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9.jpeg" ContentType="image/jpeg"/>
  <Override PartName="/ppt/media/image28.png" ContentType="image/pn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29.png" ContentType="image/pn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41.jpeg" ContentType="image/jpeg"/>
  <Override PartName="/ppt/media/image30.png" ContentType="image/pn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media/image37.jpeg" ContentType="image/jpeg"/>
  <Override PartName="/ppt/media/image38.jpeg" ContentType="image/jpeg"/>
  <Override PartName="/ppt/media/image39.jpeg" ContentType="image/jpeg"/>
  <Override PartName="/ppt/media/image40.jpeg" ContentType="image/jpe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38.xml.rels" ContentType="application/vnd.openxmlformats-package.relationships+xml"/>
  <Override PartName="/ppt/slides/_rels/slide4.xml.rels" ContentType="application/vnd.openxmlformats-package.relationships+xml"/>
  <Override PartName="/ppt/slides/_rels/slide39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all">
                <a:latin typeface="Arial"/>
              </a:rPr>
              <a:t>Click to edit the title text format</a:t>
            </a:r>
            <a:endParaRPr b="0" lang="en-US" sz="4400" spc="-1" strike="noStrike" cap="all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Click to edit the outline text format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Second Outline Level</a:t>
            </a:r>
            <a:endParaRPr b="0" lang="en-US" sz="2800" spc="-1" strike="noStrike"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 Narrow"/>
              </a:rPr>
              <a:t>Third Outline Level</a:t>
            </a:r>
            <a:endParaRPr b="0" lang="en-US" sz="2400" spc="-1" strike="noStrike"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 Narrow"/>
              </a:rPr>
              <a:t>Fourth Outline Level</a:t>
            </a:r>
            <a:endParaRPr b="0" lang="en-US" sz="2000" spc="-1" strike="noStrike"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Fifth Outline Level</a:t>
            </a:r>
            <a:endParaRPr b="0" lang="en-US" sz="2000" spc="-1" strike="noStrike"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Sixth Outline Level</a:t>
            </a:r>
            <a:endParaRPr b="0" lang="en-US" sz="2000" spc="-1" strike="noStrike"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Seventh Outline Level</a:t>
            </a:r>
            <a:endParaRPr b="0" lang="en-US" sz="2000" spc="-1" strike="noStrike"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05604F1F-39D0-45C8-B8F5-2C39B6B0EEA9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8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8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8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slideLayout" Target="../slideLayouts/slideLayout16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image" Target="../media/image30.png"/><Relationship Id="rId3" Type="http://schemas.openxmlformats.org/officeDocument/2006/relationships/slideLayout" Target="../slideLayouts/slideLayout16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18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18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38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39.jpeg"/><Relationship Id="rId2" Type="http://schemas.openxmlformats.org/officeDocument/2006/relationships/slideLayout" Target="../slideLayouts/slideLayout18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40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41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8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8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Creating a Work Ritual to Get You Focused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504000" y="1078920"/>
            <a:ext cx="9071640" cy="351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Begin by turning off your phone or limiting access to websites on your computer.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There are a number of tools, apps, and settings that can help you control what you are allowed to view on your devices during the workday. 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504000" y="1078920"/>
            <a:ext cx="9071640" cy="351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Begin by turning off your phone or limiting access to websites on your computer.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There are a number of tools, apps, and settings that can help you control what you are allowed to view on your devices during the workday.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Limiting distracting applications, such as Instagram or Facebook, can help a lot. 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7" name="TextShape 2"/>
          <p:cNvSpPr txBox="1"/>
          <p:nvPr/>
        </p:nvSpPr>
        <p:spPr>
          <a:xfrm>
            <a:off x="504000" y="1674360"/>
            <a:ext cx="9071640" cy="23212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Additionally, try to eliminate any unnecessary noises.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9" name="TextShape 2"/>
          <p:cNvSpPr txBox="1"/>
          <p:nvPr/>
        </p:nvSpPr>
        <p:spPr>
          <a:xfrm>
            <a:off x="504000" y="1674360"/>
            <a:ext cx="9071640" cy="23212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Additionally, try to eliminate any unnecessary noises.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 work in an office, you might want to shut your office door so that you aren't distracted by any chatty coworkers.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1" name="TextShape 2"/>
          <p:cNvSpPr txBox="1"/>
          <p:nvPr/>
        </p:nvSpPr>
        <p:spPr>
          <a:xfrm>
            <a:off x="504000" y="1674360"/>
            <a:ext cx="9071640" cy="23212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Additionally, try to eliminate any unnecessary noises.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 work in an office, you might want to shut your office door so that you aren't distracted by any chatty coworkers.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Invest in noise-cancelling headphones if needed.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2. Prioritize Tasks for the Day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" descr=""/>
          <p:cNvPicPr/>
          <p:nvPr/>
        </p:nvPicPr>
        <p:blipFill>
          <a:blip r:embed="rId1"/>
          <a:stretch/>
        </p:blipFill>
        <p:spPr>
          <a:xfrm>
            <a:off x="-143640" y="-620640"/>
            <a:ext cx="10367640" cy="6911640"/>
          </a:xfrm>
          <a:prstGeom prst="rect">
            <a:avLst/>
          </a:prstGeom>
          <a:ln>
            <a:noFill/>
          </a:ln>
        </p:spPr>
      </p:pic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5" name="TextShape 2"/>
          <p:cNvSpPr txBox="1"/>
          <p:nvPr/>
        </p:nvSpPr>
        <p:spPr>
          <a:xfrm>
            <a:off x="504000" y="1617120"/>
            <a:ext cx="9071640" cy="2435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Prioritize tasks according to urgency and need.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7" name="TextShape 2"/>
          <p:cNvSpPr txBox="1"/>
          <p:nvPr/>
        </p:nvSpPr>
        <p:spPr>
          <a:xfrm>
            <a:off x="504000" y="1617120"/>
            <a:ext cx="9071640" cy="2435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Prioritize tasks according to urgency and need.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This will help you have a firm grasp on what tasks you need to accomplish and what tasks are okay to miss if you run out of time.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9" name="TextShape 2"/>
          <p:cNvSpPr txBox="1"/>
          <p:nvPr/>
        </p:nvSpPr>
        <p:spPr>
          <a:xfrm>
            <a:off x="504000" y="1112400"/>
            <a:ext cx="9071640" cy="3445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As you prioritize your tasks, it may be helpful to list the tasks you have been dreading first.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1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Daily rituals and habits have a large impact on our productivity and ability to concentrate.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1" name="TextShape 2"/>
          <p:cNvSpPr txBox="1"/>
          <p:nvPr/>
        </p:nvSpPr>
        <p:spPr>
          <a:xfrm>
            <a:off x="504000" y="1112400"/>
            <a:ext cx="9071640" cy="3445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As you prioritize your tasks, it may be helpful to list the tasks you have been dreading first.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Prioritizing these tasks first can help you get them out of the way.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3" name="TextShape 2"/>
          <p:cNvSpPr txBox="1"/>
          <p:nvPr/>
        </p:nvSpPr>
        <p:spPr>
          <a:xfrm>
            <a:off x="504000" y="1112400"/>
            <a:ext cx="9071640" cy="3445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As you prioritize your tasks, it may be helpful to list the tasks you have been dreading first.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Prioritizing these tasks first can help you get them out of the way.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 keep procrastinating on them, you might be too  tired to give them the effort you need later on in the day.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3. Set Mini Goals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6" name="TextShape 2"/>
          <p:cNvSpPr txBox="1"/>
          <p:nvPr/>
        </p:nvSpPr>
        <p:spPr>
          <a:xfrm>
            <a:off x="504000" y="1355400"/>
            <a:ext cx="9071640" cy="2959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After prioritizing your daily tasks, set mini goals.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8" name="TextShape 2"/>
          <p:cNvSpPr txBox="1"/>
          <p:nvPr/>
        </p:nvSpPr>
        <p:spPr>
          <a:xfrm>
            <a:off x="504000" y="1355400"/>
            <a:ext cx="9071640" cy="2959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After prioritizing your daily tasks, set mini goals.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These goals will help you stay on track and give you a time frame for each individual task.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0" name="TextShape 2"/>
          <p:cNvSpPr txBox="1"/>
          <p:nvPr/>
        </p:nvSpPr>
        <p:spPr>
          <a:xfrm>
            <a:off x="504000" y="1355400"/>
            <a:ext cx="9071640" cy="2959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After prioritizing your daily tasks, set mini goals.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These goals will help you stay on track and give you a time frame for each individual task.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Make these goals specific, measurable, achievable, relevant, and time bound.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All of these characteristics will keep you on your toes to accomplish your tasks.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" descr=""/>
          <p:cNvPicPr/>
          <p:nvPr/>
        </p:nvPicPr>
        <p:blipFill>
          <a:blip r:embed="rId1"/>
          <a:stretch/>
        </p:blipFill>
        <p:spPr>
          <a:xfrm>
            <a:off x="503640" y="1274040"/>
            <a:ext cx="4426920" cy="3121920"/>
          </a:xfrm>
          <a:prstGeom prst="rect">
            <a:avLst/>
          </a:prstGeom>
          <a:ln>
            <a:noFill/>
          </a:ln>
        </p:spPr>
      </p:pic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" descr=""/>
          <p:cNvPicPr/>
          <p:nvPr/>
        </p:nvPicPr>
        <p:blipFill>
          <a:blip r:embed="rId1"/>
          <a:stretch/>
        </p:blipFill>
        <p:spPr>
          <a:xfrm>
            <a:off x="503640" y="1274040"/>
            <a:ext cx="4426920" cy="3121920"/>
          </a:xfrm>
          <a:prstGeom prst="rect">
            <a:avLst/>
          </a:prstGeom>
          <a:ln>
            <a:noFill/>
          </a:ln>
        </p:spPr>
      </p:pic>
      <p:pic>
        <p:nvPicPr>
          <p:cNvPr id="124" name="" descr=""/>
          <p:cNvPicPr/>
          <p:nvPr/>
        </p:nvPicPr>
        <p:blipFill>
          <a:blip r:embed="rId2"/>
          <a:stretch/>
        </p:blipFill>
        <p:spPr>
          <a:xfrm>
            <a:off x="5152320" y="1274040"/>
            <a:ext cx="4426920" cy="3121920"/>
          </a:xfrm>
          <a:prstGeom prst="rect">
            <a:avLst/>
          </a:prstGeom>
          <a:ln>
            <a:noFill/>
          </a:ln>
        </p:spPr>
      </p:pic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This gives you time to practice 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your points too.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Daily rituals and habits have a large impact on our productivity and ability to concentrate.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By making a work ritual, you can help yourself focus and tackle the day.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4. Create a Work-Break Flow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8" name="TextShape 2"/>
          <p:cNvSpPr txBox="1"/>
          <p:nvPr/>
        </p:nvSpPr>
        <p:spPr>
          <a:xfrm>
            <a:off x="504000" y="1526760"/>
            <a:ext cx="9071640" cy="26168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Finally, the last important aspect of your work ritual should be a helpful work break flow.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0" name="TextShape 2"/>
          <p:cNvSpPr txBox="1"/>
          <p:nvPr/>
        </p:nvSpPr>
        <p:spPr>
          <a:xfrm>
            <a:off x="504000" y="1526760"/>
            <a:ext cx="9071640" cy="26168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Finally, the last important aspect of your work ritual should be a helpful work break flow.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A work break flow is a time management skill that will break up your working time into more manageable chunks. 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2" name="TextShape 2"/>
          <p:cNvSpPr txBox="1"/>
          <p:nvPr/>
        </p:nvSpPr>
        <p:spPr>
          <a:xfrm>
            <a:off x="504000" y="1526760"/>
            <a:ext cx="9071640" cy="26168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Finally, the last important aspect of your work ritual should be a helpful work break flow.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A work break flow is a time management skill that will break up your working time into more manageable chunks.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These manageable chunks will be separated by short breaks. 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4" name="TextShape 2"/>
          <p:cNvSpPr txBox="1"/>
          <p:nvPr/>
        </p:nvSpPr>
        <p:spPr>
          <a:xfrm>
            <a:off x="504000" y="1441080"/>
            <a:ext cx="9071640" cy="2788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For example, you may want to work for 30 minutes and follow that work period with a 5-minute break.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6" name="TextShape 2"/>
          <p:cNvSpPr txBox="1"/>
          <p:nvPr/>
        </p:nvSpPr>
        <p:spPr>
          <a:xfrm>
            <a:off x="504000" y="1441080"/>
            <a:ext cx="9071640" cy="2788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For example, you may want to work for 30 minutes and follow that work period with a 5-minute break.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You should create a work break flow and stick to it daily.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8" name="TextShape 2"/>
          <p:cNvSpPr txBox="1"/>
          <p:nvPr/>
        </p:nvSpPr>
        <p:spPr>
          <a:xfrm>
            <a:off x="504000" y="1441080"/>
            <a:ext cx="9071640" cy="2788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For example, you may want to work for 30 minutes and follow that work period with a 5-minute break.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You should create a work break flow and stick to it daily.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As your concentration improves, you might want to increase the working time intervals.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Final Thoughts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1" name="TextShape 2"/>
          <p:cNvSpPr txBox="1"/>
          <p:nvPr/>
        </p:nvSpPr>
        <p:spPr>
          <a:xfrm>
            <a:off x="504000" y="1360080"/>
            <a:ext cx="9071640" cy="2950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Now that you have learned four important steps to creating an effective work ritual, it's time to make it your own.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504000" y="1360080"/>
            <a:ext cx="9071640" cy="2950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Now that you have learned four important steps to creating an effective work ritual, it's time to make it your own.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Add any other steps or features that you think will make your work day more efficient and productive.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5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Daily rituals and habits have a large impact on our productivity and ability to concentrate.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By making a work ritual, you can help yourself focus and tackle the day.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In this work ritual, there are four things you should do everyday to help you stay focused.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Let's check out this ritual.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1. Create a Focused Environment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" descr=""/>
          <p:cNvPicPr/>
          <p:nvPr/>
        </p:nvPicPr>
        <p:blipFill>
          <a:blip r:embed="rId1"/>
          <a:stretch/>
        </p:blipFill>
        <p:spPr>
          <a:xfrm>
            <a:off x="821520" y="32040"/>
            <a:ext cx="851112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Making your environment distraction-free helps you get in the zone.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1" name="TextShape 2"/>
          <p:cNvSpPr txBox="1"/>
          <p:nvPr/>
        </p:nvSpPr>
        <p:spPr>
          <a:xfrm>
            <a:off x="504000" y="1078920"/>
            <a:ext cx="9071640" cy="351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Begin by turning off your phone or limiting access to websites on your computer. 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</TotalTime>
  <Application>LibreOffice/6.0.2.1$Windows_X86_64 LibreOffice_project/f7f06a8f319e4b62f9bc5095aa112a65d2f3ac89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2021-03-08T07:36:43Z</dcterms:modified>
  <cp:revision>19</cp:revision>
  <dc:subject/>
  <dc:title/>
</cp:coreProperties>
</file>