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066ABE3D-4102-4C12-8566-2F5A06F85C05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Tips For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Staying Focused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Even When You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Don’t Feel Like It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000" y="1379160"/>
            <a:ext cx="9071640" cy="2912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Instead of just taking breaks whenever you feel tired, schedule breaks into your day.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On a regular day, you should take 5 minute breaks every 25 minutes, with a 30 minute break roughly every hour and a half.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 the days you are finding it hard to stay focused, schedule 10 minute breaks every 25 minutes, or schedule 5 minute breaks every 20 minutes.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Fuel Up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While you are taking a break, use that as an opportunity to provide your body the fuel it needs.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While you are taking a break, use that as an opportunity to provide your body the fuel it needs.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get tired or stressed, your body needs food and water to stay charged up and energized.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While you are taking a break, use that as an opportunity to provide your body the fuel it needs.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get tired or stressed, your body needs food and water to stay charged up and energized.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Keep complex carbohydrates, fat, or protein, as well as plenty of water, on hand for when you need a break.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-72000" y="0"/>
            <a:ext cx="10297800" cy="592164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-72000" y="0"/>
            <a:ext cx="10297800" cy="5921640"/>
          </a:xfrm>
          <a:prstGeom prst="rect">
            <a:avLst/>
          </a:prstGeom>
          <a:ln>
            <a:noFill/>
          </a:ln>
        </p:spPr>
      </p:pic>
      <p:sp>
        <p:nvSpPr>
          <p:cNvPr id="101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ffffff"/>
                </a:solidFill>
                <a:latin typeface="Arial"/>
              </a:rPr>
              <a:t>Don't drink too much, however, or you could get the jitters.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 Remind Yourself of Your Intentions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383840"/>
            <a:ext cx="9071640" cy="2902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Sometimes, all you need is to be reminded of why you are working in the first place.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1083960"/>
            <a:ext cx="9071640" cy="350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Have you ever had one of those days when you have a lot to do but you just can't seem to stay focused?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383840"/>
            <a:ext cx="9071640" cy="2902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Sometimes, all you need is to be reminded of why you are working in the first place.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Remind yourself of your intentions and goals so that you remember why you have to stay on track and fight through your urges.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Specifically, remind yourself of short term and long term goals.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Specifically, remind yourself of short term and long term goals.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Short term goals may make the issue more immediate, while long term goals will make the mundane task more relevant to your future wants.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Get a Distraction Blocker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 distraction blocker will ensure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that you don't find yourself on a rabbit trail of the internet every time you go online for work purposes.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 Work According To Your Energy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Finally, the last tip for staying productive and motivated is to work according to your energy.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Finally, the last tip for staying productive and motivated is to work according to your energy.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your body is feeling really tired and rundown, there is a reason why.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Finally, the last tip for staying productive and motivated is to work according to your energy.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If your body is feeling really tired and rundown, there is a reason why.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Listen to your body and don't push it whenever it feels too tired.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1083960"/>
            <a:ext cx="9071640" cy="350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Have you ever had one of those days when you have a lot to do but you just can't seem to stay focused?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 think we've all had those days.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000" y="1626840"/>
            <a:ext cx="9071640" cy="241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Conversely, make sure you work hard during the times that you feel motivated and ready to go.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626840"/>
            <a:ext cx="9071640" cy="2416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Conversely, make sure you work hard during the times that you feel motivated and ready to go.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will help you get work done when you actually have the energy for it.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Even though it can be easy to give up when you lose your focus, it is important to be persistent and hold yourself accountable for staying connected.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364760"/>
            <a:ext cx="9071640" cy="2940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Even though it can be easy to give up when you lose your focus, it is important to be persistent and hold yourself accountable for staying connected.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Try any one of the tips from this tutorial next time you feel your mind wandering at work.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1083960"/>
            <a:ext cx="9071640" cy="350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Have you ever had one of those days when you have a lot to do but you just can't seem to stay focused?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 think we've all had those days.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 am going to tell you 5 tips for staying focused, even when you don't feel like it.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1083960"/>
            <a:ext cx="9071640" cy="3502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Have you ever had one of those days when you have a lot to do but you just can't seem to stay focused?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 think we've all had those days.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this tutorial, I am going to tell you 5 tips for staying focused, even when you don't feel like it.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Let's jump right in.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Take a Break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Take more breaks so that you can recharge during the day.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379160"/>
            <a:ext cx="9071640" cy="29120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Instead of just taking breaks whenever you feel tired, schedule breaks into your day.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2021-03-08T06:40:58Z</dcterms:modified>
  <cp:revision>18</cp:revision>
  <dc:subject/>
  <dc:title/>
</cp:coreProperties>
</file>