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10EFB14E-8101-4B01-9B6E-DD569EEB8BA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Create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Perfect Environment for Staying Focused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Still, you would not receive distraction notifications from Facebook, a game, or anything else unnecessary.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302840"/>
            <a:ext cx="9071640" cy="3064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If the distractions are more difficult to turn off, try to be a bit more creative.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302840"/>
            <a:ext cx="9071640" cy="3064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If the distractions are more difficult to turn off, try to be a bit more creative.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Obviously, a chatty coworker outside can be handled by closing the door.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302840"/>
            <a:ext cx="9071640" cy="3064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If the distractions are more difficult to turn off, try to be a bit more creative.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Obviously, a chatty coworker outside can be handled by closing the door.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If you can still hear the talking and it's a distraction, put on classical music or something else to drown out the sound.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Stay Organized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Studies have shown that having an organized working space is more conducive to a productive and focused day.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Studies have shown that having an organized working space is more conducive to a productive and focused day.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your work area is organized so that you know where everything is throughout the day.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Studies have shown that having an organized working space is more conducive to a productive and focused day.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your work area is organized so that you know where everything is throughout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your desk is not currently organized, take a couple of minutes to clean up the area.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781200" y="360"/>
            <a:ext cx="851760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Your Goals Visible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941040"/>
            <a:ext cx="9071640" cy="3788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it may seem like a minor issue, where you work impacts your productivity and level of focus dramatically.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493280"/>
            <a:ext cx="9071640" cy="2683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Most people organize their to-do list and goals in their head.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493280"/>
            <a:ext cx="9071640" cy="2683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Most people organize their to-do list and goals in their head.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Though this works for some people, it certainly isn't the most effective option if you have a lot of tasks to do.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493280"/>
            <a:ext cx="9071640" cy="2683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Most people organize their to-do list and goals in their head.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Though this works for some people, it certainly isn't the most effective option if you have a lot of tasks to do.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Take your to-do list to the next level by writing it down and placing it somewhere visible in your office.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369440"/>
            <a:ext cx="9071640" cy="2931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For example, place short term assignments on the top of your desk and update it everyday.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369440"/>
            <a:ext cx="9071640" cy="2931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For example, place short term assignments on the top of your desk and update it everyday.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This will make it easy to mark items off the list.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369440"/>
            <a:ext cx="9071640" cy="2931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For example, place short term assignments on the top of your desk and update it everyday.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This will make it easy to mark items off the list.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For more long term goals, you can make a decorative poster to hang on your door or wall.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Know What Times Work Best For You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788040" y="36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doesn't necessarily affect the environment per se…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This doesn't necessarily affect the environment per se…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But it will make a huge difference when you go to work.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941040"/>
            <a:ext cx="9071640" cy="3788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it may seem like a minor issue, where you work impacts your productivity and level of focus dramatically.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want to be as focused as possible, you need to improve the environment you are working in.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307520"/>
            <a:ext cx="9071640" cy="3054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Depending on what your preferred hours are, design your work area accordingly.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307520"/>
            <a:ext cx="9071640" cy="3054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Depending on what your preferred hours are, design your work area accordingly.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For example, you may want to put a “Do Not Disturb” sign on your door that states when you will be available to talk.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307520"/>
            <a:ext cx="9071640" cy="3054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Depending on what your preferred hours are, design your work area accordingly.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For example, you may want to put a “Do Not Disturb” sign on your door that states when you will be available to talk.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You may also need to set up additional features in your office, such as lamps if you like working early or late during the day.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Conclusion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1536120"/>
            <a:ext cx="9071640" cy="2597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Next time you go into work, take a look at your office space, and think about if it leads to more focus or  distracts you.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1536120"/>
            <a:ext cx="9071640" cy="2597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Next time you go into work, take a look at your office space, and think about if it leads to more focus or  distracts you.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Making a couple of changes to your work environment can truly lead to more productivity and intense focus.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941040"/>
            <a:ext cx="9071640" cy="3788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it may seem like a minor issue, where you work impacts your productivity and level of focus dramatically.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want to be as focused as possible, you need to improve the environment you are working in. 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Here are some tips for creating the perfect environment for staying focused.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Turn Off Distractions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step to creating the perfect working environment is to turn off all distractions.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step to creating the perfect working environment is to turn off all distractions.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includes your thoughts, devices, and noise coming from outside your office.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first step to creating the perfect working environment is to turn off all distractions.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This includes your thoughts, devices, and noise coming from outside your office.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By making your work area a distraction free zone, you   will notice a huge difference in your productivity. 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-71640" y="-572760"/>
            <a:ext cx="10223640" cy="681588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2021-03-08T09:24:32Z</dcterms:modified>
  <cp:revision>28</cp:revision>
  <dc:subject/>
  <dc:title/>
</cp:coreProperties>
</file>