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5.jpeg" ContentType="image/jpeg"/>
  <Override PartName="/ppt/media/image46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1499B516-C6FC-417D-94E9-678C6312E3D5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image" Target="../media/image31.jpeg"/><Relationship Id="rId3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image" Target="../media/image33.jpeg"/><Relationship Id="rId3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slideLayout" Target="../slideLayouts/slideLayout1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to Train Your Brain to Stay Focused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-162000" y="-1315080"/>
            <a:ext cx="10477800" cy="698508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504000" y="1331640"/>
            <a:ext cx="9071640" cy="3007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Focus your attention on the selected target.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331640"/>
            <a:ext cx="9071640" cy="3007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Focus your attention on the selected target.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Whenever certain thoughts pop up, gently release those thoughts, and continue with the practice.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331640"/>
            <a:ext cx="9071640" cy="3007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Focus your attention on the selected target.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Whenever certain thoughts pop up, gently release those thoughts, and continue with the practice.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Start by doing this practice for 5 minutes and build up your tolerance.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 Avoid Multitasking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504000" y="1240920"/>
            <a:ext cx="9071640" cy="318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Sometimes, you have to juggle multiple priorities to get everything done in one day.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504000" y="1240920"/>
            <a:ext cx="9071640" cy="318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Sometimes, you have to juggle multiple priorities to get everything done in one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can avoid it, try to avoid multitasking.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04000" y="1240920"/>
            <a:ext cx="9071640" cy="3188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Sometimes, you have to juggle multiple priorities to get everything done in one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can avoid it, try to avoid multitasking.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Multitasking has been proven to hinder our cognitive abilities because our brains are designed to only focus   on one task at a time.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To train your brain to stay focused, single-task as much as possible.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To train your brain to stay focused, single-task as much as possible.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may be difficult at first or feel like it takes much more time out of your day, but it will benefit you in the long run.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To train your brain to stay focused, single-task as much as possible.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may be difficult at first or feel like it takes much more time out of your day, but it will benefit you in the long run.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With all of your brain’s energy going to one activity, you do the activity better and more quickly.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 Visualize Your Day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931400"/>
            <a:ext cx="9071640" cy="180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What we think about our day and life impacts reality.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931400"/>
            <a:ext cx="9071640" cy="1807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What we think about our day and life impacts reality.</a:t>
            </a:r>
            <a:endParaRPr b="0" lang="en-US" sz="35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Whenever we think certain thoughts, those thoughts lead to feelings, actions, and results. 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" descr=""/>
          <p:cNvPicPr/>
          <p:nvPr/>
        </p:nvPicPr>
        <p:blipFill>
          <a:blip r:embed="rId1"/>
          <a:stretch/>
        </p:blipFill>
        <p:spPr>
          <a:xfrm>
            <a:off x="-72000" y="-563040"/>
            <a:ext cx="10298160" cy="6859800"/>
          </a:xfrm>
          <a:prstGeom prst="rect">
            <a:avLst/>
          </a:prstGeom>
          <a:ln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" descr=""/>
          <p:cNvPicPr/>
          <p:nvPr/>
        </p:nvPicPr>
        <p:blipFill>
          <a:blip r:embed="rId1"/>
          <a:stretch/>
        </p:blipFill>
        <p:spPr>
          <a:xfrm>
            <a:off x="-72000" y="-563040"/>
            <a:ext cx="10298160" cy="6859800"/>
          </a:xfrm>
          <a:prstGeom prst="rect">
            <a:avLst/>
          </a:prstGeom>
          <a:ln>
            <a:noFill/>
          </a:ln>
        </p:spPr>
      </p:pic>
      <p:pic>
        <p:nvPicPr>
          <p:cNvPr id="121" name="" descr=""/>
          <p:cNvPicPr/>
          <p:nvPr/>
        </p:nvPicPr>
        <p:blipFill>
          <a:blip r:embed="rId2"/>
          <a:stretch/>
        </p:blipFill>
        <p:spPr>
          <a:xfrm>
            <a:off x="5542200" y="52200"/>
            <a:ext cx="4537800" cy="302004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-72000" y="-563040"/>
            <a:ext cx="10298160" cy="6859800"/>
          </a:xfrm>
          <a:prstGeom prst="rect">
            <a:avLst/>
          </a:prstGeom>
          <a:ln>
            <a:noFill/>
          </a:ln>
        </p:spPr>
      </p:pic>
      <p:pic>
        <p:nvPicPr>
          <p:cNvPr id="123" name="" descr=""/>
          <p:cNvPicPr/>
          <p:nvPr/>
        </p:nvPicPr>
        <p:blipFill>
          <a:blip r:embed="rId2"/>
          <a:stretch/>
        </p:blipFill>
        <p:spPr>
          <a:xfrm>
            <a:off x="5689800" y="52200"/>
            <a:ext cx="4390200" cy="292176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" descr=""/>
          <p:cNvPicPr/>
          <p:nvPr/>
        </p:nvPicPr>
        <p:blipFill>
          <a:blip r:embed="rId1"/>
          <a:stretch/>
        </p:blipFill>
        <p:spPr>
          <a:xfrm>
            <a:off x="-72000" y="-563040"/>
            <a:ext cx="10298160" cy="6859800"/>
          </a:xfrm>
          <a:prstGeom prst="rect">
            <a:avLst/>
          </a:prstGeom>
          <a:ln>
            <a:noFill/>
          </a:ln>
        </p:spPr>
      </p:pic>
      <p:pic>
        <p:nvPicPr>
          <p:cNvPr id="125" name="" descr=""/>
          <p:cNvPicPr/>
          <p:nvPr/>
        </p:nvPicPr>
        <p:blipFill>
          <a:blip r:embed="rId2"/>
          <a:stretch/>
        </p:blipFill>
        <p:spPr>
          <a:xfrm>
            <a:off x="5544000" y="-45000"/>
            <a:ext cx="4536000" cy="301896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-72000" y="-563040"/>
            <a:ext cx="10298160" cy="6859800"/>
          </a:xfrm>
          <a:prstGeom prst="rect">
            <a:avLst/>
          </a:prstGeom>
          <a:ln>
            <a:noFill/>
          </a:ln>
        </p:spPr>
      </p:pic>
      <p:pic>
        <p:nvPicPr>
          <p:cNvPr id="127" name="" descr=""/>
          <p:cNvPicPr/>
          <p:nvPr/>
        </p:nvPicPr>
        <p:blipFill>
          <a:blip r:embed="rId2"/>
          <a:stretch/>
        </p:blipFill>
        <p:spPr>
          <a:xfrm>
            <a:off x="5542200" y="-45000"/>
            <a:ext cx="4537800" cy="317628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 Push Yourself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2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Luckily, these brain training techniques are not that difficult in small quantities.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445760"/>
            <a:ext cx="9071640" cy="277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At the beginning of this tutorial, I mentioned that your brain needs to be exercised like a muscle.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504000" y="1445760"/>
            <a:ext cx="9071640" cy="277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At the beginning of this tutorial, I mentioned that your brain needs to be exercised like a muscle.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How you strengthen a muscle is that you push yourself a little bit further every time you workout.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504000" y="1445760"/>
            <a:ext cx="9071640" cy="2778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At the beginning of this tutorial, I mentioned that your brain needs to be exercised like a muscle.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How you strengthen a muscle is that you push yourself a little bit further every time you workout.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should do the same with your brain.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504000" y="1764720"/>
            <a:ext cx="9071640" cy="214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Whenever you feel that your brain needs a break or is losing focus, try to push the focus for just a little bit longer.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504000" y="1764720"/>
            <a:ext cx="9071640" cy="2140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Whenever you feel that your brain needs a break or is losing focus, try to push the focus for just a little bit longer.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will help your brain become more skilled at focusing, even when you become tired or distracted.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Final Thoughts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504000" y="1512360"/>
            <a:ext cx="9071640" cy="2645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though some people may be naturally better at staying focused than others, you can train your brain to become more focused.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504000" y="1512360"/>
            <a:ext cx="9071640" cy="2645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though some people may be naturally better at staying focused than others, you can train your brain to become more focused.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Try meditation, single tasking, visualizing your day, and pushing yourself to improve your brain's ability to focus.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Remember, you need to be kind to yourself throughout the process.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Remember, you need to be kind to yourself throughout the process.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Focus is not developed overnight.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Luckily, these brain training techniques are not that difficult in small quantities.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Just by making a few changes to your everyday life, you will find staying focused to be easier and easier.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Remember, you need to be kind to yourself throughout the process.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Focus is not developed overnight.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first couple of days you try these techniques may be a challenge.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Keep pushing through and be kind to yourself until you reach the results you want. 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Luckily, these brain training techniques are not that difficult in small quantities.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Just by making a few changes to your everyday life, you will find staying focused to be easier and easier.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Let's take a look at a few of these brain training techniques for you to try out.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 Practice Mindfulness or Meditation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Mindfulness and meditation are two things that have been studied pretty extensively.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Mindfulness and meditation are two things that have been studied pretty extensively.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Most of these studies show that they can help you experience less stress, anxiety, and rumination.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Mindfulness and meditation are two things that have been studied pretty extensively.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Most of these studies show that they can help you experience less stress, anxiety, and rumination.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At the same time, they can help you improve your focus and attention.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2021-03-08T09:49:58Z</dcterms:modified>
  <cp:revision>21</cp:revision>
  <dc:subject/>
  <dc:title/>
</cp:coreProperties>
</file>