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9.jpeg" ContentType="image/jpeg"/>
  <Override PartName="/ppt/media/image28.png" ContentType="image/png"/>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29.png" ContentType="image/pn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40.jpeg" ContentType="image/jpeg"/>
  <Override PartName="/ppt/media/image20.png" ContentType="image/pn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media/image36.jpeg" ContentType="image/jpeg"/>
  <Override PartName="/ppt/media/image37.jpeg" ContentType="image/jpeg"/>
  <Override PartName="/ppt/media/image38.jpeg" ContentType="image/jpeg"/>
  <Override PartName="/ppt/media/image39.jpeg" ContentType="image/jpeg"/>
  <Override PartName="/ppt/media/image41.jpeg" ContentType="image/jpeg"/>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2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38.xml.rels" ContentType="application/vnd.openxmlformats-package.relationships+xml"/>
  <Override PartName="/ppt/slides/_rels/slide4.xml.rels" ContentType="application/vnd.openxmlformats-package.relationships+xml"/>
  <Override PartName="/ppt/slides/_rels/slide39.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4"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25"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7"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9"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30"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2"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33"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34"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35"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36"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37"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4"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6"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48"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49"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3"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54"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55"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3" name="PlaceHolder 2"/>
          <p:cNvSpPr>
            <a:spLocks noGrp="1"/>
          </p:cNvSpPr>
          <p:nvPr>
            <p:ph type="subTitle"/>
          </p:nvPr>
        </p:nvSpPr>
        <p:spPr>
          <a:xfrm>
            <a:off x="504000" y="1326600"/>
            <a:ext cx="9071640" cy="328824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58"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59"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1"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2"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63"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5" name="PlaceHolder 2"/>
          <p:cNvSpPr>
            <a:spLocks noGrp="1"/>
          </p:cNvSpPr>
          <p:nvPr>
            <p:ph type="body"/>
          </p:nvPr>
        </p:nvSpPr>
        <p:spPr>
          <a:xfrm>
            <a:off x="504000" y="1326600"/>
            <a:ext cx="9071640" cy="1568160"/>
          </a:xfrm>
          <a:prstGeom prst="rect">
            <a:avLst/>
          </a:prstGeom>
        </p:spPr>
        <p:txBody>
          <a:bodyPr lIns="0" rIns="0" tIns="0" bIns="0">
            <a:normAutofit/>
          </a:bodyPr>
          <a:p>
            <a:endParaRPr b="0" lang="en-US" sz="3200" spc="-1" strike="noStrike">
              <a:latin typeface="Arial Narrow"/>
            </a:endParaRPr>
          </a:p>
        </p:txBody>
      </p:sp>
      <p:sp>
        <p:nvSpPr>
          <p:cNvPr id="66" name="PlaceHolder 3"/>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68"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69"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70"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
        <p:nvSpPr>
          <p:cNvPr id="71" name="PlaceHolder 5"/>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3" name="PlaceHolder 2"/>
          <p:cNvSpPr>
            <a:spLocks noGrp="1"/>
          </p:cNvSpPr>
          <p:nvPr>
            <p:ph type="body"/>
          </p:nvPr>
        </p:nvSpPr>
        <p:spPr>
          <a:xfrm>
            <a:off x="504000" y="1326600"/>
            <a:ext cx="2920680" cy="1568160"/>
          </a:xfrm>
          <a:prstGeom prst="rect">
            <a:avLst/>
          </a:prstGeom>
        </p:spPr>
        <p:txBody>
          <a:bodyPr lIns="0" rIns="0" tIns="0" bIns="0">
            <a:normAutofit/>
          </a:bodyPr>
          <a:p>
            <a:endParaRPr b="0" lang="en-US" sz="3200" spc="-1" strike="noStrike">
              <a:latin typeface="Arial Narrow"/>
            </a:endParaRPr>
          </a:p>
        </p:txBody>
      </p:sp>
      <p:sp>
        <p:nvSpPr>
          <p:cNvPr id="74" name="PlaceHolder 3"/>
          <p:cNvSpPr>
            <a:spLocks noGrp="1"/>
          </p:cNvSpPr>
          <p:nvPr>
            <p:ph type="body"/>
          </p:nvPr>
        </p:nvSpPr>
        <p:spPr>
          <a:xfrm>
            <a:off x="3571200" y="1326600"/>
            <a:ext cx="2920680" cy="1568160"/>
          </a:xfrm>
          <a:prstGeom prst="rect">
            <a:avLst/>
          </a:prstGeom>
        </p:spPr>
        <p:txBody>
          <a:bodyPr lIns="0" rIns="0" tIns="0" bIns="0">
            <a:normAutofit/>
          </a:bodyPr>
          <a:p>
            <a:endParaRPr b="0" lang="en-US" sz="3200" spc="-1" strike="noStrike">
              <a:latin typeface="Arial Narrow"/>
            </a:endParaRPr>
          </a:p>
        </p:txBody>
      </p:sp>
      <p:sp>
        <p:nvSpPr>
          <p:cNvPr id="75" name="PlaceHolder 4"/>
          <p:cNvSpPr>
            <a:spLocks noGrp="1"/>
          </p:cNvSpPr>
          <p:nvPr>
            <p:ph type="body"/>
          </p:nvPr>
        </p:nvSpPr>
        <p:spPr>
          <a:xfrm>
            <a:off x="6638040" y="1326600"/>
            <a:ext cx="2920680" cy="1568160"/>
          </a:xfrm>
          <a:prstGeom prst="rect">
            <a:avLst/>
          </a:prstGeom>
        </p:spPr>
        <p:txBody>
          <a:bodyPr lIns="0" rIns="0" tIns="0" bIns="0">
            <a:normAutofit/>
          </a:bodyPr>
          <a:p>
            <a:endParaRPr b="0" lang="en-US" sz="3200" spc="-1" strike="noStrike">
              <a:latin typeface="Arial Narrow"/>
            </a:endParaRPr>
          </a:p>
        </p:txBody>
      </p:sp>
      <p:sp>
        <p:nvSpPr>
          <p:cNvPr id="76" name="PlaceHolder 5"/>
          <p:cNvSpPr>
            <a:spLocks noGrp="1"/>
          </p:cNvSpPr>
          <p:nvPr>
            <p:ph type="body"/>
          </p:nvPr>
        </p:nvSpPr>
        <p:spPr>
          <a:xfrm>
            <a:off x="504000" y="3044160"/>
            <a:ext cx="2920680" cy="1568160"/>
          </a:xfrm>
          <a:prstGeom prst="rect">
            <a:avLst/>
          </a:prstGeom>
        </p:spPr>
        <p:txBody>
          <a:bodyPr lIns="0" rIns="0" tIns="0" bIns="0">
            <a:normAutofit/>
          </a:bodyPr>
          <a:p>
            <a:endParaRPr b="0" lang="en-US" sz="3200" spc="-1" strike="noStrike">
              <a:latin typeface="Arial Narrow"/>
            </a:endParaRPr>
          </a:p>
        </p:txBody>
      </p:sp>
      <p:sp>
        <p:nvSpPr>
          <p:cNvPr id="77" name="PlaceHolder 6"/>
          <p:cNvSpPr>
            <a:spLocks noGrp="1"/>
          </p:cNvSpPr>
          <p:nvPr>
            <p:ph type="body"/>
          </p:nvPr>
        </p:nvSpPr>
        <p:spPr>
          <a:xfrm>
            <a:off x="3571200" y="3044160"/>
            <a:ext cx="2920680" cy="1568160"/>
          </a:xfrm>
          <a:prstGeom prst="rect">
            <a:avLst/>
          </a:prstGeom>
        </p:spPr>
        <p:txBody>
          <a:bodyPr lIns="0" rIns="0" tIns="0" bIns="0">
            <a:normAutofit/>
          </a:bodyPr>
          <a:p>
            <a:endParaRPr b="0" lang="en-US" sz="3200" spc="-1" strike="noStrike">
              <a:latin typeface="Arial Narrow"/>
            </a:endParaRPr>
          </a:p>
        </p:txBody>
      </p:sp>
      <p:sp>
        <p:nvSpPr>
          <p:cNvPr id="78" name="PlaceHolder 7"/>
          <p:cNvSpPr>
            <a:spLocks noGrp="1"/>
          </p:cNvSpPr>
          <p:nvPr>
            <p:ph type="body"/>
          </p:nvPr>
        </p:nvSpPr>
        <p:spPr>
          <a:xfrm>
            <a:off x="6638040" y="3044160"/>
            <a:ext cx="292068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5" name="PlaceHolder 2"/>
          <p:cNvSpPr>
            <a:spLocks noGrp="1"/>
          </p:cNvSpPr>
          <p:nvPr>
            <p:ph type="body"/>
          </p:nvPr>
        </p:nvSpPr>
        <p:spPr>
          <a:xfrm>
            <a:off x="504000" y="1326600"/>
            <a:ext cx="907164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7"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8"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p:spPr>
        <p:txBody>
          <a:bodyPr lIns="0" rIns="0" tIns="0" bIns="0" anchor="ct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2"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13" name="PlaceHolder 3"/>
          <p:cNvSpPr>
            <a:spLocks noGrp="1"/>
          </p:cNvSpPr>
          <p:nvPr>
            <p:ph type="body"/>
          </p:nvPr>
        </p:nvSpPr>
        <p:spPr>
          <a:xfrm>
            <a:off x="5152680" y="1326600"/>
            <a:ext cx="4426920" cy="3288240"/>
          </a:xfrm>
          <a:prstGeom prst="rect">
            <a:avLst/>
          </a:prstGeom>
        </p:spPr>
        <p:txBody>
          <a:bodyPr lIns="0" rIns="0" tIns="0" bIns="0">
            <a:normAutofit/>
          </a:bodyPr>
          <a:p>
            <a:endParaRPr b="0" lang="en-US" sz="3200" spc="-1" strike="noStrike">
              <a:latin typeface="Arial Narrow"/>
            </a:endParaRPr>
          </a:p>
        </p:txBody>
      </p:sp>
      <p:sp>
        <p:nvSpPr>
          <p:cNvPr id="14" name="PlaceHolder 4"/>
          <p:cNvSpPr>
            <a:spLocks noGrp="1"/>
          </p:cNvSpPr>
          <p:nvPr>
            <p:ph type="body"/>
          </p:nvPr>
        </p:nvSpPr>
        <p:spPr>
          <a:xfrm>
            <a:off x="50400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16" name="PlaceHolder 2"/>
          <p:cNvSpPr>
            <a:spLocks noGrp="1"/>
          </p:cNvSpPr>
          <p:nvPr>
            <p:ph type="body"/>
          </p:nvPr>
        </p:nvSpPr>
        <p:spPr>
          <a:xfrm>
            <a:off x="504000" y="1326600"/>
            <a:ext cx="4426920" cy="3288240"/>
          </a:xfrm>
          <a:prstGeom prst="rect">
            <a:avLst/>
          </a:prstGeom>
        </p:spPr>
        <p:txBody>
          <a:bodyPr lIns="0" rIns="0" tIns="0" bIns="0">
            <a:normAutofit/>
          </a:bodyPr>
          <a:p>
            <a:endParaRPr b="0" lang="en-US" sz="3200" spc="-1" strike="noStrike">
              <a:latin typeface="Arial Narrow"/>
            </a:endParaRPr>
          </a:p>
        </p:txBody>
      </p:sp>
      <p:sp>
        <p:nvSpPr>
          <p:cNvPr id="17"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18" name="PlaceHolder 4"/>
          <p:cNvSpPr>
            <a:spLocks noGrp="1"/>
          </p:cNvSpPr>
          <p:nvPr>
            <p:ph type="body"/>
          </p:nvPr>
        </p:nvSpPr>
        <p:spPr>
          <a:xfrm>
            <a:off x="5152680" y="3044160"/>
            <a:ext cx="4426920" cy="1568160"/>
          </a:xfrm>
          <a:prstGeom prst="rect">
            <a:avLst/>
          </a:prstGeom>
        </p:spPr>
        <p:txBody>
          <a:bodyPr lIns="0" rIns="0" tIns="0" bIns="0">
            <a:normAutofit/>
          </a:bodyPr>
          <a:p>
            <a:endParaRPr b="0" lang="en-US" sz="3200" spc="-1" strike="noStrike">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p:spPr>
        <p:txBody>
          <a:bodyPr lIns="0" rIns="0" tIns="0" bIns="0" anchor="ctr"/>
          <a:p>
            <a:pPr algn="ctr"/>
            <a:endParaRPr b="0" lang="en-US" sz="4400" spc="-1" strike="noStrike" cap="all">
              <a:latin typeface="Arial"/>
            </a:endParaRPr>
          </a:p>
        </p:txBody>
      </p:sp>
      <p:sp>
        <p:nvSpPr>
          <p:cNvPr id="20" name="PlaceHolder 2"/>
          <p:cNvSpPr>
            <a:spLocks noGrp="1"/>
          </p:cNvSpPr>
          <p:nvPr>
            <p:ph type="body"/>
          </p:nvPr>
        </p:nvSpPr>
        <p:spPr>
          <a:xfrm>
            <a:off x="504000" y="1326600"/>
            <a:ext cx="4426920" cy="1568160"/>
          </a:xfrm>
          <a:prstGeom prst="rect">
            <a:avLst/>
          </a:prstGeom>
        </p:spPr>
        <p:txBody>
          <a:bodyPr lIns="0" rIns="0" tIns="0" bIns="0">
            <a:normAutofit/>
          </a:bodyPr>
          <a:p>
            <a:endParaRPr b="0" lang="en-US" sz="3200" spc="-1" strike="noStrike">
              <a:latin typeface="Arial Narrow"/>
            </a:endParaRPr>
          </a:p>
        </p:txBody>
      </p:sp>
      <p:sp>
        <p:nvSpPr>
          <p:cNvPr id="21" name="PlaceHolder 3"/>
          <p:cNvSpPr>
            <a:spLocks noGrp="1"/>
          </p:cNvSpPr>
          <p:nvPr>
            <p:ph type="body"/>
          </p:nvPr>
        </p:nvSpPr>
        <p:spPr>
          <a:xfrm>
            <a:off x="5152680" y="1326600"/>
            <a:ext cx="4426920" cy="1568160"/>
          </a:xfrm>
          <a:prstGeom prst="rect">
            <a:avLst/>
          </a:prstGeom>
        </p:spPr>
        <p:txBody>
          <a:bodyPr lIns="0" rIns="0" tIns="0" bIns="0">
            <a:normAutofit/>
          </a:bodyPr>
          <a:p>
            <a:endParaRPr b="0" lang="en-US" sz="3200" spc="-1" strike="noStrike">
              <a:latin typeface="Arial Narrow"/>
            </a:endParaRPr>
          </a:p>
        </p:txBody>
      </p:sp>
      <p:sp>
        <p:nvSpPr>
          <p:cNvPr id="22" name="PlaceHolder 4"/>
          <p:cNvSpPr>
            <a:spLocks noGrp="1"/>
          </p:cNvSpPr>
          <p:nvPr>
            <p:ph type="body"/>
          </p:nvPr>
        </p:nvSpPr>
        <p:spPr>
          <a:xfrm>
            <a:off x="504000" y="3044160"/>
            <a:ext cx="9071640" cy="1568160"/>
          </a:xfrm>
          <a:prstGeom prst="rect">
            <a:avLst/>
          </a:prstGeom>
        </p:spPr>
        <p:txBody>
          <a:bodyPr lIns="0" rIns="0" tIns="0" bIns="0">
            <a:normAutofit/>
          </a:bodyPr>
          <a:p>
            <a:endParaRPr b="0" lang="en-US" sz="3200" spc="-1" strike="noStrike">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p:spPr>
        <p:txBody>
          <a:bodyPr lIns="0" rIns="0" tIns="0" bIns="0">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p:spPr>
        <p:txBody>
          <a:bodyPr lIns="0" rIns="0" tIns="0" bIns="0" anchor="ctr"/>
          <a:p>
            <a:pPr algn="ctr"/>
            <a:r>
              <a:rPr b="0" lang="en-US" sz="4400" spc="-1" strike="noStrike" cap="all">
                <a:latin typeface="Arial"/>
              </a:rPr>
              <a:t>Click to edit the title text format</a:t>
            </a:r>
            <a:endParaRPr b="0" lang="en-US" sz="4400" spc="-1" strike="noStrike" cap="all">
              <a:latin typeface="Arial"/>
            </a:endParaRPr>
          </a:p>
        </p:txBody>
      </p:sp>
      <p:sp>
        <p:nvSpPr>
          <p:cNvPr id="39" name="PlaceHolder 2"/>
          <p:cNvSpPr>
            <a:spLocks noGrp="1"/>
          </p:cNvSpPr>
          <p:nvPr>
            <p:ph type="body"/>
          </p:nvPr>
        </p:nvSpPr>
        <p:spPr>
          <a:xfrm>
            <a:off x="504000" y="1326600"/>
            <a:ext cx="9071640" cy="3288240"/>
          </a:xfrm>
          <a:prstGeom prst="rect">
            <a:avLst/>
          </a:prstGeom>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Click to edit the outline text format</a:t>
            </a:r>
            <a:endParaRPr b="0" lang="en-US" sz="3200" spc="-1" strike="noStrike">
              <a:latin typeface="Arial Narrow"/>
            </a:endParaRPr>
          </a:p>
          <a:p>
            <a:pPr lvl="1" marL="864000" indent="-324000">
              <a:spcBef>
                <a:spcPts val="1134"/>
              </a:spcBef>
              <a:buClr>
                <a:srgbClr val="000000"/>
              </a:buClr>
              <a:buSzPct val="75000"/>
              <a:buFont typeface="Symbol" charset="2"/>
              <a:buChar char=""/>
            </a:pPr>
            <a:r>
              <a:rPr b="0" lang="en-US" sz="2800" spc="-1" strike="noStrike">
                <a:latin typeface="Arial Narrow"/>
              </a:rPr>
              <a:t>Second Outline Level</a:t>
            </a:r>
            <a:endParaRPr b="0" lang="en-US" sz="2800" spc="-1" strike="noStrike">
              <a:latin typeface="Arial Narrow"/>
            </a:endParaRPr>
          </a:p>
          <a:p>
            <a:pPr lvl="2" marL="1296000" indent="-288000">
              <a:spcBef>
                <a:spcPts val="850"/>
              </a:spcBef>
              <a:buClr>
                <a:srgbClr val="000000"/>
              </a:buClr>
              <a:buSzPct val="45000"/>
              <a:buFont typeface="Wingdings" charset="2"/>
              <a:buChar char=""/>
            </a:pPr>
            <a:r>
              <a:rPr b="0" lang="en-US" sz="2400" spc="-1" strike="noStrike">
                <a:latin typeface="Arial Narrow"/>
              </a:rPr>
              <a:t>Third Outline Level</a:t>
            </a:r>
            <a:endParaRPr b="0" lang="en-US" sz="2400" spc="-1" strike="noStrike">
              <a:latin typeface="Arial Narrow"/>
            </a:endParaRPr>
          </a:p>
          <a:p>
            <a:pPr lvl="3" marL="1728000" indent="-216000">
              <a:spcBef>
                <a:spcPts val="567"/>
              </a:spcBef>
              <a:buClr>
                <a:srgbClr val="000000"/>
              </a:buClr>
              <a:buSzPct val="75000"/>
              <a:buFont typeface="Symbol" charset="2"/>
              <a:buChar char=""/>
            </a:pPr>
            <a:r>
              <a:rPr b="0" lang="en-US" sz="2000" spc="-1" strike="noStrike">
                <a:latin typeface="Arial Narrow"/>
              </a:rPr>
              <a:t>Fourth Outline Level</a:t>
            </a:r>
            <a:endParaRPr b="0" lang="en-US" sz="2000" spc="-1" strike="noStrike">
              <a:latin typeface="Arial Narrow"/>
            </a:endParaRPr>
          </a:p>
          <a:p>
            <a:pPr lvl="4" marL="2160000" indent="-216000">
              <a:spcBef>
                <a:spcPts val="283"/>
              </a:spcBef>
              <a:buClr>
                <a:srgbClr val="000000"/>
              </a:buClr>
              <a:buSzPct val="45000"/>
              <a:buFont typeface="Wingdings" charset="2"/>
              <a:buChar char=""/>
            </a:pPr>
            <a:r>
              <a:rPr b="0" lang="en-US" sz="2000" spc="-1" strike="noStrike">
                <a:latin typeface="Arial Narrow"/>
              </a:rPr>
              <a:t>Fifth Outline Level</a:t>
            </a:r>
            <a:endParaRPr b="0" lang="en-US" sz="2000" spc="-1" strike="noStrike">
              <a:latin typeface="Arial Narrow"/>
            </a:endParaRPr>
          </a:p>
          <a:p>
            <a:pPr lvl="5" marL="2592000" indent="-216000">
              <a:spcBef>
                <a:spcPts val="283"/>
              </a:spcBef>
              <a:buClr>
                <a:srgbClr val="000000"/>
              </a:buClr>
              <a:buSzPct val="45000"/>
              <a:buFont typeface="Wingdings" charset="2"/>
              <a:buChar char=""/>
            </a:pPr>
            <a:r>
              <a:rPr b="0" lang="en-US" sz="2000" spc="-1" strike="noStrike">
                <a:latin typeface="Arial Narrow"/>
              </a:rPr>
              <a:t>Sixth Outline Level</a:t>
            </a:r>
            <a:endParaRPr b="0" lang="en-US" sz="2000" spc="-1" strike="noStrike">
              <a:latin typeface="Arial Narrow"/>
            </a:endParaRPr>
          </a:p>
          <a:p>
            <a:pPr lvl="6" marL="3024000" indent="-216000">
              <a:spcBef>
                <a:spcPts val="283"/>
              </a:spcBef>
              <a:buClr>
                <a:srgbClr val="000000"/>
              </a:buClr>
              <a:buSzPct val="45000"/>
              <a:buFont typeface="Wingdings" charset="2"/>
              <a:buChar char=""/>
            </a:pPr>
            <a:r>
              <a:rPr b="0" lang="en-US" sz="2000" spc="-1" strike="noStrike">
                <a:latin typeface="Arial Narrow"/>
              </a:rPr>
              <a:t>Seventh Outline Level</a:t>
            </a:r>
            <a:endParaRPr b="0" lang="en-US" sz="2000" spc="-1" strike="noStrike">
              <a:latin typeface="Arial Narrow"/>
            </a:endParaRPr>
          </a:p>
        </p:txBody>
      </p:sp>
      <p:sp>
        <p:nvSpPr>
          <p:cNvPr id="40" name="PlaceHolder 3"/>
          <p:cNvSpPr>
            <a:spLocks noGrp="1"/>
          </p:cNvSpPr>
          <p:nvPr>
            <p:ph type="dt"/>
          </p:nvPr>
        </p:nvSpPr>
        <p:spPr>
          <a:xfrm>
            <a:off x="504000" y="5165280"/>
            <a:ext cx="2348280" cy="390600"/>
          </a:xfrm>
          <a:prstGeom prst="rect">
            <a:avLst/>
          </a:prstGeom>
        </p:spPr>
        <p:txBody>
          <a:bodyPr lIns="0" rIns="0" tIns="0" bIns="0"/>
          <a:p>
            <a:r>
              <a:rPr b="0" lang="en-US" sz="1400" spc="-1" strike="noStrike">
                <a:latin typeface="Times New Roman"/>
              </a:rPr>
              <a:t>&lt;date/time&gt;</a:t>
            </a:r>
            <a:endParaRPr b="0" lang="en-US" sz="1400" spc="-1" strike="noStrike">
              <a:latin typeface="Times New Roman"/>
            </a:endParaRPr>
          </a:p>
        </p:txBody>
      </p:sp>
      <p:sp>
        <p:nvSpPr>
          <p:cNvPr id="41" name="PlaceHolder 4"/>
          <p:cNvSpPr>
            <a:spLocks noGrp="1"/>
          </p:cNvSpPr>
          <p:nvPr>
            <p:ph type="ftr"/>
          </p:nvPr>
        </p:nvSpPr>
        <p:spPr>
          <a:xfrm>
            <a:off x="3447360" y="5165280"/>
            <a:ext cx="3195000" cy="390600"/>
          </a:xfrm>
          <a:prstGeom prst="rect">
            <a:avLst/>
          </a:prstGeom>
        </p:spPr>
        <p:txBody>
          <a:bodyPr lIns="0" rIns="0" tIns="0" bIns="0"/>
          <a:p>
            <a:pPr algn="ctr"/>
            <a:r>
              <a:rPr b="0" lang="en-US" sz="1400" spc="-1" strike="noStrike">
                <a:latin typeface="Times New Roman"/>
              </a:rPr>
              <a:t>&lt;footer&gt;</a:t>
            </a:r>
            <a:endParaRPr b="0" lang="en-US" sz="1400" spc="-1" strike="noStrike">
              <a:latin typeface="Times New Roman"/>
            </a:endParaRPr>
          </a:p>
        </p:txBody>
      </p:sp>
      <p:sp>
        <p:nvSpPr>
          <p:cNvPr id="42" name="PlaceHolder 5"/>
          <p:cNvSpPr>
            <a:spLocks noGrp="1"/>
          </p:cNvSpPr>
          <p:nvPr>
            <p:ph type="sldNum"/>
          </p:nvPr>
        </p:nvSpPr>
        <p:spPr>
          <a:xfrm>
            <a:off x="7227360" y="5165280"/>
            <a:ext cx="2348280" cy="390600"/>
          </a:xfrm>
          <a:prstGeom prst="rect">
            <a:avLst/>
          </a:prstGeom>
        </p:spPr>
        <p:txBody>
          <a:bodyPr lIns="0" rIns="0" tIns="0" bIns="0"/>
          <a:p>
            <a:pPr algn="r"/>
            <a:fld id="{163A92AF-3CD4-45FC-8595-EBC79D4C82D8}"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5.xml"/>
</Relationships>
</file>

<file path=ppt/slides/_rels/slide13.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18.xml"/>
</Relationships>
</file>

<file path=ppt/slides/_rels/slide17.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18.xml"/>
</Relationships>
</file>

<file path=ppt/slides/_rels/slide21.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slideLayout" Target="../slideLayouts/slideLayout18.xml"/>
</Relationships>
</file>

<file path=ppt/slides/_rels/slide24.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8.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33.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15.xml"/>
</Relationships>
</file>

<file path=ppt/slides/_rels/slide36.xml.rels><?xml version="1.0" encoding="UTF-8"?>
<Relationships xmlns="http://schemas.openxmlformats.org/package/2006/relationships"><Relationship Id="rId1" Type="http://schemas.openxmlformats.org/officeDocument/2006/relationships/image" Target="../media/image37.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38.jpeg"/><Relationship Id="rId2" Type="http://schemas.openxmlformats.org/officeDocument/2006/relationships/slideLayout" Target="../slideLayouts/slideLayout18.xml"/>
</Relationships>
</file>

<file path=ppt/slides/_rels/slide38.xml.rels><?xml version="1.0" encoding="UTF-8"?>
<Relationships xmlns="http://schemas.openxmlformats.org/package/2006/relationships"><Relationship Id="rId1" Type="http://schemas.openxmlformats.org/officeDocument/2006/relationships/image" Target="../media/image39.jpeg"/><Relationship Id="rId2" Type="http://schemas.openxmlformats.org/officeDocument/2006/relationships/slideLayout" Target="../slideLayouts/slideLayout15.xml"/>
</Relationships>
</file>

<file path=ppt/slides/_rels/slide39.xml.rels><?xml version="1.0" encoding="UTF-8"?>
<Relationships xmlns="http://schemas.openxmlformats.org/package/2006/relationships"><Relationship Id="rId1" Type="http://schemas.openxmlformats.org/officeDocument/2006/relationships/image" Target="../media/image40.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image" Target="../media/image41.jpe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8.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79" name="TextShape 1"/>
          <p:cNvSpPr txBox="1"/>
          <p:nvPr/>
        </p:nvSpPr>
        <p:spPr>
          <a:xfrm>
            <a:off x="504000" y="640800"/>
            <a:ext cx="9071640" cy="4388400"/>
          </a:xfrm>
          <a:prstGeom prst="rect">
            <a:avLst/>
          </a:prstGeom>
          <a:noFill/>
          <a:ln>
            <a:noFill/>
          </a:ln>
        </p:spPr>
        <p:txBody>
          <a:bodyPr lIns="0" rIns="0" tIns="0" bIns="0" anchor="ctr"/>
          <a:p>
            <a:pPr algn="ctr"/>
            <a:r>
              <a:rPr b="0" lang="en-US" sz="4800" spc="-1" strike="noStrike">
                <a:solidFill>
                  <a:srgbClr val="ffffff"/>
                </a:solidFill>
                <a:latin typeface="Arial Black"/>
              </a:rPr>
              <a:t>4 Ways To Use Technology Productively</a:t>
            </a:r>
            <a:endParaRPr b="0" lang="en-US" sz="48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5" name="TextShape 2"/>
          <p:cNvSpPr txBox="1"/>
          <p:nvPr/>
        </p:nvSpPr>
        <p:spPr>
          <a:xfrm>
            <a:off x="504000" y="1388520"/>
            <a:ext cx="9071640" cy="28929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Most importantly, you need to set limits on what you use if you are to use technology productively.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When most people recommend putting away your phone and devices, it's because unproductive apps and websites may be calling your name.</a:t>
            </a:r>
            <a:endParaRPr b="0" lang="en-US" sz="3600" spc="-1" strike="noStrike">
              <a:latin typeface="Arial Narrow"/>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6" name="" descr=""/>
          <p:cNvPicPr/>
          <p:nvPr/>
        </p:nvPicPr>
        <p:blipFill>
          <a:blip r:embed="rId1"/>
          <a:stretch/>
        </p:blipFill>
        <p:spPr>
          <a:xfrm>
            <a:off x="788040" y="360"/>
            <a:ext cx="8504280" cy="5669640"/>
          </a:xfrm>
          <a:prstGeom prst="rect">
            <a:avLst/>
          </a:prstGeom>
          <a:ln>
            <a:noFill/>
          </a:ln>
        </p:spPr>
      </p:pic>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8" name="TextShape 2"/>
          <p:cNvSpPr txBox="1"/>
          <p:nvPr/>
        </p:nvSpPr>
        <p:spPr>
          <a:xfrm>
            <a:off x="504000" y="1393200"/>
            <a:ext cx="9071640" cy="2883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To ensure that you don't use the applications that are distracting and unproductive, you can set limits on when you're allowed to access them. </a:t>
            </a:r>
            <a:endParaRPr b="0" lang="en-US" sz="3600" spc="-1" strike="noStrike">
              <a:latin typeface="Arial Narrow"/>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0" name="TextShape 2"/>
          <p:cNvSpPr txBox="1"/>
          <p:nvPr/>
        </p:nvSpPr>
        <p:spPr>
          <a:xfrm>
            <a:off x="504000" y="1393200"/>
            <a:ext cx="9071640" cy="28836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To ensure that you don't use the applications that are distracting and unproductive, you can set limits on when you're allowed to access them.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Simply go to your settings and click on the screen time option. </a:t>
            </a:r>
            <a:endParaRPr b="0" lang="en-US" sz="3600" spc="-1" strike="noStrike">
              <a:latin typeface="Arial Narrow"/>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2" name="TextShape 2"/>
          <p:cNvSpPr txBox="1"/>
          <p:nvPr/>
        </p:nvSpPr>
        <p:spPr>
          <a:xfrm>
            <a:off x="504000" y="1279080"/>
            <a:ext cx="9071640" cy="3112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From there, set limits on when you can use certain apps.</a:t>
            </a:r>
            <a:endParaRPr b="0" lang="en-US" sz="4000" spc="-1" strike="noStrike">
              <a:latin typeface="Arial Narrow"/>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4" name="TextShape 2"/>
          <p:cNvSpPr txBox="1"/>
          <p:nvPr/>
        </p:nvSpPr>
        <p:spPr>
          <a:xfrm>
            <a:off x="504000" y="1279080"/>
            <a:ext cx="9071640" cy="3112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4000" spc="-1" strike="noStrike">
                <a:latin typeface="Arial Narrow"/>
              </a:rPr>
              <a:t>From there, set limits on when you can use certain apps.</a:t>
            </a:r>
            <a:endParaRPr b="0" lang="en-US" sz="4000" spc="-1" strike="noStrike">
              <a:latin typeface="Arial Narrow"/>
            </a:endParaRPr>
          </a:p>
          <a:p>
            <a:pPr marL="432000" indent="-324000">
              <a:spcBef>
                <a:spcPts val="1414"/>
              </a:spcBef>
              <a:buClr>
                <a:srgbClr val="000000"/>
              </a:buClr>
              <a:buSzPct val="45000"/>
              <a:buFont typeface="Wingdings" charset="2"/>
              <a:buChar char=""/>
            </a:pPr>
            <a:r>
              <a:rPr b="0" lang="en-US" sz="4000" spc="-1" strike="noStrike">
                <a:latin typeface="Arial Narrow"/>
              </a:rPr>
              <a:t>For laptops, you can download time management tools that will keep you away from certain sites.</a:t>
            </a:r>
            <a:endParaRPr b="0" lang="en-US" sz="4000" spc="-1" strike="noStrike">
              <a:latin typeface="Arial Narrow"/>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5"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2. Use Timers or Time Trackers </a:t>
            </a:r>
            <a:endParaRPr b="0" lang="en-US" sz="4000" spc="-1" strike="noStrike">
              <a:solidFill>
                <a:srgbClr val="000000"/>
              </a:solidFill>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6"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7" name="TextShape 2"/>
          <p:cNvSpPr txBox="1"/>
          <p:nvPr/>
        </p:nvSpPr>
        <p:spPr>
          <a:xfrm>
            <a:off x="504000" y="1640880"/>
            <a:ext cx="9071640" cy="23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The second way to use technology productively is to use automated timers or time trackers. </a:t>
            </a:r>
            <a:endParaRPr b="0" lang="en-US" sz="3600" spc="-1" strike="noStrike">
              <a:latin typeface="Arial Narrow"/>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0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09" name="TextShape 2"/>
          <p:cNvSpPr txBox="1"/>
          <p:nvPr/>
        </p:nvSpPr>
        <p:spPr>
          <a:xfrm>
            <a:off x="504000" y="1640880"/>
            <a:ext cx="9071640" cy="23882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The second way to use technology productively is to use automated timers or time trackers.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One of the most effective productivity techniques is the pomodoro method. </a:t>
            </a:r>
            <a:endParaRPr b="0" lang="en-US" sz="3600" spc="-1" strike="noStrike">
              <a:latin typeface="Arial Narrow"/>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10" name="" descr=""/>
          <p:cNvPicPr/>
          <p:nvPr/>
        </p:nvPicPr>
        <p:blipFill>
          <a:blip r:embed="rId1"/>
          <a:stretch/>
        </p:blipFill>
        <p:spPr>
          <a:xfrm>
            <a:off x="360" y="93960"/>
            <a:ext cx="10079640" cy="5482080"/>
          </a:xfrm>
          <a:prstGeom prst="rect">
            <a:avLst/>
          </a:prstGeom>
          <a:ln>
            <a:noFill/>
          </a:ln>
        </p:spPr>
      </p:pic>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1" name="TextShape 2"/>
          <p:cNvSpPr txBox="1"/>
          <p:nvPr/>
        </p:nvSpPr>
        <p:spPr>
          <a:xfrm>
            <a:off x="504000" y="1536120"/>
            <a:ext cx="9071640" cy="25977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Today, I want to talk to you about how to use technology productively. </a:t>
            </a:r>
            <a:endParaRPr b="0" lang="en-US" sz="3200" spc="-1" strike="noStrike">
              <a:latin typeface="Arial Narrow"/>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1" name="TextShape 1"/>
          <p:cNvSpPr txBox="1"/>
          <p:nvPr/>
        </p:nvSpPr>
        <p:spPr>
          <a:xfrm>
            <a:off x="504000" y="64080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You can use an automated timer to ensure you are working and resting for the appropriate amount of time. </a:t>
            </a:r>
            <a:endParaRPr b="0" lang="en-US" sz="4000" spc="-1" strike="noStrike">
              <a:solidFill>
                <a:srgbClr val="000000"/>
              </a:solidFill>
              <a:latin typeface="Arial"/>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3" name="TextShape 2"/>
          <p:cNvSpPr txBox="1"/>
          <p:nvPr/>
        </p:nvSpPr>
        <p:spPr>
          <a:xfrm>
            <a:off x="504000" y="1522080"/>
            <a:ext cx="9071640" cy="2626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You can obviously use something as simple as your phone's alarm clock or timer feature.</a:t>
            </a:r>
            <a:endParaRPr b="0" lang="en-US" sz="3200" spc="-1" strike="noStrike">
              <a:latin typeface="Arial Narrow"/>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4"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15" name="TextShape 2"/>
          <p:cNvSpPr txBox="1"/>
          <p:nvPr/>
        </p:nvSpPr>
        <p:spPr>
          <a:xfrm>
            <a:off x="504000" y="1522080"/>
            <a:ext cx="9071640" cy="26262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You can obviously use something as simple as your phone's alarm clock or timer feature.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If you are worried about having your phone out at all, there are tons of apps and tools you can download and incorporate into your laptop to stay focused and on track. </a:t>
            </a:r>
            <a:endParaRPr b="0" lang="en-US" sz="3200" spc="-1" strike="noStrike">
              <a:latin typeface="Arial Narrow"/>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6"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3. Schedules and Calendars</a:t>
            </a:r>
            <a:endParaRPr b="0" lang="en-US" sz="4000" spc="-1" strike="noStrike">
              <a:solidFill>
                <a:srgbClr val="000000"/>
              </a:solidFill>
              <a:latin typeface="Arial"/>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7" name="TextShape 1"/>
          <p:cNvSpPr txBox="1"/>
          <p:nvPr/>
        </p:nvSpPr>
        <p:spPr>
          <a:xfrm>
            <a:off x="504000" y="960120"/>
            <a:ext cx="9071640" cy="3750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important part of staying productive is knowing what you have to do and when you need to do it. </a:t>
            </a:r>
            <a:endParaRPr b="0" lang="en-US" sz="3200" spc="-1" strike="noStrike">
              <a:latin typeface="Arial Narrow"/>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8" name="TextShape 1"/>
          <p:cNvSpPr txBox="1"/>
          <p:nvPr/>
        </p:nvSpPr>
        <p:spPr>
          <a:xfrm>
            <a:off x="504000" y="960120"/>
            <a:ext cx="9071640" cy="3750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important part of staying productive is knowing what you have to do and when you need to do it.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Back in the day, people exclusively used handwritten calendars and agendas. </a:t>
            </a:r>
            <a:endParaRPr b="0" lang="en-US" sz="3200" spc="-1" strike="noStrike">
              <a:latin typeface="Arial Narrow"/>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19" name="TextShape 1"/>
          <p:cNvSpPr txBox="1"/>
          <p:nvPr/>
        </p:nvSpPr>
        <p:spPr>
          <a:xfrm>
            <a:off x="504000" y="960120"/>
            <a:ext cx="9071640" cy="3750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One important part of staying productive is knowing what you have to do and when you need to do it.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Back in the day, people exclusively used handwritten calendars and agendas.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Although this is still a great way to track your time, you can save paper and time by using online calendars or scheduling apps.</a:t>
            </a:r>
            <a:endParaRPr b="0" lang="en-US" sz="3200" spc="-1" strike="noStrike">
              <a:latin typeface="Arial Narrow"/>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20" name="" descr=""/>
          <p:cNvPicPr/>
          <p:nvPr/>
        </p:nvPicPr>
        <p:blipFill>
          <a:blip r:embed="rId1"/>
          <a:stretch/>
        </p:blipFill>
        <p:spPr>
          <a:xfrm>
            <a:off x="360" y="93960"/>
            <a:ext cx="10079640" cy="5482080"/>
          </a:xfrm>
          <a:prstGeom prst="rect">
            <a:avLst/>
          </a:prstGeom>
          <a:ln>
            <a:noFill/>
          </a:ln>
        </p:spPr>
      </p:pic>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21" name="" descr=""/>
          <p:cNvPicPr/>
          <p:nvPr/>
        </p:nvPicPr>
        <p:blipFill>
          <a:blip r:embed="rId1"/>
          <a:stretch/>
        </p:blipFill>
        <p:spPr>
          <a:xfrm>
            <a:off x="360" y="105480"/>
            <a:ext cx="10079640" cy="5459400"/>
          </a:xfrm>
          <a:prstGeom prst="rect">
            <a:avLst/>
          </a:prstGeom>
          <a:ln>
            <a:noFill/>
          </a:ln>
        </p:spPr>
      </p:pic>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2"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4. Simplify Small Tasks</a:t>
            </a:r>
            <a:endParaRPr b="0" lang="en-US" sz="4000" spc="-1" strike="noStrike">
              <a:solidFill>
                <a:srgbClr val="000000"/>
              </a:solid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3" name="TextShape 2"/>
          <p:cNvSpPr txBox="1"/>
          <p:nvPr/>
        </p:nvSpPr>
        <p:spPr>
          <a:xfrm>
            <a:off x="504000" y="1536120"/>
            <a:ext cx="9071640" cy="25977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Today, I want to talk to you about how to use technology productively.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Whenever you read or watch any thing about improving focus, one of the first tips you will hear is to turn off your phone, devices, and other technology. </a:t>
            </a:r>
            <a:endParaRPr b="0" lang="en-US" sz="3200" spc="-1" strike="noStrike">
              <a:latin typeface="Arial Narrow"/>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4" name="TextShape 2"/>
          <p:cNvSpPr txBox="1"/>
          <p:nvPr/>
        </p:nvSpPr>
        <p:spPr>
          <a:xfrm>
            <a:off x="504000" y="1588680"/>
            <a:ext cx="9071640" cy="2493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800" spc="-1" strike="noStrike">
                <a:latin typeface="Arial Narrow"/>
              </a:rPr>
              <a:t>Finally, the last way that you can use technology productively is to simplify small tasks. </a:t>
            </a:r>
            <a:endParaRPr b="0" lang="en-US" sz="3800" spc="-1" strike="noStrike">
              <a:latin typeface="Arial Narrow"/>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6" name="TextShape 2"/>
          <p:cNvSpPr txBox="1"/>
          <p:nvPr/>
        </p:nvSpPr>
        <p:spPr>
          <a:xfrm>
            <a:off x="504000" y="1588680"/>
            <a:ext cx="9071640" cy="249300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800" spc="-1" strike="noStrike">
                <a:latin typeface="Arial Narrow"/>
              </a:rPr>
              <a:t>Finally, the last way that you can use technology productively is to simplify small tasks. </a:t>
            </a:r>
            <a:endParaRPr b="0" lang="en-US" sz="3800" spc="-1" strike="noStrike">
              <a:latin typeface="Arial Narrow"/>
            </a:endParaRPr>
          </a:p>
          <a:p>
            <a:pPr marL="432000" indent="-324000">
              <a:spcBef>
                <a:spcPts val="1414"/>
              </a:spcBef>
              <a:buClr>
                <a:srgbClr val="000000"/>
              </a:buClr>
              <a:buSzPct val="45000"/>
              <a:buFont typeface="Wingdings" charset="2"/>
              <a:buChar char=""/>
            </a:pPr>
            <a:r>
              <a:rPr b="0" lang="en-US" sz="3800" spc="-1" strike="noStrike">
                <a:latin typeface="Arial Narrow"/>
              </a:rPr>
              <a:t>There are tons of little things workers have to do every day. </a:t>
            </a:r>
            <a:endParaRPr b="0" lang="en-US" sz="3800" spc="-1" strike="noStrike">
              <a:latin typeface="Arial Narrow"/>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28" name="TextShape 2"/>
          <p:cNvSpPr txBox="1"/>
          <p:nvPr/>
        </p:nvSpPr>
        <p:spPr>
          <a:xfrm>
            <a:off x="504000" y="1631520"/>
            <a:ext cx="9071640" cy="24073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A lot of technology is designed to take away the unnecessary steps.</a:t>
            </a:r>
            <a:endParaRPr b="0" lang="en-US" sz="3600" spc="-1" strike="noStrike">
              <a:latin typeface="Arial Narrow"/>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2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0" name="TextShape 2"/>
          <p:cNvSpPr txBox="1"/>
          <p:nvPr/>
        </p:nvSpPr>
        <p:spPr>
          <a:xfrm>
            <a:off x="504000" y="1631520"/>
            <a:ext cx="9071640" cy="24073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A lot of technology is designed to take away the unnecessary steps.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For example, you can set automated reminders, emails, or a variety of other features. </a:t>
            </a:r>
            <a:endParaRPr b="0" lang="en-US" sz="3600" spc="-1" strike="noStrike">
              <a:latin typeface="Arial Narrow"/>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1"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2" name="TextShape 2"/>
          <p:cNvSpPr txBox="1"/>
          <p:nvPr/>
        </p:nvSpPr>
        <p:spPr>
          <a:xfrm>
            <a:off x="504000" y="1655280"/>
            <a:ext cx="9071640" cy="2359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Simplifying one small task won't save you a lot of time. </a:t>
            </a:r>
            <a:endParaRPr b="0" lang="en-US" sz="3200" spc="-1" strike="noStrike">
              <a:latin typeface="Arial Narrow"/>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3"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4" name="TextShape 2"/>
          <p:cNvSpPr txBox="1"/>
          <p:nvPr/>
        </p:nvSpPr>
        <p:spPr>
          <a:xfrm>
            <a:off x="504000" y="1655280"/>
            <a:ext cx="9071640" cy="2359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Simplifying one small task won't save you a lot of time.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In contrast, simplifying multiple small tasks every single day will quickly add up.</a:t>
            </a:r>
            <a:endParaRPr b="0" lang="en-US" sz="3200" spc="-1" strike="noStrike">
              <a:latin typeface="Arial Narrow"/>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6" name="TextShape 2"/>
          <p:cNvSpPr txBox="1"/>
          <p:nvPr/>
        </p:nvSpPr>
        <p:spPr>
          <a:xfrm>
            <a:off x="504000" y="1655280"/>
            <a:ext cx="9071640" cy="235944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Simplifying one small task won't save you a lot of time.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In contrast, simplifying multiple small tasks every single day will quickly add up.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This can help you focus on the things that actually matter. </a:t>
            </a:r>
            <a:endParaRPr b="0" lang="en-US" sz="3200" spc="-1" strike="noStrike">
              <a:latin typeface="Arial Narrow"/>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7"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Final Thoughts </a:t>
            </a:r>
            <a:endParaRPr b="0" lang="en-US" sz="4000" spc="-1" strike="noStrike">
              <a:solidFill>
                <a:srgbClr val="000000"/>
              </a:solidFill>
              <a:latin typeface="Arial"/>
            </a:endParaRPr>
          </a:p>
        </p:txBody>
      </p:sp>
    </p:spTree>
  </p:cSld>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38"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39" name="TextShape 2"/>
          <p:cNvSpPr txBox="1"/>
          <p:nvPr/>
        </p:nvSpPr>
        <p:spPr>
          <a:xfrm>
            <a:off x="504000" y="1450440"/>
            <a:ext cx="9071640" cy="2769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As you can see, technology isn't completely bad.</a:t>
            </a:r>
            <a:endParaRPr b="0" lang="en-US" sz="3200" spc="-1" strike="noStrike">
              <a:latin typeface="Arial Narrow"/>
            </a:endParaRPr>
          </a:p>
        </p:txBody>
      </p:sp>
    </p:spTree>
  </p:cSld>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40"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41" name="TextShape 2"/>
          <p:cNvSpPr txBox="1"/>
          <p:nvPr/>
        </p:nvSpPr>
        <p:spPr>
          <a:xfrm>
            <a:off x="504000" y="1450440"/>
            <a:ext cx="9071640" cy="2769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As you can see, technology isn't completely bad.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There are certainly ways that you can use technology to remain focused and productive.</a:t>
            </a:r>
            <a:endParaRPr b="0" lang="en-US" sz="3200" spc="-1" strike="noStrike">
              <a:latin typeface="Arial Narrow"/>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4" name="" descr=""/>
          <p:cNvPicPr/>
          <p:nvPr/>
        </p:nvPicPr>
        <p:blipFill>
          <a:blip r:embed="rId1"/>
          <a:stretch/>
        </p:blipFill>
        <p:spPr>
          <a:xfrm>
            <a:off x="360" y="360"/>
            <a:ext cx="10079640" cy="5669640"/>
          </a:xfrm>
          <a:prstGeom prst="rect">
            <a:avLst/>
          </a:prstGeom>
          <a:ln>
            <a:noFill/>
          </a:ln>
        </p:spPr>
      </p:pic>
    </p:spTree>
  </p:cSld>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14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143" name="TextShape 2"/>
          <p:cNvSpPr txBox="1"/>
          <p:nvPr/>
        </p:nvSpPr>
        <p:spPr>
          <a:xfrm>
            <a:off x="504000" y="1450440"/>
            <a:ext cx="9071640" cy="2769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200" spc="-1" strike="noStrike">
                <a:latin typeface="Arial Narrow"/>
              </a:rPr>
              <a:t>As you can see, technology isn't completely bad.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There are certainly ways that you can use technology to remain focused and productive. </a:t>
            </a:r>
            <a:endParaRPr b="0" lang="en-US" sz="3200" spc="-1" strike="noStrike">
              <a:latin typeface="Arial Narrow"/>
            </a:endParaRPr>
          </a:p>
          <a:p>
            <a:pPr marL="432000" indent="-324000">
              <a:spcBef>
                <a:spcPts val="1414"/>
              </a:spcBef>
              <a:buClr>
                <a:srgbClr val="000000"/>
              </a:buClr>
              <a:buSzPct val="45000"/>
              <a:buFont typeface="Wingdings" charset="2"/>
              <a:buChar char=""/>
            </a:pPr>
            <a:r>
              <a:rPr b="0" lang="en-US" sz="3200" spc="-1" strike="noStrike">
                <a:latin typeface="Arial Narrow"/>
              </a:rPr>
              <a:t>Just by setting limits and using certain productive tools, technology can make your work day much easier. </a:t>
            </a:r>
            <a:endParaRPr b="0" lang="en-US" sz="3200" spc="-1" strike="noStrike">
              <a:latin typeface="Arial Narrow"/>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5"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6" name="TextShape 2"/>
          <p:cNvSpPr txBox="1"/>
          <p:nvPr/>
        </p:nvSpPr>
        <p:spPr>
          <a:xfrm>
            <a:off x="504000" y="1564920"/>
            <a:ext cx="9071640" cy="2540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It seems like a waste to ignore these technologies wholeheartedly. </a:t>
            </a:r>
            <a:endParaRPr b="0" lang="en-US" sz="3600" spc="-1" strike="noStrike">
              <a:latin typeface="Arial Narrow"/>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7"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88" name="TextShape 2"/>
          <p:cNvSpPr txBox="1"/>
          <p:nvPr/>
        </p:nvSpPr>
        <p:spPr>
          <a:xfrm>
            <a:off x="504000" y="1564920"/>
            <a:ext cx="9071640" cy="2540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It seems like a waste to ignore these technologies wholeheartedly.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You just have to know how to use the technology.</a:t>
            </a:r>
            <a:endParaRPr b="0" lang="en-US" sz="3600" spc="-1" strike="noStrike">
              <a:latin typeface="Arial Narrow"/>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89"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0" name="TextShape 2"/>
          <p:cNvSpPr txBox="1"/>
          <p:nvPr/>
        </p:nvSpPr>
        <p:spPr>
          <a:xfrm>
            <a:off x="504000" y="1564920"/>
            <a:ext cx="9071640" cy="25405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It seems like a waste to ignore these technologies wholeheartedly.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You just have to know how to use the technology. </a:t>
            </a:r>
            <a:endParaRPr b="0" lang="en-US" sz="3600" spc="-1" strike="noStrike">
              <a:latin typeface="Arial Narrow"/>
            </a:endParaRPr>
          </a:p>
          <a:p>
            <a:pPr marL="432000" indent="-324000">
              <a:spcBef>
                <a:spcPts val="1414"/>
              </a:spcBef>
              <a:buClr>
                <a:srgbClr val="000000"/>
              </a:buClr>
              <a:buSzPct val="45000"/>
              <a:buFont typeface="Wingdings" charset="2"/>
              <a:buChar char=""/>
            </a:pPr>
            <a:r>
              <a:rPr b="0" lang="en-US" sz="3600" spc="-1" strike="noStrike">
                <a:latin typeface="Arial Narrow"/>
              </a:rPr>
              <a:t>Let's get started. </a:t>
            </a:r>
            <a:endParaRPr b="0" lang="en-US" sz="3600" spc="-1" strike="noStrike">
              <a:latin typeface="Arial Narrow"/>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1" name="TextShape 1"/>
          <p:cNvSpPr txBox="1"/>
          <p:nvPr/>
        </p:nvSpPr>
        <p:spPr>
          <a:xfrm>
            <a:off x="504000" y="226080"/>
            <a:ext cx="9071640" cy="4388400"/>
          </a:xfrm>
          <a:prstGeom prst="rect">
            <a:avLst/>
          </a:prstGeom>
          <a:noFill/>
          <a:ln>
            <a:noFill/>
          </a:ln>
        </p:spPr>
        <p:txBody>
          <a:bodyPr lIns="0" rIns="0" tIns="0" bIns="0" anchor="ctr"/>
          <a:p>
            <a:pPr algn="ctr"/>
            <a:r>
              <a:rPr b="0" lang="en-US" sz="4000" spc="-1" strike="noStrike">
                <a:solidFill>
                  <a:srgbClr val="000000"/>
                </a:solidFill>
                <a:latin typeface="Arial"/>
              </a:rPr>
              <a:t>1. Set Limits on What You Use</a:t>
            </a:r>
            <a:endParaRPr b="0" lang="en-US" sz="4000" spc="-1" strike="noStrike">
              <a:solidFill>
                <a:srgbClr val="000000"/>
              </a:solidFill>
              <a:latin typeface="Arial"/>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fillRect/>
          </a:stretch>
        </a:blipFill>
      </p:bgPr>
    </p:bg>
    <p:spTree>
      <p:nvGrpSpPr>
        <p:cNvPr id="1" name=""/>
        <p:cNvGrpSpPr/>
        <p:nvPr/>
      </p:nvGrpSpPr>
      <p:grpSpPr>
        <a:xfrm>
          <a:off x="0" y="0"/>
          <a:ext cx="0" cy="0"/>
          <a:chOff x="0" y="0"/>
          <a:chExt cx="0" cy="0"/>
        </a:xfrm>
      </p:grpSpPr>
      <p:sp>
        <p:nvSpPr>
          <p:cNvPr id="92" name="TextShape 1"/>
          <p:cNvSpPr txBox="1"/>
          <p:nvPr/>
        </p:nvSpPr>
        <p:spPr>
          <a:xfrm>
            <a:off x="504000" y="226080"/>
            <a:ext cx="9071640" cy="946440"/>
          </a:xfrm>
          <a:prstGeom prst="rect">
            <a:avLst/>
          </a:prstGeom>
          <a:noFill/>
          <a:ln>
            <a:noFill/>
          </a:ln>
        </p:spPr>
        <p:txBody>
          <a:bodyPr lIns="0" rIns="0" tIns="0" bIns="0" anchor="ctr"/>
          <a:p>
            <a:pPr algn="ctr"/>
            <a:endParaRPr b="0" lang="en-US" sz="4400" spc="-1" strike="noStrike" cap="all">
              <a:latin typeface="Arial"/>
            </a:endParaRPr>
          </a:p>
        </p:txBody>
      </p:sp>
      <p:sp>
        <p:nvSpPr>
          <p:cNvPr id="93" name="TextShape 2"/>
          <p:cNvSpPr txBox="1"/>
          <p:nvPr/>
        </p:nvSpPr>
        <p:spPr>
          <a:xfrm>
            <a:off x="504000" y="1388520"/>
            <a:ext cx="9071640" cy="289296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en-US" sz="3600" spc="-1" strike="noStrike">
                <a:latin typeface="Arial Narrow"/>
              </a:rPr>
              <a:t>Most importantly, you need to set limits on what you use if you are to use technology productively.</a:t>
            </a:r>
            <a:endParaRPr b="0" lang="en-US" sz="3600" spc="-1" strike="noStrike">
              <a:latin typeface="Arial Narrow"/>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80</TotalTime>
  <Application>LibreOffice/6.0.2.1$Windows_X86_64 LibreOffice_project/f7f06a8f319e4b62f9bc5095aa112a65d2f3ac89</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2021-03-08T05:38:57Z</dcterms:modified>
  <cp:revision>12</cp:revision>
  <dc:subject/>
  <dc:title/>
</cp:coreProperties>
</file>