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jpeg" ContentType="image/jpeg"/>
  <Override PartName="/ppt/media/image28.png" ContentType="image/pn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8.jpeg" ContentType="image/jpeg"/>
  <Override PartName="/ppt/media/image12.png" ContentType="image/png"/>
  <Override PartName="/ppt/media/image13.jpeg" ContentType="image/jpeg"/>
  <Override PartName="/ppt/media/image14.png" ContentType="image/png"/>
  <Override PartName="/ppt/media/image15.jpeg" ContentType="image/jpeg"/>
  <Override PartName="/ppt/media/image16.jpeg" ContentType="image/jpeg"/>
  <Override PartName="/ppt/media/image17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7.png" ContentType="image/png"/>
  <Override PartName="/ppt/media/image25.jpeg" ContentType="image/jpeg"/>
  <Override PartName="/ppt/media/image26.jpeg" ContentType="image/jpeg"/>
  <Override PartName="/ppt/media/image29.png" ContentType="image/pn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media/image40.jpeg" ContentType="image/jpeg"/>
  <Override PartName="/ppt/media/image41.jpeg" ContentType="image/jpeg"/>
  <Override PartName="/ppt/media/image42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 cap="all">
                <a:latin typeface="Arial"/>
              </a:rPr>
              <a:t>Click to edit the title text format</a:t>
            </a:r>
            <a:endParaRPr b="0" lang="en-US" sz="4400" spc="-1" strike="noStrike" cap="all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Click to edit the outline text format</a:t>
            </a:r>
            <a:endParaRPr b="0" lang="en-US" sz="3200" spc="-1" strike="noStrike"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 Narrow"/>
              </a:rPr>
              <a:t>Second Outline Level</a:t>
            </a:r>
            <a:endParaRPr b="0" lang="en-US" sz="2800" spc="-1" strike="noStrike"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 Narrow"/>
              </a:rPr>
              <a:t>Third Outline Level</a:t>
            </a:r>
            <a:endParaRPr b="0" lang="en-US" sz="2400" spc="-1" strike="noStrike"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 Narrow"/>
              </a:rPr>
              <a:t>Fourth Outline Level</a:t>
            </a:r>
            <a:endParaRPr b="0" lang="en-US" sz="2000" spc="-1" strike="noStrike"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Fifth Outline Level</a:t>
            </a:r>
            <a:endParaRPr b="0" lang="en-US" sz="2000" spc="-1" strike="noStrike"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Sixth Outline Level</a:t>
            </a:r>
            <a:endParaRPr b="0" lang="en-US" sz="2000" spc="-1" strike="noStrike"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 Narrow"/>
              </a:rPr>
              <a:t>Seventh Outline Level</a:t>
            </a:r>
            <a:endParaRPr b="0" lang="en-US" sz="2000" spc="-1" strike="noStrike"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CA0E0ECB-2973-424B-BEAE-11DFF6C6FB2D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pn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png"/><Relationship Id="rId3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8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8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8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slideLayout" Target="../slideLayouts/slideLayout1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4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8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The Best Work-Break Ratio According to Science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" descr=""/>
          <p:cNvPicPr/>
          <p:nvPr/>
        </p:nvPicPr>
        <p:blipFill>
          <a:blip r:embed="rId1"/>
          <a:stretch/>
        </p:blipFill>
        <p:spPr>
          <a:xfrm>
            <a:off x="37080" y="210600"/>
            <a:ext cx="10079640" cy="5312520"/>
          </a:xfrm>
          <a:prstGeom prst="rect">
            <a:avLst/>
          </a:prstGeom>
          <a:ln>
            <a:noFill/>
          </a:ln>
        </p:spPr>
      </p:pic>
      <p:pic>
        <p:nvPicPr>
          <p:cNvPr id="96" name="" descr=""/>
          <p:cNvPicPr/>
          <p:nvPr/>
        </p:nvPicPr>
        <p:blipFill>
          <a:blip r:embed="rId2"/>
          <a:stretch/>
        </p:blipFill>
        <p:spPr>
          <a:xfrm>
            <a:off x="1296360" y="200520"/>
            <a:ext cx="7561440" cy="5332680"/>
          </a:xfrm>
          <a:prstGeom prst="rect">
            <a:avLst/>
          </a:prstGeom>
          <a:ln>
            <a:noFill/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" descr=""/>
          <p:cNvPicPr/>
          <p:nvPr/>
        </p:nvPicPr>
        <p:blipFill>
          <a:blip r:embed="rId1"/>
          <a:stretch/>
        </p:blipFill>
        <p:spPr>
          <a:xfrm>
            <a:off x="37080" y="210600"/>
            <a:ext cx="10079640" cy="5312520"/>
          </a:xfrm>
          <a:prstGeom prst="rect">
            <a:avLst/>
          </a:prstGeom>
          <a:ln>
            <a:noFill/>
          </a:ln>
        </p:spPr>
      </p:pic>
      <p:pic>
        <p:nvPicPr>
          <p:cNvPr id="98" name="" descr=""/>
          <p:cNvPicPr/>
          <p:nvPr/>
        </p:nvPicPr>
        <p:blipFill>
          <a:blip r:embed="rId2"/>
          <a:stretch/>
        </p:blipFill>
        <p:spPr>
          <a:xfrm>
            <a:off x="1296360" y="200520"/>
            <a:ext cx="7561440" cy="5332680"/>
          </a:xfrm>
          <a:prstGeom prst="rect">
            <a:avLst/>
          </a:prstGeom>
          <a:ln>
            <a:noFill/>
          </a:ln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504000" y="1522080"/>
            <a:ext cx="9071640" cy="2626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By creating a structure in our work periods, we are less likely to be enticed by temptations, such as Facebook or non-work related emails.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504000" y="1522080"/>
            <a:ext cx="9071640" cy="2626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By creating a structure in our work periods, we are less likely to be enticed by temptations, such as Facebook or non-work related emails.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In other words, breaks give our brains a time to rest so that we can be fully tuned in during the work portion.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The Pomodoro Technique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" descr=""/>
          <p:cNvPicPr/>
          <p:nvPr/>
        </p:nvPicPr>
        <p:blipFill>
          <a:blip r:embed="rId1"/>
          <a:stretch/>
        </p:blipFill>
        <p:spPr>
          <a:xfrm>
            <a:off x="-69840" y="-564120"/>
            <a:ext cx="10293840" cy="6862320"/>
          </a:xfrm>
          <a:prstGeom prst="rect">
            <a:avLst/>
          </a:prstGeom>
          <a:ln>
            <a:noFill/>
          </a:ln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504000" y="1582560"/>
            <a:ext cx="9071640" cy="25048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latin typeface="Arial Narrow"/>
              </a:rPr>
              <a:t>Unless you have already been working towards focus, you probably need more breaks. </a:t>
            </a:r>
            <a:endParaRPr b="0" lang="en-US" sz="3800" spc="-1" strike="noStrike">
              <a:latin typeface="Arial Narrow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504000" y="1582560"/>
            <a:ext cx="9071640" cy="25048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latin typeface="Arial Narrow"/>
              </a:rPr>
              <a:t>Unless you have already been working towards focus, you probably need more breaks. </a:t>
            </a:r>
            <a:endParaRPr b="0" lang="en-US" sz="38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latin typeface="Arial Narrow"/>
              </a:rPr>
              <a:t>That's where the pomodoro technique comes into play. </a:t>
            </a:r>
            <a:endParaRPr b="0" lang="en-US" sz="3800" spc="-1" strike="noStrike">
              <a:latin typeface="Arial Narrow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0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 pomodoro technique is considered one of the most effective time management methods.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2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 pomodoro technique is considered one of the most effective time management methods.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It allows you to have structured work and break times so that your brain gets into a consistent focused flow.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504000" y="1498320"/>
            <a:ext cx="9071640" cy="2673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latin typeface="Arial Narrow"/>
              </a:rPr>
              <a:t>When most people talk about productivity and staying focused at work, they only focus on when you are actually working.</a:t>
            </a:r>
            <a:endParaRPr b="0" lang="en-US" sz="3300" spc="-1" strike="noStrike">
              <a:latin typeface="Arial Narrow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The pomodoro technique is considered one of the most effective time management methods.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It allows you to have structured work and break times so that your brain gets into a consistent focused flow. </a:t>
            </a:r>
            <a:endParaRPr b="0" lang="en-US" sz="32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 Narrow"/>
              </a:rPr>
              <a:t>Still, the pomodoro technique gives you shorter breaks that are dispersed more frequently.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Let's take a closer look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at this technique…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504000" y="1567440"/>
            <a:ext cx="9071640" cy="2535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With the pomodoro technique, decide on what task you need to do first.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504000" y="1567440"/>
            <a:ext cx="9071640" cy="25354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With the pomodoro technique, decide on what task you need to do first. 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Then, set a pomodoro timer for how long you want to work.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" descr=""/>
          <p:cNvPicPr/>
          <p:nvPr/>
        </p:nvPicPr>
        <p:blipFill>
          <a:blip r:embed="rId1"/>
          <a:stretch/>
        </p:blipFill>
        <p:spPr>
          <a:xfrm>
            <a:off x="1207440" y="132120"/>
            <a:ext cx="7665480" cy="5406120"/>
          </a:xfrm>
          <a:prstGeom prst="rect">
            <a:avLst/>
          </a:prstGeom>
          <a:ln>
            <a:noFill/>
          </a:ln>
        </p:spPr>
      </p:pic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" descr=""/>
          <p:cNvPicPr/>
          <p:nvPr/>
        </p:nvPicPr>
        <p:blipFill>
          <a:blip r:embed="rId1"/>
          <a:stretch/>
        </p:blipFill>
        <p:spPr>
          <a:xfrm>
            <a:off x="1259280" y="168840"/>
            <a:ext cx="7561440" cy="5332680"/>
          </a:xfrm>
          <a:prstGeom prst="rect">
            <a:avLst/>
          </a:prstGeom>
          <a:ln>
            <a:noFill/>
          </a:ln>
        </p:spPr>
      </p:pic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" descr=""/>
          <p:cNvPicPr/>
          <p:nvPr/>
        </p:nvPicPr>
        <p:blipFill>
          <a:blip r:embed="rId1"/>
          <a:stretch/>
        </p:blipFill>
        <p:spPr>
          <a:xfrm>
            <a:off x="3511800" y="1306800"/>
            <a:ext cx="3056760" cy="3056760"/>
          </a:xfrm>
          <a:prstGeom prst="rect">
            <a:avLst/>
          </a:prstGeom>
          <a:ln>
            <a:noFill/>
          </a:ln>
        </p:spPr>
      </p:pic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504000" y="1026720"/>
            <a:ext cx="9071640" cy="3616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After the fourth 25-minute working session, take a longer break.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504000" y="1026720"/>
            <a:ext cx="9071640" cy="3616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After the fourth 25-minute working session, take a longer break.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This break should be between 15 and 30 minutes.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504000" y="1026720"/>
            <a:ext cx="9071640" cy="3616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After the fourth 25-minute working session, take a longer break.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This break should be between 15 and 30 minutes.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After the 30 minute break is up, start over, beginning with a 25 minute work session and 5 minute break.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504000" y="1498320"/>
            <a:ext cx="9071640" cy="2673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latin typeface="Arial Narrow"/>
              </a:rPr>
              <a:t>When most people talk about productivity and staying focused at work, they only focus on when you are actually working. </a:t>
            </a:r>
            <a:endParaRPr b="0" lang="en-US" sz="33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latin typeface="Arial Narrow"/>
              </a:rPr>
              <a:t>They fail to mention that you must take breaks to stay motivated and focused throughout the day. </a:t>
            </a:r>
            <a:endParaRPr b="0" lang="en-US" sz="3300" spc="-1" strike="noStrike">
              <a:latin typeface="Arial Narrow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504000" y="1231560"/>
            <a:ext cx="9071640" cy="3207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It is important that you use up all of your working time.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27" name="TextShape 2"/>
          <p:cNvSpPr txBox="1"/>
          <p:nvPr/>
        </p:nvSpPr>
        <p:spPr>
          <a:xfrm>
            <a:off x="504000" y="1231560"/>
            <a:ext cx="9071640" cy="3207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It is important that you use up all of your working time.</a:t>
            </a:r>
            <a:endParaRPr b="0" lang="en-US" sz="40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latin typeface="Arial Narrow"/>
              </a:rPr>
              <a:t>Even if the decided on task is completed, use that time to review the task or plan for your upcoming task. </a:t>
            </a:r>
            <a:endParaRPr b="0" lang="en-US" sz="4000" spc="-1" strike="noStrike">
              <a:latin typeface="Arial Narrow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Build Up Your Concentration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0" name="TextShape 2"/>
          <p:cNvSpPr txBox="1"/>
          <p:nvPr/>
        </p:nvSpPr>
        <p:spPr>
          <a:xfrm>
            <a:off x="504000" y="1155240"/>
            <a:ext cx="9071640" cy="562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As I already mentioned, the pomodoro technique traditionally uses cycles of 25 minutes. 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2" name="TextShape 2"/>
          <p:cNvSpPr txBox="1"/>
          <p:nvPr/>
        </p:nvSpPr>
        <p:spPr>
          <a:xfrm>
            <a:off x="504000" y="1155240"/>
            <a:ext cx="9071640" cy="562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As I already mentioned, the pomodoro technique traditionally uses cycles of 25 minutes. 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Although this is a really good starting point, it is important to try to build up your concentration levels. 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504000" y="1155240"/>
            <a:ext cx="9071640" cy="562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As I already mentioned, the pomodoro technique traditionally uses cycles of 25 minutes. 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Although this is a really good starting point, it is important to try to build up your concentration levels. 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Science tells us that our brain works optimally for 1 hour.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6" name="TextShape 2"/>
          <p:cNvSpPr txBox="1"/>
          <p:nvPr/>
        </p:nvSpPr>
        <p:spPr>
          <a:xfrm>
            <a:off x="504000" y="1155240"/>
            <a:ext cx="9071640" cy="562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As I already mentioned, the pomodoro technique traditionally uses cycles of 25 minutes. 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Although this is a really good starting point, it is important to try to build up your concentration levels. 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Science tells us that our brain works optimally for 1 hour.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That hour should be followed buy a 15 minute break.</a:t>
            </a:r>
            <a:r>
              <a:rPr b="0" lang="en-US" sz="3200" spc="-1" strike="noStrike">
                <a:latin typeface="Arial Narrow"/>
              </a:rPr>
              <a:t> </a:t>
            </a:r>
            <a:endParaRPr b="0" lang="en-US" sz="3200" spc="-1" strike="noStrike">
              <a:latin typeface="Arial Narrow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>
            <a:noFill/>
          </a:ln>
        </p:spPr>
      </p:pic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39" name="TextShape 2"/>
          <p:cNvSpPr txBox="1"/>
          <p:nvPr/>
        </p:nvSpPr>
        <p:spPr>
          <a:xfrm>
            <a:off x="504000" y="1783800"/>
            <a:ext cx="9071640" cy="2102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All around, science tells us that working for 1 hour and resting for 15 minutes is the most effective way to stay productive and focused. 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141" name="TextShape 2"/>
          <p:cNvSpPr txBox="1"/>
          <p:nvPr/>
        </p:nvSpPr>
        <p:spPr>
          <a:xfrm>
            <a:off x="504000" y="1783800"/>
            <a:ext cx="9071640" cy="2102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All around, science tells us that working for 1 hour and resting for 15 minutes is the most effective way to stay productive and focused. </a:t>
            </a:r>
            <a:endParaRPr b="0" lang="en-US" sz="31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latin typeface="Arial Narrow"/>
              </a:rPr>
              <a:t>Use the pomodoro technique to build up your concentration. </a:t>
            </a:r>
            <a:endParaRPr b="0" lang="en-US" sz="3100" spc="-1" strike="noStrike">
              <a:latin typeface="Arial Narrow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504000" y="1012320"/>
            <a:ext cx="9071640" cy="36453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Still, both taking too many or too few breaks can hinder your performance.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504000" y="1012320"/>
            <a:ext cx="9071640" cy="36453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Still, both taking too many or too few breaks can hinder your performance.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So, it is important to find a happy balance in your work break to ratio throughout the day.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504000" y="1012320"/>
            <a:ext cx="9071640" cy="36453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Still, both taking too many or too few breaks can hinder your performance.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So, it is important to find a happy balance in your work break to ratio throughout the day. </a:t>
            </a:r>
            <a:endParaRPr b="0" lang="en-US" sz="36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latin typeface="Arial Narrow"/>
              </a:rPr>
              <a:t>Let’s get started and learn how to take breaks  more effectively. </a:t>
            </a:r>
            <a:endParaRPr b="0" lang="en-US" sz="3600" spc="-1" strike="noStrike">
              <a:latin typeface="Arial Narrow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Why Breaks Matter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2" name="TextShape 2"/>
          <p:cNvSpPr txBox="1"/>
          <p:nvPr/>
        </p:nvSpPr>
        <p:spPr>
          <a:xfrm>
            <a:off x="504000" y="1634040"/>
            <a:ext cx="9071640" cy="2402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latin typeface="Arial Narrow"/>
              </a:rPr>
              <a:t>Before digging into the proper ratio, let's talk about why it is important to take breaks. </a:t>
            </a:r>
            <a:endParaRPr b="0" lang="en-US" sz="3800" spc="-1" strike="noStrike">
              <a:latin typeface="Arial Narrow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 cap="all">
              <a:latin typeface="Arial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504000" y="1634040"/>
            <a:ext cx="9071640" cy="2402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latin typeface="Arial Narrow"/>
              </a:rPr>
              <a:t>Before digging into the proper ratio, let's talk about why it is important to take breaks. </a:t>
            </a:r>
            <a:endParaRPr b="0" lang="en-US" sz="3800" spc="-1" strike="noStrike"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latin typeface="Arial Narrow"/>
              </a:rPr>
              <a:t>Simply put, our brains are not equipped to be on all the time</a:t>
            </a:r>
            <a:endParaRPr b="0" lang="en-US" sz="3800" spc="-1" strike="noStrike">
              <a:latin typeface="Arial Narrow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2021-03-08T11:50:37Z</dcterms:modified>
  <cp:revision>31</cp:revision>
  <dc:subject/>
  <dc:title/>
</cp:coreProperties>
</file>