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  <Override PartName="/ppt/media/image39.jpeg" ContentType="image/jpeg"/>
  <Override PartName="/ppt/media/image40.jpeg" ContentType="image/jpeg"/>
  <Override PartName="/ppt/media/image41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all">
                <a:latin typeface="Arial"/>
              </a:rPr>
              <a:t>Click to edit the title text format</a:t>
            </a:r>
            <a:endParaRPr b="0" lang="en-US" sz="4400" spc="-1" strike="noStrike" cap="all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Click to edit the outline text format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Second Outline Level</a:t>
            </a:r>
            <a:endParaRPr b="0" lang="en-US" sz="2800" spc="-1" strike="noStrike"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 Narrow"/>
              </a:rPr>
              <a:t>Third Outline Level</a:t>
            </a:r>
            <a:endParaRPr b="0" lang="en-US" sz="2400" spc="-1" strike="noStrike"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 Narrow"/>
              </a:rPr>
              <a:t>Fourth Outline Level</a:t>
            </a:r>
            <a:endParaRPr b="0" lang="en-US" sz="2000" spc="-1" strike="noStrike"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Fifth Outline Level</a:t>
            </a:r>
            <a:endParaRPr b="0" lang="en-US" sz="2000" spc="-1" strike="noStrike"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Sixth Outline Level</a:t>
            </a:r>
            <a:endParaRPr b="0" lang="en-US" sz="2000" spc="-1" strike="noStrike"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Seventh Outline Level</a:t>
            </a:r>
            <a:endParaRPr b="0" lang="en-US" sz="2000" spc="-1" strike="noStrike"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834BC032-A48B-4C55-9B06-53FE5F9DBF13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8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jpeg"/><Relationship Id="rId3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image" Target="../media/image19.jpeg"/><Relationship Id="rId3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8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8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8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slideLayout" Target="../slideLayouts/slideLayout18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9.jpeg"/><Relationship Id="rId2" Type="http://schemas.openxmlformats.org/officeDocument/2006/relationships/slideLayout" Target="../slideLayouts/slideLayout18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40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41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5 Ways For Staying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Mindful and Focused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" descr=""/>
          <p:cNvPicPr/>
          <p:nvPr/>
        </p:nvPicPr>
        <p:blipFill>
          <a:blip r:embed="rId1"/>
          <a:stretch/>
        </p:blipFill>
        <p:spPr>
          <a:xfrm>
            <a:off x="-214200" y="0"/>
            <a:ext cx="10582200" cy="7054920"/>
          </a:xfrm>
          <a:prstGeom prst="rect">
            <a:avLst/>
          </a:prstGeom>
          <a:ln>
            <a:noFill/>
          </a:ln>
        </p:spPr>
      </p:pic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2. Turn Off Distractions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" descr=""/>
          <p:cNvPicPr/>
          <p:nvPr/>
        </p:nvPicPr>
        <p:blipFill>
          <a:blip r:embed="rId1"/>
          <a:stretch/>
        </p:blipFill>
        <p:spPr>
          <a:xfrm>
            <a:off x="355680" y="747720"/>
            <a:ext cx="6752880" cy="4498200"/>
          </a:xfrm>
          <a:prstGeom prst="rect">
            <a:avLst/>
          </a:prstGeom>
          <a:ln>
            <a:noFill/>
          </a:ln>
        </p:spPr>
      </p:pic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" descr=""/>
          <p:cNvPicPr/>
          <p:nvPr/>
        </p:nvPicPr>
        <p:blipFill>
          <a:blip r:embed="rId1"/>
          <a:stretch/>
        </p:blipFill>
        <p:spPr>
          <a:xfrm>
            <a:off x="355680" y="747720"/>
            <a:ext cx="6752880" cy="4498200"/>
          </a:xfrm>
          <a:prstGeom prst="rect">
            <a:avLst/>
          </a:prstGeom>
          <a:ln>
            <a:noFill/>
          </a:ln>
        </p:spPr>
      </p:pic>
      <p:pic>
        <p:nvPicPr>
          <p:cNvPr id="98" name="" descr=""/>
          <p:cNvPicPr/>
          <p:nvPr/>
        </p:nvPicPr>
        <p:blipFill>
          <a:blip r:embed="rId2"/>
          <a:stretch/>
        </p:blipFill>
        <p:spPr>
          <a:xfrm>
            <a:off x="6155640" y="374400"/>
            <a:ext cx="3481200" cy="2316960"/>
          </a:xfrm>
          <a:prstGeom prst="rect">
            <a:avLst/>
          </a:prstGeom>
          <a:ln>
            <a:noFill/>
          </a:ln>
        </p:spPr>
      </p:pic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" descr=""/>
          <p:cNvPicPr/>
          <p:nvPr/>
        </p:nvPicPr>
        <p:blipFill>
          <a:blip r:embed="rId1"/>
          <a:stretch/>
        </p:blipFill>
        <p:spPr>
          <a:xfrm>
            <a:off x="355680" y="747720"/>
            <a:ext cx="6752880" cy="4498200"/>
          </a:xfrm>
          <a:prstGeom prst="rect">
            <a:avLst/>
          </a:prstGeom>
          <a:ln>
            <a:noFill/>
          </a:ln>
        </p:spPr>
      </p:pic>
      <p:pic>
        <p:nvPicPr>
          <p:cNvPr id="100" name="" descr=""/>
          <p:cNvPicPr/>
          <p:nvPr/>
        </p:nvPicPr>
        <p:blipFill>
          <a:blip r:embed="rId2"/>
          <a:stretch/>
        </p:blipFill>
        <p:spPr>
          <a:xfrm>
            <a:off x="6155640" y="374400"/>
            <a:ext cx="3481200" cy="2316960"/>
          </a:xfrm>
          <a:prstGeom prst="rect">
            <a:avLst/>
          </a:prstGeom>
          <a:ln>
            <a:noFill/>
          </a:ln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" descr=""/>
          <p:cNvPicPr/>
          <p:nvPr/>
        </p:nvPicPr>
        <p:blipFill>
          <a:blip r:embed="rId1"/>
          <a:stretch/>
        </p:blipFill>
        <p:spPr>
          <a:xfrm>
            <a:off x="355680" y="747720"/>
            <a:ext cx="6752880" cy="4498200"/>
          </a:xfrm>
          <a:prstGeom prst="rect">
            <a:avLst/>
          </a:prstGeom>
          <a:ln>
            <a:noFill/>
          </a:ln>
        </p:spPr>
      </p:pic>
      <p:pic>
        <p:nvPicPr>
          <p:cNvPr id="102" name="" descr=""/>
          <p:cNvPicPr/>
          <p:nvPr/>
        </p:nvPicPr>
        <p:blipFill>
          <a:blip r:embed="rId2"/>
          <a:stretch/>
        </p:blipFill>
        <p:spPr>
          <a:xfrm>
            <a:off x="6155640" y="374400"/>
            <a:ext cx="3481200" cy="2316960"/>
          </a:xfrm>
          <a:prstGeom prst="rect">
            <a:avLst/>
          </a:prstGeom>
          <a:ln>
            <a:noFill/>
          </a:ln>
        </p:spPr>
      </p:pic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4" name="TextShape 2"/>
          <p:cNvSpPr txBox="1"/>
          <p:nvPr/>
        </p:nvSpPr>
        <p:spPr>
          <a:xfrm>
            <a:off x="504000" y="1169640"/>
            <a:ext cx="9071640" cy="3331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Most importantly, make sure to turn off any devices while you are trying to stay focused and mindful.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6" name="TextShape 2"/>
          <p:cNvSpPr txBox="1"/>
          <p:nvPr/>
        </p:nvSpPr>
        <p:spPr>
          <a:xfrm>
            <a:off x="504000" y="1169640"/>
            <a:ext cx="9071640" cy="3331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Most importantly, make sure to turn off any devices while you are trying to stay focused and mindful.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Devices pull you away from the present and make it much more difficult to stay on track.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8" name="TextShape 2"/>
          <p:cNvSpPr txBox="1"/>
          <p:nvPr/>
        </p:nvSpPr>
        <p:spPr>
          <a:xfrm>
            <a:off x="504000" y="1169640"/>
            <a:ext cx="9071640" cy="3331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Most importantly, make sure to turn off any devices while you are trying to stay focused and mindful.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Devices pull you away from the present and make it much more difficult to stay on track.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It may be a good idea to put your phone on do not disturb whenever you are working.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0" name="TextShape 2"/>
          <p:cNvSpPr txBox="1"/>
          <p:nvPr/>
        </p:nvSpPr>
        <p:spPr>
          <a:xfrm>
            <a:off x="504000" y="1764720"/>
            <a:ext cx="9071640" cy="4588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Additionally, try to tune out distractions that you don't have full control over, such as a barking dog or loud traffic.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2" name="TextShape 2"/>
          <p:cNvSpPr txBox="1"/>
          <p:nvPr/>
        </p:nvSpPr>
        <p:spPr>
          <a:xfrm>
            <a:off x="504000" y="1764720"/>
            <a:ext cx="9071640" cy="4588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Additionally, try to tune out distractions that you don't have full control over, such as a barking dog or loud traffic.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You can do this by putting on classical music or investing in a good set of headphones.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3. Visualize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5" name="TextShape 2"/>
          <p:cNvSpPr txBox="1"/>
          <p:nvPr/>
        </p:nvSpPr>
        <p:spPr>
          <a:xfrm>
            <a:off x="504000" y="1417320"/>
            <a:ext cx="9071640" cy="28357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Visualizing is a really good mindful and focused practice.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7" name="TextShape 2"/>
          <p:cNvSpPr txBox="1"/>
          <p:nvPr/>
        </p:nvSpPr>
        <p:spPr>
          <a:xfrm>
            <a:off x="504000" y="1417320"/>
            <a:ext cx="9071640" cy="28357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Visualizing is a really good mindful and focused practice.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Whenever you visualize something, your emotions and actions naturally lead to the sort of results you want.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9" name="TextShape 2"/>
          <p:cNvSpPr txBox="1"/>
          <p:nvPr/>
        </p:nvSpPr>
        <p:spPr>
          <a:xfrm>
            <a:off x="504000" y="1417320"/>
            <a:ext cx="9071640" cy="28357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Visualizing is a really good mindful and focused practice.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Whenever you visualize something, your emotions and actions naturally lead to the sort of results you want.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Start your morning by visualizing the most important tasks of the day.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1" name="TextShape 2"/>
          <p:cNvSpPr txBox="1"/>
          <p:nvPr/>
        </p:nvSpPr>
        <p:spPr>
          <a:xfrm>
            <a:off x="504000" y="1607760"/>
            <a:ext cx="9071640" cy="24548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Visualizing certain tasks will make you keenly aware of your thoughts and feelings.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3" name="TextShape 2"/>
          <p:cNvSpPr txBox="1"/>
          <p:nvPr/>
        </p:nvSpPr>
        <p:spPr>
          <a:xfrm>
            <a:off x="504000" y="1607760"/>
            <a:ext cx="9071640" cy="24548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Visualizing certain tasks will make you keenly aware of your thoughts and feelings.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It will also make you more aware of when the reality doesn't match your visualization.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4. Check In With Yourself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6" name="TextShape 2"/>
          <p:cNvSpPr txBox="1"/>
          <p:nvPr/>
        </p:nvSpPr>
        <p:spPr>
          <a:xfrm>
            <a:off x="504000" y="1131480"/>
            <a:ext cx="9071640" cy="3407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Another way to stay focused and mindful is to check in with yourself throughout the day.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8" name="TextShape 2"/>
          <p:cNvSpPr txBox="1"/>
          <p:nvPr/>
        </p:nvSpPr>
        <p:spPr>
          <a:xfrm>
            <a:off x="504000" y="1131480"/>
            <a:ext cx="9071640" cy="3407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Another way to stay focused and mindful is to check in with yourself throughout the day.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Checking in with yourself gives you the opportunity to see how you feel and give your brain a break.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1. Single Task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0" name="TextShape 2"/>
          <p:cNvSpPr txBox="1"/>
          <p:nvPr/>
        </p:nvSpPr>
        <p:spPr>
          <a:xfrm>
            <a:off x="504000" y="1131480"/>
            <a:ext cx="9071640" cy="3407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Another way to stay focused and mindful is to check in with yourself throughout the day.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Checking in with yourself gives you the opportunity to see how you feel and give your brain a break.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Simply pay attention to your thoughts, feelings, and physical body every couple of hours.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" descr=""/>
          <p:cNvPicPr/>
          <p:nvPr/>
        </p:nvPicPr>
        <p:blipFill>
          <a:blip r:embed="rId1"/>
          <a:stretch/>
        </p:blipFill>
        <p:spPr>
          <a:xfrm>
            <a:off x="-70200" y="-1021320"/>
            <a:ext cx="10294200" cy="6691320"/>
          </a:xfrm>
          <a:prstGeom prst="rect">
            <a:avLst/>
          </a:prstGeom>
          <a:ln>
            <a:noFill/>
          </a:ln>
        </p:spPr>
      </p:pic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5. Know When You Have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Too Much On Your Plate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4" name="TextShape 2"/>
          <p:cNvSpPr txBox="1"/>
          <p:nvPr/>
        </p:nvSpPr>
        <p:spPr>
          <a:xfrm>
            <a:off x="504000" y="1693440"/>
            <a:ext cx="9071640" cy="2283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take on too many assignments or tasks, it's impossible to stay mindful and focused.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6" name="TextShape 2"/>
          <p:cNvSpPr txBox="1"/>
          <p:nvPr/>
        </p:nvSpPr>
        <p:spPr>
          <a:xfrm>
            <a:off x="504000" y="1693440"/>
            <a:ext cx="9071640" cy="2283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take on too many assignments or tasks, it's impossible to stay mindful and focused.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Learn your signs that you are stressed so that you can say no whenever more tasks arise.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Final Thoughts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9" name="TextShape 2"/>
          <p:cNvSpPr txBox="1"/>
          <p:nvPr/>
        </p:nvSpPr>
        <p:spPr>
          <a:xfrm>
            <a:off x="504000" y="1631520"/>
            <a:ext cx="9071640" cy="2407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We hope that these tips help you learn how to stay mindful and focused throughout the day.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1" name="TextShape 2"/>
          <p:cNvSpPr txBox="1"/>
          <p:nvPr/>
        </p:nvSpPr>
        <p:spPr>
          <a:xfrm>
            <a:off x="504000" y="1631520"/>
            <a:ext cx="9071640" cy="2407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We hope that these tips help you learn how to stay mindful and focused throughout the day.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Keep in mind that all of these tasks take time to master, and it’s okay if you feel challenged at first.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Many people make the mistake of trying to multitask throughout the day.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Many people make the mistake of trying to multitask throughout the day.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Although multitasking is advantageous in certain instances, you should try to avoid it when you can.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7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Many people make the mistake of trying to multitask throughout the day.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Although multitasking is advantageous in certain instances, you should try to avoid it when you can.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Our brains are not equipped to fully focus on more than one item or task at a time.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504000" y="1364760"/>
            <a:ext cx="9071640" cy="2940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Instead of multitasking, try to single task.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504000" y="1364760"/>
            <a:ext cx="9071640" cy="2940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Instead of multitasking, try to single task.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Focusing on one item at a time will allow all of your brain's energy to be poured into that singular task.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504000" y="1364760"/>
            <a:ext cx="9071640" cy="2940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Instead of multitasking, try to single task.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Focusing on one item at a time will allow all of your brain's energy to be poured into that singular task.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As a result, you will do a better job and the task will typically take less time to accomplish.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</TotalTime>
  <Application>LibreOffice/6.0.2.1$Windows_X86_64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2021-03-08T06:58:18Z</dcterms:modified>
  <cp:revision>17</cp:revision>
  <dc:subject/>
  <dc:title/>
</cp:coreProperties>
</file>