
<file path=[Content_Types].xml><?xml version="1.0" encoding="utf-8"?>
<Types xmlns="http://schemas.openxmlformats.org/package/2006/content-types"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_rels/slideMaster1.xml.rels" ContentType="application/vnd.openxmlformats-package.relationships+xml"/>
  <Override PartName="/ppt/slideMasters/_rels/slideMaster2.xml.rels" ContentType="application/vnd.openxmlformats-package.relationships+xml"/>
  <Override PartName="/ppt/theme/theme1.xml" ContentType="application/vnd.openxmlformats-officedocument.theme+xml"/>
  <Override PartName="/ppt/theme/theme2.xml" ContentType="application/vnd.openxmlformats-officedocument.theme+xml"/>
  <Override PartName="/ppt/media/image9.jpeg" ContentType="image/jpeg"/>
  <Override PartName="/ppt/media/image1.jpeg" ContentType="image/jpeg"/>
  <Override PartName="/ppt/media/image38.png" ContentType="image/png"/>
  <Override PartName="/ppt/media/image2.jpeg" ContentType="image/jpeg"/>
  <Override PartName="/ppt/media/image3.jpeg" ContentType="image/jpeg"/>
  <Override PartName="/ppt/media/image4.jpeg" ContentType="image/jpeg"/>
  <Override PartName="/ppt/media/image5.jpeg" ContentType="image/jpeg"/>
  <Override PartName="/ppt/media/image6.jpeg" ContentType="image/jpeg"/>
  <Override PartName="/ppt/media/image7.jpeg" ContentType="image/jpeg"/>
  <Override PartName="/ppt/media/image8.jpeg" ContentType="image/jpeg"/>
  <Override PartName="/ppt/media/image10.jpeg" ContentType="image/jpeg"/>
  <Override PartName="/ppt/media/image11.jpeg" ContentType="image/jpeg"/>
  <Override PartName="/ppt/media/image12.jpeg" ContentType="image/jpeg"/>
  <Override PartName="/ppt/media/image13.jpeg" ContentType="image/jpeg"/>
  <Override PartName="/ppt/media/image14.jpeg" ContentType="image/jpeg"/>
  <Override PartName="/ppt/media/image15.jpeg" ContentType="image/jpeg"/>
  <Override PartName="/ppt/media/image16.jpeg" ContentType="image/jpeg"/>
  <Override PartName="/ppt/media/image17.jpeg" ContentType="image/jpeg"/>
  <Override PartName="/ppt/media/image18.jpeg" ContentType="image/jpeg"/>
  <Override PartName="/ppt/media/image19.jpeg" ContentType="image/jpeg"/>
  <Override PartName="/ppt/media/image20.jpeg" ContentType="image/jpeg"/>
  <Override PartName="/ppt/media/image21.jpeg" ContentType="image/jpeg"/>
  <Override PartName="/ppt/media/image22.jpeg" ContentType="image/jpeg"/>
  <Override PartName="/ppt/media/image23.jpeg" ContentType="image/jpeg"/>
  <Override PartName="/ppt/media/image24.jpeg" ContentType="image/jpeg"/>
  <Override PartName="/ppt/media/image25.jpeg" ContentType="image/jpeg"/>
  <Override PartName="/ppt/media/image37.png" ContentType="image/png"/>
  <Override PartName="/ppt/media/image26.jpeg" ContentType="image/jpeg"/>
  <Override PartName="/ppt/media/image27.jpeg" ContentType="image/jpeg"/>
  <Override PartName="/ppt/media/image28.jpeg" ContentType="image/jpeg"/>
  <Override PartName="/ppt/media/image29.jpeg" ContentType="image/jpeg"/>
  <Override PartName="/ppt/media/image30.jpeg" ContentType="image/jpeg"/>
  <Override PartName="/ppt/media/image31.jpeg" ContentType="image/jpeg"/>
  <Override PartName="/ppt/media/image32.jpeg" ContentType="image/jpeg"/>
  <Override PartName="/ppt/media/image33.jpeg" ContentType="image/jpeg"/>
  <Override PartName="/ppt/media/image34.jpeg" ContentType="image/jpeg"/>
  <Override PartName="/ppt/media/image35.jpeg" ContentType="image/jpeg"/>
  <Override PartName="/ppt/media/image36.png" ContentType="image/png"/>
  <Override PartName="/ppt/media/image39.jpeg" ContentType="image/jpeg"/>
  <Override PartName="/ppt/media/image40.jpeg" ContentType="image/jpeg"/>
  <Override PartName="/ppt/media/image41.jpeg" ContentType="image/jpeg"/>
  <Override PartName="/ppt/media/image42.jpeg" ContentType="image/jpeg"/>
  <Override PartName="/ppt/media/image43.jpeg" ContentType="image/jpeg"/>
  <Override PartName="/ppt/media/image44.jpeg" ContentType="image/jpeg"/>
  <Override PartName="/ppt/media/image45.jpeg" ContentType="image/jpeg"/>
  <Override PartName="/ppt/media/image46.jpeg" ContentType="image/jpeg"/>
  <Override PartName="/ppt/media/image47.jpeg" ContentType="image/jpeg"/>
  <Override PartName="/ppt/media/image48.jpeg" ContentType="image/jpeg"/>
  <Override PartName="/ppt/media/image49.jpeg" ContentType="image/jpeg"/>
  <Override PartName="/ppt/media/image50.jpeg" ContentType="image/jpeg"/>
  <Override PartName="/ppt/slideLayouts/slideLayout9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_rels/slideLayout9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4.xml.rels" ContentType="application/vnd.openxmlformats-package.relationships+xml"/>
  <Override PartName="/ppt/_rels/presentation.xml.rels" ContentType="application/vnd.openxmlformats-package.relationships+xml"/>
  <Override PartName="/ppt/slides/slide26.xml" ContentType="application/vnd.openxmlformats-officedocument.presentationml.slide+xml"/>
  <Override PartName="/ppt/slides/slide9.xml" ContentType="application/vnd.openxmlformats-officedocument.presentationml.slid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3.xml" ContentType="application/vnd.openxmlformats-officedocument.presentationml.slide+xml"/>
  <Override PartName="/ppt/slides/slide21.xml" ContentType="application/vnd.openxmlformats-officedocument.presentationml.slide+xml"/>
  <Override PartName="/ppt/slides/slide4.xml" ContentType="application/vnd.openxmlformats-officedocument.presentationml.slide+xml"/>
  <Override PartName="/ppt/slides/slide22.xml" ContentType="application/vnd.openxmlformats-officedocument.presentationml.slide+xml"/>
  <Override PartName="/ppt/slides/slide5.xml" ContentType="application/vnd.openxmlformats-officedocument.presentationml.slide+xml"/>
  <Override PartName="/ppt/slides/slide23.xml" ContentType="application/vnd.openxmlformats-officedocument.presentationml.slide+xml"/>
  <Override PartName="/ppt/slides/slide6.xml" ContentType="application/vnd.openxmlformats-officedocument.presentationml.slide+xml"/>
  <Override PartName="/ppt/slides/slide24.xml" ContentType="application/vnd.openxmlformats-officedocument.presentationml.slide+xml"/>
  <Override PartName="/ppt/slides/slide7.xml" ContentType="application/vnd.openxmlformats-officedocument.presentationml.slide+xml"/>
  <Override PartName="/ppt/slides/slide25.xml" ContentType="application/vnd.openxmlformats-officedocument.presentationml.slide+xml"/>
  <Override PartName="/ppt/slides/slide8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_rels/slide9.xml.rels" ContentType="application/vnd.openxmlformats-package.relationships+xml"/>
  <Override PartName="/ppt/slides/_rels/slide35.xml.rels" ContentType="application/vnd.openxmlformats-package.relationships+xml"/>
  <Override PartName="/ppt/slides/_rels/slide1.xml.rels" ContentType="application/vnd.openxmlformats-package.relationships+xml"/>
  <Override PartName="/ppt/slides/_rels/slide36.xml.rels" ContentType="application/vnd.openxmlformats-package.relationships+xml"/>
  <Override PartName="/ppt/slides/_rels/slide2.xml.rels" ContentType="application/vnd.openxmlformats-package.relationships+xml"/>
  <Override PartName="/ppt/slides/_rels/slide37.xml.rels" ContentType="application/vnd.openxmlformats-package.relationships+xml"/>
  <Override PartName="/ppt/slides/_rels/slide3.xml.rels" ContentType="application/vnd.openxmlformats-package.relationships+xml"/>
  <Override PartName="/ppt/slides/_rels/slide38.xml.rels" ContentType="application/vnd.openxmlformats-package.relationships+xml"/>
  <Override PartName="/ppt/slides/_rels/slide4.xml.rels" ContentType="application/vnd.openxmlformats-package.relationships+xml"/>
  <Override PartName="/ppt/slides/_rels/slide39.xml.rels" ContentType="application/vnd.openxmlformats-package.relationships+xml"/>
  <Override PartName="/ppt/slides/_rels/slide5.xml.rels" ContentType="application/vnd.openxmlformats-package.relationships+xml"/>
  <Override PartName="/ppt/slides/_rels/slide6.xml.rels" ContentType="application/vnd.openxmlformats-package.relationships+xml"/>
  <Override PartName="/ppt/slides/_rels/slide7.xml.rels" ContentType="application/vnd.openxmlformats-package.relationships+xml"/>
  <Override PartName="/ppt/slides/_rels/slide8.xml.rels" ContentType="application/vnd.openxmlformats-package.relationships+xml"/>
  <Override PartName="/ppt/slides/_rels/slide10.xml.rels" ContentType="application/vnd.openxmlformats-package.relationships+xml"/>
  <Override PartName="/ppt/slides/_rels/slide11.xml.rels" ContentType="application/vnd.openxmlformats-package.relationships+xml"/>
  <Override PartName="/ppt/slides/_rels/slide12.xml.rels" ContentType="application/vnd.openxmlformats-package.relationships+xml"/>
  <Override PartName="/ppt/slides/_rels/slide13.xml.rels" ContentType="application/vnd.openxmlformats-package.relationships+xml"/>
  <Override PartName="/ppt/slides/_rels/slide14.xml.rels" ContentType="application/vnd.openxmlformats-package.relationships+xml"/>
  <Override PartName="/ppt/slides/_rels/slide15.xml.rels" ContentType="application/vnd.openxmlformats-package.relationships+xml"/>
  <Override PartName="/ppt/slides/_rels/slide16.xml.rels" ContentType="application/vnd.openxmlformats-package.relationships+xml"/>
  <Override PartName="/ppt/slides/_rels/slide17.xml.rels" ContentType="application/vnd.openxmlformats-package.relationships+xml"/>
  <Override PartName="/ppt/slides/_rels/slide18.xml.rels" ContentType="application/vnd.openxmlformats-package.relationships+xml"/>
  <Override PartName="/ppt/slides/_rels/slide19.xml.rels" ContentType="application/vnd.openxmlformats-package.relationships+xml"/>
  <Override PartName="/ppt/slides/_rels/slide20.xml.rels" ContentType="application/vnd.openxmlformats-package.relationships+xml"/>
  <Override PartName="/ppt/slides/_rels/slide21.xml.rels" ContentType="application/vnd.openxmlformats-package.relationships+xml"/>
  <Override PartName="/ppt/slides/_rels/slide22.xml.rels" ContentType="application/vnd.openxmlformats-package.relationships+xml"/>
  <Override PartName="/ppt/slides/_rels/slide23.xml.rels" ContentType="application/vnd.openxmlformats-package.relationships+xml"/>
  <Override PartName="/ppt/slides/_rels/slide24.xml.rels" ContentType="application/vnd.openxmlformats-package.relationships+xml"/>
  <Override PartName="/ppt/slides/_rels/slide25.xml.rels" ContentType="application/vnd.openxmlformats-package.relationships+xml"/>
  <Override PartName="/ppt/slides/_rels/slide26.xml.rels" ContentType="application/vnd.openxmlformats-package.relationships+xml"/>
  <Override PartName="/ppt/slides/_rels/slide27.xml.rels" ContentType="application/vnd.openxmlformats-package.relationships+xml"/>
  <Override PartName="/ppt/slides/_rels/slide28.xml.rels" ContentType="application/vnd.openxmlformats-package.relationships+xml"/>
  <Override PartName="/ppt/slides/_rels/slide29.xml.rels" ContentType="application/vnd.openxmlformats-package.relationships+xml"/>
  <Override PartName="/ppt/slides/_rels/slide30.xml.rels" ContentType="application/vnd.openxmlformats-package.relationships+xml"/>
  <Override PartName="/ppt/slides/_rels/slide31.xml.rels" ContentType="application/vnd.openxmlformats-package.relationships+xml"/>
  <Override PartName="/ppt/slides/_rels/slide32.xml.rels" ContentType="application/vnd.openxmlformats-package.relationships+xml"/>
  <Override PartName="/ppt/slides/_rels/slide33.xml.rels" ContentType="application/vnd.openxmlformats-package.relationships+xml"/>
  <Override PartName="/ppt/slides/_rels/slide34.xml.rels" ContentType="application/vnd.openxmlformats-package.relationships+xml"/>
  <Override PartName="/ppt/slides/_rels/slide40.xml.rels" ContentType="application/vnd.openxmlformats-package.relationships+xml"/>
  <Override PartName="/ppt/slides/_rels/slide41.xml.rels" ContentType="application/vnd.openxmlformats-package.relationships+xml"/>
  <Override PartName="/ppt/slides/_rels/slide42.xml.rels" ContentType="application/vnd.openxmlformats-package.relationships+xml"/>
  <Override PartName="/ppt/slides/_rels/slide43.xml.rels" ContentType="application/vnd.openxmlformats-package.relationships+xml"/>
  <Override PartName="/ppt/slides/_rels/slide44.xml.rels" ContentType="application/vnd.openxmlformats-package.relationships+xml"/>
  <Override PartName="/ppt/slides/_rels/slide45.xml.rels" ContentType="application/vnd.openxmlformats-package.relationships+xml"/>
  <Override PartName="/ppt/slides/_rels/slide46.xml.rels" ContentType="application/vnd.openxmlformats-package.relationships+xml"/>
  <Override PartName="/ppt/slides/_rels/slide47.xml.rels" ContentType="application/vnd.openxmlformats-package.relationships+xml"/>
  <Override PartName="/ppt/slides/_rels/slide48.xml.rels" ContentType="application/vnd.openxmlformats-package.relationship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</p:sld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79" r:id="rId27"/>
    <p:sldId id="280" r:id="rId28"/>
    <p:sldId id="281" r:id="rId29"/>
    <p:sldId id="282" r:id="rId30"/>
    <p:sldId id="283" r:id="rId31"/>
    <p:sldId id="284" r:id="rId32"/>
    <p:sldId id="285" r:id="rId33"/>
    <p:sldId id="286" r:id="rId34"/>
    <p:sldId id="287" r:id="rId35"/>
    <p:sldId id="288" r:id="rId36"/>
    <p:sldId id="289" r:id="rId37"/>
    <p:sldId id="290" r:id="rId38"/>
    <p:sldId id="291" r:id="rId39"/>
    <p:sldId id="292" r:id="rId40"/>
    <p:sldId id="293" r:id="rId41"/>
    <p:sldId id="294" r:id="rId42"/>
    <p:sldId id="295" r:id="rId43"/>
    <p:sldId id="296" r:id="rId44"/>
    <p:sldId id="297" r:id="rId45"/>
    <p:sldId id="298" r:id="rId46"/>
    <p:sldId id="299" r:id="rId47"/>
    <p:sldId id="300" r:id="rId48"/>
    <p:sldId id="301" r:id="rId49"/>
    <p:sldId id="302" r:id="rId50"/>
    <p:sldId id="303" r:id="rId51"/>
  </p:sldIdLst>
  <p:sldSz cx="10080625" cy="5670550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Relationship Id="rId9" Type="http://schemas.openxmlformats.org/officeDocument/2006/relationships/slide" Target="slides/slide6.xml"/><Relationship Id="rId10" Type="http://schemas.openxmlformats.org/officeDocument/2006/relationships/slide" Target="slides/slide7.xml"/><Relationship Id="rId11" Type="http://schemas.openxmlformats.org/officeDocument/2006/relationships/slide" Target="slides/slide8.xml"/><Relationship Id="rId12" Type="http://schemas.openxmlformats.org/officeDocument/2006/relationships/slide" Target="slides/slide9.xml"/><Relationship Id="rId13" Type="http://schemas.openxmlformats.org/officeDocument/2006/relationships/slide" Target="slides/slide10.xml"/><Relationship Id="rId14" Type="http://schemas.openxmlformats.org/officeDocument/2006/relationships/slide" Target="slides/slide11.xml"/><Relationship Id="rId15" Type="http://schemas.openxmlformats.org/officeDocument/2006/relationships/slide" Target="slides/slide12.xml"/><Relationship Id="rId16" Type="http://schemas.openxmlformats.org/officeDocument/2006/relationships/slide" Target="slides/slide13.xml"/><Relationship Id="rId17" Type="http://schemas.openxmlformats.org/officeDocument/2006/relationships/slide" Target="slides/slide14.xml"/><Relationship Id="rId18" Type="http://schemas.openxmlformats.org/officeDocument/2006/relationships/slide" Target="slides/slide15.xml"/><Relationship Id="rId19" Type="http://schemas.openxmlformats.org/officeDocument/2006/relationships/slide" Target="slides/slide16.xml"/><Relationship Id="rId20" Type="http://schemas.openxmlformats.org/officeDocument/2006/relationships/slide" Target="slides/slide17.xml"/><Relationship Id="rId21" Type="http://schemas.openxmlformats.org/officeDocument/2006/relationships/slide" Target="slides/slide18.xml"/><Relationship Id="rId22" Type="http://schemas.openxmlformats.org/officeDocument/2006/relationships/slide" Target="slides/slide19.xml"/><Relationship Id="rId23" Type="http://schemas.openxmlformats.org/officeDocument/2006/relationships/slide" Target="slides/slide20.xml"/><Relationship Id="rId24" Type="http://schemas.openxmlformats.org/officeDocument/2006/relationships/slide" Target="slides/slide21.xml"/><Relationship Id="rId25" Type="http://schemas.openxmlformats.org/officeDocument/2006/relationships/slide" Target="slides/slide22.xml"/><Relationship Id="rId26" Type="http://schemas.openxmlformats.org/officeDocument/2006/relationships/slide" Target="slides/slide23.xml"/><Relationship Id="rId27" Type="http://schemas.openxmlformats.org/officeDocument/2006/relationships/slide" Target="slides/slide24.xml"/><Relationship Id="rId28" Type="http://schemas.openxmlformats.org/officeDocument/2006/relationships/slide" Target="slides/slide25.xml"/><Relationship Id="rId29" Type="http://schemas.openxmlformats.org/officeDocument/2006/relationships/slide" Target="slides/slide26.xml"/><Relationship Id="rId30" Type="http://schemas.openxmlformats.org/officeDocument/2006/relationships/slide" Target="slides/slide27.xml"/><Relationship Id="rId31" Type="http://schemas.openxmlformats.org/officeDocument/2006/relationships/slide" Target="slides/slide28.xml"/><Relationship Id="rId32" Type="http://schemas.openxmlformats.org/officeDocument/2006/relationships/slide" Target="slides/slide29.xml"/><Relationship Id="rId33" Type="http://schemas.openxmlformats.org/officeDocument/2006/relationships/slide" Target="slides/slide30.xml"/><Relationship Id="rId34" Type="http://schemas.openxmlformats.org/officeDocument/2006/relationships/slide" Target="slides/slide31.xml"/><Relationship Id="rId35" Type="http://schemas.openxmlformats.org/officeDocument/2006/relationships/slide" Target="slides/slide32.xml"/><Relationship Id="rId36" Type="http://schemas.openxmlformats.org/officeDocument/2006/relationships/slide" Target="slides/slide33.xml"/><Relationship Id="rId37" Type="http://schemas.openxmlformats.org/officeDocument/2006/relationships/slide" Target="slides/slide34.xml"/><Relationship Id="rId38" Type="http://schemas.openxmlformats.org/officeDocument/2006/relationships/slide" Target="slides/slide35.xml"/><Relationship Id="rId39" Type="http://schemas.openxmlformats.org/officeDocument/2006/relationships/slide" Target="slides/slide36.xml"/><Relationship Id="rId40" Type="http://schemas.openxmlformats.org/officeDocument/2006/relationships/slide" Target="slides/slide37.xml"/><Relationship Id="rId41" Type="http://schemas.openxmlformats.org/officeDocument/2006/relationships/slide" Target="slides/slide38.xml"/><Relationship Id="rId42" Type="http://schemas.openxmlformats.org/officeDocument/2006/relationships/slide" Target="slides/slide39.xml"/><Relationship Id="rId43" Type="http://schemas.openxmlformats.org/officeDocument/2006/relationships/slide" Target="slides/slide40.xml"/><Relationship Id="rId44" Type="http://schemas.openxmlformats.org/officeDocument/2006/relationships/slide" Target="slides/slide41.xml"/><Relationship Id="rId45" Type="http://schemas.openxmlformats.org/officeDocument/2006/relationships/slide" Target="slides/slide42.xml"/><Relationship Id="rId46" Type="http://schemas.openxmlformats.org/officeDocument/2006/relationships/slide" Target="slides/slide43.xml"/><Relationship Id="rId47" Type="http://schemas.openxmlformats.org/officeDocument/2006/relationships/slide" Target="slides/slide44.xml"/><Relationship Id="rId48" Type="http://schemas.openxmlformats.org/officeDocument/2006/relationships/slide" Target="slides/slide45.xml"/><Relationship Id="rId49" Type="http://schemas.openxmlformats.org/officeDocument/2006/relationships/slide" Target="slides/slide46.xml"/><Relationship Id="rId50" Type="http://schemas.openxmlformats.org/officeDocument/2006/relationships/slide" Target="slides/slide47.xml"/><Relationship Id="rId51" Type="http://schemas.openxmlformats.org/officeDocument/2006/relationships/slide" Target="slides/slide48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907164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504000" y="3044160"/>
            <a:ext cx="907164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504000" y="304416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 type="body"/>
          </p:nvPr>
        </p:nvSpPr>
        <p:spPr>
          <a:xfrm>
            <a:off x="5152680" y="304416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292068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3571200" y="1326600"/>
            <a:ext cx="292068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 type="body"/>
          </p:nvPr>
        </p:nvSpPr>
        <p:spPr>
          <a:xfrm>
            <a:off x="6638040" y="1326600"/>
            <a:ext cx="292068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 type="body"/>
          </p:nvPr>
        </p:nvSpPr>
        <p:spPr>
          <a:xfrm>
            <a:off x="504000" y="3044160"/>
            <a:ext cx="292068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36" name="PlaceHolder 6"/>
          <p:cNvSpPr>
            <a:spLocks noGrp="1"/>
          </p:cNvSpPr>
          <p:nvPr>
            <p:ph type="body"/>
          </p:nvPr>
        </p:nvSpPr>
        <p:spPr>
          <a:xfrm>
            <a:off x="3571200" y="3044160"/>
            <a:ext cx="292068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37" name="PlaceHolder 7"/>
          <p:cNvSpPr>
            <a:spLocks noGrp="1"/>
          </p:cNvSpPr>
          <p:nvPr>
            <p:ph type="body"/>
          </p:nvPr>
        </p:nvSpPr>
        <p:spPr>
          <a:xfrm>
            <a:off x="6638040" y="3044160"/>
            <a:ext cx="292068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44" name="PlaceHolder 2"/>
          <p:cNvSpPr>
            <a:spLocks noGrp="1"/>
          </p:cNvSpPr>
          <p:nvPr>
            <p:ph type="subTitle"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46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48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3288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49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3288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PlaceHolder 1"/>
          <p:cNvSpPr>
            <a:spLocks noGrp="1"/>
          </p:cNvSpPr>
          <p:nvPr>
            <p:ph type="subTitle"/>
          </p:nvPr>
        </p:nvSpPr>
        <p:spPr>
          <a:xfrm>
            <a:off x="504000" y="226080"/>
            <a:ext cx="9071640" cy="43884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53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54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3288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55" name="PlaceHolder 4"/>
          <p:cNvSpPr>
            <a:spLocks noGrp="1"/>
          </p:cNvSpPr>
          <p:nvPr>
            <p:ph type="body"/>
          </p:nvPr>
        </p:nvSpPr>
        <p:spPr>
          <a:xfrm>
            <a:off x="504000" y="304416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57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3288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58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59" name="PlaceHolder 4"/>
          <p:cNvSpPr>
            <a:spLocks noGrp="1"/>
          </p:cNvSpPr>
          <p:nvPr>
            <p:ph type="body"/>
          </p:nvPr>
        </p:nvSpPr>
        <p:spPr>
          <a:xfrm>
            <a:off x="5152680" y="304416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61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62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63" name="PlaceHolder 4"/>
          <p:cNvSpPr>
            <a:spLocks noGrp="1"/>
          </p:cNvSpPr>
          <p:nvPr>
            <p:ph type="body"/>
          </p:nvPr>
        </p:nvSpPr>
        <p:spPr>
          <a:xfrm>
            <a:off x="504000" y="3044160"/>
            <a:ext cx="907164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65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907164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66" name="PlaceHolder 3"/>
          <p:cNvSpPr>
            <a:spLocks noGrp="1"/>
          </p:cNvSpPr>
          <p:nvPr>
            <p:ph type="body"/>
          </p:nvPr>
        </p:nvSpPr>
        <p:spPr>
          <a:xfrm>
            <a:off x="504000" y="3044160"/>
            <a:ext cx="907164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68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69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70" name="PlaceHolder 4"/>
          <p:cNvSpPr>
            <a:spLocks noGrp="1"/>
          </p:cNvSpPr>
          <p:nvPr>
            <p:ph type="body"/>
          </p:nvPr>
        </p:nvSpPr>
        <p:spPr>
          <a:xfrm>
            <a:off x="504000" y="304416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71" name="PlaceHolder 5"/>
          <p:cNvSpPr>
            <a:spLocks noGrp="1"/>
          </p:cNvSpPr>
          <p:nvPr>
            <p:ph type="body"/>
          </p:nvPr>
        </p:nvSpPr>
        <p:spPr>
          <a:xfrm>
            <a:off x="5152680" y="304416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73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292068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74" name="PlaceHolder 3"/>
          <p:cNvSpPr>
            <a:spLocks noGrp="1"/>
          </p:cNvSpPr>
          <p:nvPr>
            <p:ph type="body"/>
          </p:nvPr>
        </p:nvSpPr>
        <p:spPr>
          <a:xfrm>
            <a:off x="3571200" y="1326600"/>
            <a:ext cx="292068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75" name="PlaceHolder 4"/>
          <p:cNvSpPr>
            <a:spLocks noGrp="1"/>
          </p:cNvSpPr>
          <p:nvPr>
            <p:ph type="body"/>
          </p:nvPr>
        </p:nvSpPr>
        <p:spPr>
          <a:xfrm>
            <a:off x="6638040" y="1326600"/>
            <a:ext cx="292068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76" name="PlaceHolder 5"/>
          <p:cNvSpPr>
            <a:spLocks noGrp="1"/>
          </p:cNvSpPr>
          <p:nvPr>
            <p:ph type="body"/>
          </p:nvPr>
        </p:nvSpPr>
        <p:spPr>
          <a:xfrm>
            <a:off x="504000" y="3044160"/>
            <a:ext cx="292068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77" name="PlaceHolder 6"/>
          <p:cNvSpPr>
            <a:spLocks noGrp="1"/>
          </p:cNvSpPr>
          <p:nvPr>
            <p:ph type="body"/>
          </p:nvPr>
        </p:nvSpPr>
        <p:spPr>
          <a:xfrm>
            <a:off x="3571200" y="3044160"/>
            <a:ext cx="292068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78" name="PlaceHolder 7"/>
          <p:cNvSpPr>
            <a:spLocks noGrp="1"/>
          </p:cNvSpPr>
          <p:nvPr>
            <p:ph type="body"/>
          </p:nvPr>
        </p:nvSpPr>
        <p:spPr>
          <a:xfrm>
            <a:off x="6638040" y="3044160"/>
            <a:ext cx="292068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3288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3288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504000" y="226080"/>
            <a:ext cx="9071640" cy="43884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3288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 type="body"/>
          </p:nvPr>
        </p:nvSpPr>
        <p:spPr>
          <a:xfrm>
            <a:off x="504000" y="304416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3288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5152680" y="304416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504000" y="3044160"/>
            <a:ext cx="907164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jpe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Relationship Id="rId9" Type="http://schemas.openxmlformats.org/officeDocument/2006/relationships/slideLayout" Target="../slideLayouts/slideLayout7.xml"/><Relationship Id="rId10" Type="http://schemas.openxmlformats.org/officeDocument/2006/relationships/slideLayout" Target="../slideLayouts/slideLayout8.xml"/><Relationship Id="rId11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4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2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r>
              <a:rPr b="0" lang="en-US" sz="4400" spc="-1" strike="noStrike" cap="small">
                <a:solidFill>
                  <a:srgbClr val="000099"/>
                </a:solidFill>
                <a:latin typeface="Arial"/>
              </a:rPr>
              <a:t>Click to edit the title text format</a:t>
            </a:r>
            <a:endParaRPr b="0" lang="en-US" sz="4400" spc="-1" strike="noStrike" cap="small">
              <a:solidFill>
                <a:srgbClr val="000099"/>
              </a:solidFill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504000" y="1584720"/>
            <a:ext cx="9071640" cy="3288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99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99"/>
                </a:solidFill>
                <a:latin typeface="Arial Narrow"/>
              </a:rPr>
              <a:t>Click to edit the outline text format</a:t>
            </a:r>
            <a:endParaRPr b="0" lang="en-US" sz="3200" spc="-1" strike="noStrike">
              <a:solidFill>
                <a:srgbClr val="000099"/>
              </a:solidFill>
              <a:latin typeface="Arial Narrow"/>
            </a:endParaRPr>
          </a:p>
          <a:p>
            <a:pPr lvl="1" marL="864000" indent="-324000">
              <a:spcBef>
                <a:spcPts val="1134"/>
              </a:spcBef>
              <a:buClr>
                <a:srgbClr val="000099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solidFill>
                  <a:srgbClr val="000099"/>
                </a:solidFill>
                <a:latin typeface="Arial Narrow"/>
              </a:rPr>
              <a:t>Second Outline Level</a:t>
            </a:r>
            <a:endParaRPr b="0" lang="en-US" sz="2800" spc="-1" strike="noStrike">
              <a:solidFill>
                <a:srgbClr val="000099"/>
              </a:solidFill>
              <a:latin typeface="Arial Narrow"/>
            </a:endParaRPr>
          </a:p>
          <a:p>
            <a:pPr lvl="2" marL="1296000" indent="-288000">
              <a:spcBef>
                <a:spcPts val="850"/>
              </a:spcBef>
              <a:buClr>
                <a:srgbClr val="000099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solidFill>
                  <a:srgbClr val="000099"/>
                </a:solidFill>
                <a:latin typeface="Arial Narrow"/>
              </a:rPr>
              <a:t>Third Outline Level</a:t>
            </a:r>
            <a:endParaRPr b="0" lang="en-US" sz="2400" spc="-1" strike="noStrike">
              <a:solidFill>
                <a:srgbClr val="000099"/>
              </a:solidFill>
              <a:latin typeface="Arial Narrow"/>
            </a:endParaRPr>
          </a:p>
          <a:p>
            <a:pPr lvl="3" marL="1728000" indent="-216000">
              <a:spcBef>
                <a:spcPts val="567"/>
              </a:spcBef>
              <a:buClr>
                <a:srgbClr val="000099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solidFill>
                  <a:srgbClr val="000099"/>
                </a:solidFill>
                <a:latin typeface="Arial Narrow"/>
              </a:rPr>
              <a:t>Fourth Outline Level</a:t>
            </a:r>
            <a:endParaRPr b="0" lang="en-US" sz="2000" spc="-1" strike="noStrike">
              <a:solidFill>
                <a:srgbClr val="000099"/>
              </a:solidFill>
              <a:latin typeface="Arial Narrow"/>
            </a:endParaRPr>
          </a:p>
          <a:p>
            <a:pPr lvl="4" marL="2160000" indent="-216000">
              <a:spcBef>
                <a:spcPts val="283"/>
              </a:spcBef>
              <a:buClr>
                <a:srgbClr val="000099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99"/>
                </a:solidFill>
                <a:latin typeface="Arial Narrow"/>
              </a:rPr>
              <a:t>Fifth Outline Level</a:t>
            </a:r>
            <a:endParaRPr b="0" lang="en-US" sz="2000" spc="-1" strike="noStrike">
              <a:solidFill>
                <a:srgbClr val="000099"/>
              </a:solidFill>
              <a:latin typeface="Arial Narrow"/>
            </a:endParaRPr>
          </a:p>
          <a:p>
            <a:pPr lvl="5" marL="2592000" indent="-216000">
              <a:spcBef>
                <a:spcPts val="283"/>
              </a:spcBef>
              <a:buClr>
                <a:srgbClr val="000099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99"/>
                </a:solidFill>
                <a:latin typeface="Arial Narrow"/>
              </a:rPr>
              <a:t>Sixth Outline Level</a:t>
            </a:r>
            <a:endParaRPr b="0" lang="en-US" sz="2000" spc="-1" strike="noStrike">
              <a:solidFill>
                <a:srgbClr val="000099"/>
              </a:solidFill>
              <a:latin typeface="Arial Narrow"/>
            </a:endParaRPr>
          </a:p>
          <a:p>
            <a:pPr lvl="6" marL="3024000" indent="-216000">
              <a:spcBef>
                <a:spcPts val="283"/>
              </a:spcBef>
              <a:buClr>
                <a:srgbClr val="000099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99"/>
                </a:solidFill>
                <a:latin typeface="Arial Narrow"/>
              </a:rPr>
              <a:t>Seventh Outline Level</a:t>
            </a:r>
            <a:endParaRPr b="0" lang="en-US" sz="2000" spc="-1" strike="noStrike">
              <a:solidFill>
                <a:srgbClr val="000099"/>
              </a:solidFill>
              <a:latin typeface="Arial Narrow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r>
              <a:rPr b="0" lang="en-US" sz="4400" spc="-1" strike="noStrike" cap="all">
                <a:latin typeface="Arial"/>
              </a:rPr>
              <a:t>Click to edit the title text format</a:t>
            </a:r>
            <a:endParaRPr b="0" lang="en-US" sz="4400" spc="-1" strike="noStrike" cap="all">
              <a:latin typeface="Arial"/>
            </a:endParaRPr>
          </a:p>
        </p:txBody>
      </p:sp>
      <p:sp>
        <p:nvSpPr>
          <p:cNvPr id="39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 Narrow"/>
              </a:rPr>
              <a:t>Click to edit the outline text format</a:t>
            </a:r>
            <a:endParaRPr b="0" lang="en-US" sz="3200" spc="-1" strike="noStrike">
              <a:latin typeface="Arial Narrow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latin typeface="Arial Narrow"/>
              </a:rPr>
              <a:t>Second Outline Level</a:t>
            </a:r>
            <a:endParaRPr b="0" lang="en-US" sz="2800" spc="-1" strike="noStrike">
              <a:latin typeface="Arial Narrow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latin typeface="Arial Narrow"/>
              </a:rPr>
              <a:t>Third Outline Level</a:t>
            </a:r>
            <a:endParaRPr b="0" lang="en-US" sz="2400" spc="-1" strike="noStrike">
              <a:latin typeface="Arial Narrow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latin typeface="Arial Narrow"/>
              </a:rPr>
              <a:t>Fourth Outline Level</a:t>
            </a:r>
            <a:endParaRPr b="0" lang="en-US" sz="2000" spc="-1" strike="noStrike">
              <a:latin typeface="Arial Narrow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 Narrow"/>
              </a:rPr>
              <a:t>Fifth Outline Level</a:t>
            </a:r>
            <a:endParaRPr b="0" lang="en-US" sz="2000" spc="-1" strike="noStrike">
              <a:latin typeface="Arial Narrow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 Narrow"/>
              </a:rPr>
              <a:t>Sixth Outline Level</a:t>
            </a:r>
            <a:endParaRPr b="0" lang="en-US" sz="2000" spc="-1" strike="noStrike">
              <a:latin typeface="Arial Narrow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 Narrow"/>
              </a:rPr>
              <a:t>Seventh Outline Level</a:t>
            </a:r>
            <a:endParaRPr b="0" lang="en-US" sz="2000" spc="-1" strike="noStrike">
              <a:latin typeface="Arial Narrow"/>
            </a:endParaRPr>
          </a:p>
        </p:txBody>
      </p:sp>
      <p:sp>
        <p:nvSpPr>
          <p:cNvPr id="40" name="PlaceHolder 3"/>
          <p:cNvSpPr>
            <a:spLocks noGrp="1"/>
          </p:cNvSpPr>
          <p:nvPr>
            <p:ph type="dt"/>
          </p:nvPr>
        </p:nvSpPr>
        <p:spPr>
          <a:xfrm>
            <a:off x="504000" y="5165280"/>
            <a:ext cx="2348280" cy="390600"/>
          </a:xfrm>
          <a:prstGeom prst="rect">
            <a:avLst/>
          </a:prstGeom>
        </p:spPr>
        <p:txBody>
          <a:bodyPr lIns="0" rIns="0" tIns="0" bIns="0"/>
          <a:p>
            <a:r>
              <a:rPr b="0" lang="en-US" sz="1400" spc="-1" strike="noStrike">
                <a:latin typeface="Times New Roman"/>
              </a:rPr>
              <a:t>&lt;date/time&gt;</a:t>
            </a:r>
            <a:endParaRPr b="0" lang="en-US" sz="1400" spc="-1" strike="noStrike">
              <a:latin typeface="Times New Roman"/>
            </a:endParaRPr>
          </a:p>
        </p:txBody>
      </p:sp>
      <p:sp>
        <p:nvSpPr>
          <p:cNvPr id="41" name="PlaceHolder 4"/>
          <p:cNvSpPr>
            <a:spLocks noGrp="1"/>
          </p:cNvSpPr>
          <p:nvPr>
            <p:ph type="ftr"/>
          </p:nvPr>
        </p:nvSpPr>
        <p:spPr>
          <a:xfrm>
            <a:off x="3447360" y="5165280"/>
            <a:ext cx="3195000" cy="390600"/>
          </a:xfrm>
          <a:prstGeom prst="rect">
            <a:avLst/>
          </a:prstGeom>
        </p:spPr>
        <p:txBody>
          <a:bodyPr lIns="0" rIns="0" tIns="0" bIns="0"/>
          <a:p>
            <a:pPr algn="ctr"/>
            <a:r>
              <a:rPr b="0" lang="en-US" sz="1400" spc="-1" strike="noStrike">
                <a:latin typeface="Times New Roman"/>
              </a:rPr>
              <a:t>&lt;footer&gt;</a:t>
            </a:r>
            <a:endParaRPr b="0" lang="en-US" sz="1400" spc="-1" strike="noStrike">
              <a:latin typeface="Times New Roman"/>
            </a:endParaRPr>
          </a:p>
        </p:txBody>
      </p:sp>
      <p:sp>
        <p:nvSpPr>
          <p:cNvPr id="42" name="PlaceHolder 5"/>
          <p:cNvSpPr>
            <a:spLocks noGrp="1"/>
          </p:cNvSpPr>
          <p:nvPr>
            <p:ph type="sldNum"/>
          </p:nvPr>
        </p:nvSpPr>
        <p:spPr>
          <a:xfrm>
            <a:off x="7227360" y="5165280"/>
            <a:ext cx="2348280" cy="390600"/>
          </a:xfrm>
          <a:prstGeom prst="rect">
            <a:avLst/>
          </a:prstGeom>
        </p:spPr>
        <p:txBody>
          <a:bodyPr lIns="0" rIns="0" tIns="0" bIns="0"/>
          <a:p>
            <a:pPr algn="r"/>
            <a:fld id="{28773306-AC17-44FD-9F98-408091BE2F6F}" type="slidenum">
              <a:rPr b="0" lang="en-US" sz="1400" spc="-1" strike="noStrike">
                <a:latin typeface="Times New Roman"/>
              </a:rPr>
              <a:t>&lt;number&gt;</a:t>
            </a:fld>
            <a:endParaRPr b="0" lang="en-US" sz="1400" spc="-1" strike="noStrike"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8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image" Target="../media/image12.jpeg"/><Relationship Id="rId2" Type="http://schemas.openxmlformats.org/officeDocument/2006/relationships/slideLayout" Target="../slideLayouts/slideLayout15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image" Target="../media/image13.jpeg"/><Relationship Id="rId2" Type="http://schemas.openxmlformats.org/officeDocument/2006/relationships/slideLayout" Target="../slideLayouts/slideLayout15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image" Target="../media/image14.jpeg"/><Relationship Id="rId2" Type="http://schemas.openxmlformats.org/officeDocument/2006/relationships/slideLayout" Target="../slideLayouts/slideLayout13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image" Target="../media/image15.jpeg"/><Relationship Id="rId2" Type="http://schemas.openxmlformats.org/officeDocument/2006/relationships/slideLayout" Target="../slideLayouts/slideLayout18.xml"/>
</Relationships>
</file>

<file path=ppt/slides/_rels/slide14.xml.rels><?xml version="1.0" encoding="UTF-8"?>
<Relationships xmlns="http://schemas.openxmlformats.org/package/2006/relationships"><Relationship Id="rId1" Type="http://schemas.openxmlformats.org/officeDocument/2006/relationships/image" Target="../media/image16.jpeg"/><Relationship Id="rId2" Type="http://schemas.openxmlformats.org/officeDocument/2006/relationships/slideLayout" Target="../slideLayouts/slideLayout18.xml"/>
</Relationships>
</file>

<file path=ppt/slides/_rels/slide15.xml.rels><?xml version="1.0" encoding="UTF-8"?>
<Relationships xmlns="http://schemas.openxmlformats.org/package/2006/relationships"><Relationship Id="rId1" Type="http://schemas.openxmlformats.org/officeDocument/2006/relationships/image" Target="../media/image17.jpeg"/><Relationship Id="rId2" Type="http://schemas.openxmlformats.org/officeDocument/2006/relationships/slideLayout" Target="../slideLayouts/slideLayout13.xml"/>
</Relationships>
</file>

<file path=ppt/slides/_rels/slide16.xml.rels><?xml version="1.0" encoding="UTF-8"?>
<Relationships xmlns="http://schemas.openxmlformats.org/package/2006/relationships"><Relationship Id="rId1" Type="http://schemas.openxmlformats.org/officeDocument/2006/relationships/image" Target="../media/image18.jpeg"/><Relationship Id="rId2" Type="http://schemas.openxmlformats.org/officeDocument/2006/relationships/slideLayout" Target="../slideLayouts/slideLayout15.xml"/>
</Relationships>
</file>

<file path=ppt/slides/_rels/slide17.xml.rels><?xml version="1.0" encoding="UTF-8"?>
<Relationships xmlns="http://schemas.openxmlformats.org/package/2006/relationships"><Relationship Id="rId1" Type="http://schemas.openxmlformats.org/officeDocument/2006/relationships/image" Target="../media/image19.jpeg"/><Relationship Id="rId2" Type="http://schemas.openxmlformats.org/officeDocument/2006/relationships/slideLayout" Target="../slideLayouts/slideLayout15.xml"/>
</Relationships>
</file>

<file path=ppt/slides/_rels/slide18.xml.rels><?xml version="1.0" encoding="UTF-8"?>
<Relationships xmlns="http://schemas.openxmlformats.org/package/2006/relationships"><Relationship Id="rId1" Type="http://schemas.openxmlformats.org/officeDocument/2006/relationships/image" Target="../media/image20.jpeg"/><Relationship Id="rId2" Type="http://schemas.openxmlformats.org/officeDocument/2006/relationships/slideLayout" Target="../slideLayouts/slideLayout15.xml"/>
</Relationships>
</file>

<file path=ppt/slides/_rels/slide19.xml.rels><?xml version="1.0" encoding="UTF-8"?>
<Relationships xmlns="http://schemas.openxmlformats.org/package/2006/relationships"><Relationship Id="rId1" Type="http://schemas.openxmlformats.org/officeDocument/2006/relationships/image" Target="../media/image21.jpeg"/><Relationship Id="rId2" Type="http://schemas.openxmlformats.org/officeDocument/2006/relationships/slideLayout" Target="../slideLayouts/slideLayout18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3.jpeg"/><Relationship Id="rId2" Type="http://schemas.openxmlformats.org/officeDocument/2006/relationships/slideLayout" Target="../slideLayouts/slideLayout13.xml"/>
</Relationships>
</file>

<file path=ppt/slides/_rels/slide20.xml.rels><?xml version="1.0" encoding="UTF-8"?>
<Relationships xmlns="http://schemas.openxmlformats.org/package/2006/relationships"><Relationship Id="rId1" Type="http://schemas.openxmlformats.org/officeDocument/2006/relationships/image" Target="../media/image22.jpeg"/><Relationship Id="rId2" Type="http://schemas.openxmlformats.org/officeDocument/2006/relationships/slideLayout" Target="../slideLayouts/slideLayout15.xml"/>
</Relationships>
</file>

<file path=ppt/slides/_rels/slide21.xml.rels><?xml version="1.0" encoding="UTF-8"?>
<Relationships xmlns="http://schemas.openxmlformats.org/package/2006/relationships"><Relationship Id="rId1" Type="http://schemas.openxmlformats.org/officeDocument/2006/relationships/image" Target="../media/image23.jpeg"/><Relationship Id="rId2" Type="http://schemas.openxmlformats.org/officeDocument/2006/relationships/slideLayout" Target="../slideLayouts/slideLayout15.xml"/>
</Relationships>
</file>

<file path=ppt/slides/_rels/slide22.xml.rels><?xml version="1.0" encoding="UTF-8"?>
<Relationships xmlns="http://schemas.openxmlformats.org/package/2006/relationships"><Relationship Id="rId1" Type="http://schemas.openxmlformats.org/officeDocument/2006/relationships/image" Target="../media/image24.jpeg"/><Relationship Id="rId2" Type="http://schemas.openxmlformats.org/officeDocument/2006/relationships/slideLayout" Target="../slideLayouts/slideLayout15.xml"/>
</Relationships>
</file>

<file path=ppt/slides/_rels/slide23.xml.rels><?xml version="1.0" encoding="UTF-8"?>
<Relationships xmlns="http://schemas.openxmlformats.org/package/2006/relationships"><Relationship Id="rId1" Type="http://schemas.openxmlformats.org/officeDocument/2006/relationships/image" Target="../media/image25.jpeg"/><Relationship Id="rId2" Type="http://schemas.openxmlformats.org/officeDocument/2006/relationships/slideLayout" Target="../slideLayouts/slideLayout15.xml"/>
</Relationships>
</file>

<file path=ppt/slides/_rels/slide24.xml.rels><?xml version="1.0" encoding="UTF-8"?>
<Relationships xmlns="http://schemas.openxmlformats.org/package/2006/relationships"><Relationship Id="rId1" Type="http://schemas.openxmlformats.org/officeDocument/2006/relationships/image" Target="../media/image26.jpeg"/><Relationship Id="rId2" Type="http://schemas.openxmlformats.org/officeDocument/2006/relationships/slideLayout" Target="../slideLayouts/slideLayout15.xml"/>
</Relationships>
</file>

<file path=ppt/slides/_rels/slide25.xml.rels><?xml version="1.0" encoding="UTF-8"?>
<Relationships xmlns="http://schemas.openxmlformats.org/package/2006/relationships"><Relationship Id="rId1" Type="http://schemas.openxmlformats.org/officeDocument/2006/relationships/image" Target="../media/image27.jpeg"/><Relationship Id="rId2" Type="http://schemas.openxmlformats.org/officeDocument/2006/relationships/slideLayout" Target="../slideLayouts/slideLayout15.xml"/>
</Relationships>
</file>

<file path=ppt/slides/_rels/slide26.xml.rels><?xml version="1.0" encoding="UTF-8"?>
<Relationships xmlns="http://schemas.openxmlformats.org/package/2006/relationships"><Relationship Id="rId1" Type="http://schemas.openxmlformats.org/officeDocument/2006/relationships/image" Target="../media/image28.jpeg"/><Relationship Id="rId2" Type="http://schemas.openxmlformats.org/officeDocument/2006/relationships/slideLayout" Target="../slideLayouts/slideLayout15.xml"/>
</Relationships>
</file>

<file path=ppt/slides/_rels/slide27.xml.rels><?xml version="1.0" encoding="UTF-8"?>
<Relationships xmlns="http://schemas.openxmlformats.org/package/2006/relationships"><Relationship Id="rId1" Type="http://schemas.openxmlformats.org/officeDocument/2006/relationships/image" Target="../media/image29.jpeg"/><Relationship Id="rId2" Type="http://schemas.openxmlformats.org/officeDocument/2006/relationships/slideLayout" Target="../slideLayouts/slideLayout15.xml"/>
</Relationships>
</file>

<file path=ppt/slides/_rels/slide28.xml.rels><?xml version="1.0" encoding="UTF-8"?>
<Relationships xmlns="http://schemas.openxmlformats.org/package/2006/relationships"><Relationship Id="rId1" Type="http://schemas.openxmlformats.org/officeDocument/2006/relationships/image" Target="../media/image30.jpeg"/><Relationship Id="rId2" Type="http://schemas.openxmlformats.org/officeDocument/2006/relationships/slideLayout" Target="../slideLayouts/slideLayout15.xml"/>
</Relationships>
</file>

<file path=ppt/slides/_rels/slide29.xml.rels><?xml version="1.0" encoding="UTF-8"?>
<Relationships xmlns="http://schemas.openxmlformats.org/package/2006/relationships"><Relationship Id="rId1" Type="http://schemas.openxmlformats.org/officeDocument/2006/relationships/image" Target="../media/image31.jpeg"/><Relationship Id="rId2" Type="http://schemas.openxmlformats.org/officeDocument/2006/relationships/slideLayout" Target="../slideLayouts/slideLayout15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4.jpeg"/><Relationship Id="rId2" Type="http://schemas.openxmlformats.org/officeDocument/2006/relationships/image" Target="../media/image5.jpeg"/><Relationship Id="rId3" Type="http://schemas.openxmlformats.org/officeDocument/2006/relationships/slideLayout" Target="../slideLayouts/slideLayout13.xml"/>
</Relationships>
</file>

<file path=ppt/slides/_rels/slide30.xml.rels><?xml version="1.0" encoding="UTF-8"?>
<Relationships xmlns="http://schemas.openxmlformats.org/package/2006/relationships"><Relationship Id="rId1" Type="http://schemas.openxmlformats.org/officeDocument/2006/relationships/image" Target="../media/image32.jpeg"/><Relationship Id="rId2" Type="http://schemas.openxmlformats.org/officeDocument/2006/relationships/slideLayout" Target="../slideLayouts/slideLayout18.xml"/>
</Relationships>
</file>

<file path=ppt/slides/_rels/slide31.xml.rels><?xml version="1.0" encoding="UTF-8"?>
<Relationships xmlns="http://schemas.openxmlformats.org/package/2006/relationships"><Relationship Id="rId1" Type="http://schemas.openxmlformats.org/officeDocument/2006/relationships/image" Target="../media/image33.jpeg"/><Relationship Id="rId2" Type="http://schemas.openxmlformats.org/officeDocument/2006/relationships/slideLayout" Target="../slideLayouts/slideLayout15.xml"/>
</Relationships>
</file>

<file path=ppt/slides/_rels/slide32.xml.rels><?xml version="1.0" encoding="UTF-8"?>
<Relationships xmlns="http://schemas.openxmlformats.org/package/2006/relationships"><Relationship Id="rId1" Type="http://schemas.openxmlformats.org/officeDocument/2006/relationships/image" Target="../media/image34.jpeg"/><Relationship Id="rId2" Type="http://schemas.openxmlformats.org/officeDocument/2006/relationships/slideLayout" Target="../slideLayouts/slideLayout15.xml"/>
</Relationships>
</file>

<file path=ppt/slides/_rels/slide33.xml.rels><?xml version="1.0" encoding="UTF-8"?>
<Relationships xmlns="http://schemas.openxmlformats.org/package/2006/relationships"><Relationship Id="rId1" Type="http://schemas.openxmlformats.org/officeDocument/2006/relationships/image" Target="../media/image35.jpeg"/><Relationship Id="rId2" Type="http://schemas.openxmlformats.org/officeDocument/2006/relationships/slideLayout" Target="../slideLayouts/slideLayout15.xml"/>
</Relationships>
</file>

<file path=ppt/slides/_rels/slide34.xml.rels><?xml version="1.0" encoding="UTF-8"?>
<Relationships xmlns="http://schemas.openxmlformats.org/package/2006/relationships"><Relationship Id="rId1" Type="http://schemas.openxmlformats.org/officeDocument/2006/relationships/image" Target="../media/image36.png"/><Relationship Id="rId2" Type="http://schemas.openxmlformats.org/officeDocument/2006/relationships/slideLayout" Target="../slideLayouts/slideLayout13.xml"/>
</Relationships>
</file>

<file path=ppt/slides/_rels/slide35.xml.rels><?xml version="1.0" encoding="UTF-8"?>
<Relationships xmlns="http://schemas.openxmlformats.org/package/2006/relationships"><Relationship Id="rId1" Type="http://schemas.openxmlformats.org/officeDocument/2006/relationships/image" Target="../media/image37.png"/><Relationship Id="rId2" Type="http://schemas.openxmlformats.org/officeDocument/2006/relationships/slideLayout" Target="../slideLayouts/slideLayout13.xml"/>
</Relationships>
</file>

<file path=ppt/slides/_rels/slide36.xml.rels><?xml version="1.0" encoding="UTF-8"?>
<Relationships xmlns="http://schemas.openxmlformats.org/package/2006/relationships"><Relationship Id="rId1" Type="http://schemas.openxmlformats.org/officeDocument/2006/relationships/image" Target="../media/image38.png"/><Relationship Id="rId2" Type="http://schemas.openxmlformats.org/officeDocument/2006/relationships/slideLayout" Target="../slideLayouts/slideLayout13.xml"/>
</Relationships>
</file>

<file path=ppt/slides/_rels/slide37.xml.rels><?xml version="1.0" encoding="UTF-8"?>
<Relationships xmlns="http://schemas.openxmlformats.org/package/2006/relationships"><Relationship Id="rId1" Type="http://schemas.openxmlformats.org/officeDocument/2006/relationships/image" Target="../media/image39.jpeg"/><Relationship Id="rId2" Type="http://schemas.openxmlformats.org/officeDocument/2006/relationships/slideLayout" Target="../slideLayouts/slideLayout15.xml"/>
</Relationships>
</file>

<file path=ppt/slides/_rels/slide38.xml.rels><?xml version="1.0" encoding="UTF-8"?>
<Relationships xmlns="http://schemas.openxmlformats.org/package/2006/relationships"><Relationship Id="rId1" Type="http://schemas.openxmlformats.org/officeDocument/2006/relationships/image" Target="../media/image40.jpeg"/><Relationship Id="rId2" Type="http://schemas.openxmlformats.org/officeDocument/2006/relationships/slideLayout" Target="../slideLayouts/slideLayout15.xml"/>
</Relationships>
</file>

<file path=ppt/slides/_rels/slide39.xml.rels><?xml version="1.0" encoding="UTF-8"?>
<Relationships xmlns="http://schemas.openxmlformats.org/package/2006/relationships"><Relationship Id="rId1" Type="http://schemas.openxmlformats.org/officeDocument/2006/relationships/image" Target="../media/image41.jpeg"/><Relationship Id="rId2" Type="http://schemas.openxmlformats.org/officeDocument/2006/relationships/slideLayout" Target="../slideLayouts/slideLayout15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6.jpeg"/><Relationship Id="rId2" Type="http://schemas.openxmlformats.org/officeDocument/2006/relationships/slideLayout" Target="../slideLayouts/slideLayout15.xml"/>
</Relationships>
</file>

<file path=ppt/slides/_rels/slide40.xml.rels><?xml version="1.0" encoding="UTF-8"?>
<Relationships xmlns="http://schemas.openxmlformats.org/package/2006/relationships"><Relationship Id="rId1" Type="http://schemas.openxmlformats.org/officeDocument/2006/relationships/image" Target="../media/image42.jpeg"/><Relationship Id="rId2" Type="http://schemas.openxmlformats.org/officeDocument/2006/relationships/slideLayout" Target="../slideLayouts/slideLayout15.xml"/>
</Relationships>
</file>

<file path=ppt/slides/_rels/slide41.xml.rels><?xml version="1.0" encoding="UTF-8"?>
<Relationships xmlns="http://schemas.openxmlformats.org/package/2006/relationships"><Relationship Id="rId1" Type="http://schemas.openxmlformats.org/officeDocument/2006/relationships/image" Target="../media/image43.jpeg"/><Relationship Id="rId2" Type="http://schemas.openxmlformats.org/officeDocument/2006/relationships/slideLayout" Target="../slideLayouts/slideLayout18.xml"/>
</Relationships>
</file>

<file path=ppt/slides/_rels/slide42.xml.rels><?xml version="1.0" encoding="UTF-8"?>
<Relationships xmlns="http://schemas.openxmlformats.org/package/2006/relationships"><Relationship Id="rId1" Type="http://schemas.openxmlformats.org/officeDocument/2006/relationships/image" Target="../media/image44.jpeg"/><Relationship Id="rId2" Type="http://schemas.openxmlformats.org/officeDocument/2006/relationships/slideLayout" Target="../slideLayouts/slideLayout13.xml"/>
</Relationships>
</file>

<file path=ppt/slides/_rels/slide43.xml.rels><?xml version="1.0" encoding="UTF-8"?>
<Relationships xmlns="http://schemas.openxmlformats.org/package/2006/relationships"><Relationship Id="rId1" Type="http://schemas.openxmlformats.org/officeDocument/2006/relationships/image" Target="../media/image45.jpeg"/><Relationship Id="rId2" Type="http://schemas.openxmlformats.org/officeDocument/2006/relationships/slideLayout" Target="../slideLayouts/slideLayout18.xml"/>
</Relationships>
</file>

<file path=ppt/slides/_rels/slide44.xml.rels><?xml version="1.0" encoding="UTF-8"?>
<Relationships xmlns="http://schemas.openxmlformats.org/package/2006/relationships"><Relationship Id="rId1" Type="http://schemas.openxmlformats.org/officeDocument/2006/relationships/image" Target="../media/image46.jpeg"/><Relationship Id="rId2" Type="http://schemas.openxmlformats.org/officeDocument/2006/relationships/slideLayout" Target="../slideLayouts/slideLayout15.xml"/>
</Relationships>
</file>

<file path=ppt/slides/_rels/slide45.xml.rels><?xml version="1.0" encoding="UTF-8"?>
<Relationships xmlns="http://schemas.openxmlformats.org/package/2006/relationships"><Relationship Id="rId1" Type="http://schemas.openxmlformats.org/officeDocument/2006/relationships/image" Target="../media/image47.jpeg"/><Relationship Id="rId2" Type="http://schemas.openxmlformats.org/officeDocument/2006/relationships/slideLayout" Target="../slideLayouts/slideLayout15.xml"/>
</Relationships>
</file>

<file path=ppt/slides/_rels/slide46.xml.rels><?xml version="1.0" encoding="UTF-8"?>
<Relationships xmlns="http://schemas.openxmlformats.org/package/2006/relationships"><Relationship Id="rId1" Type="http://schemas.openxmlformats.org/officeDocument/2006/relationships/image" Target="../media/image48.jpeg"/><Relationship Id="rId2" Type="http://schemas.openxmlformats.org/officeDocument/2006/relationships/slideLayout" Target="../slideLayouts/slideLayout18.xml"/>
</Relationships>
</file>

<file path=ppt/slides/_rels/slide47.xml.rels><?xml version="1.0" encoding="UTF-8"?>
<Relationships xmlns="http://schemas.openxmlformats.org/package/2006/relationships"><Relationship Id="rId1" Type="http://schemas.openxmlformats.org/officeDocument/2006/relationships/image" Target="../media/image49.jpeg"/><Relationship Id="rId2" Type="http://schemas.openxmlformats.org/officeDocument/2006/relationships/slideLayout" Target="../slideLayouts/slideLayout15.xml"/>
</Relationships>
</file>

<file path=ppt/slides/_rels/slide48.xml.rels><?xml version="1.0" encoding="UTF-8"?>
<Relationships xmlns="http://schemas.openxmlformats.org/package/2006/relationships"><Relationship Id="rId1" Type="http://schemas.openxmlformats.org/officeDocument/2006/relationships/image" Target="../media/image50.jpeg"/><Relationship Id="rId2" Type="http://schemas.openxmlformats.org/officeDocument/2006/relationships/slideLayout" Target="../slideLayouts/slideLayout15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image" Target="../media/image7.jpeg"/><Relationship Id="rId2" Type="http://schemas.openxmlformats.org/officeDocument/2006/relationships/slideLayout" Target="../slideLayouts/slideLayout15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image" Target="../media/image8.jpeg"/><Relationship Id="rId2" Type="http://schemas.openxmlformats.org/officeDocument/2006/relationships/slideLayout" Target="../slideLayouts/slideLayout18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image" Target="../media/image9.jpeg"/><Relationship Id="rId2" Type="http://schemas.openxmlformats.org/officeDocument/2006/relationships/slideLayout" Target="../slideLayouts/slideLayout15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image" Target="../media/image10.jpeg"/><Relationship Id="rId2" Type="http://schemas.openxmlformats.org/officeDocument/2006/relationships/slideLayout" Target="../slideLayouts/slideLayout15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image" Target="../media/image11.jpeg"/><Relationship Id="rId2" Type="http://schemas.openxmlformats.org/officeDocument/2006/relationships/slideLayout" Target="../slideLayouts/slideLayout15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TextShape 1"/>
          <p:cNvSpPr txBox="1"/>
          <p:nvPr/>
        </p:nvSpPr>
        <p:spPr>
          <a:xfrm>
            <a:off x="504000" y="640800"/>
            <a:ext cx="9071640" cy="43884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r>
              <a:rPr b="0" lang="en-US" sz="4800" spc="-1" strike="noStrike">
                <a:solidFill>
                  <a:srgbClr val="ffffff"/>
                </a:solidFill>
                <a:latin typeface="Arial Black"/>
              </a:rPr>
              <a:t>5 Tips For Staying Focused</a:t>
            </a:r>
            <a:endParaRPr b="0" lang="en-US" sz="4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95" name="TextShape 2"/>
          <p:cNvSpPr txBox="1"/>
          <p:nvPr/>
        </p:nvSpPr>
        <p:spPr>
          <a:xfrm>
            <a:off x="504000" y="2007720"/>
            <a:ext cx="9071640" cy="165456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 Narrow"/>
              </a:rPr>
              <a:t>If you don’t get rid of your distractions from the beginning, it will be more of a challenge to stay focused.</a:t>
            </a:r>
            <a:endParaRPr b="0" lang="en-US" sz="3200" spc="-1" strike="noStrike">
              <a:latin typeface="Arial Narrow"/>
            </a:endParaRPr>
          </a:p>
        </p:txBody>
      </p:sp>
    </p:spTree>
  </p:cSld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97" name="TextShape 2"/>
          <p:cNvSpPr txBox="1"/>
          <p:nvPr/>
        </p:nvSpPr>
        <p:spPr>
          <a:xfrm>
            <a:off x="504000" y="2007720"/>
            <a:ext cx="9071640" cy="165456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 Narrow"/>
              </a:rPr>
              <a:t>If you don’t get rid of your distractions from the beginning, it will be more of a challenge to stay focused. </a:t>
            </a:r>
            <a:endParaRPr b="0" lang="en-US" sz="3200" spc="-1" strike="noStrike"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 Narrow"/>
              </a:rPr>
              <a:t>In fact, it may be impossible. </a:t>
            </a:r>
            <a:endParaRPr b="0" lang="en-US" sz="3200" spc="-1" strike="noStrike">
              <a:latin typeface="Arial Narrow"/>
            </a:endParaRPr>
          </a:p>
        </p:txBody>
      </p:sp>
    </p:spTree>
  </p:cSld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8" name="" descr=""/>
          <p:cNvPicPr/>
          <p:nvPr/>
        </p:nvPicPr>
        <p:blipFill>
          <a:blip r:embed="rId1"/>
          <a:stretch/>
        </p:blipFill>
        <p:spPr>
          <a:xfrm>
            <a:off x="788040" y="360"/>
            <a:ext cx="8504280" cy="5669640"/>
          </a:xfrm>
          <a:prstGeom prst="rect">
            <a:avLst/>
          </a:prstGeom>
          <a:ln>
            <a:noFill/>
          </a:ln>
        </p:spPr>
      </p:pic>
    </p:spTree>
  </p:cSld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TextShape 1"/>
          <p:cNvSpPr txBox="1"/>
          <p:nvPr/>
        </p:nvSpPr>
        <p:spPr>
          <a:xfrm>
            <a:off x="504000" y="640800"/>
            <a:ext cx="9071640" cy="43884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I recommend turning your phone on </a:t>
            </a:r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Do Not Disturb</a:t>
            </a:r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 mode while you are working to stay focused. 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TextShape 1"/>
          <p:cNvSpPr txBox="1"/>
          <p:nvPr/>
        </p:nvSpPr>
        <p:spPr>
          <a:xfrm>
            <a:off x="504000" y="226080"/>
            <a:ext cx="9071640" cy="43884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2. Drink Coffee In Small Doses 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1" name="" descr=""/>
          <p:cNvPicPr/>
          <p:nvPr/>
        </p:nvPicPr>
        <p:blipFill>
          <a:blip r:embed="rId1"/>
          <a:stretch/>
        </p:blipFill>
        <p:spPr>
          <a:xfrm>
            <a:off x="360" y="360"/>
            <a:ext cx="10079640" cy="5669640"/>
          </a:xfrm>
          <a:prstGeom prst="rect">
            <a:avLst/>
          </a:prstGeom>
          <a:ln>
            <a:noFill/>
          </a:ln>
        </p:spPr>
      </p:pic>
    </p:spTree>
  </p:cSld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103" name="TextShape 2"/>
          <p:cNvSpPr txBox="1"/>
          <p:nvPr/>
        </p:nvSpPr>
        <p:spPr>
          <a:xfrm>
            <a:off x="504000" y="1190880"/>
            <a:ext cx="9071640" cy="32882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 Narrow"/>
              </a:rPr>
              <a:t>Studies have shown that drinking a little bit of coffee periodically throughout the day improves focus. </a:t>
            </a:r>
            <a:endParaRPr b="0" lang="en-US" sz="3200" spc="-1" strike="noStrike">
              <a:latin typeface="Arial Narrow"/>
            </a:endParaRPr>
          </a:p>
        </p:txBody>
      </p:sp>
    </p:spTree>
  </p:cSld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105" name="TextShape 2"/>
          <p:cNvSpPr txBox="1"/>
          <p:nvPr/>
        </p:nvSpPr>
        <p:spPr>
          <a:xfrm>
            <a:off x="504000" y="1190880"/>
            <a:ext cx="9071640" cy="32882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 Narrow"/>
              </a:rPr>
              <a:t>Studies have shown that drinking a little bit of coffee periodically throughout the day improves focus. </a:t>
            </a:r>
            <a:endParaRPr b="0" lang="en-US" sz="3200" spc="-1" strike="noStrike"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 Narrow"/>
              </a:rPr>
              <a:t>If you drink too much coffee, however, it will lead to jitters and anxiety. </a:t>
            </a:r>
            <a:endParaRPr b="0" lang="en-US" sz="3200" spc="-1" strike="noStrike">
              <a:latin typeface="Arial Narrow"/>
            </a:endParaRPr>
          </a:p>
        </p:txBody>
      </p:sp>
    </p:spTree>
  </p:cSld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107" name="TextShape 2"/>
          <p:cNvSpPr txBox="1"/>
          <p:nvPr/>
        </p:nvSpPr>
        <p:spPr>
          <a:xfrm>
            <a:off x="504000" y="1190880"/>
            <a:ext cx="9071640" cy="32882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 Narrow"/>
              </a:rPr>
              <a:t>Studies have shown that drinking a little bit of coffee periodically throughout the day improves focus. </a:t>
            </a:r>
            <a:endParaRPr b="0" lang="en-US" sz="3200" spc="-1" strike="noStrike"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 Narrow"/>
              </a:rPr>
              <a:t>If you drink too much coffee, however, it will lead to jitters and anxiety. </a:t>
            </a:r>
            <a:endParaRPr b="0" lang="en-US" sz="3200" spc="-1" strike="noStrike"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 Narrow"/>
              </a:rPr>
              <a:t>Only drink coffee, or some other caffeinated beverage, in small doses to stay focused.</a:t>
            </a:r>
            <a:endParaRPr b="0" lang="en-US" sz="3200" spc="-1" strike="noStrike">
              <a:latin typeface="Arial Narrow"/>
            </a:endParaRPr>
          </a:p>
        </p:txBody>
      </p:sp>
    </p:spTree>
  </p:cSld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TextShape 1"/>
          <p:cNvSpPr txBox="1"/>
          <p:nvPr/>
        </p:nvSpPr>
        <p:spPr>
          <a:xfrm>
            <a:off x="504000" y="226080"/>
            <a:ext cx="9071640" cy="43884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3. Set Goals 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0" name="" descr=""/>
          <p:cNvPicPr/>
          <p:nvPr/>
        </p:nvPicPr>
        <p:blipFill>
          <a:blip r:embed="rId1"/>
          <a:stretch/>
        </p:blipFill>
        <p:spPr>
          <a:xfrm>
            <a:off x="698760" y="633240"/>
            <a:ext cx="4393800" cy="2924280"/>
          </a:xfrm>
          <a:prstGeom prst="rect">
            <a:avLst/>
          </a:prstGeom>
          <a:ln>
            <a:noFill/>
          </a:ln>
        </p:spPr>
      </p:pic>
    </p:spTree>
  </p:cSld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110" name="TextShape 2"/>
          <p:cNvSpPr txBox="1"/>
          <p:nvPr/>
        </p:nvSpPr>
        <p:spPr>
          <a:xfrm>
            <a:off x="504000" y="1226520"/>
            <a:ext cx="9071640" cy="321696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000" spc="-1" strike="noStrike">
                <a:latin typeface="Arial Narrow"/>
              </a:rPr>
              <a:t>Goals are a great way to stay focused on your priorities and tasks for the day. </a:t>
            </a:r>
            <a:endParaRPr b="0" lang="en-US" sz="3000" spc="-1" strike="noStrike">
              <a:latin typeface="Arial Narrow"/>
            </a:endParaRPr>
          </a:p>
        </p:txBody>
      </p:sp>
    </p:spTree>
  </p:cSld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112" name="TextShape 2"/>
          <p:cNvSpPr txBox="1"/>
          <p:nvPr/>
        </p:nvSpPr>
        <p:spPr>
          <a:xfrm>
            <a:off x="504000" y="1226520"/>
            <a:ext cx="9071640" cy="321696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000" spc="-1" strike="noStrike">
                <a:latin typeface="Arial Narrow"/>
              </a:rPr>
              <a:t>Goals are a great way to stay focused on your priorities and tasks for the day. </a:t>
            </a:r>
            <a:endParaRPr b="0" lang="en-US" sz="3000" spc="-1" strike="noStrike"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000" spc="-1" strike="noStrike">
                <a:latin typeface="Arial Narrow"/>
              </a:rPr>
              <a:t>Every morning, try to create a list of the top goals for the day.</a:t>
            </a:r>
            <a:endParaRPr b="0" lang="en-US" sz="3000" spc="-1" strike="noStrike">
              <a:latin typeface="Arial Narrow"/>
            </a:endParaRPr>
          </a:p>
        </p:txBody>
      </p:sp>
    </p:spTree>
  </p:cSld>
</p:sld>
</file>

<file path=ppt/slides/slide2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114" name="TextShape 2"/>
          <p:cNvSpPr txBox="1"/>
          <p:nvPr/>
        </p:nvSpPr>
        <p:spPr>
          <a:xfrm>
            <a:off x="504000" y="1226520"/>
            <a:ext cx="9071640" cy="321696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000" spc="-1" strike="noStrike">
                <a:latin typeface="Arial Narrow"/>
              </a:rPr>
              <a:t>Goals are a great way to stay focused on your priorities and tasks for the day. </a:t>
            </a:r>
            <a:endParaRPr b="0" lang="en-US" sz="3000" spc="-1" strike="noStrike"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000" spc="-1" strike="noStrike">
                <a:latin typeface="Arial Narrow"/>
              </a:rPr>
              <a:t>Every morning, try to create a list of the top goals for the day. </a:t>
            </a:r>
            <a:endParaRPr b="0" lang="en-US" sz="3000" spc="-1" strike="noStrike"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000" spc="-1" strike="noStrike">
                <a:latin typeface="Arial Narrow"/>
              </a:rPr>
              <a:t>More so, set goals that are specific and time bound to help you stay on track. </a:t>
            </a:r>
            <a:endParaRPr b="0" lang="en-US" sz="3000" spc="-1" strike="noStrike">
              <a:latin typeface="Arial Narrow"/>
            </a:endParaRPr>
          </a:p>
        </p:txBody>
      </p:sp>
    </p:spTree>
  </p:cSld>
</p:sld>
</file>

<file path=ppt/slides/slide2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116" name="TextShape 2"/>
          <p:cNvSpPr txBox="1"/>
          <p:nvPr/>
        </p:nvSpPr>
        <p:spPr>
          <a:xfrm>
            <a:off x="504000" y="1226520"/>
            <a:ext cx="9071640" cy="321696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000" spc="-1" strike="noStrike">
                <a:latin typeface="Arial Narrow"/>
              </a:rPr>
              <a:t>Goals are a great way to stay focused on your priorities and tasks for the day. </a:t>
            </a:r>
            <a:endParaRPr b="0" lang="en-US" sz="3000" spc="-1" strike="noStrike"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000" spc="-1" strike="noStrike">
                <a:latin typeface="Arial Narrow"/>
              </a:rPr>
              <a:t>Every morning, try to create a list of the top goals for the day. </a:t>
            </a:r>
            <a:endParaRPr b="0" lang="en-US" sz="3000" spc="-1" strike="noStrike"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000" spc="-1" strike="noStrike">
                <a:latin typeface="Arial Narrow"/>
              </a:rPr>
              <a:t>More so, set goals that are specific and time bound to help you stay on track. </a:t>
            </a:r>
            <a:endParaRPr b="0" lang="en-US" sz="3000" spc="-1" strike="noStrike"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000" spc="-1" strike="noStrike">
                <a:latin typeface="Arial Narrow"/>
              </a:rPr>
              <a:t>You may want to try the SMART goal method. </a:t>
            </a:r>
            <a:endParaRPr b="0" lang="en-US" sz="3000" spc="-1" strike="noStrike">
              <a:latin typeface="Arial Narrow"/>
            </a:endParaRPr>
          </a:p>
        </p:txBody>
      </p:sp>
    </p:spTree>
  </p:cSld>
</p:sld>
</file>

<file path=ppt/slides/slide2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TextShape 1"/>
          <p:cNvSpPr txBox="1"/>
          <p:nvPr/>
        </p:nvSpPr>
        <p:spPr>
          <a:xfrm>
            <a:off x="885960" y="822240"/>
            <a:ext cx="8689680" cy="402552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r>
              <a:rPr b="0" lang="en-US" sz="4000" spc="-1" strike="noStrike">
                <a:solidFill>
                  <a:srgbClr val="ce181e"/>
                </a:solidFill>
                <a:latin typeface="Arial Narrow"/>
              </a:rPr>
              <a:t>S</a:t>
            </a:r>
            <a:endParaRPr b="0" lang="en-US" sz="4000" spc="-1" strike="noStrike">
              <a:latin typeface="Arial Narrow"/>
            </a:endParaRPr>
          </a:p>
          <a:p>
            <a:r>
              <a:rPr b="0" lang="en-US" sz="4000" spc="-1" strike="noStrike">
                <a:solidFill>
                  <a:srgbClr val="ce181e"/>
                </a:solidFill>
                <a:latin typeface="Arial Narrow"/>
              </a:rPr>
              <a:t>M</a:t>
            </a:r>
            <a:endParaRPr b="0" lang="en-US" sz="4000" spc="-1" strike="noStrike">
              <a:latin typeface="Arial Narrow"/>
            </a:endParaRPr>
          </a:p>
          <a:p>
            <a:r>
              <a:rPr b="0" lang="en-US" sz="4000" spc="-1" strike="noStrike">
                <a:solidFill>
                  <a:srgbClr val="ce181e"/>
                </a:solidFill>
                <a:latin typeface="Arial Narrow"/>
              </a:rPr>
              <a:t>A</a:t>
            </a:r>
            <a:endParaRPr b="0" lang="en-US" sz="4000" spc="-1" strike="noStrike">
              <a:latin typeface="Arial Narrow"/>
            </a:endParaRPr>
          </a:p>
          <a:p>
            <a:r>
              <a:rPr b="0" lang="en-US" sz="4000" spc="-1" strike="noStrike">
                <a:solidFill>
                  <a:srgbClr val="ce181e"/>
                </a:solidFill>
                <a:latin typeface="Arial Narrow"/>
              </a:rPr>
              <a:t>R</a:t>
            </a:r>
            <a:endParaRPr b="0" lang="en-US" sz="4000" spc="-1" strike="noStrike">
              <a:latin typeface="Arial Narrow"/>
            </a:endParaRPr>
          </a:p>
          <a:p>
            <a:r>
              <a:rPr b="0" lang="en-US" sz="4000" spc="-1" strike="noStrike">
                <a:solidFill>
                  <a:srgbClr val="ce181e"/>
                </a:solidFill>
                <a:latin typeface="Arial Narrow"/>
              </a:rPr>
              <a:t>T</a:t>
            </a:r>
            <a:endParaRPr b="0" lang="en-US" sz="4000" spc="-1" strike="noStrike">
              <a:latin typeface="Arial Narrow"/>
            </a:endParaRPr>
          </a:p>
        </p:txBody>
      </p:sp>
    </p:spTree>
  </p:cSld>
</p:sld>
</file>

<file path=ppt/slides/slide2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TextShape 1"/>
          <p:cNvSpPr txBox="1"/>
          <p:nvPr/>
        </p:nvSpPr>
        <p:spPr>
          <a:xfrm>
            <a:off x="885960" y="822240"/>
            <a:ext cx="8689680" cy="402552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r>
              <a:rPr b="0" lang="en-US" sz="4000" spc="-1" strike="noStrike">
                <a:solidFill>
                  <a:srgbClr val="ce181e"/>
                </a:solidFill>
                <a:latin typeface="Arial Narrow"/>
              </a:rPr>
              <a:t>S</a:t>
            </a:r>
            <a:r>
              <a:rPr b="0" lang="en-US" sz="3200" spc="-1" strike="noStrike">
                <a:latin typeface="Arial Narrow"/>
              </a:rPr>
              <a:t>pecific </a:t>
            </a:r>
            <a:endParaRPr b="0" lang="en-US" sz="3200" spc="-1" strike="noStrike">
              <a:latin typeface="Arial Narrow"/>
            </a:endParaRPr>
          </a:p>
          <a:p>
            <a:r>
              <a:rPr b="0" lang="en-US" sz="4000" spc="-1" strike="noStrike">
                <a:solidFill>
                  <a:srgbClr val="ce181e"/>
                </a:solidFill>
                <a:latin typeface="Arial Narrow"/>
              </a:rPr>
              <a:t>M</a:t>
            </a:r>
            <a:endParaRPr b="0" lang="en-US" sz="4000" spc="-1" strike="noStrike">
              <a:latin typeface="Arial Narrow"/>
            </a:endParaRPr>
          </a:p>
          <a:p>
            <a:r>
              <a:rPr b="0" lang="en-US" sz="4000" spc="-1" strike="noStrike">
                <a:solidFill>
                  <a:srgbClr val="ce181e"/>
                </a:solidFill>
                <a:latin typeface="Arial Narrow"/>
              </a:rPr>
              <a:t>A</a:t>
            </a:r>
            <a:endParaRPr b="0" lang="en-US" sz="4000" spc="-1" strike="noStrike">
              <a:latin typeface="Arial Narrow"/>
            </a:endParaRPr>
          </a:p>
          <a:p>
            <a:r>
              <a:rPr b="0" lang="en-US" sz="4000" spc="-1" strike="noStrike">
                <a:solidFill>
                  <a:srgbClr val="ce181e"/>
                </a:solidFill>
                <a:latin typeface="Arial Narrow"/>
              </a:rPr>
              <a:t>R</a:t>
            </a:r>
            <a:endParaRPr b="0" lang="en-US" sz="4000" spc="-1" strike="noStrike">
              <a:latin typeface="Arial Narrow"/>
            </a:endParaRPr>
          </a:p>
          <a:p>
            <a:r>
              <a:rPr b="0" lang="en-US" sz="4000" spc="-1" strike="noStrike">
                <a:solidFill>
                  <a:srgbClr val="ce181e"/>
                </a:solidFill>
                <a:latin typeface="Arial Narrow"/>
              </a:rPr>
              <a:t>T</a:t>
            </a:r>
            <a:endParaRPr b="0" lang="en-US" sz="4000" spc="-1" strike="noStrike">
              <a:latin typeface="Arial Narrow"/>
            </a:endParaRPr>
          </a:p>
        </p:txBody>
      </p:sp>
    </p:spTree>
  </p:cSld>
</p:sld>
</file>

<file path=ppt/slides/slide2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TextShape 1"/>
          <p:cNvSpPr txBox="1"/>
          <p:nvPr/>
        </p:nvSpPr>
        <p:spPr>
          <a:xfrm>
            <a:off x="885960" y="822240"/>
            <a:ext cx="8689680" cy="402552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r>
              <a:rPr b="0" lang="en-US" sz="4000" spc="-1" strike="noStrike">
                <a:solidFill>
                  <a:srgbClr val="ce181e"/>
                </a:solidFill>
                <a:latin typeface="Arial Narrow"/>
              </a:rPr>
              <a:t>S</a:t>
            </a:r>
            <a:r>
              <a:rPr b="0" lang="en-US" sz="3200" spc="-1" strike="noStrike">
                <a:latin typeface="Arial Narrow"/>
              </a:rPr>
              <a:t>pecific </a:t>
            </a:r>
            <a:endParaRPr b="0" lang="en-US" sz="3200" spc="-1" strike="noStrike">
              <a:latin typeface="Arial Narrow"/>
            </a:endParaRPr>
          </a:p>
          <a:p>
            <a:r>
              <a:rPr b="0" lang="en-US" sz="4000" spc="-1" strike="noStrike">
                <a:solidFill>
                  <a:srgbClr val="ce181e"/>
                </a:solidFill>
                <a:latin typeface="Arial Narrow"/>
              </a:rPr>
              <a:t>M</a:t>
            </a:r>
            <a:r>
              <a:rPr b="0" lang="en-US" sz="3200" spc="-1" strike="noStrike">
                <a:latin typeface="Arial Narrow"/>
              </a:rPr>
              <a:t>easurable </a:t>
            </a:r>
            <a:endParaRPr b="0" lang="en-US" sz="3200" spc="-1" strike="noStrike">
              <a:latin typeface="Arial Narrow"/>
            </a:endParaRPr>
          </a:p>
          <a:p>
            <a:r>
              <a:rPr b="0" lang="en-US" sz="4000" spc="-1" strike="noStrike">
                <a:solidFill>
                  <a:srgbClr val="ce181e"/>
                </a:solidFill>
                <a:latin typeface="Arial Narrow"/>
              </a:rPr>
              <a:t>A</a:t>
            </a:r>
            <a:endParaRPr b="0" lang="en-US" sz="4000" spc="-1" strike="noStrike">
              <a:latin typeface="Arial Narrow"/>
            </a:endParaRPr>
          </a:p>
          <a:p>
            <a:r>
              <a:rPr b="0" lang="en-US" sz="4000" spc="-1" strike="noStrike">
                <a:solidFill>
                  <a:srgbClr val="ce181e"/>
                </a:solidFill>
                <a:latin typeface="Arial Narrow"/>
              </a:rPr>
              <a:t>R</a:t>
            </a:r>
            <a:endParaRPr b="0" lang="en-US" sz="4000" spc="-1" strike="noStrike">
              <a:latin typeface="Arial Narrow"/>
            </a:endParaRPr>
          </a:p>
          <a:p>
            <a:r>
              <a:rPr b="0" lang="en-US" sz="4000" spc="-1" strike="noStrike">
                <a:solidFill>
                  <a:srgbClr val="ce181e"/>
                </a:solidFill>
                <a:latin typeface="Arial Narrow"/>
              </a:rPr>
              <a:t>T</a:t>
            </a:r>
            <a:endParaRPr b="0" lang="en-US" sz="4000" spc="-1" strike="noStrike">
              <a:latin typeface="Arial Narrow"/>
            </a:endParaRPr>
          </a:p>
        </p:txBody>
      </p:sp>
    </p:spTree>
  </p:cSld>
</p:sld>
</file>

<file path=ppt/slides/slide2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TextShape 1"/>
          <p:cNvSpPr txBox="1"/>
          <p:nvPr/>
        </p:nvSpPr>
        <p:spPr>
          <a:xfrm>
            <a:off x="885960" y="822240"/>
            <a:ext cx="8689680" cy="402552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r>
              <a:rPr b="0" lang="en-US" sz="4000" spc="-1" strike="noStrike">
                <a:solidFill>
                  <a:srgbClr val="ce181e"/>
                </a:solidFill>
                <a:latin typeface="Arial Narrow"/>
              </a:rPr>
              <a:t>S</a:t>
            </a:r>
            <a:r>
              <a:rPr b="0" lang="en-US" sz="3200" spc="-1" strike="noStrike">
                <a:latin typeface="Arial Narrow"/>
              </a:rPr>
              <a:t>pecific </a:t>
            </a:r>
            <a:endParaRPr b="0" lang="en-US" sz="3200" spc="-1" strike="noStrike">
              <a:latin typeface="Arial Narrow"/>
            </a:endParaRPr>
          </a:p>
          <a:p>
            <a:r>
              <a:rPr b="0" lang="en-US" sz="4000" spc="-1" strike="noStrike">
                <a:solidFill>
                  <a:srgbClr val="ce181e"/>
                </a:solidFill>
                <a:latin typeface="Arial Narrow"/>
              </a:rPr>
              <a:t>M</a:t>
            </a:r>
            <a:r>
              <a:rPr b="0" lang="en-US" sz="3200" spc="-1" strike="noStrike">
                <a:latin typeface="Arial Narrow"/>
              </a:rPr>
              <a:t>easurable </a:t>
            </a:r>
            <a:endParaRPr b="0" lang="en-US" sz="3200" spc="-1" strike="noStrike">
              <a:latin typeface="Arial Narrow"/>
            </a:endParaRPr>
          </a:p>
          <a:p>
            <a:r>
              <a:rPr b="0" lang="en-US" sz="4000" spc="-1" strike="noStrike">
                <a:solidFill>
                  <a:srgbClr val="ce181e"/>
                </a:solidFill>
                <a:latin typeface="Arial Narrow"/>
              </a:rPr>
              <a:t>A</a:t>
            </a:r>
            <a:r>
              <a:rPr b="0" lang="en-US" sz="3200" spc="-1" strike="noStrike">
                <a:latin typeface="Arial Narrow"/>
              </a:rPr>
              <a:t>chievable </a:t>
            </a:r>
            <a:endParaRPr b="0" lang="en-US" sz="3200" spc="-1" strike="noStrike">
              <a:latin typeface="Arial Narrow"/>
            </a:endParaRPr>
          </a:p>
          <a:p>
            <a:r>
              <a:rPr b="0" lang="en-US" sz="4000" spc="-1" strike="noStrike">
                <a:solidFill>
                  <a:srgbClr val="ce181e"/>
                </a:solidFill>
                <a:latin typeface="Arial Narrow"/>
              </a:rPr>
              <a:t>R</a:t>
            </a:r>
            <a:endParaRPr b="0" lang="en-US" sz="4000" spc="-1" strike="noStrike">
              <a:latin typeface="Arial Narrow"/>
            </a:endParaRPr>
          </a:p>
          <a:p>
            <a:r>
              <a:rPr b="0" lang="en-US" sz="4000" spc="-1" strike="noStrike">
                <a:solidFill>
                  <a:srgbClr val="ce181e"/>
                </a:solidFill>
                <a:latin typeface="Arial Narrow"/>
              </a:rPr>
              <a:t>T</a:t>
            </a:r>
            <a:endParaRPr b="0" lang="en-US" sz="4000" spc="-1" strike="noStrike">
              <a:latin typeface="Arial Narrow"/>
            </a:endParaRPr>
          </a:p>
        </p:txBody>
      </p:sp>
    </p:spTree>
  </p:cSld>
</p:sld>
</file>

<file path=ppt/slides/slide2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TextShape 1"/>
          <p:cNvSpPr txBox="1"/>
          <p:nvPr/>
        </p:nvSpPr>
        <p:spPr>
          <a:xfrm>
            <a:off x="885960" y="822240"/>
            <a:ext cx="8689680" cy="402552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r>
              <a:rPr b="0" lang="en-US" sz="4000" spc="-1" strike="noStrike">
                <a:solidFill>
                  <a:srgbClr val="ce181e"/>
                </a:solidFill>
                <a:latin typeface="Arial Narrow"/>
              </a:rPr>
              <a:t>S</a:t>
            </a:r>
            <a:r>
              <a:rPr b="0" lang="en-US" sz="3200" spc="-1" strike="noStrike">
                <a:latin typeface="Arial Narrow"/>
              </a:rPr>
              <a:t>pecific </a:t>
            </a:r>
            <a:endParaRPr b="0" lang="en-US" sz="3200" spc="-1" strike="noStrike">
              <a:latin typeface="Arial Narrow"/>
            </a:endParaRPr>
          </a:p>
          <a:p>
            <a:r>
              <a:rPr b="0" lang="en-US" sz="4000" spc="-1" strike="noStrike">
                <a:solidFill>
                  <a:srgbClr val="ce181e"/>
                </a:solidFill>
                <a:latin typeface="Arial Narrow"/>
              </a:rPr>
              <a:t>M</a:t>
            </a:r>
            <a:r>
              <a:rPr b="0" lang="en-US" sz="3200" spc="-1" strike="noStrike">
                <a:latin typeface="Arial Narrow"/>
              </a:rPr>
              <a:t>easurable </a:t>
            </a:r>
            <a:endParaRPr b="0" lang="en-US" sz="3200" spc="-1" strike="noStrike">
              <a:latin typeface="Arial Narrow"/>
            </a:endParaRPr>
          </a:p>
          <a:p>
            <a:r>
              <a:rPr b="0" lang="en-US" sz="4000" spc="-1" strike="noStrike">
                <a:solidFill>
                  <a:srgbClr val="ce181e"/>
                </a:solidFill>
                <a:latin typeface="Arial Narrow"/>
              </a:rPr>
              <a:t>A</a:t>
            </a:r>
            <a:r>
              <a:rPr b="0" lang="en-US" sz="3200" spc="-1" strike="noStrike">
                <a:latin typeface="Arial Narrow"/>
              </a:rPr>
              <a:t>chievable </a:t>
            </a:r>
            <a:endParaRPr b="0" lang="en-US" sz="3200" spc="-1" strike="noStrike">
              <a:latin typeface="Arial Narrow"/>
            </a:endParaRPr>
          </a:p>
          <a:p>
            <a:r>
              <a:rPr b="0" lang="en-US" sz="4000" spc="-1" strike="noStrike">
                <a:solidFill>
                  <a:srgbClr val="ce181e"/>
                </a:solidFill>
                <a:latin typeface="Arial Narrow"/>
              </a:rPr>
              <a:t>R</a:t>
            </a:r>
            <a:r>
              <a:rPr b="0" lang="en-US" sz="3200" spc="-1" strike="noStrike">
                <a:latin typeface="Arial Narrow"/>
              </a:rPr>
              <a:t>elevant</a:t>
            </a:r>
            <a:endParaRPr b="0" lang="en-US" sz="3200" spc="-1" strike="noStrike">
              <a:latin typeface="Arial Narrow"/>
            </a:endParaRPr>
          </a:p>
          <a:p>
            <a:r>
              <a:rPr b="0" lang="en-US" sz="4000" spc="-1" strike="noStrike">
                <a:solidFill>
                  <a:srgbClr val="ce181e"/>
                </a:solidFill>
                <a:latin typeface="Arial Narrow"/>
              </a:rPr>
              <a:t>T</a:t>
            </a:r>
            <a:endParaRPr b="0" lang="en-US" sz="4000" spc="-1" strike="noStrike">
              <a:latin typeface="Arial Narrow"/>
            </a:endParaRPr>
          </a:p>
        </p:txBody>
      </p:sp>
    </p:spTree>
  </p:cSld>
</p:sld>
</file>

<file path=ppt/slides/slide2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TextShape 1"/>
          <p:cNvSpPr txBox="1"/>
          <p:nvPr/>
        </p:nvSpPr>
        <p:spPr>
          <a:xfrm>
            <a:off x="885960" y="822240"/>
            <a:ext cx="8689680" cy="402552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r>
              <a:rPr b="0" lang="en-US" sz="4000" spc="-1" strike="noStrike">
                <a:solidFill>
                  <a:srgbClr val="ce181e"/>
                </a:solidFill>
                <a:latin typeface="Arial Narrow"/>
              </a:rPr>
              <a:t>S</a:t>
            </a:r>
            <a:r>
              <a:rPr b="0" lang="en-US" sz="3200" spc="-1" strike="noStrike">
                <a:latin typeface="Arial Narrow"/>
              </a:rPr>
              <a:t>pecific </a:t>
            </a:r>
            <a:endParaRPr b="0" lang="en-US" sz="3200" spc="-1" strike="noStrike">
              <a:latin typeface="Arial Narrow"/>
            </a:endParaRPr>
          </a:p>
          <a:p>
            <a:r>
              <a:rPr b="0" lang="en-US" sz="4000" spc="-1" strike="noStrike">
                <a:solidFill>
                  <a:srgbClr val="ce181e"/>
                </a:solidFill>
                <a:latin typeface="Arial Narrow"/>
              </a:rPr>
              <a:t>M</a:t>
            </a:r>
            <a:r>
              <a:rPr b="0" lang="en-US" sz="3200" spc="-1" strike="noStrike">
                <a:latin typeface="Arial Narrow"/>
              </a:rPr>
              <a:t>easurable </a:t>
            </a:r>
            <a:endParaRPr b="0" lang="en-US" sz="3200" spc="-1" strike="noStrike">
              <a:latin typeface="Arial Narrow"/>
            </a:endParaRPr>
          </a:p>
          <a:p>
            <a:r>
              <a:rPr b="0" lang="en-US" sz="4000" spc="-1" strike="noStrike">
                <a:solidFill>
                  <a:srgbClr val="ce181e"/>
                </a:solidFill>
                <a:latin typeface="Arial Narrow"/>
              </a:rPr>
              <a:t>A</a:t>
            </a:r>
            <a:r>
              <a:rPr b="0" lang="en-US" sz="3200" spc="-1" strike="noStrike">
                <a:latin typeface="Arial Narrow"/>
              </a:rPr>
              <a:t>chievable </a:t>
            </a:r>
            <a:endParaRPr b="0" lang="en-US" sz="3200" spc="-1" strike="noStrike">
              <a:latin typeface="Arial Narrow"/>
            </a:endParaRPr>
          </a:p>
          <a:p>
            <a:r>
              <a:rPr b="0" lang="en-US" sz="4000" spc="-1" strike="noStrike">
                <a:solidFill>
                  <a:srgbClr val="ce181e"/>
                </a:solidFill>
                <a:latin typeface="Arial Narrow"/>
              </a:rPr>
              <a:t>R</a:t>
            </a:r>
            <a:r>
              <a:rPr b="0" lang="en-US" sz="3200" spc="-1" strike="noStrike">
                <a:latin typeface="Arial Narrow"/>
              </a:rPr>
              <a:t>elevant</a:t>
            </a:r>
            <a:endParaRPr b="0" lang="en-US" sz="3200" spc="-1" strike="noStrike">
              <a:latin typeface="Arial Narrow"/>
            </a:endParaRPr>
          </a:p>
          <a:p>
            <a:r>
              <a:rPr b="0" lang="en-US" sz="4000" spc="-1" strike="noStrike">
                <a:solidFill>
                  <a:srgbClr val="ce181e"/>
                </a:solidFill>
                <a:latin typeface="Arial Narrow"/>
              </a:rPr>
              <a:t>T</a:t>
            </a:r>
            <a:r>
              <a:rPr b="0" lang="en-US" sz="3200" spc="-1" strike="noStrike">
                <a:latin typeface="Arial Narrow"/>
              </a:rPr>
              <a:t>ime bound. </a:t>
            </a:r>
            <a:endParaRPr b="0" lang="en-US" sz="3200" spc="-1" strike="noStrike">
              <a:latin typeface="Arial Narrow"/>
            </a:endParaRPr>
          </a:p>
        </p:txBody>
      </p:sp>
    </p:spTree>
  </p:cSld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" name="" descr=""/>
          <p:cNvPicPr/>
          <p:nvPr/>
        </p:nvPicPr>
        <p:blipFill>
          <a:blip r:embed="rId1"/>
          <a:stretch/>
        </p:blipFill>
        <p:spPr>
          <a:xfrm>
            <a:off x="698760" y="633240"/>
            <a:ext cx="4393800" cy="2924280"/>
          </a:xfrm>
          <a:prstGeom prst="rect">
            <a:avLst/>
          </a:prstGeom>
          <a:ln>
            <a:noFill/>
          </a:ln>
        </p:spPr>
      </p:pic>
      <p:pic>
        <p:nvPicPr>
          <p:cNvPr id="82" name="" descr=""/>
          <p:cNvPicPr/>
          <p:nvPr/>
        </p:nvPicPr>
        <p:blipFill>
          <a:blip r:embed="rId2"/>
          <a:stretch/>
        </p:blipFill>
        <p:spPr>
          <a:xfrm>
            <a:off x="5092560" y="2138760"/>
            <a:ext cx="4295160" cy="2865600"/>
          </a:xfrm>
          <a:prstGeom prst="rect">
            <a:avLst/>
          </a:prstGeom>
          <a:ln>
            <a:noFill/>
          </a:ln>
        </p:spPr>
      </p:pic>
    </p:spTree>
  </p:cSld>
</p:sld>
</file>

<file path=ppt/slides/slide3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TextShape 1"/>
          <p:cNvSpPr txBox="1"/>
          <p:nvPr/>
        </p:nvSpPr>
        <p:spPr>
          <a:xfrm>
            <a:off x="504000" y="226080"/>
            <a:ext cx="9071640" cy="43884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4. Give Yourself a Break 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>
</file>

<file path=ppt/slides/slide3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125" name="TextShape 2"/>
          <p:cNvSpPr txBox="1"/>
          <p:nvPr/>
        </p:nvSpPr>
        <p:spPr>
          <a:xfrm>
            <a:off x="504000" y="1455120"/>
            <a:ext cx="9071640" cy="275976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 Narrow"/>
              </a:rPr>
              <a:t>Another tip for staying focused is to give yourself a break.</a:t>
            </a:r>
            <a:endParaRPr b="0" lang="en-US" sz="3200" spc="-1" strike="noStrike">
              <a:latin typeface="Arial Narrow"/>
            </a:endParaRPr>
          </a:p>
        </p:txBody>
      </p:sp>
    </p:spTree>
  </p:cSld>
</p:sld>
</file>

<file path=ppt/slides/slide3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127" name="TextShape 2"/>
          <p:cNvSpPr txBox="1"/>
          <p:nvPr/>
        </p:nvSpPr>
        <p:spPr>
          <a:xfrm>
            <a:off x="504000" y="1455120"/>
            <a:ext cx="9071640" cy="275976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 Narrow"/>
              </a:rPr>
              <a:t>Another tip for staying focused is to give yourself a break.</a:t>
            </a:r>
            <a:endParaRPr b="0" lang="en-US" sz="3200" spc="-1" strike="noStrike"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 Narrow"/>
              </a:rPr>
              <a:t>Whenever you first start learning about mind focusing methods, you'll likely learn about the pomodoro technique.</a:t>
            </a:r>
            <a:endParaRPr b="0" lang="en-US" sz="3200" spc="-1" strike="noStrike">
              <a:latin typeface="Arial Narrow"/>
            </a:endParaRPr>
          </a:p>
        </p:txBody>
      </p:sp>
    </p:spTree>
  </p:cSld>
</p:sld>
</file>

<file path=ppt/slides/slide3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129" name="TextShape 2"/>
          <p:cNvSpPr txBox="1"/>
          <p:nvPr/>
        </p:nvSpPr>
        <p:spPr>
          <a:xfrm>
            <a:off x="504000" y="1455120"/>
            <a:ext cx="9071640" cy="275976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 Narrow"/>
              </a:rPr>
              <a:t>Another tip for staying focused is to give yourself a break.</a:t>
            </a:r>
            <a:endParaRPr b="0" lang="en-US" sz="3200" spc="-1" strike="noStrike"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 Narrow"/>
              </a:rPr>
              <a:t>Whenever you first start learning about mind focusing methods, you'll likely learn about the pomodoro technique.</a:t>
            </a:r>
            <a:endParaRPr b="0" lang="en-US" sz="3200" spc="-1" strike="noStrike"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 Narrow"/>
              </a:rPr>
              <a:t>The pomodoro technique talks about how you should work based on a work and break schedule. </a:t>
            </a:r>
            <a:endParaRPr b="0" lang="en-US" sz="3200" spc="-1" strike="noStrike">
              <a:latin typeface="Arial Narrow"/>
            </a:endParaRPr>
          </a:p>
        </p:txBody>
      </p:sp>
    </p:spTree>
  </p:cSld>
</p:sld>
</file>

<file path=ppt/slides/slide3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0" name="" descr=""/>
          <p:cNvPicPr/>
          <p:nvPr/>
        </p:nvPicPr>
        <p:blipFill>
          <a:blip r:embed="rId1"/>
          <a:stretch/>
        </p:blipFill>
        <p:spPr>
          <a:xfrm>
            <a:off x="1259280" y="168840"/>
            <a:ext cx="7561440" cy="5332680"/>
          </a:xfrm>
          <a:prstGeom prst="rect">
            <a:avLst/>
          </a:prstGeom>
          <a:ln>
            <a:noFill/>
          </a:ln>
        </p:spPr>
      </p:pic>
    </p:spTree>
  </p:cSld>
</p:sld>
</file>

<file path=ppt/slides/slide3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1" name="" descr=""/>
          <p:cNvPicPr/>
          <p:nvPr/>
        </p:nvPicPr>
        <p:blipFill>
          <a:blip r:embed="rId1"/>
          <a:stretch/>
        </p:blipFill>
        <p:spPr>
          <a:xfrm>
            <a:off x="1259280" y="168840"/>
            <a:ext cx="7561440" cy="5332680"/>
          </a:xfrm>
          <a:prstGeom prst="rect">
            <a:avLst/>
          </a:prstGeom>
          <a:ln>
            <a:noFill/>
          </a:ln>
        </p:spPr>
      </p:pic>
    </p:spTree>
  </p:cSld>
</p:sld>
</file>

<file path=ppt/slides/slide3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2" name="" descr=""/>
          <p:cNvPicPr/>
          <p:nvPr/>
        </p:nvPicPr>
        <p:blipFill>
          <a:blip r:embed="rId1"/>
          <a:stretch/>
        </p:blipFill>
        <p:spPr>
          <a:xfrm>
            <a:off x="3511800" y="1306800"/>
            <a:ext cx="3056760" cy="3056760"/>
          </a:xfrm>
          <a:prstGeom prst="rect">
            <a:avLst/>
          </a:prstGeom>
          <a:ln>
            <a:noFill/>
          </a:ln>
        </p:spPr>
      </p:pic>
    </p:spTree>
  </p:cSld>
</p:sld>
</file>

<file path=ppt/slides/slide3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134" name="TextShape 2"/>
          <p:cNvSpPr txBox="1"/>
          <p:nvPr/>
        </p:nvSpPr>
        <p:spPr>
          <a:xfrm>
            <a:off x="504000" y="1843560"/>
            <a:ext cx="9071640" cy="19832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latin typeface="Arial Narrow"/>
              </a:rPr>
              <a:t>Repeat this four times.</a:t>
            </a:r>
            <a:endParaRPr b="0" lang="en-US" sz="4000" spc="-1" strike="noStrike">
              <a:latin typeface="Arial Narrow"/>
            </a:endParaRPr>
          </a:p>
        </p:txBody>
      </p:sp>
    </p:spTree>
  </p:cSld>
</p:sld>
</file>

<file path=ppt/slides/slide3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136" name="TextShape 2"/>
          <p:cNvSpPr txBox="1"/>
          <p:nvPr/>
        </p:nvSpPr>
        <p:spPr>
          <a:xfrm>
            <a:off x="504000" y="1843560"/>
            <a:ext cx="9071640" cy="19832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latin typeface="Arial Narrow"/>
              </a:rPr>
              <a:t>Repeat this four times. </a:t>
            </a:r>
            <a:endParaRPr b="0" lang="en-US" sz="4000" spc="-1" strike="noStrike"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latin typeface="Arial Narrow"/>
              </a:rPr>
              <a:t>After the 4th working session, take a 20 to 30 minute break, and start over again. </a:t>
            </a:r>
            <a:endParaRPr b="0" lang="en-US" sz="4000" spc="-1" strike="noStrike">
              <a:latin typeface="Arial Narrow"/>
            </a:endParaRPr>
          </a:p>
        </p:txBody>
      </p:sp>
    </p:spTree>
  </p:cSld>
</p:sld>
</file>

<file path=ppt/slides/slide3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138" name="TextShape 2"/>
          <p:cNvSpPr txBox="1"/>
          <p:nvPr/>
        </p:nvSpPr>
        <p:spPr>
          <a:xfrm>
            <a:off x="504000" y="1750680"/>
            <a:ext cx="9071640" cy="21690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 Narrow"/>
              </a:rPr>
              <a:t>The point of this technique is to help you stay focused when you are working but give your brain time to relax.</a:t>
            </a:r>
            <a:endParaRPr b="0" lang="en-US" sz="3200" spc="-1" strike="noStrike">
              <a:latin typeface="Arial Narrow"/>
            </a:endParaRPr>
          </a:p>
        </p:txBody>
      </p:sp>
    </p:spTree>
  </p:cSld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84" name="TextShape 2"/>
          <p:cNvSpPr txBox="1"/>
          <p:nvPr/>
        </p:nvSpPr>
        <p:spPr>
          <a:xfrm>
            <a:off x="504000" y="1769760"/>
            <a:ext cx="9071640" cy="21308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 Narrow"/>
              </a:rPr>
              <a:t>Even though focus is a natural challenge to most people, there are easy techniques that you can incorporate into your day to help train your brain. </a:t>
            </a:r>
            <a:endParaRPr b="0" lang="en-US" sz="3200" spc="-1" strike="noStrike">
              <a:latin typeface="Arial Narrow"/>
            </a:endParaRPr>
          </a:p>
        </p:txBody>
      </p:sp>
    </p:spTree>
  </p:cSld>
</p:sld>
</file>

<file path=ppt/slides/slide4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140" name="TextShape 2"/>
          <p:cNvSpPr txBox="1"/>
          <p:nvPr/>
        </p:nvSpPr>
        <p:spPr>
          <a:xfrm>
            <a:off x="504000" y="1750680"/>
            <a:ext cx="9071640" cy="21690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 Narrow"/>
              </a:rPr>
              <a:t>The point of this technique is to help you stay focused when you are working but give your brain time to relax. </a:t>
            </a:r>
            <a:endParaRPr b="0" lang="en-US" sz="3200" spc="-1" strike="noStrike"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 Narrow"/>
              </a:rPr>
              <a:t>In other words, it breaks the work up into more manageable chunks. </a:t>
            </a:r>
            <a:endParaRPr b="0" lang="en-US" sz="3200" spc="-1" strike="noStrike">
              <a:latin typeface="Arial Narrow"/>
            </a:endParaRPr>
          </a:p>
        </p:txBody>
      </p:sp>
    </p:spTree>
  </p:cSld>
</p:sld>
</file>

<file path=ppt/slides/slide4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TextShape 1"/>
          <p:cNvSpPr txBox="1"/>
          <p:nvPr/>
        </p:nvSpPr>
        <p:spPr>
          <a:xfrm>
            <a:off x="504000" y="226080"/>
            <a:ext cx="9071640" cy="43884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5. Fuel Up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>
</file>

<file path=ppt/slides/slide4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2" name="" descr=""/>
          <p:cNvPicPr/>
          <p:nvPr/>
        </p:nvPicPr>
        <p:blipFill>
          <a:blip r:embed="rId1"/>
          <a:stretch/>
        </p:blipFill>
        <p:spPr>
          <a:xfrm>
            <a:off x="-142200" y="0"/>
            <a:ext cx="10438200" cy="6959160"/>
          </a:xfrm>
          <a:prstGeom prst="rect">
            <a:avLst/>
          </a:prstGeom>
          <a:ln>
            <a:noFill/>
          </a:ln>
        </p:spPr>
      </p:pic>
    </p:spTree>
  </p:cSld>
</p:sld>
</file>

<file path=ppt/slides/slide4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TextShape 1"/>
          <p:cNvSpPr txBox="1"/>
          <p:nvPr/>
        </p:nvSpPr>
        <p:spPr>
          <a:xfrm>
            <a:off x="504000" y="640800"/>
            <a:ext cx="9071640" cy="43884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Make sure you are eating the right food throughout the day to keep yourself focused and ready to tackle work. 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>
</file>

<file path=ppt/slides/slide4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145" name="TextShape 2"/>
          <p:cNvSpPr txBox="1"/>
          <p:nvPr/>
        </p:nvSpPr>
        <p:spPr>
          <a:xfrm>
            <a:off x="504000" y="1555200"/>
            <a:ext cx="9071640" cy="25596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 Narrow"/>
              </a:rPr>
              <a:t>Complex carbohydrates, healthy fats, and lean protein are the best foods for staying focused.</a:t>
            </a:r>
            <a:endParaRPr b="0" lang="en-US" sz="3200" spc="-1" strike="noStrike">
              <a:latin typeface="Arial Narrow"/>
            </a:endParaRPr>
          </a:p>
        </p:txBody>
      </p:sp>
    </p:spTree>
  </p:cSld>
</p:sld>
</file>

<file path=ppt/slides/slide4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147" name="TextShape 2"/>
          <p:cNvSpPr txBox="1"/>
          <p:nvPr/>
        </p:nvSpPr>
        <p:spPr>
          <a:xfrm>
            <a:off x="504000" y="1555200"/>
            <a:ext cx="9071640" cy="25596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 Narrow"/>
              </a:rPr>
              <a:t>Complex carbohydrates, healthy fats, and lean protein are the best foods for staying focused. </a:t>
            </a:r>
            <a:endParaRPr b="0" lang="en-US" sz="3200" spc="-1" strike="noStrike"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 Narrow"/>
              </a:rPr>
              <a:t>Some of the best foods to eat throughout the day include berries, leafy vegetables, fatty fish, walnuts, and tea or coffee in moderation. </a:t>
            </a:r>
            <a:endParaRPr b="0" lang="en-US" sz="3200" spc="-1" strike="noStrike">
              <a:latin typeface="Arial Narrow"/>
            </a:endParaRPr>
          </a:p>
        </p:txBody>
      </p:sp>
    </p:spTree>
  </p:cSld>
</p:sld>
</file>

<file path=ppt/slides/slide4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TextShape 1"/>
          <p:cNvSpPr txBox="1"/>
          <p:nvPr/>
        </p:nvSpPr>
        <p:spPr>
          <a:xfrm>
            <a:off x="504000" y="226080"/>
            <a:ext cx="9071640" cy="43884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Final Thoughts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>
</file>

<file path=ppt/slides/slide4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150" name="TextShape 2"/>
          <p:cNvSpPr txBox="1"/>
          <p:nvPr/>
        </p:nvSpPr>
        <p:spPr>
          <a:xfrm>
            <a:off x="504000" y="1555200"/>
            <a:ext cx="9071640" cy="25596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latin typeface="Arial Narrow"/>
              </a:rPr>
              <a:t>As you can see, improving focus is relatively easy with these 5 tips. </a:t>
            </a:r>
            <a:endParaRPr b="0" lang="en-US" sz="4000" spc="-1" strike="noStrike">
              <a:latin typeface="Arial Narrow"/>
            </a:endParaRPr>
          </a:p>
        </p:txBody>
      </p:sp>
    </p:spTree>
  </p:cSld>
</p:sld>
</file>

<file path=ppt/slides/slide4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152" name="TextShape 2"/>
          <p:cNvSpPr txBox="1"/>
          <p:nvPr/>
        </p:nvSpPr>
        <p:spPr>
          <a:xfrm>
            <a:off x="504000" y="1555200"/>
            <a:ext cx="9071640" cy="25596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latin typeface="Arial Narrow"/>
              </a:rPr>
              <a:t>As you can see, improving focus is relatively easy with these 5 tips. </a:t>
            </a:r>
            <a:endParaRPr b="0" lang="en-US" sz="4000" spc="-1" strike="noStrike"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latin typeface="Arial Narrow"/>
              </a:rPr>
              <a:t>Just be kind and patient with yourself and you should see results in no time. </a:t>
            </a:r>
            <a:endParaRPr b="0" lang="en-US" sz="4000" spc="-1" strike="noStrike">
              <a:latin typeface="Arial Narrow"/>
            </a:endParaRPr>
          </a:p>
        </p:txBody>
      </p:sp>
    </p:spTree>
  </p:cSld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86" name="TextShape 2"/>
          <p:cNvSpPr txBox="1"/>
          <p:nvPr/>
        </p:nvSpPr>
        <p:spPr>
          <a:xfrm>
            <a:off x="504000" y="1769760"/>
            <a:ext cx="9071640" cy="21308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 Narrow"/>
              </a:rPr>
              <a:t>Even though focus is a natural challenge to most people, there are easy techniques that you can incorporate into your day to help train your brain. </a:t>
            </a:r>
            <a:endParaRPr b="0" lang="en-US" sz="3200" spc="-1" strike="noStrike"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 Narrow"/>
              </a:rPr>
              <a:t>Without further ado, let’s look at 5 tips for staying focused.</a:t>
            </a:r>
            <a:endParaRPr b="0" lang="en-US" sz="3200" spc="-1" strike="noStrike">
              <a:latin typeface="Arial Narrow"/>
            </a:endParaRPr>
          </a:p>
        </p:txBody>
      </p:sp>
    </p:spTree>
  </p:cSld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TextShape 1"/>
          <p:cNvSpPr txBox="1"/>
          <p:nvPr/>
        </p:nvSpPr>
        <p:spPr>
          <a:xfrm>
            <a:off x="504000" y="226080"/>
            <a:ext cx="9071640" cy="43884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1. Remove Distractions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89" name="TextShape 2"/>
          <p:cNvSpPr txBox="1"/>
          <p:nvPr/>
        </p:nvSpPr>
        <p:spPr>
          <a:xfrm>
            <a:off x="504000" y="1702800"/>
            <a:ext cx="9071640" cy="22644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 Narrow"/>
              </a:rPr>
              <a:t>First things first. </a:t>
            </a:r>
            <a:endParaRPr b="0" lang="en-US" sz="3200" spc="-1" strike="noStrike">
              <a:latin typeface="Arial Narrow"/>
            </a:endParaRPr>
          </a:p>
        </p:txBody>
      </p:sp>
    </p:spTree>
  </p:cSld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91" name="TextShape 2"/>
          <p:cNvSpPr txBox="1"/>
          <p:nvPr/>
        </p:nvSpPr>
        <p:spPr>
          <a:xfrm>
            <a:off x="504000" y="1702800"/>
            <a:ext cx="9071640" cy="22644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 Narrow"/>
              </a:rPr>
              <a:t>First things first. </a:t>
            </a:r>
            <a:endParaRPr b="0" lang="en-US" sz="3200" spc="-1" strike="noStrike"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 Narrow"/>
              </a:rPr>
              <a:t>Start by removing all distractions while you are working.</a:t>
            </a:r>
            <a:endParaRPr b="0" lang="en-US" sz="3200" spc="-1" strike="noStrike">
              <a:latin typeface="Arial Narrow"/>
            </a:endParaRPr>
          </a:p>
        </p:txBody>
      </p:sp>
    </p:spTree>
  </p:cSld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93" name="TextShape 2"/>
          <p:cNvSpPr txBox="1"/>
          <p:nvPr/>
        </p:nvSpPr>
        <p:spPr>
          <a:xfrm>
            <a:off x="504000" y="1702800"/>
            <a:ext cx="9071640" cy="22644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 Narrow"/>
              </a:rPr>
              <a:t>First things first. </a:t>
            </a:r>
            <a:endParaRPr b="0" lang="en-US" sz="3200" spc="-1" strike="noStrike"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 Narrow"/>
              </a:rPr>
              <a:t>Start by removing all distractions while you are working.</a:t>
            </a:r>
            <a:endParaRPr b="0" lang="en-US" sz="3200" spc="-1" strike="noStrike"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 Narrow"/>
              </a:rPr>
              <a:t> </a:t>
            </a:r>
            <a:r>
              <a:rPr b="0" lang="en-US" sz="3200" spc="-1" strike="noStrike">
                <a:latin typeface="Arial Narrow"/>
              </a:rPr>
              <a:t>This includes social media, your phone, or pesky coworkers that want to chat. </a:t>
            </a:r>
            <a:endParaRPr b="0" lang="en-US" sz="3200" spc="-1" strike="noStrike">
              <a:latin typeface="Arial Narrow"/>
            </a:endParaRPr>
          </a:p>
        </p:txBody>
      </p: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92</TotalTime>
  <Application>LibreOffice/6.0.2.1$Windows_X86_64 LibreOffice_project/f7f06a8f319e4b62f9bc5095aa112a65d2f3ac89</Applicat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2020-05-19T15:03:18Z</dcterms:created>
  <dc:creator/>
  <dc:description/>
  <dc:language>en-GB</dc:language>
  <cp:lastModifiedBy/>
  <dcterms:modified xsi:type="dcterms:W3CDTF">2021-03-08T06:09:48Z</dcterms:modified>
  <cp:revision>15</cp:revision>
  <dc:subject/>
  <dc:title/>
</cp:coreProperties>
</file>