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51.png" ContentType="image/png"/>
  <Override PartName="/ppt/media/image9.jpeg" ContentType="image/jpeg"/>
  <Override PartName="/ppt/media/image53.jpeg" ContentType="image/jpeg"/>
  <Override PartName="/ppt/media/image1.jpeg" ContentType="image/jpeg"/>
  <Override PartName="/ppt/media/image54.jpeg" ContentType="image/jpeg"/>
  <Override PartName="/ppt/media/image2.jpeg" ContentType="image/jpeg"/>
  <Override PartName="/ppt/media/image55.jpeg" ContentType="image/jpeg"/>
  <Override PartName="/ppt/media/image48.png" ContentType="image/png"/>
  <Override PartName="/ppt/media/image3.jpeg" ContentType="image/jpeg"/>
  <Override PartName="/ppt/media/image58.png" ContentType="image/pn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56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49.png" ContentType="image/png"/>
  <Override PartName="/ppt/media/image16.jpeg" ContentType="image/jpeg"/>
  <Override PartName="/ppt/media/image59.png" ContentType="image/png"/>
  <Override PartName="/ppt/media/image17.jpeg" ContentType="image/jpeg"/>
  <Override PartName="/ppt/media/image18.jpeg" ContentType="image/jpeg"/>
  <Override PartName="/ppt/media/image19.jpeg" ContentType="image/jpeg"/>
  <Override PartName="/ppt/media/image44.png" ContentType="image/pn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47.png" ContentType="image/png"/>
  <Override PartName="/ppt/media/image27.jpeg" ContentType="image/jpeg"/>
  <Override PartName="/ppt/media/image57.png" ContentType="image/pn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52.png" ContentType="image/pn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45.png" ContentType="image/pn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png" ContentType="image/png"/>
  <Override PartName="/ppt/media/image46.png" ContentType="image/png"/>
  <Override PartName="/ppt/media/image50.png" ContentType="image/png"/>
  <Override PartName="/ppt/media/image60.jpeg" ContentType="image/jpeg"/>
  <Override PartName="/ppt/media/image61.jpeg" ContentType="image/jpeg"/>
  <Override PartName="/ppt/media/image62.jpeg" ContentType="image/jpeg"/>
  <Override PartName="/ppt/media/image63.jpeg" ContentType="image/jpeg"/>
  <Override PartName="/ppt/media/image64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3FC127CF-3B80-46F2-8F4E-14E20E84226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53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54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55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2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2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slideLayout" Target="../slideLayouts/slideLayout2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2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60.jpeg"/><Relationship Id="rId2" Type="http://schemas.openxmlformats.org/officeDocument/2006/relationships/slideLayout" Target="../slideLayouts/slideLayout18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61.jpeg"/><Relationship Id="rId2" Type="http://schemas.openxmlformats.org/officeDocument/2006/relationships/slideLayout" Target="../slideLayouts/slideLayout18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62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63.jpeg"/><Relationship Id="rId2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64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Should You Single-Task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or Multi-Task?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 rot="21067200">
            <a:off x="2171520" y="880920"/>
            <a:ext cx="6188040" cy="411876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 rot="768000">
            <a:off x="1917360" y="1024560"/>
            <a:ext cx="5816520" cy="38714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 rot="21067200">
            <a:off x="2171520" y="880920"/>
            <a:ext cx="6188040" cy="4118760"/>
          </a:xfrm>
          <a:prstGeom prst="rect">
            <a:avLst/>
          </a:prstGeom>
          <a:ln>
            <a:noFill/>
          </a:ln>
        </p:spPr>
      </p:pic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 rot="768000">
            <a:off x="1917360" y="1024560"/>
            <a:ext cx="5816520" cy="3871440"/>
          </a:xfrm>
          <a:prstGeom prst="rect">
            <a:avLst/>
          </a:prstGeom>
          <a:ln>
            <a:noFill/>
          </a:ln>
        </p:spPr>
      </p:pic>
      <p:pic>
        <p:nvPicPr>
          <p:cNvPr id="95" name="" descr=""/>
          <p:cNvPicPr/>
          <p:nvPr/>
        </p:nvPicPr>
        <p:blipFill>
          <a:blip r:embed="rId3"/>
          <a:stretch/>
        </p:blipFill>
        <p:spPr>
          <a:xfrm rot="21294600">
            <a:off x="3019320" y="1185840"/>
            <a:ext cx="5587920" cy="37191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 rot="21067200">
            <a:off x="2171520" y="880920"/>
            <a:ext cx="6188040" cy="411876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 rot="768000">
            <a:off x="1917360" y="1024560"/>
            <a:ext cx="5816520" cy="387144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 rot="21294600">
            <a:off x="3019320" y="1185840"/>
            <a:ext cx="5587920" cy="3719160"/>
          </a:xfrm>
          <a:prstGeom prst="rect">
            <a:avLst/>
          </a:prstGeom>
          <a:ln>
            <a:noFill/>
          </a:ln>
        </p:spPr>
      </p:pic>
      <p:pic>
        <p:nvPicPr>
          <p:cNvPr id="99" name="" descr=""/>
          <p:cNvPicPr/>
          <p:nvPr/>
        </p:nvPicPr>
        <p:blipFill>
          <a:blip r:embed="rId4"/>
          <a:stretch/>
        </p:blipFill>
        <p:spPr>
          <a:xfrm>
            <a:off x="2029320" y="838440"/>
            <a:ext cx="6095520" cy="40572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1301400"/>
            <a:ext cx="9071640" cy="306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According to most experts, however, there is no such thing as multi-tasking.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1301400"/>
            <a:ext cx="9071640" cy="306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According to most experts, however, there is no such thing as multi-tasking.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We can only do one thing at once.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1301400"/>
            <a:ext cx="9071640" cy="306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According to most experts, however, there is no such thing as multi-tasking.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We can only do one thing at once.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 </a:t>
            </a:r>
            <a:r>
              <a:rPr b="0" lang="en-US" sz="3600" spc="-1" strike="noStrike">
                <a:latin typeface="Arial Narrow"/>
              </a:rPr>
              <a:t>As a result, most people are serial taskers, not multi-taskers.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Serial tasking is when you jump from task to task in a rapid order.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825840" y="682560"/>
            <a:ext cx="3530160" cy="23493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825840" y="682560"/>
            <a:ext cx="3530160" cy="2349360"/>
          </a:xfrm>
          <a:prstGeom prst="rect">
            <a:avLst/>
          </a:prstGeom>
          <a:ln>
            <a:noFill/>
          </a:ln>
        </p:spPr>
      </p:pic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5094360" y="2245680"/>
            <a:ext cx="3870000" cy="257580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825840" y="682560"/>
            <a:ext cx="3530160" cy="234936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5094360" y="2245680"/>
            <a:ext cx="3870000" cy="2575800"/>
          </a:xfrm>
          <a:prstGeom prst="rect">
            <a:avLst/>
          </a:prstGeom>
          <a:ln>
            <a:noFill/>
          </a:ln>
        </p:spPr>
      </p:pic>
      <p:cxnSp>
        <p:nvCxnSpPr>
          <p:cNvPr id="109" name="Line 1"/>
          <p:cNvCxnSpPr>
            <a:stCxn id="107" idx="3"/>
            <a:endCxn id="108" idx="0"/>
          </p:cNvCxnSpPr>
          <p:nvPr/>
        </p:nvCxnSpPr>
        <p:spPr>
          <a:xfrm>
            <a:off x="4356000" y="1857240"/>
            <a:ext cx="2673720" cy="388800"/>
          </a:xfrm>
          <a:prstGeom prst="curvedConnector3">
            <a:avLst/>
          </a:prstGeom>
          <a:ln w="76320">
            <a:solidFill>
              <a:srgbClr val="000000"/>
            </a:solidFill>
            <a:round/>
            <a:tailEnd len="med" type="triangle" w="med"/>
          </a:ln>
        </p:spPr>
      </p:cxn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claim that they are good multi-taskers, but that is rarely true.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825840" y="682560"/>
            <a:ext cx="3530160" cy="234936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2"/>
          <a:stretch/>
        </p:blipFill>
        <p:spPr>
          <a:xfrm>
            <a:off x="5094360" y="2245680"/>
            <a:ext cx="3870000" cy="2575800"/>
          </a:xfrm>
          <a:prstGeom prst="rect">
            <a:avLst/>
          </a:prstGeom>
          <a:ln>
            <a:noFill/>
          </a:ln>
        </p:spPr>
      </p:pic>
      <p:cxnSp>
        <p:nvCxnSpPr>
          <p:cNvPr id="112" name="Line 1"/>
          <p:cNvCxnSpPr>
            <a:stCxn id="110" idx="3"/>
            <a:endCxn id="111" idx="0"/>
          </p:cNvCxnSpPr>
          <p:nvPr/>
        </p:nvCxnSpPr>
        <p:spPr>
          <a:xfrm>
            <a:off x="4356000" y="1857240"/>
            <a:ext cx="2673720" cy="388800"/>
          </a:xfrm>
          <a:prstGeom prst="curvedConnector3">
            <a:avLst/>
          </a:prstGeom>
          <a:ln w="76320">
            <a:solidFill>
              <a:srgbClr val="000000"/>
            </a:solidFill>
            <a:round/>
            <a:tailEnd len="med" type="triangle" w="med"/>
          </a:ln>
        </p:spPr>
      </p:cxnSp>
      <p:cxnSp>
        <p:nvCxnSpPr>
          <p:cNvPr id="113" name="Line 2"/>
          <p:cNvCxnSpPr>
            <a:stCxn id="111" idx="1"/>
            <a:endCxn id="110" idx="2"/>
          </p:cNvCxnSpPr>
          <p:nvPr/>
        </p:nvCxnSpPr>
        <p:spPr>
          <a:xfrm flipH="1" flipV="1">
            <a:off x="2590920" y="3031920"/>
            <a:ext cx="2503800" cy="501840"/>
          </a:xfrm>
          <a:prstGeom prst="curvedConnector3">
            <a:avLst/>
          </a:prstGeom>
          <a:ln w="76320">
            <a:solidFill>
              <a:srgbClr val="000000"/>
            </a:solidFill>
            <a:round/>
            <a:tailEnd len="med" type="triangle" w="med"/>
          </a:ln>
        </p:spPr>
      </p:cxn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There are sometimes when we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multi-task, however.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907640"/>
            <a:ext cx="9071640" cy="1854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multi-task in this sort of scenario because driving and listening are both automatic abilities.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907640"/>
            <a:ext cx="9071640" cy="1854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You can multi-task in this sort of scenario because driving and listening are both automatic abilities.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In other words, you can do them on autopilot.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For any tasks that cannot be done on autopilot, multi-tasking is not the most productive technique.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For any tasks that cannot be done on autopilot, multi-tasking is not the most productive technique.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Multi-tasking only makes your brain jump from task to task, causing you to do all of your assignments poorly and haphazardly. 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You Should Single-Task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1630080"/>
            <a:ext cx="9071640" cy="2409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50" spc="-1" strike="noStrike">
                <a:latin typeface="Arial Narrow"/>
              </a:rPr>
              <a:t>Since you can multi-task on autopilot but not when you have to think about what you're doing, you should single-task whenever the activity requires your attention and intentional effort. </a:t>
            </a:r>
            <a:endParaRPr b="0" lang="en-US" sz="295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1630080"/>
            <a:ext cx="9071640" cy="2409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50" spc="-1" strike="noStrike">
                <a:latin typeface="Arial Narrow"/>
              </a:rPr>
              <a:t>Since you can multi-task on autopilot but not when you have to think about what you're doing, you should single-task whenever the activity requires your attention and intentional effort. </a:t>
            </a:r>
            <a:endParaRPr b="0" lang="en-US" sz="295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50" spc="-1" strike="noStrike">
                <a:latin typeface="Arial Narrow"/>
              </a:rPr>
              <a:t>Single-tasking during these times will allow you to be more productive and focused, as well as benefit your performance. </a:t>
            </a:r>
            <a:endParaRPr b="0" lang="en-US" sz="295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claim that they are good multi-taskers, but that is rarely true.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Instead, most people are very poor multi-taskers   because our brains are only developed to handle one  task at a time.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Given that most activities we do require intention, you should be single-tasking throughout most of your life.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Given that most activities we do require intention, you should be single-tasking throughout most of your life.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Though this may sound exhausting at first, your physical and mental well being, as well as your productivity, will improve dramatically when you switch from a multi-tasking way of life to a single-tasking one.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Let's take a closer look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at single-tasking…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2167920" y="1370160"/>
            <a:ext cx="3817440" cy="242172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 descr=""/>
          <p:cNvPicPr/>
          <p:nvPr/>
        </p:nvPicPr>
        <p:blipFill>
          <a:blip r:embed="rId1"/>
          <a:stretch/>
        </p:blipFill>
        <p:spPr>
          <a:xfrm>
            <a:off x="2167920" y="1370160"/>
            <a:ext cx="3817440" cy="2421720"/>
          </a:xfrm>
          <a:prstGeom prst="rect">
            <a:avLst/>
          </a:prstGeom>
          <a:ln>
            <a:noFill/>
          </a:ln>
        </p:spPr>
      </p:pic>
      <p:pic>
        <p:nvPicPr>
          <p:cNvPr id="134" name="" descr=""/>
          <p:cNvPicPr/>
          <p:nvPr/>
        </p:nvPicPr>
        <p:blipFill>
          <a:blip r:embed="rId2"/>
          <a:stretch/>
        </p:blipFill>
        <p:spPr>
          <a:xfrm rot="1476600">
            <a:off x="3257280" y="1617840"/>
            <a:ext cx="3812400" cy="2422800"/>
          </a:xfrm>
          <a:prstGeom prst="rect">
            <a:avLst/>
          </a:prstGeom>
          <a:ln>
            <a:noFill/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2167920" y="1370160"/>
            <a:ext cx="3817440" cy="2421720"/>
          </a:xfrm>
          <a:prstGeom prst="rect">
            <a:avLst/>
          </a:prstGeom>
          <a:ln>
            <a:noFill/>
          </a:ln>
        </p:spPr>
      </p:pic>
      <p:pic>
        <p:nvPicPr>
          <p:cNvPr id="136" name="" descr=""/>
          <p:cNvPicPr/>
          <p:nvPr/>
        </p:nvPicPr>
        <p:blipFill>
          <a:blip r:embed="rId2"/>
          <a:stretch/>
        </p:blipFill>
        <p:spPr>
          <a:xfrm rot="1476600">
            <a:off x="3257280" y="1617840"/>
            <a:ext cx="3812400" cy="242280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3"/>
          <a:stretch/>
        </p:blipFill>
        <p:spPr>
          <a:xfrm>
            <a:off x="2399040" y="1108440"/>
            <a:ext cx="3812400" cy="242280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2167920" y="1370160"/>
            <a:ext cx="3817440" cy="2421720"/>
          </a:xfrm>
          <a:prstGeom prst="rect">
            <a:avLst/>
          </a:prstGeom>
          <a:ln>
            <a:noFill/>
          </a:ln>
        </p:spPr>
      </p:pic>
      <p:pic>
        <p:nvPicPr>
          <p:cNvPr id="139" name="" descr=""/>
          <p:cNvPicPr/>
          <p:nvPr/>
        </p:nvPicPr>
        <p:blipFill>
          <a:blip r:embed="rId2"/>
          <a:stretch/>
        </p:blipFill>
        <p:spPr>
          <a:xfrm rot="1476600">
            <a:off x="3257280" y="1617840"/>
            <a:ext cx="3812400" cy="2422800"/>
          </a:xfrm>
          <a:prstGeom prst="rect">
            <a:avLst/>
          </a:prstGeom>
          <a:ln>
            <a:noFill/>
          </a:ln>
        </p:spPr>
      </p:pic>
      <p:pic>
        <p:nvPicPr>
          <p:cNvPr id="140" name="" descr=""/>
          <p:cNvPicPr/>
          <p:nvPr/>
        </p:nvPicPr>
        <p:blipFill>
          <a:blip r:embed="rId3"/>
          <a:stretch/>
        </p:blipFill>
        <p:spPr>
          <a:xfrm>
            <a:off x="2399040" y="1108440"/>
            <a:ext cx="3812400" cy="2422800"/>
          </a:xfrm>
          <a:prstGeom prst="rect">
            <a:avLst/>
          </a:prstGeom>
          <a:ln>
            <a:noFill/>
          </a:ln>
        </p:spPr>
      </p:pic>
      <p:pic>
        <p:nvPicPr>
          <p:cNvPr id="141" name="" descr=""/>
          <p:cNvPicPr/>
          <p:nvPr/>
        </p:nvPicPr>
        <p:blipFill>
          <a:blip r:embed="rId4"/>
          <a:stretch/>
        </p:blipFill>
        <p:spPr>
          <a:xfrm rot="20952000">
            <a:off x="4180320" y="1289520"/>
            <a:ext cx="3812400" cy="242280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045800"/>
            <a:ext cx="9071640" cy="3578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Create a priority list to know which items you want to complete first.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045800"/>
            <a:ext cx="9071640" cy="3578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Create a priority list to know which items you want to complete first.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recommend starting with the assignment you want to do the least.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504000" y="1045800"/>
            <a:ext cx="9071640" cy="3578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Create a priority list to know which items you want to complete first.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Many people recommend starting with the assignment you want to do the least.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will make all the following assignments go much smoother.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claim that they are good multi-taskers, but that is rarely true.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Instead, most people are very poor multi-taskers   because our brains are only developed to handle one  task at a time.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As a result, most people are better single-taskers.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1481040" y="1326600"/>
            <a:ext cx="2472120" cy="1568160"/>
          </a:xfrm>
          <a:prstGeom prst="rect">
            <a:avLst/>
          </a:prstGeom>
          <a:ln>
            <a:noFill/>
          </a:ln>
        </p:spPr>
      </p:pic>
      <p:sp>
        <p:nvSpPr>
          <p:cNvPr id="150" name="TextShape 2"/>
          <p:cNvSpPr txBox="1"/>
          <p:nvPr/>
        </p:nvSpPr>
        <p:spPr>
          <a:xfrm>
            <a:off x="612972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51" name="TextShape 3"/>
          <p:cNvSpPr txBox="1"/>
          <p:nvPr/>
        </p:nvSpPr>
        <p:spPr>
          <a:xfrm>
            <a:off x="148104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52" name="TextShape 4"/>
          <p:cNvSpPr txBox="1"/>
          <p:nvPr/>
        </p:nvSpPr>
        <p:spPr>
          <a:xfrm>
            <a:off x="612972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148104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pic>
        <p:nvPicPr>
          <p:cNvPr id="155" name="" descr=""/>
          <p:cNvPicPr/>
          <p:nvPr/>
        </p:nvPicPr>
        <p:blipFill>
          <a:blip r:embed="rId1"/>
          <a:stretch/>
        </p:blipFill>
        <p:spPr>
          <a:xfrm>
            <a:off x="6129720" y="1326600"/>
            <a:ext cx="2472120" cy="1568160"/>
          </a:xfrm>
          <a:prstGeom prst="rect">
            <a:avLst/>
          </a:prstGeom>
          <a:ln>
            <a:noFill/>
          </a:ln>
        </p:spPr>
      </p:pic>
      <p:sp>
        <p:nvSpPr>
          <p:cNvPr id="156" name="TextShape 3"/>
          <p:cNvSpPr txBox="1"/>
          <p:nvPr/>
        </p:nvSpPr>
        <p:spPr>
          <a:xfrm>
            <a:off x="148104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57" name="TextShape 4"/>
          <p:cNvSpPr txBox="1"/>
          <p:nvPr/>
        </p:nvSpPr>
        <p:spPr>
          <a:xfrm>
            <a:off x="612972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148104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60" name="TextShape 3"/>
          <p:cNvSpPr txBox="1"/>
          <p:nvPr/>
        </p:nvSpPr>
        <p:spPr>
          <a:xfrm>
            <a:off x="612972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1"/>
          <a:stretch/>
        </p:blipFill>
        <p:spPr>
          <a:xfrm>
            <a:off x="1481040" y="3044160"/>
            <a:ext cx="2472120" cy="1568160"/>
          </a:xfrm>
          <a:prstGeom prst="rect">
            <a:avLst/>
          </a:prstGeom>
          <a:ln>
            <a:noFill/>
          </a:ln>
        </p:spPr>
      </p:pic>
      <p:sp>
        <p:nvSpPr>
          <p:cNvPr id="162" name="TextShape 4"/>
          <p:cNvSpPr txBox="1"/>
          <p:nvPr/>
        </p:nvSpPr>
        <p:spPr>
          <a:xfrm>
            <a:off x="612972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148104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65" name="TextShape 3"/>
          <p:cNvSpPr txBox="1"/>
          <p:nvPr/>
        </p:nvSpPr>
        <p:spPr>
          <a:xfrm>
            <a:off x="6129720" y="132660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66" name="TextShape 4"/>
          <p:cNvSpPr txBox="1"/>
          <p:nvPr/>
        </p:nvSpPr>
        <p:spPr>
          <a:xfrm>
            <a:off x="1481040" y="3044160"/>
            <a:ext cx="2472120" cy="156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pic>
        <p:nvPicPr>
          <p:cNvPr id="167" name="" descr=""/>
          <p:cNvPicPr/>
          <p:nvPr/>
        </p:nvPicPr>
        <p:blipFill>
          <a:blip r:embed="rId1"/>
          <a:stretch/>
        </p:blipFill>
        <p:spPr>
          <a:xfrm>
            <a:off x="6129720" y="3044160"/>
            <a:ext cx="2472120" cy="1568160"/>
          </a:xfrm>
          <a:prstGeom prst="rect">
            <a:avLst/>
          </a:prstGeom>
          <a:ln>
            <a:noFill/>
          </a:ln>
        </p:spPr>
      </p:pic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sure to take breaks between each task to keep you energized and upbeat.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 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504000" y="920520"/>
            <a:ext cx="9071640" cy="3828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All around, you should single-task way more often than you multi-task.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504000" y="920520"/>
            <a:ext cx="9071640" cy="3828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All around, you should single-task way more often than you multi-task.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Anytime you are at work or doing anything of importance, you should be focusing on one task at a time so as to make the most of your brain’s power.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504000" y="920520"/>
            <a:ext cx="9071640" cy="3828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All around, you should single-task way more often than you multi-task.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Anytime you are at work or doing anything of importance, you should be focusing on one task at a time so as to make the most of your brain’s power.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only time you should be multi-tasking is when you  are on autopilot, which rarely happens.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450440"/>
            <a:ext cx="9071640" cy="276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Still, you might be wondering if there is ever a time to multi-task.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450440"/>
            <a:ext cx="9071640" cy="276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Still, you might be wondering if there is ever a time to multi-task.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answer is nuanced.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450440"/>
            <a:ext cx="9071640" cy="276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Still, you might be wondering if there is ever a time to multi-task.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 answer is nuanced.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Let’s jump into the question now.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You Should Multi-Task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 rot="21067200">
            <a:off x="2171520" y="880920"/>
            <a:ext cx="6188040" cy="41187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2021-03-08T11:05:32Z</dcterms:modified>
  <cp:revision>25</cp:revision>
  <dc:subject/>
  <dc:title/>
</cp:coreProperties>
</file>