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9C226EF7-CEB8-471D-BD11-059F0CD3FCDC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8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8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8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8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8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What You Do During Your Free Time Determines Your Productivity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504000" y="1488600"/>
            <a:ext cx="9071640" cy="2692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These different types of food will keep your brain functioning at optimal levels.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Additionally, they will take longer to breakdown, which means that you will be fuller and more energized for longer. 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504000" y="1488600"/>
            <a:ext cx="9071640" cy="2692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These different types of food will keep your brain functioning at optimal levels.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Additionally, they will take longer to breakdown, which means that you will be fuller and more energized for longer.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Make sure to eat a healthy breakfast, lunch, and dinner. 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Plus, keep healthy snacks on you to fuel up when you get hungry at work.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 Drink Water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" descr=""/>
          <p:cNvPicPr/>
          <p:nvPr/>
        </p:nvPicPr>
        <p:blipFill>
          <a:blip r:embed="rId1"/>
          <a:stretch/>
        </p:blipFill>
        <p:spPr>
          <a:xfrm>
            <a:off x="3149640" y="360"/>
            <a:ext cx="378072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504000" y="1721880"/>
            <a:ext cx="9071640" cy="2226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If you only drink coffee, sodas, and sugary drinks, you're not only going to be putting on extra calories…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504000" y="1721880"/>
            <a:ext cx="9071640" cy="2226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If you only drink coffee, sodas, and sugary drinks, you're not only going to be putting on extra calories… </a:t>
            </a:r>
            <a:endParaRPr b="0" lang="en-US" sz="34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latin typeface="Arial Narrow"/>
              </a:rPr>
              <a:t>But you're going to be neglecting your body’s most basic needs as well. </a:t>
            </a:r>
            <a:endParaRPr b="0" lang="en-US" sz="3400" spc="-1" strike="noStrike">
              <a:latin typeface="Arial Narrow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504000" y="1125360"/>
            <a:ext cx="9071640" cy="3419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might be thinking that water doesn't have that big of an impact on productivity and focus.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504000" y="1125360"/>
            <a:ext cx="9071640" cy="3419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might be thinking that water doesn't have that big of an impact on productivity and focus.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That could not be further from the truth.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04000" y="1125360"/>
            <a:ext cx="9071640" cy="3419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might be thinking that water doesn't have that big of an impact on productivity and focus.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That could not be further from the truth.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Water helps your brain to function as it should.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504000" y="1074240"/>
            <a:ext cx="9071640" cy="3521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When most people talk about staying focused and productive, they only emphasize activities done at work or when you need to be focused.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04000" y="1125360"/>
            <a:ext cx="9071640" cy="3419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You might be thinking that water doesn't have that big of an impact on productivity and focus.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That could not be further from the truth.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Water helps your brain to function as it should.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More so, water can be more energizing then a cup of coffee at times.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3.Exercise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If you currently do not work at all, then start slow and build up your endurance.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504000" y="1740960"/>
            <a:ext cx="9071640" cy="2188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The more you exercise, the healthier you will be.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504000" y="1740960"/>
            <a:ext cx="9071640" cy="2188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The more you exercise, the healthier you will be.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As a result, your brain will most likely be working at peak condition, helping you to remain focused and productive.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504000" y="1740960"/>
            <a:ext cx="9071640" cy="2188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The more you exercise, the healthier you will be.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As a result, your brain will most likely be working at peak condition, helping you to remain focused and productive.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Another benefit of exercising is that it will help you sleep more.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 Sleep Well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" descr=""/>
          <p:cNvPicPr/>
          <p:nvPr/>
        </p:nvPicPr>
        <p:blipFill>
          <a:blip r:embed="rId1"/>
          <a:stretch/>
        </p:blipFill>
        <p:spPr>
          <a:xfrm>
            <a:off x="3147120" y="32040"/>
            <a:ext cx="378612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504000" y="1402920"/>
            <a:ext cx="9071640" cy="2864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Generally speaking, you should shoot for about 8 hours of sleep.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504000" y="1074240"/>
            <a:ext cx="9071640" cy="3521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When most people talk about staying focused and productive, they only emphasize activities done at work or when you need to be focused.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What people tend to forget is that how you live your life outside of work largely impacts your focus and productivity too.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504000" y="1402920"/>
            <a:ext cx="9071640" cy="2864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Generally speaking, you should shoot for about 8 hours of sleep.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Certain people may need an hour or so more or less, but try to shoot for a consistent sleep schedule, no matter who you are.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504000" y="1898280"/>
            <a:ext cx="9071640" cy="1873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 </a:t>
            </a:r>
            <a:r>
              <a:rPr b="0" lang="en-US" sz="3500" spc="-1" strike="noStrike">
                <a:latin typeface="Arial Narrow"/>
              </a:rPr>
              <a:t>If you exercise, you are likely to sleep more. </a:t>
            </a:r>
            <a:endParaRPr b="0" lang="en-US" sz="35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504000" y="1898280"/>
            <a:ext cx="9071640" cy="1873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 </a:t>
            </a:r>
            <a:r>
              <a:rPr b="0" lang="en-US" sz="3500" spc="-1" strike="noStrike">
                <a:latin typeface="Arial Narrow"/>
              </a:rPr>
              <a:t>If you exercise, you are likely to sleep more. </a:t>
            </a:r>
            <a:endParaRPr b="0" lang="en-US" sz="35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latin typeface="Arial Narrow"/>
              </a:rPr>
              <a:t>Additionally, eating clean foods will help to prevent you getting a sugar overload before you get into bed.</a:t>
            </a:r>
            <a:endParaRPr b="0" lang="en-US" sz="3500" spc="-1" strike="noStrike">
              <a:latin typeface="Arial Narrow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Final Thoughts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504000" y="1636200"/>
            <a:ext cx="9071640" cy="2397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All in all, some of the most basic elements of your life will determine your productivity levels at work.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504000" y="1636200"/>
            <a:ext cx="9071640" cy="2397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All in all, some of the most basic elements of your life will determine your productivity levels at work.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This includes what you eat, what you drink, how you move, and how you sleep.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3" name="TextShape 2"/>
          <p:cNvSpPr txBox="1"/>
          <p:nvPr/>
        </p:nvSpPr>
        <p:spPr>
          <a:xfrm>
            <a:off x="504000" y="2007720"/>
            <a:ext cx="9071640" cy="1654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Make sure to not neglect any of these aspects of your life because it will lead to poor physical and mental health…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504000" y="2007720"/>
            <a:ext cx="9071640" cy="1654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Make sure to not neglect any of these aspects of your life because it will lead to poor physical and mental health…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Resulting in poor productivity as well.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504000" y="1074240"/>
            <a:ext cx="9071640" cy="3521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When most people talk about staying focused and productive, they only emphasize activities done at work or when you need to be focused.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What people tend to forget is that how you live your life outside of work largely impacts your focus and productivity too. </a:t>
            </a:r>
            <a:endParaRPr b="0" lang="en-US" sz="3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latin typeface="Arial Narrow"/>
              </a:rPr>
              <a:t>Let's take a look at four important things you must do outside of work to stay focused. </a:t>
            </a:r>
            <a:endParaRPr b="0" lang="en-US" sz="30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 Fuel Up Right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" descr=""/>
          <p:cNvPicPr/>
          <p:nvPr/>
        </p:nvPicPr>
        <p:blipFill>
          <a:blip r:embed="rId1"/>
          <a:stretch/>
        </p:blipFill>
        <p:spPr>
          <a:xfrm>
            <a:off x="-69840" y="-593280"/>
            <a:ext cx="10293840" cy="685692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" descr=""/>
          <p:cNvPicPr/>
          <p:nvPr/>
        </p:nvPicPr>
        <p:blipFill>
          <a:blip r:embed="rId1"/>
          <a:stretch/>
        </p:blipFill>
        <p:spPr>
          <a:xfrm>
            <a:off x="-69840" y="-593280"/>
            <a:ext cx="10293840" cy="6856920"/>
          </a:xfrm>
          <a:prstGeom prst="rect">
            <a:avLst/>
          </a:prstGeom>
          <a:ln>
            <a:noFill/>
          </a:ln>
        </p:spPr>
      </p:pic>
      <p:sp>
        <p:nvSpPr>
          <p:cNvPr id="89" name="CustomShape 1"/>
          <p:cNvSpPr/>
          <p:nvPr/>
        </p:nvSpPr>
        <p:spPr>
          <a:xfrm>
            <a:off x="2234880" y="29880"/>
            <a:ext cx="5610240" cy="5610240"/>
          </a:xfrm>
          <a:custGeom>
            <a:avLst/>
            <a:gdLst/>
            <a:ahLst/>
            <a:rect l="0" t="0" r="r" b="b"/>
            <a:pathLst>
              <a:path w="15585" h="15585">
                <a:moveTo>
                  <a:pt x="7792" y="0"/>
                </a:moveTo>
                <a:cubicBezTo>
                  <a:pt x="12210" y="0"/>
                  <a:pt x="15584" y="3374"/>
                  <a:pt x="15584" y="7792"/>
                </a:cubicBezTo>
                <a:cubicBezTo>
                  <a:pt x="15584" y="12210"/>
                  <a:pt x="12210" y="15584"/>
                  <a:pt x="7792" y="15584"/>
                </a:cubicBezTo>
                <a:cubicBezTo>
                  <a:pt x="3374" y="15584"/>
                  <a:pt x="0" y="12210"/>
                  <a:pt x="0" y="7792"/>
                </a:cubicBezTo>
                <a:cubicBezTo>
                  <a:pt x="0" y="3374"/>
                  <a:pt x="3374" y="0"/>
                  <a:pt x="7792" y="0"/>
                </a:cubicBezTo>
                <a:moveTo>
                  <a:pt x="3029" y="4406"/>
                </a:moveTo>
                <a:lnTo>
                  <a:pt x="2946" y="4526"/>
                </a:lnTo>
                <a:lnTo>
                  <a:pt x="2866" y="4647"/>
                </a:lnTo>
                <a:lnTo>
                  <a:pt x="2790" y="4770"/>
                </a:lnTo>
                <a:lnTo>
                  <a:pt x="2716" y="4896"/>
                </a:lnTo>
                <a:lnTo>
                  <a:pt x="2646" y="5023"/>
                </a:lnTo>
                <a:lnTo>
                  <a:pt x="2579" y="5151"/>
                </a:lnTo>
                <a:lnTo>
                  <a:pt x="2515" y="5281"/>
                </a:lnTo>
                <a:lnTo>
                  <a:pt x="2454" y="5413"/>
                </a:lnTo>
                <a:lnTo>
                  <a:pt x="2397" y="5547"/>
                </a:lnTo>
                <a:lnTo>
                  <a:pt x="2342" y="5681"/>
                </a:lnTo>
                <a:lnTo>
                  <a:pt x="2292" y="5817"/>
                </a:lnTo>
                <a:lnTo>
                  <a:pt x="2244" y="5954"/>
                </a:lnTo>
                <a:lnTo>
                  <a:pt x="2200" y="6093"/>
                </a:lnTo>
                <a:lnTo>
                  <a:pt x="2160" y="6232"/>
                </a:lnTo>
                <a:lnTo>
                  <a:pt x="2123" y="6373"/>
                </a:lnTo>
                <a:lnTo>
                  <a:pt x="2090" y="6514"/>
                </a:lnTo>
                <a:lnTo>
                  <a:pt x="2060" y="6656"/>
                </a:lnTo>
                <a:lnTo>
                  <a:pt x="2033" y="6798"/>
                </a:lnTo>
                <a:lnTo>
                  <a:pt x="2010" y="6942"/>
                </a:lnTo>
                <a:lnTo>
                  <a:pt x="1991" y="7086"/>
                </a:lnTo>
                <a:lnTo>
                  <a:pt x="1975" y="7230"/>
                </a:lnTo>
                <a:lnTo>
                  <a:pt x="1963" y="7375"/>
                </a:lnTo>
                <a:lnTo>
                  <a:pt x="1954" y="7519"/>
                </a:lnTo>
                <a:lnTo>
                  <a:pt x="1949" y="7665"/>
                </a:lnTo>
                <a:lnTo>
                  <a:pt x="1948" y="7810"/>
                </a:lnTo>
                <a:lnTo>
                  <a:pt x="1950" y="7955"/>
                </a:lnTo>
                <a:lnTo>
                  <a:pt x="1956" y="8100"/>
                </a:lnTo>
                <a:lnTo>
                  <a:pt x="1966" y="8245"/>
                </a:lnTo>
                <a:lnTo>
                  <a:pt x="1979" y="8389"/>
                </a:lnTo>
                <a:lnTo>
                  <a:pt x="1995" y="8533"/>
                </a:lnTo>
                <a:lnTo>
                  <a:pt x="2015" y="8677"/>
                </a:lnTo>
                <a:lnTo>
                  <a:pt x="2039" y="8820"/>
                </a:lnTo>
                <a:lnTo>
                  <a:pt x="2067" y="8963"/>
                </a:lnTo>
                <a:lnTo>
                  <a:pt x="2097" y="9105"/>
                </a:lnTo>
                <a:lnTo>
                  <a:pt x="2132" y="9246"/>
                </a:lnTo>
                <a:lnTo>
                  <a:pt x="2170" y="9386"/>
                </a:lnTo>
                <a:lnTo>
                  <a:pt x="2211" y="9525"/>
                </a:lnTo>
                <a:lnTo>
                  <a:pt x="2256" y="9663"/>
                </a:lnTo>
                <a:lnTo>
                  <a:pt x="2304" y="9800"/>
                </a:lnTo>
                <a:lnTo>
                  <a:pt x="2355" y="9936"/>
                </a:lnTo>
                <a:lnTo>
                  <a:pt x="2410" y="10070"/>
                </a:lnTo>
                <a:lnTo>
                  <a:pt x="2469" y="10203"/>
                </a:lnTo>
                <a:lnTo>
                  <a:pt x="2530" y="10334"/>
                </a:lnTo>
                <a:lnTo>
                  <a:pt x="2595" y="10464"/>
                </a:lnTo>
                <a:lnTo>
                  <a:pt x="2663" y="10593"/>
                </a:lnTo>
                <a:lnTo>
                  <a:pt x="2734" y="10719"/>
                </a:lnTo>
                <a:lnTo>
                  <a:pt x="2808" y="10844"/>
                </a:lnTo>
                <a:lnTo>
                  <a:pt x="2885" y="10967"/>
                </a:lnTo>
                <a:lnTo>
                  <a:pt x="2966" y="11088"/>
                </a:lnTo>
                <a:lnTo>
                  <a:pt x="3049" y="11206"/>
                </a:lnTo>
                <a:lnTo>
                  <a:pt x="3135" y="11323"/>
                </a:lnTo>
                <a:lnTo>
                  <a:pt x="3225" y="11438"/>
                </a:lnTo>
                <a:lnTo>
                  <a:pt x="3316" y="11550"/>
                </a:lnTo>
                <a:lnTo>
                  <a:pt x="3411" y="11660"/>
                </a:lnTo>
                <a:lnTo>
                  <a:pt x="3509" y="11768"/>
                </a:lnTo>
                <a:lnTo>
                  <a:pt x="3609" y="11873"/>
                </a:lnTo>
                <a:lnTo>
                  <a:pt x="3711" y="11975"/>
                </a:lnTo>
                <a:lnTo>
                  <a:pt x="3816" y="12075"/>
                </a:lnTo>
                <a:lnTo>
                  <a:pt x="3924" y="12173"/>
                </a:lnTo>
                <a:lnTo>
                  <a:pt x="4034" y="12268"/>
                </a:lnTo>
                <a:lnTo>
                  <a:pt x="4146" y="12359"/>
                </a:lnTo>
                <a:lnTo>
                  <a:pt x="4261" y="12449"/>
                </a:lnTo>
                <a:lnTo>
                  <a:pt x="4378" y="12535"/>
                </a:lnTo>
                <a:lnTo>
                  <a:pt x="4496" y="12618"/>
                </a:lnTo>
                <a:lnTo>
                  <a:pt x="4617" y="12699"/>
                </a:lnTo>
                <a:lnTo>
                  <a:pt x="4740" y="12776"/>
                </a:lnTo>
                <a:lnTo>
                  <a:pt x="4865" y="12850"/>
                </a:lnTo>
                <a:lnTo>
                  <a:pt x="4991" y="12921"/>
                </a:lnTo>
                <a:lnTo>
                  <a:pt x="5120" y="12989"/>
                </a:lnTo>
                <a:lnTo>
                  <a:pt x="5250" y="13054"/>
                </a:lnTo>
                <a:lnTo>
                  <a:pt x="5381" y="13115"/>
                </a:lnTo>
                <a:lnTo>
                  <a:pt x="5514" y="13174"/>
                </a:lnTo>
                <a:lnTo>
                  <a:pt x="5648" y="13229"/>
                </a:lnTo>
                <a:lnTo>
                  <a:pt x="5784" y="13280"/>
                </a:lnTo>
                <a:lnTo>
                  <a:pt x="5921" y="13328"/>
                </a:lnTo>
                <a:lnTo>
                  <a:pt x="6059" y="13373"/>
                </a:lnTo>
                <a:lnTo>
                  <a:pt x="6198" y="13414"/>
                </a:lnTo>
                <a:lnTo>
                  <a:pt x="6338" y="13452"/>
                </a:lnTo>
                <a:lnTo>
                  <a:pt x="6479" y="13487"/>
                </a:lnTo>
                <a:lnTo>
                  <a:pt x="6621" y="13517"/>
                </a:lnTo>
                <a:lnTo>
                  <a:pt x="6764" y="13545"/>
                </a:lnTo>
                <a:lnTo>
                  <a:pt x="6907" y="13569"/>
                </a:lnTo>
                <a:lnTo>
                  <a:pt x="7051" y="13589"/>
                </a:lnTo>
                <a:lnTo>
                  <a:pt x="7195" y="13605"/>
                </a:lnTo>
                <a:lnTo>
                  <a:pt x="7339" y="13618"/>
                </a:lnTo>
                <a:lnTo>
                  <a:pt x="7484" y="13628"/>
                </a:lnTo>
                <a:lnTo>
                  <a:pt x="7629" y="13634"/>
                </a:lnTo>
                <a:lnTo>
                  <a:pt x="7774" y="13636"/>
                </a:lnTo>
                <a:lnTo>
                  <a:pt x="7919" y="13635"/>
                </a:lnTo>
                <a:lnTo>
                  <a:pt x="8065" y="13630"/>
                </a:lnTo>
                <a:lnTo>
                  <a:pt x="8209" y="13621"/>
                </a:lnTo>
                <a:lnTo>
                  <a:pt x="8354" y="13609"/>
                </a:lnTo>
                <a:lnTo>
                  <a:pt x="8498" y="13593"/>
                </a:lnTo>
                <a:lnTo>
                  <a:pt x="8642" y="13574"/>
                </a:lnTo>
                <a:lnTo>
                  <a:pt x="8786" y="13551"/>
                </a:lnTo>
                <a:lnTo>
                  <a:pt x="8928" y="13524"/>
                </a:lnTo>
                <a:lnTo>
                  <a:pt x="9070" y="13494"/>
                </a:lnTo>
                <a:lnTo>
                  <a:pt x="9211" y="13461"/>
                </a:lnTo>
                <a:lnTo>
                  <a:pt x="9352" y="13424"/>
                </a:lnTo>
                <a:lnTo>
                  <a:pt x="9491" y="13384"/>
                </a:lnTo>
                <a:lnTo>
                  <a:pt x="9630" y="13340"/>
                </a:lnTo>
                <a:lnTo>
                  <a:pt x="9767" y="13292"/>
                </a:lnTo>
                <a:lnTo>
                  <a:pt x="9903" y="13242"/>
                </a:lnTo>
                <a:lnTo>
                  <a:pt x="10037" y="13187"/>
                </a:lnTo>
                <a:lnTo>
                  <a:pt x="10171" y="13130"/>
                </a:lnTo>
                <a:lnTo>
                  <a:pt x="10303" y="13069"/>
                </a:lnTo>
                <a:lnTo>
                  <a:pt x="10433" y="13005"/>
                </a:lnTo>
                <a:lnTo>
                  <a:pt x="10561" y="12938"/>
                </a:lnTo>
                <a:lnTo>
                  <a:pt x="10688" y="12868"/>
                </a:lnTo>
                <a:lnTo>
                  <a:pt x="10814" y="12794"/>
                </a:lnTo>
                <a:lnTo>
                  <a:pt x="10937" y="12718"/>
                </a:lnTo>
                <a:lnTo>
                  <a:pt x="11058" y="12638"/>
                </a:lnTo>
                <a:lnTo>
                  <a:pt x="11178" y="12555"/>
                </a:lnTo>
                <a:lnTo>
                  <a:pt x="3029" y="4406"/>
                </a:lnTo>
                <a:moveTo>
                  <a:pt x="12555" y="11178"/>
                </a:moveTo>
                <a:lnTo>
                  <a:pt x="12638" y="11058"/>
                </a:lnTo>
                <a:lnTo>
                  <a:pt x="12718" y="10937"/>
                </a:lnTo>
                <a:lnTo>
                  <a:pt x="12794" y="10814"/>
                </a:lnTo>
                <a:lnTo>
                  <a:pt x="12868" y="10688"/>
                </a:lnTo>
                <a:lnTo>
                  <a:pt x="12938" y="10561"/>
                </a:lnTo>
                <a:lnTo>
                  <a:pt x="13005" y="10433"/>
                </a:lnTo>
                <a:lnTo>
                  <a:pt x="13069" y="10303"/>
                </a:lnTo>
                <a:lnTo>
                  <a:pt x="13130" y="10171"/>
                </a:lnTo>
                <a:lnTo>
                  <a:pt x="13187" y="10037"/>
                </a:lnTo>
                <a:lnTo>
                  <a:pt x="13242" y="9903"/>
                </a:lnTo>
                <a:lnTo>
                  <a:pt x="13292" y="9767"/>
                </a:lnTo>
                <a:lnTo>
                  <a:pt x="13340" y="9630"/>
                </a:lnTo>
                <a:lnTo>
                  <a:pt x="13384" y="9491"/>
                </a:lnTo>
                <a:lnTo>
                  <a:pt x="13424" y="9352"/>
                </a:lnTo>
                <a:lnTo>
                  <a:pt x="13461" y="9211"/>
                </a:lnTo>
                <a:lnTo>
                  <a:pt x="13494" y="9070"/>
                </a:lnTo>
                <a:lnTo>
                  <a:pt x="13524" y="8928"/>
                </a:lnTo>
                <a:lnTo>
                  <a:pt x="13551" y="8786"/>
                </a:lnTo>
                <a:lnTo>
                  <a:pt x="13574" y="8642"/>
                </a:lnTo>
                <a:lnTo>
                  <a:pt x="13593" y="8498"/>
                </a:lnTo>
                <a:lnTo>
                  <a:pt x="13609" y="8354"/>
                </a:lnTo>
                <a:lnTo>
                  <a:pt x="13621" y="8209"/>
                </a:lnTo>
                <a:lnTo>
                  <a:pt x="13630" y="8065"/>
                </a:lnTo>
                <a:lnTo>
                  <a:pt x="13635" y="7919"/>
                </a:lnTo>
                <a:lnTo>
                  <a:pt x="13636" y="7774"/>
                </a:lnTo>
                <a:lnTo>
                  <a:pt x="13634" y="7629"/>
                </a:lnTo>
                <a:lnTo>
                  <a:pt x="13628" y="7484"/>
                </a:lnTo>
                <a:lnTo>
                  <a:pt x="13618" y="7339"/>
                </a:lnTo>
                <a:lnTo>
                  <a:pt x="13605" y="7195"/>
                </a:lnTo>
                <a:lnTo>
                  <a:pt x="13589" y="7051"/>
                </a:lnTo>
                <a:lnTo>
                  <a:pt x="13569" y="6907"/>
                </a:lnTo>
                <a:lnTo>
                  <a:pt x="13545" y="6764"/>
                </a:lnTo>
                <a:lnTo>
                  <a:pt x="13517" y="6621"/>
                </a:lnTo>
                <a:lnTo>
                  <a:pt x="13487" y="6479"/>
                </a:lnTo>
                <a:lnTo>
                  <a:pt x="13452" y="6338"/>
                </a:lnTo>
                <a:lnTo>
                  <a:pt x="13414" y="6198"/>
                </a:lnTo>
                <a:lnTo>
                  <a:pt x="13373" y="6059"/>
                </a:lnTo>
                <a:lnTo>
                  <a:pt x="13328" y="5921"/>
                </a:lnTo>
                <a:lnTo>
                  <a:pt x="13280" y="5784"/>
                </a:lnTo>
                <a:lnTo>
                  <a:pt x="13229" y="5648"/>
                </a:lnTo>
                <a:lnTo>
                  <a:pt x="13174" y="5514"/>
                </a:lnTo>
                <a:lnTo>
                  <a:pt x="13115" y="5381"/>
                </a:lnTo>
                <a:lnTo>
                  <a:pt x="13054" y="5250"/>
                </a:lnTo>
                <a:lnTo>
                  <a:pt x="12989" y="5120"/>
                </a:lnTo>
                <a:lnTo>
                  <a:pt x="12921" y="4991"/>
                </a:lnTo>
                <a:lnTo>
                  <a:pt x="12850" y="4865"/>
                </a:lnTo>
                <a:lnTo>
                  <a:pt x="12776" y="4740"/>
                </a:lnTo>
                <a:lnTo>
                  <a:pt x="12699" y="4617"/>
                </a:lnTo>
                <a:lnTo>
                  <a:pt x="12618" y="4496"/>
                </a:lnTo>
                <a:lnTo>
                  <a:pt x="12535" y="4378"/>
                </a:lnTo>
                <a:lnTo>
                  <a:pt x="12449" y="4261"/>
                </a:lnTo>
                <a:lnTo>
                  <a:pt x="12359" y="4146"/>
                </a:lnTo>
                <a:lnTo>
                  <a:pt x="12268" y="4034"/>
                </a:lnTo>
                <a:lnTo>
                  <a:pt x="12173" y="3924"/>
                </a:lnTo>
                <a:lnTo>
                  <a:pt x="12075" y="3816"/>
                </a:lnTo>
                <a:lnTo>
                  <a:pt x="11975" y="3711"/>
                </a:lnTo>
                <a:lnTo>
                  <a:pt x="11873" y="3609"/>
                </a:lnTo>
                <a:lnTo>
                  <a:pt x="11768" y="3509"/>
                </a:lnTo>
                <a:lnTo>
                  <a:pt x="11660" y="3411"/>
                </a:lnTo>
                <a:lnTo>
                  <a:pt x="11550" y="3316"/>
                </a:lnTo>
                <a:lnTo>
                  <a:pt x="11438" y="3225"/>
                </a:lnTo>
                <a:lnTo>
                  <a:pt x="11323" y="3135"/>
                </a:lnTo>
                <a:lnTo>
                  <a:pt x="11206" y="3049"/>
                </a:lnTo>
                <a:lnTo>
                  <a:pt x="11088" y="2966"/>
                </a:lnTo>
                <a:lnTo>
                  <a:pt x="10967" y="2885"/>
                </a:lnTo>
                <a:lnTo>
                  <a:pt x="10844" y="2808"/>
                </a:lnTo>
                <a:lnTo>
                  <a:pt x="10719" y="2734"/>
                </a:lnTo>
                <a:lnTo>
                  <a:pt x="10593" y="2663"/>
                </a:lnTo>
                <a:lnTo>
                  <a:pt x="10464" y="2595"/>
                </a:lnTo>
                <a:lnTo>
                  <a:pt x="10334" y="2530"/>
                </a:lnTo>
                <a:lnTo>
                  <a:pt x="10203" y="2469"/>
                </a:lnTo>
                <a:lnTo>
                  <a:pt x="10070" y="2410"/>
                </a:lnTo>
                <a:lnTo>
                  <a:pt x="9936" y="2355"/>
                </a:lnTo>
                <a:lnTo>
                  <a:pt x="9800" y="2304"/>
                </a:lnTo>
                <a:lnTo>
                  <a:pt x="9663" y="2256"/>
                </a:lnTo>
                <a:lnTo>
                  <a:pt x="9525" y="2211"/>
                </a:lnTo>
                <a:lnTo>
                  <a:pt x="9386" y="2170"/>
                </a:lnTo>
                <a:lnTo>
                  <a:pt x="9246" y="2132"/>
                </a:lnTo>
                <a:lnTo>
                  <a:pt x="9105" y="2097"/>
                </a:lnTo>
                <a:lnTo>
                  <a:pt x="8963" y="2067"/>
                </a:lnTo>
                <a:lnTo>
                  <a:pt x="8820" y="2039"/>
                </a:lnTo>
                <a:lnTo>
                  <a:pt x="8677" y="2015"/>
                </a:lnTo>
                <a:lnTo>
                  <a:pt x="8533" y="1995"/>
                </a:lnTo>
                <a:lnTo>
                  <a:pt x="8389" y="1979"/>
                </a:lnTo>
                <a:lnTo>
                  <a:pt x="8245" y="1966"/>
                </a:lnTo>
                <a:lnTo>
                  <a:pt x="8100" y="1956"/>
                </a:lnTo>
                <a:lnTo>
                  <a:pt x="7955" y="1950"/>
                </a:lnTo>
                <a:lnTo>
                  <a:pt x="7810" y="1948"/>
                </a:lnTo>
                <a:lnTo>
                  <a:pt x="7665" y="1949"/>
                </a:lnTo>
                <a:lnTo>
                  <a:pt x="7519" y="1954"/>
                </a:lnTo>
                <a:lnTo>
                  <a:pt x="7375" y="1963"/>
                </a:lnTo>
                <a:lnTo>
                  <a:pt x="7230" y="1975"/>
                </a:lnTo>
                <a:lnTo>
                  <a:pt x="7086" y="1991"/>
                </a:lnTo>
                <a:lnTo>
                  <a:pt x="6942" y="2010"/>
                </a:lnTo>
                <a:lnTo>
                  <a:pt x="6798" y="2033"/>
                </a:lnTo>
                <a:lnTo>
                  <a:pt x="6656" y="2060"/>
                </a:lnTo>
                <a:lnTo>
                  <a:pt x="6514" y="2090"/>
                </a:lnTo>
                <a:lnTo>
                  <a:pt x="6373" y="2123"/>
                </a:lnTo>
                <a:lnTo>
                  <a:pt x="6232" y="2160"/>
                </a:lnTo>
                <a:lnTo>
                  <a:pt x="6093" y="2200"/>
                </a:lnTo>
                <a:lnTo>
                  <a:pt x="5954" y="2244"/>
                </a:lnTo>
                <a:lnTo>
                  <a:pt x="5817" y="2292"/>
                </a:lnTo>
                <a:lnTo>
                  <a:pt x="5681" y="2342"/>
                </a:lnTo>
                <a:lnTo>
                  <a:pt x="5547" y="2397"/>
                </a:lnTo>
                <a:lnTo>
                  <a:pt x="5413" y="2454"/>
                </a:lnTo>
                <a:lnTo>
                  <a:pt x="5281" y="2515"/>
                </a:lnTo>
                <a:lnTo>
                  <a:pt x="5151" y="2579"/>
                </a:lnTo>
                <a:lnTo>
                  <a:pt x="5023" y="2646"/>
                </a:lnTo>
                <a:lnTo>
                  <a:pt x="4896" y="2716"/>
                </a:lnTo>
                <a:lnTo>
                  <a:pt x="4770" y="2790"/>
                </a:lnTo>
                <a:lnTo>
                  <a:pt x="4647" y="2866"/>
                </a:lnTo>
                <a:lnTo>
                  <a:pt x="4526" y="2946"/>
                </a:lnTo>
                <a:lnTo>
                  <a:pt x="4406" y="3029"/>
                </a:lnTo>
                <a:lnTo>
                  <a:pt x="12555" y="11178"/>
                </a:lnTo>
              </a:path>
            </a:pathLst>
          </a:custGeom>
          <a:solidFill>
            <a:srgbClr val="ce181e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Instead, the best fuel type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includes complex carbohydrates,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fats, and protein.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504000" y="1488600"/>
            <a:ext cx="9071640" cy="2692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These different types of food will keep your brain functioning at optimal levels.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2021-03-08T12:05:55Z</dcterms:modified>
  <cp:revision>27</cp:revision>
  <dc:subject/>
  <dc:title/>
</cp:coreProperties>
</file>