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Poppins"/>
      <p:regular r:id="rId26"/>
      <p:bold r:id="rId27"/>
      <p:italic r:id="rId28"/>
      <p:boldItalic r:id="rId29"/>
    </p:embeddedFont>
    <p:embeddedFont>
      <p:font typeface="Pacifico"/>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regular.fntdata"/><Relationship Id="rId25" Type="http://schemas.openxmlformats.org/officeDocument/2006/relationships/slide" Target="slides/slide21.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Pacifico-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 name="Google Shape;37;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noAutofit/>
          </a:bodyPr>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ight-gradient">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txBox="1"/>
          <p:nvPr/>
        </p:nvSpPr>
        <p:spPr>
          <a:xfrm>
            <a:off x="556650" y="1614450"/>
            <a:ext cx="8030700" cy="1906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4800">
                <a:solidFill>
                  <a:srgbClr val="FFFFFF"/>
                </a:solidFill>
                <a:latin typeface="Poppins"/>
                <a:ea typeface="Poppins"/>
                <a:cs typeface="Poppins"/>
                <a:sym typeface="Poppins"/>
              </a:rPr>
              <a:t>20 Tips To Become More Productive </a:t>
            </a:r>
            <a:endParaRPr sz="4800">
              <a:solidFill>
                <a:srgbClr val="FFFFFF"/>
              </a:solidFill>
              <a:latin typeface="Poppins"/>
              <a:ea typeface="Poppins"/>
              <a:cs typeface="Poppins"/>
              <a:sym typeface="Poppins"/>
            </a:endParaRPr>
          </a:p>
          <a:p>
            <a:pPr indent="0" lvl="0" marL="0" rtl="0" algn="ctr">
              <a:lnSpc>
                <a:spcPct val="115000"/>
              </a:lnSpc>
              <a:spcBef>
                <a:spcPts val="0"/>
              </a:spcBef>
              <a:spcAft>
                <a:spcPts val="0"/>
              </a:spcAft>
              <a:buNone/>
            </a:pPr>
            <a:r>
              <a:t/>
            </a:r>
            <a:endParaRPr sz="4800">
              <a:solidFill>
                <a:srgbClr val="FFFFFF"/>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88" name="Google Shape;88;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Be Proactive</a:t>
            </a:r>
            <a:endParaRPr b="1">
              <a:solidFill>
                <a:schemeClr val="dk1"/>
              </a:solidFill>
            </a:endParaRPr>
          </a:p>
          <a:p>
            <a:pPr indent="0" lvl="0" marL="0" rtl="0" algn="ctr">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a:solidFill>
                  <a:schemeClr val="dk1"/>
                </a:solidFill>
              </a:rPr>
              <a:t>Do not put off to tomorrow what you can do today. Be proactive when you can while still giving yourself enough room to enjoy your personal life.</a:t>
            </a:r>
            <a:endParaRPr>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4" name="Google Shape;94;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Take Breaks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Throughout your work day, take several short breaks to help your brain rest. Shoot for one break for every hour you are working.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0" name="Google Shape;100;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Clean Up Your Work Space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 cluttered desk is a cluttered mind. Clean up your workspace so that your working environment leads to more concentration and focus.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6" name="Google Shape;106;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Put Down Your Phone </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Phones are the biggest distractions today. Put your phone on Do Not Disturb and put it down while you are working.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2" name="Google Shape;112;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Eat Healthy Food</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Fuel up with healthy complex carbohydrates, proteins, and fats. These foods will give you energy that last, helping you stay focused for longer.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18" name="Google Shape;118;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Drink Enough Water</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Even two hours of dehydration can affect your mental abilities. Stay hydrated throughout the day so that your brain has the energy an ability to stay focused.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4" name="Google Shape;124;p23"/>
          <p:cNvSpPr txBox="1"/>
          <p:nvPr>
            <p:ph idx="1" type="body"/>
          </p:nvPr>
        </p:nvSpPr>
        <p:spPr>
          <a:xfrm>
            <a:off x="556000" y="549250"/>
            <a:ext cx="8229600" cy="435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Drink Small Doses Of Caffeine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Studies show that drinking caffeine in small doses can improve your focus. Be sure not to drink too much caffeine, however, because that could lead to jitters.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0" name="Google Shape;130;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Exercise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Exercise during the day so that you can relieve stress, sleep better, and stay more focused.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6" name="Google Shape;136;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Get Enough Sleep</a:t>
            </a:r>
            <a:r>
              <a:rPr b="1" lang="en"/>
              <a:t>	</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You cannot focus when you are tired. Make sure to get enough sleep every night.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2" name="Google Shape;142;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Practice Mindfulness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Studies have shown that mindfulness is an impressive technique that can help boost your concentration and ability to focus.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 name="Shape 38"/>
        <p:cNvGrpSpPr/>
        <p:nvPr/>
      </p:nvGrpSpPr>
      <p:grpSpPr>
        <a:xfrm>
          <a:off x="0" y="0"/>
          <a:ext cx="0" cy="0"/>
          <a:chOff x="0" y="0"/>
          <a:chExt cx="0" cy="0"/>
        </a:xfrm>
      </p:grpSpPr>
      <p:sp>
        <p:nvSpPr>
          <p:cNvPr id="39" name="Google Shape;39;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0" name="Google Shape;40;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Make a To-Do List</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Begin each day by making a To-Do list, but don't try to fit as many tasks as possible onto the list. Focus on a few crucial tasks instead. </a:t>
            </a:r>
            <a:endParaRPr sz="2800"/>
          </a:p>
          <a:p>
            <a:pPr indent="0" lvl="0" marL="0" rtl="0" algn="ctr">
              <a:spcBef>
                <a:spcPts val="600"/>
              </a:spcBef>
              <a:spcAft>
                <a:spcPts val="0"/>
              </a:spcAft>
              <a:buClr>
                <a:schemeClr val="dk1"/>
              </a:buClr>
              <a:buSzPts val="1100"/>
              <a:buFont typeface="Arial"/>
              <a:buNone/>
            </a:pPr>
            <a:r>
              <a:t/>
            </a:r>
            <a:endParaRPr sz="2800"/>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48" name="Google Shape;148;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Know When To Say No</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Instead of taking on too many tasks, know when to say no so you can devote the proper amount of energy to your responsibilities. </a:t>
            </a:r>
            <a:endParaRPr/>
          </a:p>
          <a:p>
            <a:pPr indent="0" lvl="0" marL="0" rtl="0" algn="ctr">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4" name="Google Shape;154;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Don’t Work During Your Off Time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Do not work on your off days or break. Treat your off time like it is sacred.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6" name="Google Shape;46;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Know What Leads to the Most Results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According to the pareto principle, 20% of your actions determine 80% of your results. Focus on the most important 20% to work smarter not harder.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2" name="Google Shape;52;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Prioritize Task By Importance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Once you know which actions lead to the most results, prioritize your goals and To-Do list in order of importance.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58" name="Google Shape;58;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Use A Maser Calendar</a:t>
            </a: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Keep all of your tasks and assignments in one master calendar so you can take a quick glance at all of your responsibilities.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4" name="Google Shape;64;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Make Your Goals Visible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Write down your goals and place them somewhere visible in your office to keep you motivated even when you don't feel like working. </a:t>
            </a:r>
            <a:endParaRPr sz="24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0" name="Google Shape;70;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Start With The Hardest Task</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Instead of starting with the tasks that don't intimidate you, always do the hardest task first. This stops you from procrastinating and gets the hardest task out of the way early on.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6" name="Google Shape;76;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Do One Task At A Time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Instead of multitasking, only do one task at a time, otherwise known as single-tasking.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2" name="Google Shape;82;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Try The Pomodoro Technique</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The pomodoro technique is a time management tool that can help you alternate between working intervals and break intervals for heightened focus.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