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A4A2-36B5-4625-BD6C-7EAFB6597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D28067-3C4A-487E-905A-115042B5C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AD428-B52D-4F57-8B9E-462904C42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7B618-A375-413E-8DD6-94B98FBD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4C5D8-75AC-45C1-84B5-232A33B1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9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50C81-0933-418A-BB59-0D47B3309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30D14-64D0-481D-8CD3-6D5329038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F6229-6AAD-46DD-BE54-BFDF766D2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760D0-9E3E-4E30-B10A-A9B8B23BA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7B772-4125-4739-947B-BBBAB9440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6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08F45F-8F9A-486B-B5A7-B99BB35580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31F44-D5A4-4CC9-B82B-1254CC467D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AFF21-C500-4E59-93EA-4B2A7716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68220-5242-4DF7-9C5E-13040EC1A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D0630-AD01-4DCD-A18B-A56E2162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6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80E2A-F731-4591-9B2D-05FA2C8D5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F7200-3272-4273-8151-F6CE1668B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95B0A-D585-4CFD-883F-643F88C73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71128-33BB-454E-9674-5D51732F0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5AD34-F6F4-4714-88E9-BF3EDA75F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452A2-0E3F-49A7-9840-1B4D204E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8736E-B20F-4F47-8E2D-569FB99EA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6065B-FA57-4FD2-B3A2-9274E6FE5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6E5B5-27C7-48CF-8669-BA383C158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29BE2-9384-4EFA-B677-CB37B1FA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57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9E68C-618B-4C3D-8219-2925A9CE0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CC13B-3B69-4B04-A69D-3AFC0E30C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F78401-987F-4081-829A-AD02CA3FF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8699D-90B6-4E8B-A416-11A82F71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112F-71BB-46D3-A788-57798BB6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6B893D-9A78-4224-83E1-4693D056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9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E3CA8-2DB5-45F6-ABF2-FBA78C023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6866E-AB2C-4C04-8933-A08B0D95D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9488F-4915-4358-89A9-161B4568E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0A270-210C-4B16-97BD-E7D0F67F60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3A272-7687-48A5-A441-E40E18E265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71DC6C-A745-4417-9278-DA6AC7FE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2DA667-3922-42EB-8025-F432613E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D8EA4D-F526-4E49-8A26-CCD385C90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8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43DB1-6E19-4415-9D9A-3EE12B4F5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5020CE-F053-4A66-A7B1-AA391221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4B6037-DBAB-41D5-AA64-386D9227F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7F76B-CA42-41B2-B37B-46B39FB5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54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B3E909-7E53-4529-8CFE-A7B14F417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DB479D-F8C1-4250-ADE6-3CE93744E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DEE612-5EE1-4391-A379-DE81DF4A8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8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DDC8B-535A-4BB2-9705-4D2C42ED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8565E-F145-478D-BC68-284197DB0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7067F-1558-4997-9DD4-B6B4F6159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342E9A-BBD4-41E8-9B5F-5CCF936AB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712C64-BC07-4657-8437-B18B2BD5B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1E229-D902-46D0-BAD9-BFE16CC1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35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62EE1-D382-4689-89D7-0E8D5A778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A754A1-FCCE-4AA6-A94C-F907C18B3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C2BD5-EA44-4FDC-B89C-F9CDD52DE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67F51-4B01-46FA-9AE0-6405D5DF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AA34F-305B-4D05-A37B-9D0205E15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897E1-52DA-4DDF-A9CE-CE79EDB6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17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B1500F-3747-487D-9718-0BAA6BC15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426AF-A7CB-4139-821D-DBC9E46AB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BFA32-EE81-4B07-9056-4291DFF1D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79A9-7840-42AD-B933-53FF5ADFE55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ED1DE-54E8-4775-B7D9-D3EE68B097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78BF0-5E57-48B4-8E36-50ABE83B60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91B30-5BD3-469C-B191-E2A5D0A8D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3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8853-7E2C-46FC-B344-7FA23BC177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686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AAA – Attorneys, Advisors, Accountants</a:t>
            </a:r>
            <a:br>
              <a:rPr lang="en-US" dirty="0"/>
            </a:br>
            <a:r>
              <a:rPr lang="en-US" dirty="0"/>
              <a:t>What QuickBooks Is </a:t>
            </a:r>
            <a:br>
              <a:rPr lang="en-US" dirty="0"/>
            </a:br>
            <a:r>
              <a:rPr lang="en-US" dirty="0"/>
              <a:t>and Isn’t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E782A-5376-40D6-B403-4DBB2A4BA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81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80A3-2868-43B0-8681-C96C32D3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Before You Consider QuickBooks </a:t>
            </a:r>
            <a:br>
              <a:rPr lang="en-US" dirty="0"/>
            </a:br>
            <a:r>
              <a:rPr lang="en-US" dirty="0"/>
              <a:t>As the Final Word…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24ACF-1684-4A7B-8D31-6B2E5890D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QuickBooks will not magically make you compliant with taxing authorities</a:t>
            </a:r>
          </a:p>
          <a:p>
            <a:r>
              <a:rPr lang="en-US" dirty="0"/>
              <a:t>It won’t necessarily mean that you’re accomplishing the financial goals that you want</a:t>
            </a:r>
          </a:p>
          <a:p>
            <a:r>
              <a:rPr lang="en-US" dirty="0"/>
              <a:t>It won’t necessarily protect you in the case that you are sued.</a:t>
            </a:r>
          </a:p>
          <a:p>
            <a:r>
              <a:rPr lang="en-US" dirty="0"/>
              <a:t>What is most prudent to do before your set up is to speak to the AAA’s.</a:t>
            </a:r>
          </a:p>
          <a:p>
            <a:r>
              <a:rPr lang="en-US" dirty="0"/>
              <a:t>The AAA’s are an Accountant, Attorney and Advisor</a:t>
            </a:r>
          </a:p>
          <a:p>
            <a:r>
              <a:rPr lang="en-US" dirty="0"/>
              <a:t>This will affect how you set up your QuickBooks software and what it’s actually telling you.</a:t>
            </a:r>
          </a:p>
          <a:p>
            <a:r>
              <a:rPr lang="en-US" dirty="0"/>
              <a:t>It may even effect what version you choose to purchase.</a:t>
            </a:r>
          </a:p>
        </p:txBody>
      </p:sp>
    </p:spTree>
    <p:extLst>
      <p:ext uri="{BB962C8B-B14F-4D97-AF65-F5344CB8AC3E}">
        <p14:creationId xmlns:p14="http://schemas.microsoft.com/office/powerpoint/2010/main" val="360399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1B6C-91C4-4ABD-8228-38AF0DDE9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Advisors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819FD-5862-4E65-8BD5-4349D6C58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Your financial advisor will help you to determine what your business needs to do for you to attain your financial goals.</a:t>
            </a:r>
          </a:p>
          <a:p>
            <a:r>
              <a:rPr lang="en-US" dirty="0"/>
              <a:t>It may affect what entity your business is.</a:t>
            </a:r>
          </a:p>
          <a:p>
            <a:r>
              <a:rPr lang="en-US" dirty="0"/>
              <a:t>It will affect the way you choose to report your earnings.</a:t>
            </a:r>
          </a:p>
          <a:p>
            <a:r>
              <a:rPr lang="en-US" dirty="0"/>
              <a:t>Your business advisor will help you to determine the best way to structure your business to attain these goals.</a:t>
            </a:r>
          </a:p>
          <a:p>
            <a:r>
              <a:rPr lang="en-US" dirty="0"/>
              <a:t>They can help you to do so according to the lifestyle you’re looking to attain in the future. </a:t>
            </a:r>
          </a:p>
          <a:p>
            <a:r>
              <a:rPr lang="en-US" dirty="0"/>
              <a:t>Often once you’ve had substantive discussion with them, you would be ready to speak with an Attorney.</a:t>
            </a:r>
          </a:p>
        </p:txBody>
      </p:sp>
    </p:spTree>
    <p:extLst>
      <p:ext uri="{BB962C8B-B14F-4D97-AF65-F5344CB8AC3E}">
        <p14:creationId xmlns:p14="http://schemas.microsoft.com/office/powerpoint/2010/main" val="216973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1B6C-91C4-4ABD-8228-38AF0DDE9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Attorneys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819FD-5862-4E65-8BD5-4349D6C58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Your attorney will help you to determine whether or not everything you’re doing to meet your financial goals is legal.</a:t>
            </a:r>
          </a:p>
          <a:p>
            <a:r>
              <a:rPr lang="en-US" dirty="0"/>
              <a:t>They will make sure that your business entity is structured correctly.</a:t>
            </a:r>
          </a:p>
          <a:p>
            <a:r>
              <a:rPr lang="en-US" dirty="0"/>
              <a:t>They can also help you to protect yourself in the case that you may be sued or that taxing authorities are uncomfortable with what you’re doing.</a:t>
            </a:r>
          </a:p>
          <a:p>
            <a:r>
              <a:rPr lang="en-US" dirty="0"/>
              <a:t>They can advise you of potential risks in how you choose to execute your business and financial plans.</a:t>
            </a:r>
          </a:p>
          <a:p>
            <a:r>
              <a:rPr lang="en-US" dirty="0"/>
              <a:t>Once you have had substantive discussions with them, you would then be ready to speak with an Accountant.</a:t>
            </a:r>
          </a:p>
        </p:txBody>
      </p:sp>
    </p:spTree>
    <p:extLst>
      <p:ext uri="{BB962C8B-B14F-4D97-AF65-F5344CB8AC3E}">
        <p14:creationId xmlns:p14="http://schemas.microsoft.com/office/powerpoint/2010/main" val="119757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1B6C-91C4-4ABD-8228-38AF0DDE9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Accountant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819FD-5862-4E65-8BD5-4349D6C58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Your Accountant will help you to make sure that you are doing the correct kind of reporting for the entity you’ve chosen.</a:t>
            </a:r>
          </a:p>
          <a:p>
            <a:r>
              <a:rPr lang="en-US" dirty="0"/>
              <a:t>They will make sure that you don’t have surprises at tax time.</a:t>
            </a:r>
          </a:p>
          <a:p>
            <a:r>
              <a:rPr lang="en-US" dirty="0"/>
              <a:t>They can help you to set up your book keeping so that all you need to do at tax time is to turn over your QuickBooks File</a:t>
            </a:r>
          </a:p>
          <a:p>
            <a:r>
              <a:rPr lang="en-US" dirty="0"/>
              <a:t>They can make sure that you are tracking both your income and expenses correctly.</a:t>
            </a:r>
          </a:p>
          <a:p>
            <a:r>
              <a:rPr lang="en-US" dirty="0"/>
              <a:t>They can advise you on how to use your cash flow wisely given your tax status.</a:t>
            </a:r>
          </a:p>
          <a:p>
            <a:r>
              <a:rPr lang="en-US" dirty="0"/>
              <a:t>Having this discussion before your initial set up can be beneficial to you so that you start correctly.</a:t>
            </a:r>
          </a:p>
          <a:p>
            <a:r>
              <a:rPr lang="en-US" dirty="0"/>
              <a:t>Remember, every situation is different and could determine how you report your revenue and expense on QuickBooks.</a:t>
            </a:r>
          </a:p>
        </p:txBody>
      </p:sp>
    </p:spTree>
    <p:extLst>
      <p:ext uri="{BB962C8B-B14F-4D97-AF65-F5344CB8AC3E}">
        <p14:creationId xmlns:p14="http://schemas.microsoft.com/office/powerpoint/2010/main" val="25533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437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AAA – Attorneys, Advisors, Accountants What QuickBooks Is  and Isn’t</vt:lpstr>
      <vt:lpstr>Before You Consider QuickBooks  As the Final Word…</vt:lpstr>
      <vt:lpstr>Advisors</vt:lpstr>
      <vt:lpstr>Attorneys</vt:lpstr>
      <vt:lpstr>Accountant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 – Attorneys, Advisors, Accountants What QuickBooks Is  and Isn’t</dc:title>
  <dc:creator>Charles T Harper</dc:creator>
  <cp:lastModifiedBy>Charles T Harper</cp:lastModifiedBy>
  <cp:revision>7</cp:revision>
  <dcterms:created xsi:type="dcterms:W3CDTF">2018-10-23T04:20:44Z</dcterms:created>
  <dcterms:modified xsi:type="dcterms:W3CDTF">2018-10-24T03:36:22Z</dcterms:modified>
</cp:coreProperties>
</file>