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86" r:id="rId2"/>
    <p:sldId id="552" r:id="rId3"/>
    <p:sldId id="487" r:id="rId4"/>
    <p:sldId id="426" r:id="rId5"/>
    <p:sldId id="489" r:id="rId6"/>
    <p:sldId id="553" r:id="rId7"/>
    <p:sldId id="541" r:id="rId8"/>
    <p:sldId id="263" r:id="rId9"/>
    <p:sldId id="542" r:id="rId10"/>
    <p:sldId id="543" r:id="rId11"/>
    <p:sldId id="544" r:id="rId12"/>
    <p:sldId id="545" r:id="rId13"/>
    <p:sldId id="546" r:id="rId14"/>
    <p:sldId id="272" r:id="rId15"/>
    <p:sldId id="547" r:id="rId16"/>
    <p:sldId id="548" r:id="rId17"/>
    <p:sldId id="554" r:id="rId18"/>
    <p:sldId id="555" r:id="rId19"/>
    <p:sldId id="556" r:id="rId20"/>
    <p:sldId id="557" r:id="rId21"/>
    <p:sldId id="549" r:id="rId22"/>
    <p:sldId id="273" r:id="rId23"/>
    <p:sldId id="550" r:id="rId24"/>
    <p:sldId id="551" r:id="rId25"/>
    <p:sldId id="558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7E2F9A-F35F-431C-BC20-9FCA37E348DC}" v="868" dt="2022-10-22T21:42:30.9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283" autoAdjust="0"/>
  </p:normalViewPr>
  <p:slideViewPr>
    <p:cSldViewPr snapToGrid="0">
      <p:cViewPr varScale="1">
        <p:scale>
          <a:sx n="107" d="100"/>
          <a:sy n="107" d="100"/>
        </p:scale>
        <p:origin x="750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543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T Harper" userId="f243146c-f7df-4561-af7c-0cdcb33c1749" providerId="ADAL" clId="{FC7E2F9A-F35F-431C-BC20-9FCA37E348DC}"/>
    <pc:docChg chg="undo custSel addSld delSld modSld">
      <pc:chgData name="Charles T Harper" userId="f243146c-f7df-4561-af7c-0cdcb33c1749" providerId="ADAL" clId="{FC7E2F9A-F35F-431C-BC20-9FCA37E348DC}" dt="2022-10-22T21:42:46.481" v="4178" actId="20577"/>
      <pc:docMkLst>
        <pc:docMk/>
      </pc:docMkLst>
      <pc:sldChg chg="modSp add mod modAnim">
        <pc:chgData name="Charles T Harper" userId="f243146c-f7df-4561-af7c-0cdcb33c1749" providerId="ADAL" clId="{FC7E2F9A-F35F-431C-BC20-9FCA37E348DC}" dt="2022-10-22T20:25:54.693" v="1953" actId="27636"/>
        <pc:sldMkLst>
          <pc:docMk/>
          <pc:sldMk cId="795012371" sldId="263"/>
        </pc:sldMkLst>
        <pc:spChg chg="mod">
          <ac:chgData name="Charles T Harper" userId="f243146c-f7df-4561-af7c-0cdcb33c1749" providerId="ADAL" clId="{FC7E2F9A-F35F-431C-BC20-9FCA37E348DC}" dt="2022-10-22T20:25:54.693" v="1953" actId="27636"/>
          <ac:spMkLst>
            <pc:docMk/>
            <pc:sldMk cId="795012371" sldId="263"/>
            <ac:spMk id="3" creationId="{0511C6E0-E710-4F9F-A7A1-5F7D27B62C07}"/>
          </ac:spMkLst>
        </pc:spChg>
      </pc:sldChg>
      <pc:sldChg chg="add">
        <pc:chgData name="Charles T Harper" userId="f243146c-f7df-4561-af7c-0cdcb33c1749" providerId="ADAL" clId="{FC7E2F9A-F35F-431C-BC20-9FCA37E348DC}" dt="2022-10-22T20:15:29.777" v="24"/>
        <pc:sldMkLst>
          <pc:docMk/>
          <pc:sldMk cId="680133313" sldId="272"/>
        </pc:sldMkLst>
      </pc:sldChg>
      <pc:sldChg chg="add">
        <pc:chgData name="Charles T Harper" userId="f243146c-f7df-4561-af7c-0cdcb33c1749" providerId="ADAL" clId="{FC7E2F9A-F35F-431C-BC20-9FCA37E348DC}" dt="2022-10-22T20:15:29.777" v="24"/>
        <pc:sldMkLst>
          <pc:docMk/>
          <pc:sldMk cId="1143163469" sldId="273"/>
        </pc:sldMkLst>
      </pc:sldChg>
      <pc:sldChg chg="del">
        <pc:chgData name="Charles T Harper" userId="f243146c-f7df-4561-af7c-0cdcb33c1749" providerId="ADAL" clId="{FC7E2F9A-F35F-431C-BC20-9FCA37E348DC}" dt="2022-10-22T20:14:08.232" v="22" actId="47"/>
        <pc:sldMkLst>
          <pc:docMk/>
          <pc:sldMk cId="78792730" sldId="284"/>
        </pc:sldMkLst>
      </pc:sldChg>
      <pc:sldChg chg="del">
        <pc:chgData name="Charles T Harper" userId="f243146c-f7df-4561-af7c-0cdcb33c1749" providerId="ADAL" clId="{FC7E2F9A-F35F-431C-BC20-9FCA37E348DC}" dt="2022-10-22T20:12:48.940" v="0" actId="47"/>
        <pc:sldMkLst>
          <pc:docMk/>
          <pc:sldMk cId="503392045" sldId="361"/>
        </pc:sldMkLst>
      </pc:sldChg>
      <pc:sldChg chg="del">
        <pc:chgData name="Charles T Harper" userId="f243146c-f7df-4561-af7c-0cdcb33c1749" providerId="ADAL" clId="{FC7E2F9A-F35F-431C-BC20-9FCA37E348DC}" dt="2022-10-22T20:12:52.841" v="6" actId="47"/>
        <pc:sldMkLst>
          <pc:docMk/>
          <pc:sldMk cId="3198091192" sldId="363"/>
        </pc:sldMkLst>
      </pc:sldChg>
      <pc:sldChg chg="del">
        <pc:chgData name="Charles T Harper" userId="f243146c-f7df-4561-af7c-0cdcb33c1749" providerId="ADAL" clId="{FC7E2F9A-F35F-431C-BC20-9FCA37E348DC}" dt="2022-10-22T20:12:53.367" v="7" actId="47"/>
        <pc:sldMkLst>
          <pc:docMk/>
          <pc:sldMk cId="4086541028" sldId="364"/>
        </pc:sldMkLst>
      </pc:sldChg>
      <pc:sldChg chg="del">
        <pc:chgData name="Charles T Harper" userId="f243146c-f7df-4561-af7c-0cdcb33c1749" providerId="ADAL" clId="{FC7E2F9A-F35F-431C-BC20-9FCA37E348DC}" dt="2022-10-22T20:12:51.668" v="4" actId="47"/>
        <pc:sldMkLst>
          <pc:docMk/>
          <pc:sldMk cId="3979779114" sldId="385"/>
        </pc:sldMkLst>
      </pc:sldChg>
      <pc:sldChg chg="modSp mod modAnim">
        <pc:chgData name="Charles T Harper" userId="f243146c-f7df-4561-af7c-0cdcb33c1749" providerId="ADAL" clId="{FC7E2F9A-F35F-431C-BC20-9FCA37E348DC}" dt="2022-10-22T20:20:35.081" v="1162" actId="20577"/>
        <pc:sldMkLst>
          <pc:docMk/>
          <pc:sldMk cId="999160057" sldId="426"/>
        </pc:sldMkLst>
        <pc:spChg chg="mod">
          <ac:chgData name="Charles T Harper" userId="f243146c-f7df-4561-af7c-0cdcb33c1749" providerId="ADAL" clId="{FC7E2F9A-F35F-431C-BC20-9FCA37E348DC}" dt="2022-10-22T20:20:35.081" v="1162" actId="20577"/>
          <ac:spMkLst>
            <pc:docMk/>
            <pc:sldMk cId="999160057" sldId="426"/>
            <ac:spMk id="3" creationId="{2251E204-D8AD-46C7-B2FA-ABFBA7F3D816}"/>
          </ac:spMkLst>
        </pc:spChg>
      </pc:sldChg>
      <pc:sldChg chg="del">
        <pc:chgData name="Charles T Harper" userId="f243146c-f7df-4561-af7c-0cdcb33c1749" providerId="ADAL" clId="{FC7E2F9A-F35F-431C-BC20-9FCA37E348DC}" dt="2022-10-22T20:14:04.983" v="18" actId="47"/>
        <pc:sldMkLst>
          <pc:docMk/>
          <pc:sldMk cId="3108488514" sldId="427"/>
        </pc:sldMkLst>
      </pc:sldChg>
      <pc:sldChg chg="del">
        <pc:chgData name="Charles T Harper" userId="f243146c-f7df-4561-af7c-0cdcb33c1749" providerId="ADAL" clId="{FC7E2F9A-F35F-431C-BC20-9FCA37E348DC}" dt="2022-10-22T20:14:05.570" v="19" actId="47"/>
        <pc:sldMkLst>
          <pc:docMk/>
          <pc:sldMk cId="1296911066" sldId="428"/>
        </pc:sldMkLst>
      </pc:sldChg>
      <pc:sldChg chg="del">
        <pc:chgData name="Charles T Harper" userId="f243146c-f7df-4561-af7c-0cdcb33c1749" providerId="ADAL" clId="{FC7E2F9A-F35F-431C-BC20-9FCA37E348DC}" dt="2022-10-22T20:14:07.215" v="20" actId="47"/>
        <pc:sldMkLst>
          <pc:docMk/>
          <pc:sldMk cId="3162463557" sldId="430"/>
        </pc:sldMkLst>
      </pc:sldChg>
      <pc:sldChg chg="del">
        <pc:chgData name="Charles T Harper" userId="f243146c-f7df-4561-af7c-0cdcb33c1749" providerId="ADAL" clId="{FC7E2F9A-F35F-431C-BC20-9FCA37E348DC}" dt="2022-10-22T20:12:53.968" v="8" actId="47"/>
        <pc:sldMkLst>
          <pc:docMk/>
          <pc:sldMk cId="1061847343" sldId="452"/>
        </pc:sldMkLst>
      </pc:sldChg>
      <pc:sldChg chg="del">
        <pc:chgData name="Charles T Harper" userId="f243146c-f7df-4561-af7c-0cdcb33c1749" providerId="ADAL" clId="{FC7E2F9A-F35F-431C-BC20-9FCA37E348DC}" dt="2022-10-22T20:14:07.725" v="21" actId="47"/>
        <pc:sldMkLst>
          <pc:docMk/>
          <pc:sldMk cId="3883849582" sldId="454"/>
        </pc:sldMkLst>
      </pc:sldChg>
      <pc:sldChg chg="del">
        <pc:chgData name="Charles T Harper" userId="f243146c-f7df-4561-af7c-0cdcb33c1749" providerId="ADAL" clId="{FC7E2F9A-F35F-431C-BC20-9FCA37E348DC}" dt="2022-10-22T20:12:55.213" v="10" actId="47"/>
        <pc:sldMkLst>
          <pc:docMk/>
          <pc:sldMk cId="82543404" sldId="457"/>
        </pc:sldMkLst>
      </pc:sldChg>
      <pc:sldChg chg="del">
        <pc:chgData name="Charles T Harper" userId="f243146c-f7df-4561-af7c-0cdcb33c1749" providerId="ADAL" clId="{FC7E2F9A-F35F-431C-BC20-9FCA37E348DC}" dt="2022-10-22T20:12:55.890" v="11" actId="47"/>
        <pc:sldMkLst>
          <pc:docMk/>
          <pc:sldMk cId="2383583094" sldId="458"/>
        </pc:sldMkLst>
      </pc:sldChg>
      <pc:sldChg chg="del">
        <pc:chgData name="Charles T Harper" userId="f243146c-f7df-4561-af7c-0cdcb33c1749" providerId="ADAL" clId="{FC7E2F9A-F35F-431C-BC20-9FCA37E348DC}" dt="2022-10-22T20:12:52.209" v="5" actId="47"/>
        <pc:sldMkLst>
          <pc:docMk/>
          <pc:sldMk cId="2411162378" sldId="463"/>
        </pc:sldMkLst>
      </pc:sldChg>
      <pc:sldChg chg="del">
        <pc:chgData name="Charles T Harper" userId="f243146c-f7df-4561-af7c-0cdcb33c1749" providerId="ADAL" clId="{FC7E2F9A-F35F-431C-BC20-9FCA37E348DC}" dt="2022-10-22T20:12:56.458" v="12" actId="47"/>
        <pc:sldMkLst>
          <pc:docMk/>
          <pc:sldMk cId="332417228" sldId="467"/>
        </pc:sldMkLst>
      </pc:sldChg>
      <pc:sldChg chg="del">
        <pc:chgData name="Charles T Harper" userId="f243146c-f7df-4561-af7c-0cdcb33c1749" providerId="ADAL" clId="{FC7E2F9A-F35F-431C-BC20-9FCA37E348DC}" dt="2022-10-22T20:12:49.570" v="1" actId="47"/>
        <pc:sldMkLst>
          <pc:docMk/>
          <pc:sldMk cId="4186811141" sldId="473"/>
        </pc:sldMkLst>
      </pc:sldChg>
      <pc:sldChg chg="del">
        <pc:chgData name="Charles T Harper" userId="f243146c-f7df-4561-af7c-0cdcb33c1749" providerId="ADAL" clId="{FC7E2F9A-F35F-431C-BC20-9FCA37E348DC}" dt="2022-10-22T20:14:08.747" v="23" actId="47"/>
        <pc:sldMkLst>
          <pc:docMk/>
          <pc:sldMk cId="1881993169" sldId="480"/>
        </pc:sldMkLst>
      </pc:sldChg>
      <pc:sldChg chg="del">
        <pc:chgData name="Charles T Harper" userId="f243146c-f7df-4561-af7c-0cdcb33c1749" providerId="ADAL" clId="{FC7E2F9A-F35F-431C-BC20-9FCA37E348DC}" dt="2022-10-22T20:12:50.730" v="3" actId="47"/>
        <pc:sldMkLst>
          <pc:docMk/>
          <pc:sldMk cId="1855379130" sldId="483"/>
        </pc:sldMkLst>
      </pc:sldChg>
      <pc:sldChg chg="del">
        <pc:chgData name="Charles T Harper" userId="f243146c-f7df-4561-af7c-0cdcb33c1749" providerId="ADAL" clId="{FC7E2F9A-F35F-431C-BC20-9FCA37E348DC}" dt="2022-10-22T20:12:50.141" v="2" actId="47"/>
        <pc:sldMkLst>
          <pc:docMk/>
          <pc:sldMk cId="351428532" sldId="484"/>
        </pc:sldMkLst>
      </pc:sldChg>
      <pc:sldChg chg="del">
        <pc:chgData name="Charles T Harper" userId="f243146c-f7df-4561-af7c-0cdcb33c1749" providerId="ADAL" clId="{FC7E2F9A-F35F-431C-BC20-9FCA37E348DC}" dt="2022-10-22T20:12:57.089" v="13" actId="47"/>
        <pc:sldMkLst>
          <pc:docMk/>
          <pc:sldMk cId="267811668" sldId="485"/>
        </pc:sldMkLst>
      </pc:sldChg>
      <pc:sldChg chg="modSp mod">
        <pc:chgData name="Charles T Harper" userId="f243146c-f7df-4561-af7c-0cdcb33c1749" providerId="ADAL" clId="{FC7E2F9A-F35F-431C-BC20-9FCA37E348DC}" dt="2022-10-22T20:25:14.624" v="1951" actId="20577"/>
        <pc:sldMkLst>
          <pc:docMk/>
          <pc:sldMk cId="4236427810" sldId="486"/>
        </pc:sldMkLst>
        <pc:spChg chg="mod">
          <ac:chgData name="Charles T Harper" userId="f243146c-f7df-4561-af7c-0cdcb33c1749" providerId="ADAL" clId="{FC7E2F9A-F35F-431C-BC20-9FCA37E348DC}" dt="2022-10-22T20:25:14.624" v="1951" actId="20577"/>
          <ac:spMkLst>
            <pc:docMk/>
            <pc:sldMk cId="4236427810" sldId="486"/>
            <ac:spMk id="2" creationId="{C4BC7EA4-95CC-4B83-9DA8-715BB8FB3DD7}"/>
          </ac:spMkLst>
        </pc:spChg>
      </pc:sldChg>
      <pc:sldChg chg="modSp mod">
        <pc:chgData name="Charles T Harper" userId="f243146c-f7df-4561-af7c-0cdcb33c1749" providerId="ADAL" clId="{FC7E2F9A-F35F-431C-BC20-9FCA37E348DC}" dt="2022-10-22T20:15:50.884" v="36" actId="20577"/>
        <pc:sldMkLst>
          <pc:docMk/>
          <pc:sldMk cId="4009900067" sldId="487"/>
        </pc:sldMkLst>
        <pc:spChg chg="mod">
          <ac:chgData name="Charles T Harper" userId="f243146c-f7df-4561-af7c-0cdcb33c1749" providerId="ADAL" clId="{FC7E2F9A-F35F-431C-BC20-9FCA37E348DC}" dt="2022-10-22T20:15:50.884" v="36" actId="20577"/>
          <ac:spMkLst>
            <pc:docMk/>
            <pc:sldMk cId="4009900067" sldId="487"/>
            <ac:spMk id="2" creationId="{20672C02-A50E-4596-AA24-DB54EA9DB41D}"/>
          </ac:spMkLst>
        </pc:spChg>
      </pc:sldChg>
      <pc:sldChg chg="modSp del mod">
        <pc:chgData name="Charles T Harper" userId="f243146c-f7df-4561-af7c-0cdcb33c1749" providerId="ADAL" clId="{FC7E2F9A-F35F-431C-BC20-9FCA37E348DC}" dt="2022-10-22T20:24:56.583" v="1936" actId="47"/>
        <pc:sldMkLst>
          <pc:docMk/>
          <pc:sldMk cId="1630055057" sldId="488"/>
        </pc:sldMkLst>
        <pc:spChg chg="mod">
          <ac:chgData name="Charles T Harper" userId="f243146c-f7df-4561-af7c-0cdcb33c1749" providerId="ADAL" clId="{FC7E2F9A-F35F-431C-BC20-9FCA37E348DC}" dt="2022-10-22T20:24:23.800" v="1933" actId="20577"/>
          <ac:spMkLst>
            <pc:docMk/>
            <pc:sldMk cId="1630055057" sldId="488"/>
            <ac:spMk id="2" creationId="{2D5C8E26-090F-4A86-BA68-B08ED174AD2B}"/>
          </ac:spMkLst>
        </pc:spChg>
      </pc:sldChg>
      <pc:sldChg chg="del">
        <pc:chgData name="Charles T Harper" userId="f243146c-f7df-4561-af7c-0cdcb33c1749" providerId="ADAL" clId="{FC7E2F9A-F35F-431C-BC20-9FCA37E348DC}" dt="2022-10-22T20:24:54.519" v="1935" actId="47"/>
        <pc:sldMkLst>
          <pc:docMk/>
          <pc:sldMk cId="2318408225" sldId="490"/>
        </pc:sldMkLst>
      </pc:sldChg>
      <pc:sldChg chg="modSp del mod">
        <pc:chgData name="Charles T Harper" userId="f243146c-f7df-4561-af7c-0cdcb33c1749" providerId="ADAL" clId="{FC7E2F9A-F35F-431C-BC20-9FCA37E348DC}" dt="2022-10-22T20:24:57.255" v="1937" actId="47"/>
        <pc:sldMkLst>
          <pc:docMk/>
          <pc:sldMk cId="652534992" sldId="491"/>
        </pc:sldMkLst>
        <pc:spChg chg="mod">
          <ac:chgData name="Charles T Harper" userId="f243146c-f7df-4561-af7c-0cdcb33c1749" providerId="ADAL" clId="{FC7E2F9A-F35F-431C-BC20-9FCA37E348DC}" dt="2022-10-22T20:24:44.022" v="1934"/>
          <ac:spMkLst>
            <pc:docMk/>
            <pc:sldMk cId="652534992" sldId="491"/>
            <ac:spMk id="2" creationId="{2D5C8E26-090F-4A86-BA68-B08ED174AD2B}"/>
          </ac:spMkLst>
        </pc:spChg>
      </pc:sldChg>
      <pc:sldChg chg="del">
        <pc:chgData name="Charles T Harper" userId="f243146c-f7df-4561-af7c-0cdcb33c1749" providerId="ADAL" clId="{FC7E2F9A-F35F-431C-BC20-9FCA37E348DC}" dt="2022-10-22T20:13:55.987" v="14" actId="47"/>
        <pc:sldMkLst>
          <pc:docMk/>
          <pc:sldMk cId="576382807" sldId="492"/>
        </pc:sldMkLst>
      </pc:sldChg>
      <pc:sldChg chg="del">
        <pc:chgData name="Charles T Harper" userId="f243146c-f7df-4561-af7c-0cdcb33c1749" providerId="ADAL" clId="{FC7E2F9A-F35F-431C-BC20-9FCA37E348DC}" dt="2022-10-22T20:13:56.518" v="15" actId="47"/>
        <pc:sldMkLst>
          <pc:docMk/>
          <pc:sldMk cId="1393047761" sldId="493"/>
        </pc:sldMkLst>
      </pc:sldChg>
      <pc:sldChg chg="del">
        <pc:chgData name="Charles T Harper" userId="f243146c-f7df-4561-af7c-0cdcb33c1749" providerId="ADAL" clId="{FC7E2F9A-F35F-431C-BC20-9FCA37E348DC}" dt="2022-10-22T20:13:57.084" v="16" actId="47"/>
        <pc:sldMkLst>
          <pc:docMk/>
          <pc:sldMk cId="972267473" sldId="494"/>
        </pc:sldMkLst>
      </pc:sldChg>
      <pc:sldChg chg="del">
        <pc:chgData name="Charles T Harper" userId="f243146c-f7df-4561-af7c-0cdcb33c1749" providerId="ADAL" clId="{FC7E2F9A-F35F-431C-BC20-9FCA37E348DC}" dt="2022-10-22T20:13:57.608" v="17" actId="47"/>
        <pc:sldMkLst>
          <pc:docMk/>
          <pc:sldMk cId="3376120517" sldId="496"/>
        </pc:sldMkLst>
      </pc:sldChg>
      <pc:sldChg chg="del">
        <pc:chgData name="Charles T Harper" userId="f243146c-f7df-4561-af7c-0cdcb33c1749" providerId="ADAL" clId="{FC7E2F9A-F35F-431C-BC20-9FCA37E348DC}" dt="2022-10-22T20:12:54.465" v="9" actId="47"/>
        <pc:sldMkLst>
          <pc:docMk/>
          <pc:sldMk cId="3061174607" sldId="497"/>
        </pc:sldMkLst>
      </pc:sldChg>
      <pc:sldChg chg="add">
        <pc:chgData name="Charles T Harper" userId="f243146c-f7df-4561-af7c-0cdcb33c1749" providerId="ADAL" clId="{FC7E2F9A-F35F-431C-BC20-9FCA37E348DC}" dt="2022-10-22T20:15:29.777" v="24"/>
        <pc:sldMkLst>
          <pc:docMk/>
          <pc:sldMk cId="1713763147" sldId="541"/>
        </pc:sldMkLst>
      </pc:sldChg>
      <pc:sldChg chg="add">
        <pc:chgData name="Charles T Harper" userId="f243146c-f7df-4561-af7c-0cdcb33c1749" providerId="ADAL" clId="{FC7E2F9A-F35F-431C-BC20-9FCA37E348DC}" dt="2022-10-22T20:15:29.777" v="24"/>
        <pc:sldMkLst>
          <pc:docMk/>
          <pc:sldMk cId="2202425390" sldId="542"/>
        </pc:sldMkLst>
      </pc:sldChg>
      <pc:sldChg chg="add">
        <pc:chgData name="Charles T Harper" userId="f243146c-f7df-4561-af7c-0cdcb33c1749" providerId="ADAL" clId="{FC7E2F9A-F35F-431C-BC20-9FCA37E348DC}" dt="2022-10-22T20:15:29.777" v="24"/>
        <pc:sldMkLst>
          <pc:docMk/>
          <pc:sldMk cId="3796095716" sldId="543"/>
        </pc:sldMkLst>
      </pc:sldChg>
      <pc:sldChg chg="add">
        <pc:chgData name="Charles T Harper" userId="f243146c-f7df-4561-af7c-0cdcb33c1749" providerId="ADAL" clId="{FC7E2F9A-F35F-431C-BC20-9FCA37E348DC}" dt="2022-10-22T20:15:29.777" v="24"/>
        <pc:sldMkLst>
          <pc:docMk/>
          <pc:sldMk cId="3266467202" sldId="544"/>
        </pc:sldMkLst>
      </pc:sldChg>
      <pc:sldChg chg="add">
        <pc:chgData name="Charles T Harper" userId="f243146c-f7df-4561-af7c-0cdcb33c1749" providerId="ADAL" clId="{FC7E2F9A-F35F-431C-BC20-9FCA37E348DC}" dt="2022-10-22T20:15:29.777" v="24"/>
        <pc:sldMkLst>
          <pc:docMk/>
          <pc:sldMk cId="2852457474" sldId="545"/>
        </pc:sldMkLst>
      </pc:sldChg>
      <pc:sldChg chg="add">
        <pc:chgData name="Charles T Harper" userId="f243146c-f7df-4561-af7c-0cdcb33c1749" providerId="ADAL" clId="{FC7E2F9A-F35F-431C-BC20-9FCA37E348DC}" dt="2022-10-22T20:15:29.777" v="24"/>
        <pc:sldMkLst>
          <pc:docMk/>
          <pc:sldMk cId="929917597" sldId="546"/>
        </pc:sldMkLst>
      </pc:sldChg>
      <pc:sldChg chg="modSp add mod">
        <pc:chgData name="Charles T Harper" userId="f243146c-f7df-4561-af7c-0cdcb33c1749" providerId="ADAL" clId="{FC7E2F9A-F35F-431C-BC20-9FCA37E348DC}" dt="2022-10-22T21:41:43.169" v="4165" actId="20577"/>
        <pc:sldMkLst>
          <pc:docMk/>
          <pc:sldMk cId="3324355883" sldId="547"/>
        </pc:sldMkLst>
        <pc:spChg chg="mod">
          <ac:chgData name="Charles T Harper" userId="f243146c-f7df-4561-af7c-0cdcb33c1749" providerId="ADAL" clId="{FC7E2F9A-F35F-431C-BC20-9FCA37E348DC}" dt="2022-10-22T21:41:43.169" v="4165" actId="20577"/>
          <ac:spMkLst>
            <pc:docMk/>
            <pc:sldMk cId="3324355883" sldId="547"/>
            <ac:spMk id="2" creationId="{8A4F2312-85B3-65B2-607D-CC17DE6574FF}"/>
          </ac:spMkLst>
        </pc:spChg>
      </pc:sldChg>
      <pc:sldChg chg="add">
        <pc:chgData name="Charles T Harper" userId="f243146c-f7df-4561-af7c-0cdcb33c1749" providerId="ADAL" clId="{FC7E2F9A-F35F-431C-BC20-9FCA37E348DC}" dt="2022-10-22T20:15:29.777" v="24"/>
        <pc:sldMkLst>
          <pc:docMk/>
          <pc:sldMk cId="3323509444" sldId="548"/>
        </pc:sldMkLst>
      </pc:sldChg>
      <pc:sldChg chg="add">
        <pc:chgData name="Charles T Harper" userId="f243146c-f7df-4561-af7c-0cdcb33c1749" providerId="ADAL" clId="{FC7E2F9A-F35F-431C-BC20-9FCA37E348DC}" dt="2022-10-22T20:15:29.777" v="24"/>
        <pc:sldMkLst>
          <pc:docMk/>
          <pc:sldMk cId="3779027289" sldId="549"/>
        </pc:sldMkLst>
      </pc:sldChg>
      <pc:sldChg chg="modSp add mod">
        <pc:chgData name="Charles T Harper" userId="f243146c-f7df-4561-af7c-0cdcb33c1749" providerId="ADAL" clId="{FC7E2F9A-F35F-431C-BC20-9FCA37E348DC}" dt="2022-10-22T21:38:01.709" v="3654" actId="20577"/>
        <pc:sldMkLst>
          <pc:docMk/>
          <pc:sldMk cId="2624276293" sldId="550"/>
        </pc:sldMkLst>
        <pc:spChg chg="mod">
          <ac:chgData name="Charles T Harper" userId="f243146c-f7df-4561-af7c-0cdcb33c1749" providerId="ADAL" clId="{FC7E2F9A-F35F-431C-BC20-9FCA37E348DC}" dt="2022-10-22T21:38:01.709" v="3654" actId="20577"/>
          <ac:spMkLst>
            <pc:docMk/>
            <pc:sldMk cId="2624276293" sldId="550"/>
            <ac:spMk id="2" creationId="{31E0423F-FD01-A013-7532-1FEB628A384F}"/>
          </ac:spMkLst>
        </pc:spChg>
      </pc:sldChg>
      <pc:sldChg chg="modSp add mod modAnim">
        <pc:chgData name="Charles T Harper" userId="f243146c-f7df-4561-af7c-0cdcb33c1749" providerId="ADAL" clId="{FC7E2F9A-F35F-431C-BC20-9FCA37E348DC}" dt="2022-10-22T21:41:10.711" v="4113"/>
        <pc:sldMkLst>
          <pc:docMk/>
          <pc:sldMk cId="2568644964" sldId="551"/>
        </pc:sldMkLst>
        <pc:spChg chg="mod">
          <ac:chgData name="Charles T Harper" userId="f243146c-f7df-4561-af7c-0cdcb33c1749" providerId="ADAL" clId="{FC7E2F9A-F35F-431C-BC20-9FCA37E348DC}" dt="2022-10-22T21:40:58.421" v="4112" actId="20577"/>
          <ac:spMkLst>
            <pc:docMk/>
            <pc:sldMk cId="2568644964" sldId="551"/>
            <ac:spMk id="3" creationId="{BFF06DAA-A2E9-1F45-1626-F2F4DFEC9FC0}"/>
          </ac:spMkLst>
        </pc:spChg>
      </pc:sldChg>
      <pc:sldChg chg="modSp new mod modAnim">
        <pc:chgData name="Charles T Harper" userId="f243146c-f7df-4561-af7c-0cdcb33c1749" providerId="ADAL" clId="{FC7E2F9A-F35F-431C-BC20-9FCA37E348DC}" dt="2022-10-22T21:42:15.613" v="4166"/>
        <pc:sldMkLst>
          <pc:docMk/>
          <pc:sldMk cId="3164968362" sldId="552"/>
        </pc:sldMkLst>
        <pc:spChg chg="mod">
          <ac:chgData name="Charles T Harper" userId="f243146c-f7df-4561-af7c-0cdcb33c1749" providerId="ADAL" clId="{FC7E2F9A-F35F-431C-BC20-9FCA37E348DC}" dt="2022-10-22T20:25:08.285" v="1943" actId="20577"/>
          <ac:spMkLst>
            <pc:docMk/>
            <pc:sldMk cId="3164968362" sldId="552"/>
            <ac:spMk id="2" creationId="{9439BBBD-0B77-5333-1417-01D8CC10EFE0}"/>
          </ac:spMkLst>
        </pc:spChg>
        <pc:spChg chg="mod">
          <ac:chgData name="Charles T Harper" userId="f243146c-f7df-4561-af7c-0cdcb33c1749" providerId="ADAL" clId="{FC7E2F9A-F35F-431C-BC20-9FCA37E348DC}" dt="2022-10-22T20:19:04.567" v="895" actId="20577"/>
          <ac:spMkLst>
            <pc:docMk/>
            <pc:sldMk cId="3164968362" sldId="552"/>
            <ac:spMk id="3" creationId="{76D62E9D-482B-A08D-8246-1EFF693DDDCE}"/>
          </ac:spMkLst>
        </pc:spChg>
      </pc:sldChg>
      <pc:sldChg chg="modSp new mod modAnim">
        <pc:chgData name="Charles T Harper" userId="f243146c-f7df-4561-af7c-0cdcb33c1749" providerId="ADAL" clId="{FC7E2F9A-F35F-431C-BC20-9FCA37E348DC}" dt="2022-10-22T20:27:11.885" v="2100" actId="20577"/>
        <pc:sldMkLst>
          <pc:docMk/>
          <pc:sldMk cId="2733545785" sldId="553"/>
        </pc:sldMkLst>
        <pc:spChg chg="mod">
          <ac:chgData name="Charles T Harper" userId="f243146c-f7df-4561-af7c-0cdcb33c1749" providerId="ADAL" clId="{FC7E2F9A-F35F-431C-BC20-9FCA37E348DC}" dt="2022-10-22T20:21:03.532" v="1165" actId="122"/>
          <ac:spMkLst>
            <pc:docMk/>
            <pc:sldMk cId="2733545785" sldId="553"/>
            <ac:spMk id="2" creationId="{9EEF0676-C565-4ECE-3F06-2E2A57C06BBB}"/>
          </ac:spMkLst>
        </pc:spChg>
        <pc:spChg chg="mod">
          <ac:chgData name="Charles T Harper" userId="f243146c-f7df-4561-af7c-0cdcb33c1749" providerId="ADAL" clId="{FC7E2F9A-F35F-431C-BC20-9FCA37E348DC}" dt="2022-10-22T20:27:11.885" v="2100" actId="20577"/>
          <ac:spMkLst>
            <pc:docMk/>
            <pc:sldMk cId="2733545785" sldId="553"/>
            <ac:spMk id="3" creationId="{607F001D-BADD-CE03-CFC0-AD027EB3634C}"/>
          </ac:spMkLst>
        </pc:spChg>
      </pc:sldChg>
      <pc:sldChg chg="modSp new mod">
        <pc:chgData name="Charles T Harper" userId="f243146c-f7df-4561-af7c-0cdcb33c1749" providerId="ADAL" clId="{FC7E2F9A-F35F-431C-BC20-9FCA37E348DC}" dt="2022-10-22T21:41:27.157" v="4130" actId="20577"/>
        <pc:sldMkLst>
          <pc:docMk/>
          <pc:sldMk cId="1685074099" sldId="554"/>
        </pc:sldMkLst>
        <pc:spChg chg="mod">
          <ac:chgData name="Charles T Harper" userId="f243146c-f7df-4561-af7c-0cdcb33c1749" providerId="ADAL" clId="{FC7E2F9A-F35F-431C-BC20-9FCA37E348DC}" dt="2022-10-22T21:41:27.157" v="4130" actId="20577"/>
          <ac:spMkLst>
            <pc:docMk/>
            <pc:sldMk cId="1685074099" sldId="554"/>
            <ac:spMk id="2" creationId="{85EE96CF-E296-5824-1C3B-59525AFC953A}"/>
          </ac:spMkLst>
        </pc:spChg>
      </pc:sldChg>
      <pc:sldChg chg="modSp new mod modAnim">
        <pc:chgData name="Charles T Harper" userId="f243146c-f7df-4561-af7c-0cdcb33c1749" providerId="ADAL" clId="{FC7E2F9A-F35F-431C-BC20-9FCA37E348DC}" dt="2022-10-22T21:34:12.161" v="2962"/>
        <pc:sldMkLst>
          <pc:docMk/>
          <pc:sldMk cId="3625657389" sldId="555"/>
        </pc:sldMkLst>
        <pc:spChg chg="mod">
          <ac:chgData name="Charles T Harper" userId="f243146c-f7df-4561-af7c-0cdcb33c1749" providerId="ADAL" clId="{FC7E2F9A-F35F-431C-BC20-9FCA37E348DC}" dt="2022-10-22T21:28:25.624" v="2133" actId="122"/>
          <ac:spMkLst>
            <pc:docMk/>
            <pc:sldMk cId="3625657389" sldId="555"/>
            <ac:spMk id="2" creationId="{77DFD7E1-16C5-0AAB-7F17-685D8F6D92BE}"/>
          </ac:spMkLst>
        </pc:spChg>
        <pc:spChg chg="mod">
          <ac:chgData name="Charles T Harper" userId="f243146c-f7df-4561-af7c-0cdcb33c1749" providerId="ADAL" clId="{FC7E2F9A-F35F-431C-BC20-9FCA37E348DC}" dt="2022-10-22T21:34:01.039" v="2960" actId="20577"/>
          <ac:spMkLst>
            <pc:docMk/>
            <pc:sldMk cId="3625657389" sldId="555"/>
            <ac:spMk id="3" creationId="{90D1C4D6-C7F1-2047-601C-21F947D9E1E4}"/>
          </ac:spMkLst>
        </pc:spChg>
      </pc:sldChg>
      <pc:sldChg chg="modSp new mod">
        <pc:chgData name="Charles T Harper" userId="f243146c-f7df-4561-af7c-0cdcb33c1749" providerId="ADAL" clId="{FC7E2F9A-F35F-431C-BC20-9FCA37E348DC}" dt="2022-10-22T21:34:53.056" v="3020" actId="20577"/>
        <pc:sldMkLst>
          <pc:docMk/>
          <pc:sldMk cId="528961037" sldId="556"/>
        </pc:sldMkLst>
        <pc:spChg chg="mod">
          <ac:chgData name="Charles T Harper" userId="f243146c-f7df-4561-af7c-0cdcb33c1749" providerId="ADAL" clId="{FC7E2F9A-F35F-431C-BC20-9FCA37E348DC}" dt="2022-10-22T21:34:53.056" v="3020" actId="20577"/>
          <ac:spMkLst>
            <pc:docMk/>
            <pc:sldMk cId="528961037" sldId="556"/>
            <ac:spMk id="2" creationId="{2E69DBC8-5DA9-B617-F8D2-697201D9A4FB}"/>
          </ac:spMkLst>
        </pc:spChg>
      </pc:sldChg>
      <pc:sldChg chg="modSp new mod modAnim">
        <pc:chgData name="Charles T Harper" userId="f243146c-f7df-4561-af7c-0cdcb33c1749" providerId="ADAL" clId="{FC7E2F9A-F35F-431C-BC20-9FCA37E348DC}" dt="2022-10-22T21:42:30.945" v="4167"/>
        <pc:sldMkLst>
          <pc:docMk/>
          <pc:sldMk cId="1807976107" sldId="557"/>
        </pc:sldMkLst>
        <pc:spChg chg="mod">
          <ac:chgData name="Charles T Harper" userId="f243146c-f7df-4561-af7c-0cdcb33c1749" providerId="ADAL" clId="{FC7E2F9A-F35F-431C-BC20-9FCA37E348DC}" dt="2022-10-22T21:35:11.161" v="3023" actId="122"/>
          <ac:spMkLst>
            <pc:docMk/>
            <pc:sldMk cId="1807976107" sldId="557"/>
            <ac:spMk id="2" creationId="{B5BA7A11-B783-098D-C05A-FA9DE83384CD}"/>
          </ac:spMkLst>
        </pc:spChg>
        <pc:spChg chg="mod">
          <ac:chgData name="Charles T Harper" userId="f243146c-f7df-4561-af7c-0cdcb33c1749" providerId="ADAL" clId="{FC7E2F9A-F35F-431C-BC20-9FCA37E348DC}" dt="2022-10-22T21:37:22.838" v="3609" actId="20577"/>
          <ac:spMkLst>
            <pc:docMk/>
            <pc:sldMk cId="1807976107" sldId="557"/>
            <ac:spMk id="3" creationId="{C22FAD30-D98D-6B0A-BCD9-C350B65231B0}"/>
          </ac:spMkLst>
        </pc:spChg>
      </pc:sldChg>
      <pc:sldChg chg="modSp new mod">
        <pc:chgData name="Charles T Harper" userId="f243146c-f7df-4561-af7c-0cdcb33c1749" providerId="ADAL" clId="{FC7E2F9A-F35F-431C-BC20-9FCA37E348DC}" dt="2022-10-22T21:42:46.481" v="4178" actId="20577"/>
        <pc:sldMkLst>
          <pc:docMk/>
          <pc:sldMk cId="2744528361" sldId="558"/>
        </pc:sldMkLst>
        <pc:spChg chg="mod">
          <ac:chgData name="Charles T Harper" userId="f243146c-f7df-4561-af7c-0cdcb33c1749" providerId="ADAL" clId="{FC7E2F9A-F35F-431C-BC20-9FCA37E348DC}" dt="2022-10-22T21:42:46.481" v="4178" actId="20577"/>
          <ac:spMkLst>
            <pc:docMk/>
            <pc:sldMk cId="2744528361" sldId="558"/>
            <ac:spMk id="2" creationId="{42FF1F56-0A8C-BC41-4DFD-125E6094F2A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E5CC-87C8-4DFC-9E99-E78A20884743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20E8-37B0-4C1E-8378-97D549422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120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E5CC-87C8-4DFC-9E99-E78A20884743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20E8-37B0-4C1E-8378-97D549422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011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E5CC-87C8-4DFC-9E99-E78A20884743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20E8-37B0-4C1E-8378-97D549422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507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E5CC-87C8-4DFC-9E99-E78A20884743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20E8-37B0-4C1E-8378-97D549422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3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E5CC-87C8-4DFC-9E99-E78A20884743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20E8-37B0-4C1E-8378-97D549422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798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E5CC-87C8-4DFC-9E99-E78A20884743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20E8-37B0-4C1E-8378-97D549422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682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E5CC-87C8-4DFC-9E99-E78A20884743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20E8-37B0-4C1E-8378-97D549422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018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E5CC-87C8-4DFC-9E99-E78A20884743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20E8-37B0-4C1E-8378-97D549422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646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E5CC-87C8-4DFC-9E99-E78A20884743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20E8-37B0-4C1E-8378-97D549422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692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E5CC-87C8-4DFC-9E99-E78A20884743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20E8-37B0-4C1E-8378-97D549422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286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E5CC-87C8-4DFC-9E99-E78A20884743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20E8-37B0-4C1E-8378-97D549422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650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FE5CC-87C8-4DFC-9E99-E78A20884743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B20E8-37B0-4C1E-8378-97D549422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56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C7EA4-95CC-4B83-9DA8-715BB8FB3D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11258"/>
            <a:ext cx="9144000" cy="2387600"/>
          </a:xfrm>
        </p:spPr>
        <p:txBody>
          <a:bodyPr>
            <a:normAutofit/>
          </a:bodyPr>
          <a:lstStyle/>
          <a:p>
            <a:r>
              <a:rPr lang="en-US" dirty="0"/>
              <a:t>Creating Unique </a:t>
            </a:r>
            <a:br>
              <a:rPr lang="en-US" dirty="0"/>
            </a:br>
            <a:r>
              <a:rPr lang="en-US" dirty="0"/>
              <a:t>Content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368A1A-628B-4D0B-828A-43E9F7D789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427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3D12C-E34B-2065-ACC4-C04771067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Not the Traditional Challenge 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5372AA-8CE4-51AE-7D5B-CFB8F929A9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isn’t the traditional challenge method.</a:t>
            </a:r>
          </a:p>
          <a:p>
            <a:r>
              <a:rPr lang="en-US" dirty="0"/>
              <a:t>What you’re doing is learning more than you are teaching.</a:t>
            </a:r>
          </a:p>
          <a:p>
            <a:r>
              <a:rPr lang="en-US" dirty="0"/>
              <a:t>You are taking your attendees on a journey and sharing with them the things that you learn along the way.</a:t>
            </a:r>
          </a:p>
          <a:p>
            <a:r>
              <a:rPr lang="en-US" dirty="0"/>
              <a:t>Every time you prepare a discussion for your followers about what you’re learning, you are building the basis for:</a:t>
            </a:r>
          </a:p>
          <a:p>
            <a:pPr lvl="1"/>
            <a:r>
              <a:rPr lang="en-US" dirty="0"/>
              <a:t>Blog, Podcast or Video Content</a:t>
            </a:r>
          </a:p>
          <a:p>
            <a:pPr lvl="1"/>
            <a:r>
              <a:rPr lang="en-US" dirty="0"/>
              <a:t>Social Media Postings</a:t>
            </a:r>
          </a:p>
          <a:p>
            <a:pPr lvl="1"/>
            <a:r>
              <a:rPr lang="en-US" dirty="0"/>
              <a:t>Information Products</a:t>
            </a:r>
          </a:p>
        </p:txBody>
      </p:sp>
    </p:spTree>
    <p:extLst>
      <p:ext uri="{BB962C8B-B14F-4D97-AF65-F5344CB8AC3E}">
        <p14:creationId xmlns:p14="http://schemas.microsoft.com/office/powerpoint/2010/main" val="379609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D39B2-AF31-D5A0-20F3-32F2BF06F5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Why This Works</a:t>
            </a:r>
            <a:br>
              <a:rPr lang="en-US" dirty="0"/>
            </a:br>
            <a:r>
              <a:rPr lang="en-US" dirty="0"/>
              <a:t>If You’re New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FF1EA5-2952-86C0-2CE2-97478FF67F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467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42635-09B0-3307-CBE5-214D5E58E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Why This Works If You’re New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AA34C-CA18-DADB-0E65-5A02D62628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Taking your followers on a journey if you’re new will help you to build your list and audience.</a:t>
            </a:r>
          </a:p>
          <a:p>
            <a:r>
              <a:rPr lang="en-US" dirty="0"/>
              <a:t>It is imminently more interesting than straight training.</a:t>
            </a:r>
          </a:p>
          <a:p>
            <a:r>
              <a:rPr lang="en-US" dirty="0"/>
              <a:t>The main reason is that you are up front about the fact that you don’t have all of the answers.</a:t>
            </a:r>
          </a:p>
          <a:p>
            <a:r>
              <a:rPr lang="en-US" dirty="0"/>
              <a:t>Others can see themselves more in you than they can in accomplished people.</a:t>
            </a:r>
          </a:p>
          <a:p>
            <a:r>
              <a:rPr lang="en-US" dirty="0"/>
              <a:t>This will not attract everyone, but some people will be drawn to you specifically because of your putting yourself out there in this way.</a:t>
            </a:r>
          </a:p>
          <a:p>
            <a:r>
              <a:rPr lang="en-US" dirty="0"/>
              <a:t>You can enter any niche this way, by going on a journey to learn and then taking others with you.</a:t>
            </a:r>
          </a:p>
        </p:txBody>
      </p:sp>
    </p:spTree>
    <p:extLst>
      <p:ext uri="{BB962C8B-B14F-4D97-AF65-F5344CB8AC3E}">
        <p14:creationId xmlns:p14="http://schemas.microsoft.com/office/powerpoint/2010/main" val="2852457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5F0C2-36BD-FCFE-406B-B7271F6062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Use An Easy Way To</a:t>
            </a:r>
            <a:br>
              <a:rPr lang="en-US" dirty="0"/>
            </a:br>
            <a:r>
              <a:rPr lang="en-US" dirty="0"/>
              <a:t>Communicate and Document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403630-52E6-B48D-1302-0BFFA003092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917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AB2A8-44B4-4CA7-87A5-97C95EE18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Use An Easy Way To</a:t>
            </a:r>
            <a:br>
              <a:rPr lang="en-US" dirty="0"/>
            </a:br>
            <a:r>
              <a:rPr lang="en-US" dirty="0"/>
              <a:t>Communicate and Document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11C6E0-E710-4F9F-A7A1-5F7D27B62C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US" dirty="0"/>
              <a:t>While certainly you can do a Facebook or YouTube live and benefit from their algorithm for traffic you should use the method that is easiest for you and that people resonate with you the most.</a:t>
            </a:r>
          </a:p>
          <a:p>
            <a:r>
              <a:rPr lang="en-US" dirty="0">
                <a:ea typeface="Calibri"/>
                <a:cs typeface="Calibri"/>
              </a:rPr>
              <a:t>If people resonate with you on video, you should do it…even if at first you don’t like it all that much.</a:t>
            </a:r>
          </a:p>
          <a:p>
            <a:r>
              <a:rPr lang="en-US" dirty="0">
                <a:ea typeface="Calibri"/>
                <a:cs typeface="Calibri"/>
              </a:rPr>
              <a:t>The key is to get results on a daily basis of opt-ins, sales and signups for your workshop.</a:t>
            </a:r>
          </a:p>
          <a:p>
            <a:r>
              <a:rPr lang="en-US" dirty="0">
                <a:ea typeface="Calibri"/>
                <a:cs typeface="Calibri"/>
              </a:rPr>
              <a:t>Once you settle on the most effective method, get rid of all of the others and do it on an ongoing basis.</a:t>
            </a:r>
          </a:p>
          <a:p>
            <a:r>
              <a:rPr lang="en-US" dirty="0">
                <a:ea typeface="Calibri"/>
                <a:cs typeface="Calibri"/>
              </a:rPr>
              <a:t>If you’re doing a product snowball and weekly workshop, you probably don’t have a lot of bandwidth.</a:t>
            </a:r>
          </a:p>
          <a:p>
            <a:r>
              <a:rPr lang="en-US" dirty="0">
                <a:ea typeface="Calibri"/>
                <a:cs typeface="Calibri"/>
              </a:rPr>
              <a:t>As long as the main part of your documentation is public and participative, it doesn’t matter.</a:t>
            </a:r>
          </a:p>
          <a:p>
            <a:r>
              <a:rPr lang="en-US" dirty="0">
                <a:ea typeface="Calibri"/>
                <a:cs typeface="Calibri"/>
              </a:rPr>
              <a:t>If you want to record your content and place is in an area for further discussion that is a good way to do it.</a:t>
            </a:r>
          </a:p>
          <a:p>
            <a:endParaRPr lang="en-US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013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F2312-85B3-65B2-607D-CC17DE6574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Create Journey Events</a:t>
            </a:r>
            <a:br>
              <a:rPr lang="en-US" dirty="0"/>
            </a:br>
            <a:r>
              <a:rPr lang="en-US" dirty="0"/>
              <a:t>As Educational Marketing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8547FF-F6CB-05DA-0542-E6028204F2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355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3BBAE-77AF-9A0D-22C5-49CD9F6B7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Create Journey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1DA752-5FBC-C77E-72E3-ECCA00A9CF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These activities do take planning and are difficult to do on an ongoing basis along with the rest of the system.</a:t>
            </a:r>
          </a:p>
          <a:p>
            <a:r>
              <a:rPr lang="en-US" dirty="0"/>
              <a:t>So, you can create an event.</a:t>
            </a:r>
          </a:p>
          <a:p>
            <a:r>
              <a:rPr lang="en-US" dirty="0"/>
              <a:t>The length of the event should be based around how much content you’ll need to create a decent product.</a:t>
            </a:r>
          </a:p>
          <a:p>
            <a:r>
              <a:rPr lang="en-US" dirty="0"/>
              <a:t>The goal of the event is to discover something that works that you may or may not know the answer to.  </a:t>
            </a:r>
          </a:p>
          <a:p>
            <a:r>
              <a:rPr lang="en-US" dirty="0"/>
              <a:t>Think of the format is being something like a 7 Day Sprint, 10 Day Implementation, Weekend Session, 24 Hour Hackathon.</a:t>
            </a:r>
          </a:p>
          <a:p>
            <a:r>
              <a:rPr lang="en-US" dirty="0"/>
              <a:t>It doesn’t matter, except that people can participate with you.</a:t>
            </a:r>
          </a:p>
        </p:txBody>
      </p:sp>
    </p:spTree>
    <p:extLst>
      <p:ext uri="{BB962C8B-B14F-4D97-AF65-F5344CB8AC3E}">
        <p14:creationId xmlns:p14="http://schemas.microsoft.com/office/powerpoint/2010/main" val="332350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E96CF-E296-5824-1C3B-59525AFC95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to Use the AI</a:t>
            </a:r>
            <a:br>
              <a:rPr lang="en-US" dirty="0"/>
            </a:br>
            <a:r>
              <a:rPr lang="en-US" dirty="0"/>
              <a:t>In the Educational Module Creation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8E42D-836D-01EE-C1A8-0AFA12122B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740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FD7E1-16C5-0AAB-7F17-685D8F6D9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to Use the AI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1C4D6-C7F1-2047-601C-21F947D9E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create the challenge, you can use the Jasper AI:</a:t>
            </a:r>
          </a:p>
          <a:p>
            <a:pPr lvl="1"/>
            <a:r>
              <a:rPr lang="en-US" dirty="0"/>
              <a:t>“Tone Detector” To determine a consistent voice</a:t>
            </a:r>
          </a:p>
          <a:p>
            <a:pPr lvl="1"/>
            <a:r>
              <a:rPr lang="en-US" dirty="0"/>
              <a:t>“Listicles” to Create Lesson Modules</a:t>
            </a:r>
          </a:p>
          <a:p>
            <a:pPr lvl="1"/>
            <a:r>
              <a:rPr lang="en-US" dirty="0"/>
              <a:t>“Blog Posts” to Create Unique Lesson Modules (add to PowerPoint)</a:t>
            </a:r>
          </a:p>
          <a:p>
            <a:pPr lvl="1"/>
            <a:r>
              <a:rPr lang="en-US" dirty="0"/>
              <a:t>“Video Scripts” for Lesson Modules</a:t>
            </a:r>
          </a:p>
          <a:p>
            <a:pPr lvl="1"/>
            <a:r>
              <a:rPr lang="en-US" dirty="0"/>
              <a:t>“Video Topics” for Module Ideas</a:t>
            </a:r>
          </a:p>
          <a:p>
            <a:pPr lvl="1"/>
            <a:r>
              <a:rPr lang="en-US" dirty="0"/>
              <a:t>“Art Module” To create Royalty Free Images</a:t>
            </a:r>
          </a:p>
          <a:p>
            <a:pPr lvl="1"/>
            <a:r>
              <a:rPr lang="en-US" dirty="0"/>
              <a:t>“Content Improver” To Improve your lesson Modules</a:t>
            </a:r>
          </a:p>
          <a:p>
            <a:pPr lvl="1"/>
            <a:r>
              <a:rPr lang="en-US" dirty="0"/>
              <a:t>“Story Guide” to create and </a:t>
            </a:r>
            <a:r>
              <a:rPr lang="en-US" dirty="0" err="1"/>
              <a:t>intersperce</a:t>
            </a:r>
            <a:r>
              <a:rPr lang="en-US" dirty="0"/>
              <a:t> unique stories</a:t>
            </a:r>
          </a:p>
          <a:p>
            <a:r>
              <a:rPr lang="en-US" dirty="0"/>
              <a:t>Use the AI, so that you and/or your team can focus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657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9DBC8-5DA9-B617-F8D2-697201D9A4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To Upsell </a:t>
            </a:r>
            <a:br>
              <a:rPr lang="en-US" dirty="0"/>
            </a:br>
            <a:r>
              <a:rPr lang="en-US" dirty="0"/>
              <a:t>and Cross Sell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A52C54-1D90-7A24-A0D3-23C228055D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961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9BBBD-0B77-5333-1417-01D8CC10E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Creating Unique </a:t>
            </a:r>
            <a:br>
              <a:rPr lang="en-US" dirty="0"/>
            </a:br>
            <a:r>
              <a:rPr lang="en-US" dirty="0"/>
              <a:t>Content with AI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62E9D-482B-A08D-8246-1EFF693DD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All AI Content depends on inputting unique requests.</a:t>
            </a:r>
          </a:p>
          <a:p>
            <a:r>
              <a:rPr lang="en-US" dirty="0"/>
              <a:t>The more unique your request the more unique will be the output.</a:t>
            </a:r>
          </a:p>
          <a:p>
            <a:r>
              <a:rPr lang="en-US" dirty="0"/>
              <a:t>What AI Platforms like Jarvis do is to make the creation process fasters.</a:t>
            </a:r>
          </a:p>
          <a:p>
            <a:r>
              <a:rPr lang="en-US" dirty="0"/>
              <a:t>But if what you’re creating is a version of what is already on the internet, it won’t give you a great impact.</a:t>
            </a:r>
          </a:p>
          <a:p>
            <a:r>
              <a:rPr lang="en-US" dirty="0"/>
              <a:t>You will be competing on the basis of speed and figuring out an algorithm.</a:t>
            </a:r>
          </a:p>
          <a:p>
            <a:r>
              <a:rPr lang="en-US" dirty="0"/>
              <a:t>In the long run, you will still fundamentally be putting someone else in charge or control of your business.</a:t>
            </a:r>
          </a:p>
          <a:p>
            <a:r>
              <a:rPr lang="en-US" dirty="0"/>
              <a:t>You want to use AI Tools to Amplify what is unique about your business, products, services and brand.</a:t>
            </a:r>
          </a:p>
        </p:txBody>
      </p:sp>
    </p:spTree>
    <p:extLst>
      <p:ext uri="{BB962C8B-B14F-4D97-AF65-F5344CB8AC3E}">
        <p14:creationId xmlns:p14="http://schemas.microsoft.com/office/powerpoint/2010/main" val="3164968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A7A11-B783-098D-C05A-FA9DE8338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To Upsell </a:t>
            </a:r>
            <a:br>
              <a:rPr lang="en-US" dirty="0"/>
            </a:br>
            <a:r>
              <a:rPr lang="en-US" dirty="0"/>
              <a:t>and Cross Sell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FAD30-D98D-6B0A-BCD9-C350B65231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economics of a challenge only work if you:</a:t>
            </a:r>
          </a:p>
          <a:p>
            <a:pPr lvl="1"/>
            <a:r>
              <a:rPr lang="en-US" dirty="0"/>
              <a:t>Sell a higher ticket item, OR</a:t>
            </a:r>
          </a:p>
          <a:p>
            <a:pPr lvl="1"/>
            <a:r>
              <a:rPr lang="en-US" dirty="0"/>
              <a:t>Sell access to the challenge when it’s over</a:t>
            </a:r>
          </a:p>
          <a:p>
            <a:r>
              <a:rPr lang="en-US" dirty="0"/>
              <a:t>You need to be mindful of your back end.</a:t>
            </a:r>
          </a:p>
          <a:p>
            <a:r>
              <a:rPr lang="en-US" dirty="0"/>
              <a:t>Make sure it’s priced for the value that you’re offering.</a:t>
            </a:r>
          </a:p>
          <a:p>
            <a:r>
              <a:rPr lang="en-US" dirty="0"/>
              <a:t>Stuff your member area with relevant content.</a:t>
            </a:r>
          </a:p>
          <a:p>
            <a:r>
              <a:rPr lang="en-US" dirty="0"/>
              <a:t>Make sure it’s organized for participation and consumption.</a:t>
            </a:r>
          </a:p>
          <a:p>
            <a:r>
              <a:rPr lang="en-US" dirty="0"/>
              <a:t>If you choose to offer one on one or group coaching, $250 is a benchmark depending on what you’re offering.</a:t>
            </a:r>
          </a:p>
        </p:txBody>
      </p:sp>
    </p:spTree>
    <p:extLst>
      <p:ext uri="{BB962C8B-B14F-4D97-AF65-F5344CB8AC3E}">
        <p14:creationId xmlns:p14="http://schemas.microsoft.com/office/powerpoint/2010/main" val="180797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55AED-66A0-FCAA-E895-427BBACB91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Promoting Participation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11DDE4-06DB-B938-CF26-2F342A0EDB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0272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AB2A8-44B4-4CA7-87A5-97C95EE18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Promoting Participation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11C6E0-E710-4F9F-A7A1-5F7D27B62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75175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dirty="0"/>
              <a:t>What you’re looking for is engagement.</a:t>
            </a:r>
          </a:p>
          <a:p>
            <a:r>
              <a:rPr lang="en-US" dirty="0">
                <a:ea typeface="Calibri"/>
                <a:cs typeface="Calibri"/>
              </a:rPr>
              <a:t>You want people to participate with you.</a:t>
            </a:r>
          </a:p>
          <a:p>
            <a:r>
              <a:rPr lang="en-US" dirty="0">
                <a:ea typeface="Calibri"/>
                <a:cs typeface="Calibri"/>
              </a:rPr>
              <a:t>That means that they are engaged with what you’re studying and learning.</a:t>
            </a:r>
          </a:p>
          <a:p>
            <a:r>
              <a:rPr lang="en-US" dirty="0">
                <a:ea typeface="Calibri"/>
                <a:cs typeface="Calibri"/>
              </a:rPr>
              <a:t>So, you should be asking people to comment when you post the recording.</a:t>
            </a:r>
          </a:p>
          <a:p>
            <a:r>
              <a:rPr lang="en-US" dirty="0">
                <a:ea typeface="Calibri"/>
                <a:cs typeface="Calibri"/>
              </a:rPr>
              <a:t>And you should also be interacting with the people live on your session.</a:t>
            </a:r>
          </a:p>
          <a:p>
            <a:r>
              <a:rPr lang="en-US" dirty="0">
                <a:ea typeface="Calibri"/>
                <a:cs typeface="Calibri"/>
              </a:rPr>
              <a:t>It isn’t yet time for you to ask people to DO anything.</a:t>
            </a:r>
          </a:p>
          <a:p>
            <a:r>
              <a:rPr lang="en-US" dirty="0">
                <a:ea typeface="Calibri"/>
                <a:cs typeface="Calibri"/>
              </a:rPr>
              <a:t>This should be a time for you to do something that be transparent about the results you are and aren’t getting.</a:t>
            </a:r>
          </a:p>
          <a:p>
            <a:r>
              <a:rPr lang="en-US" dirty="0">
                <a:ea typeface="Calibri"/>
                <a:cs typeface="Calibri"/>
              </a:rPr>
              <a:t>When you’re stuck, you can invite a guest speaker but not too many because you’re looking to retain the authority.</a:t>
            </a:r>
          </a:p>
        </p:txBody>
      </p:sp>
    </p:spTree>
    <p:extLst>
      <p:ext uri="{BB962C8B-B14F-4D97-AF65-F5344CB8AC3E}">
        <p14:creationId xmlns:p14="http://schemas.microsoft.com/office/powerpoint/2010/main" val="114316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0423F-FD01-A013-7532-1FEB628A38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Use the AI For Direct Response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A096C0-1757-568D-9D29-0F97A39E6E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2762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4057D-BD0C-A711-19C4-4973FBD23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Conclusion:</a:t>
            </a:r>
            <a:br>
              <a:rPr lang="en-US" dirty="0"/>
            </a:br>
            <a:r>
              <a:rPr lang="en-US" dirty="0"/>
              <a:t>Prove Your Theories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F06DAA-A2E9-1F45-1626-F2F4DFEC9F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There are several elements inside of the AI to help you to write direct response copy:</a:t>
            </a:r>
          </a:p>
          <a:p>
            <a:pPr lvl="1"/>
            <a:r>
              <a:rPr lang="en-US" dirty="0"/>
              <a:t>Headline Creator</a:t>
            </a:r>
          </a:p>
          <a:p>
            <a:pPr lvl="1"/>
            <a:r>
              <a:rPr lang="en-US" dirty="0"/>
              <a:t>Bullet Creator</a:t>
            </a:r>
          </a:p>
          <a:p>
            <a:pPr lvl="1"/>
            <a:r>
              <a:rPr lang="en-US" dirty="0"/>
              <a:t>Testimonial Starter</a:t>
            </a:r>
          </a:p>
          <a:p>
            <a:pPr lvl="1"/>
            <a:r>
              <a:rPr lang="en-US" dirty="0"/>
              <a:t>Storytelling application</a:t>
            </a:r>
          </a:p>
          <a:p>
            <a:pPr lvl="1"/>
            <a:r>
              <a:rPr lang="en-US" dirty="0"/>
              <a:t>Frameworks</a:t>
            </a:r>
          </a:p>
          <a:p>
            <a:pPr lvl="2"/>
            <a:r>
              <a:rPr lang="en-US" dirty="0"/>
              <a:t>AIDA</a:t>
            </a:r>
          </a:p>
          <a:p>
            <a:pPr lvl="2"/>
            <a:r>
              <a:rPr lang="en-US" dirty="0"/>
              <a:t>Before After Bridge</a:t>
            </a:r>
          </a:p>
          <a:p>
            <a:r>
              <a:rPr lang="en-US" dirty="0"/>
              <a:t>Formatting: Use “David Frey’s” Bullet Proof Sales Letter (Your Favorite Search Engine)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644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F1F56-0A8C-BC41-4DFD-125E6094F2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BB05B5-CE12-82D1-99E2-682CA65927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28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72C02-A50E-4596-AA24-DB54EA9DB4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Solve Unique Problems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0CCDF6-68C0-4B1F-9A04-5700FA35FA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900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786A9-7F95-4610-84EC-75444439E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Solving Unique Problems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51E204-D8AD-46C7-B2FA-ABFBA7F3D8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To have unique content to put into the AI, you want to start with a unique direction.</a:t>
            </a:r>
          </a:p>
          <a:p>
            <a:r>
              <a:rPr lang="en-US" dirty="0"/>
              <a:t>Creating products that the market has proven that they want is a good way to create sales.</a:t>
            </a:r>
          </a:p>
          <a:p>
            <a:r>
              <a:rPr lang="en-US" dirty="0"/>
              <a:t>This works particularly well in the MMO and business opportunity space.</a:t>
            </a:r>
          </a:p>
          <a:p>
            <a:r>
              <a:rPr lang="en-US" dirty="0"/>
              <a:t>It works because it’s what the market has proven and says that it wants.</a:t>
            </a:r>
          </a:p>
          <a:p>
            <a:r>
              <a:rPr lang="en-US" dirty="0"/>
              <a:t>But there are some problems that the market doesn’t even know it has.</a:t>
            </a:r>
          </a:p>
          <a:p>
            <a:r>
              <a:rPr lang="en-US" dirty="0"/>
              <a:t>Consequently, there are solutions available that the market doesn’t know it wants or needs.</a:t>
            </a:r>
          </a:p>
          <a:p>
            <a:r>
              <a:rPr lang="en-US" dirty="0"/>
              <a:t>These kinds of thing will only be found by individuals that take the time to experiment to find the solutions.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160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786A9-7F95-4610-84EC-75444439E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Solving Unique Problems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51E204-D8AD-46C7-B2FA-ABFBA7F3D8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One way to build an audience is to seek to solve the problem and document it.</a:t>
            </a:r>
          </a:p>
          <a:p>
            <a:r>
              <a:rPr lang="en-US" dirty="0"/>
              <a:t>You can document is publicly or privately.</a:t>
            </a:r>
          </a:p>
          <a:p>
            <a:r>
              <a:rPr lang="en-US" dirty="0"/>
              <a:t>The most important aspect of it is that is should be a real issue that you are having and attempting to solve in real time.</a:t>
            </a:r>
          </a:p>
          <a:p>
            <a:r>
              <a:rPr lang="en-US" dirty="0"/>
              <a:t>Doing this isn’t revenue generating, unless you decide to do it publicly and charge people to watch over your shoulder.</a:t>
            </a:r>
          </a:p>
          <a:p>
            <a:r>
              <a:rPr lang="en-US" dirty="0"/>
              <a:t>This would involve some kind of group interaction which could detract from the experimentation process.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215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F0676-C565-4ECE-3F06-2E2A57C06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Solving Unique Problems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F001D-BADD-CE03-CFC0-AD027EB363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This feedback is organic and won’t be like anything else available on the internet.</a:t>
            </a:r>
          </a:p>
          <a:p>
            <a:r>
              <a:rPr lang="en-US" dirty="0"/>
              <a:t>And it’s likely to be generated in real time.</a:t>
            </a:r>
          </a:p>
          <a:p>
            <a:r>
              <a:rPr lang="en-US" dirty="0"/>
              <a:t>It is your job and privilege to synthesize this information.</a:t>
            </a:r>
          </a:p>
          <a:p>
            <a:r>
              <a:rPr lang="en-US" dirty="0"/>
              <a:t>And this synthesis will form the basis of the unique input you will use to prompt the AI to create content.</a:t>
            </a:r>
          </a:p>
          <a:p>
            <a:r>
              <a:rPr lang="en-US" dirty="0"/>
              <a:t>You may even find that the AI doesn’t know how to write about what you’re wanting to solve.</a:t>
            </a:r>
          </a:p>
          <a:p>
            <a:r>
              <a:rPr lang="en-US" dirty="0"/>
              <a:t>This isn’t a bad thing…it means you’re tapping into a market that isn’t widely discussed already online.</a:t>
            </a:r>
          </a:p>
          <a:p>
            <a:r>
              <a:rPr lang="en-US" dirty="0"/>
              <a:t>But this is the underlying factor to attracting the right people on to your list that resonate with what you want to do.</a:t>
            </a:r>
          </a:p>
        </p:txBody>
      </p:sp>
    </p:spTree>
    <p:extLst>
      <p:ext uri="{BB962C8B-B14F-4D97-AF65-F5344CB8AC3E}">
        <p14:creationId xmlns:p14="http://schemas.microsoft.com/office/powerpoint/2010/main" val="2733545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B16C3-6140-1272-116D-B22DE4A9A9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Creating Hyper Unique</a:t>
            </a:r>
            <a:br>
              <a:rPr lang="en-US" dirty="0"/>
            </a:br>
            <a:r>
              <a:rPr lang="en-US" dirty="0"/>
              <a:t>Products and Services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B988B4-A231-7505-188E-E1F61CFDE8A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763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AB2A8-44B4-4CA7-87A5-97C95EE18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Creating Hyper Unique</a:t>
            </a:r>
            <a:br>
              <a:rPr lang="en-US" dirty="0"/>
            </a:br>
            <a:r>
              <a:rPr lang="en-US" dirty="0"/>
              <a:t>Products and 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11C6E0-E710-4F9F-A7A1-5F7D27B62C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dirty="0"/>
              <a:t>Whether you’re selling information and other products, there are times when you will need to develop an attention building activity</a:t>
            </a:r>
            <a:r>
              <a:rPr lang="en-US" dirty="0">
                <a:cs typeface="Calibri"/>
              </a:rPr>
              <a:t> that serves as the basis for new products and content.</a:t>
            </a:r>
          </a:p>
          <a:p>
            <a:r>
              <a:rPr lang="en-US" dirty="0">
                <a:cs typeface="Calibri"/>
              </a:rPr>
              <a:t>You will often see this take the form of a “challenge” or something like it.</a:t>
            </a:r>
          </a:p>
          <a:p>
            <a:r>
              <a:rPr lang="en-US" dirty="0">
                <a:cs typeface="Calibri"/>
              </a:rPr>
              <a:t>This is where you will be doing something that builds over time and not something that others are doing.</a:t>
            </a:r>
          </a:p>
          <a:p>
            <a:r>
              <a:rPr lang="en-US" dirty="0">
                <a:cs typeface="Calibri"/>
              </a:rPr>
              <a:t>But because it is going to be based on what you want to sell and who you want to reach, it won’t be like anything else that people are doing.</a:t>
            </a:r>
          </a:p>
          <a:p>
            <a:r>
              <a:rPr lang="en-US" dirty="0">
                <a:cs typeface="Calibri"/>
              </a:rPr>
              <a:t>The idea is to use the attention to invite people to be:</a:t>
            </a:r>
          </a:p>
          <a:p>
            <a:pPr lvl="1"/>
            <a:r>
              <a:rPr lang="en-US" dirty="0">
                <a:cs typeface="Calibri"/>
              </a:rPr>
              <a:t>Affiliates</a:t>
            </a:r>
          </a:p>
          <a:p>
            <a:pPr lvl="1"/>
            <a:r>
              <a:rPr lang="en-US" dirty="0">
                <a:cs typeface="Calibri"/>
              </a:rPr>
              <a:t>Workshop Attendees</a:t>
            </a:r>
          </a:p>
          <a:p>
            <a:pPr lvl="1"/>
            <a:r>
              <a:rPr lang="en-US" dirty="0">
                <a:cs typeface="Calibri"/>
              </a:rPr>
              <a:t>Customers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012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B48DD-4804-DB2E-F3BD-A20D4CB8E4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Not the Traditional Challenge Method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735242-7839-D26E-2329-EDCF45198A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425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2915</TotalTime>
  <Words>1498</Words>
  <Application>Microsoft Office PowerPoint</Application>
  <PresentationFormat>Widescreen</PresentationFormat>
  <Paragraphs>121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Creating Unique  Content</vt:lpstr>
      <vt:lpstr>Creating Unique  Content with AI</vt:lpstr>
      <vt:lpstr>Solve Unique Problems</vt:lpstr>
      <vt:lpstr>Solving Unique Problems</vt:lpstr>
      <vt:lpstr>Solving Unique Problems</vt:lpstr>
      <vt:lpstr>Solving Unique Problems</vt:lpstr>
      <vt:lpstr>Creating Hyper Unique Products and Services</vt:lpstr>
      <vt:lpstr>Creating Hyper Unique Products and Services</vt:lpstr>
      <vt:lpstr>Not the Traditional Challenge Method</vt:lpstr>
      <vt:lpstr>Not the Traditional Challenge Method</vt:lpstr>
      <vt:lpstr>Why This Works If You’re New</vt:lpstr>
      <vt:lpstr>Why This Works If You’re New</vt:lpstr>
      <vt:lpstr>Use An Easy Way To Communicate and Document</vt:lpstr>
      <vt:lpstr>Use An Easy Way To Communicate and Document</vt:lpstr>
      <vt:lpstr>Create Journey Events As Educational Marketing</vt:lpstr>
      <vt:lpstr>Create Journey Events</vt:lpstr>
      <vt:lpstr>How to Use the AI In the Educational Module Creation</vt:lpstr>
      <vt:lpstr>How to Use the AI</vt:lpstr>
      <vt:lpstr>What To Upsell  and Cross Sell</vt:lpstr>
      <vt:lpstr>What To Upsell  and Cross Sell</vt:lpstr>
      <vt:lpstr>Promoting Participation</vt:lpstr>
      <vt:lpstr>Promoting Participation</vt:lpstr>
      <vt:lpstr>Use the AI For Direct Response</vt:lpstr>
      <vt:lpstr>Conclusion: Prove Your Theories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Strategic Marketing  Profit Opportunties</dc:title>
  <dc:creator>charles harper</dc:creator>
  <cp:lastModifiedBy>Charles T Harper</cp:lastModifiedBy>
  <cp:revision>26</cp:revision>
  <dcterms:created xsi:type="dcterms:W3CDTF">2016-10-08T18:47:23Z</dcterms:created>
  <dcterms:modified xsi:type="dcterms:W3CDTF">2022-10-22T21:42:52Z</dcterms:modified>
</cp:coreProperties>
</file>