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73" r:id="rId3"/>
  </p:sldMasterIdLst>
  <p:notesMasterIdLst>
    <p:notesMasterId r:id="rId50"/>
  </p:notesMasterIdLst>
  <p:sldIdLst>
    <p:sldId id="352" r:id="rId4"/>
    <p:sldId id="353" r:id="rId5"/>
    <p:sldId id="347" r:id="rId6"/>
    <p:sldId id="259" r:id="rId7"/>
    <p:sldId id="260" r:id="rId8"/>
    <p:sldId id="298" r:id="rId9"/>
    <p:sldId id="307" r:id="rId10"/>
    <p:sldId id="308" r:id="rId11"/>
    <p:sldId id="321" r:id="rId12"/>
    <p:sldId id="310" r:id="rId13"/>
    <p:sldId id="311" r:id="rId14"/>
    <p:sldId id="313" r:id="rId15"/>
    <p:sldId id="312" r:id="rId16"/>
    <p:sldId id="314" r:id="rId17"/>
    <p:sldId id="315" r:id="rId18"/>
    <p:sldId id="316" r:id="rId19"/>
    <p:sldId id="317" r:id="rId20"/>
    <p:sldId id="318" r:id="rId21"/>
    <p:sldId id="322" r:id="rId22"/>
    <p:sldId id="320" r:id="rId23"/>
    <p:sldId id="309" r:id="rId24"/>
    <p:sldId id="319" r:id="rId25"/>
    <p:sldId id="323" r:id="rId26"/>
    <p:sldId id="324" r:id="rId27"/>
    <p:sldId id="325" r:id="rId28"/>
    <p:sldId id="326" r:id="rId29"/>
    <p:sldId id="327" r:id="rId30"/>
    <p:sldId id="328" r:id="rId31"/>
    <p:sldId id="329" r:id="rId32"/>
    <p:sldId id="330" r:id="rId33"/>
    <p:sldId id="331" r:id="rId34"/>
    <p:sldId id="332" r:id="rId35"/>
    <p:sldId id="333" r:id="rId36"/>
    <p:sldId id="334" r:id="rId37"/>
    <p:sldId id="335" r:id="rId38"/>
    <p:sldId id="336" r:id="rId39"/>
    <p:sldId id="337" r:id="rId40"/>
    <p:sldId id="338" r:id="rId41"/>
    <p:sldId id="339" r:id="rId42"/>
    <p:sldId id="340" r:id="rId43"/>
    <p:sldId id="346" r:id="rId44"/>
    <p:sldId id="302" r:id="rId45"/>
    <p:sldId id="303" r:id="rId46"/>
    <p:sldId id="354" r:id="rId47"/>
    <p:sldId id="355" r:id="rId48"/>
    <p:sldId id="356" r:id="rId4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84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-582" y="-90"/>
      </p:cViewPr>
      <p:guideLst>
        <p:guide orient="horz" pos="218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8" Type="http://schemas.openxmlformats.org/officeDocument/2006/relationships/slide" Target="slides/slide5.xml"/><Relationship Id="rId51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6F0E-406E-BB04-253A43CA6091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6F0E-406E-BB04-253A43CA6091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6F0E-406E-BB04-253A43CA6091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6-6F0E-406E-BB04-253A43CA6091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75</c:v>
                </c:pt>
                <c:pt idx="1">
                  <c:v>35</c:v>
                </c:pt>
                <c:pt idx="2">
                  <c:v>50</c:v>
                </c:pt>
                <c:pt idx="3">
                  <c:v>85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6F0E-406E-BB04-253A43CA60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92"/>
        <c:overlap val="100"/>
        <c:axId val="73996544"/>
        <c:axId val="73998336"/>
      </c:barChart>
      <c:catAx>
        <c:axId val="73996544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73998336"/>
        <c:crosses val="autoZero"/>
        <c:auto val="1"/>
        <c:lblAlgn val="ctr"/>
        <c:lblOffset val="100"/>
        <c:noMultiLvlLbl val="0"/>
      </c:catAx>
      <c:valAx>
        <c:axId val="73998336"/>
        <c:scaling>
          <c:orientation val="minMax"/>
        </c:scaling>
        <c:delete val="1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739965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4"/>
            </a:solidFill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46F-459A-9C8D-A36EFFE89275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46F-459A-9C8D-A36EFFE89275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4-746F-459A-9C8D-A36EFFE89275}"/>
              </c:ext>
            </c:extLst>
          </c:dPt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30</c:v>
                </c:pt>
                <c:pt idx="1">
                  <c:v>45</c:v>
                </c:pt>
                <c:pt idx="2">
                  <c:v>90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746F-459A-9C8D-A36EFFE892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100"/>
        <c:axId val="81462400"/>
        <c:axId val="81463936"/>
      </c:barChart>
      <c:catAx>
        <c:axId val="81462400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81463936"/>
        <c:crosses val="autoZero"/>
        <c:auto val="1"/>
        <c:lblAlgn val="ctr"/>
        <c:lblOffset val="100"/>
        <c:noMultiLvlLbl val="0"/>
      </c:catAx>
      <c:valAx>
        <c:axId val="8146393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81462400"/>
        <c:crosses val="autoZero"/>
        <c:crossBetween val="between"/>
      </c:valAx>
      <c:spPr>
        <a:noFill/>
        <a:ln>
          <a:noFill/>
        </a:ln>
      </c:spPr>
    </c:plotArea>
    <c:plotVisOnly val="1"/>
    <c:dispBlanksAs val="gap"/>
    <c:showDLblsOverMax val="0"/>
  </c:chart>
  <c:spPr>
    <a:effectLst/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5679D"/>
            </a:solidFill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DA3-4A5C-9E87-12F83043254F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DA3-4A5C-9E87-12F83043254F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ADA3-4A5C-9E87-12F83043254F}"/>
              </c:ext>
            </c:extLst>
          </c:dPt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55</c:v>
                </c:pt>
                <c:pt idx="1">
                  <c:v>65</c:v>
                </c:pt>
                <c:pt idx="2">
                  <c:v>82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ADA3-4A5C-9E87-12F8304325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100"/>
        <c:axId val="81486592"/>
        <c:axId val="81488128"/>
      </c:barChart>
      <c:catAx>
        <c:axId val="81486592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81488128"/>
        <c:crosses val="autoZero"/>
        <c:auto val="1"/>
        <c:lblAlgn val="ctr"/>
        <c:lblOffset val="100"/>
        <c:noMultiLvlLbl val="0"/>
      </c:catAx>
      <c:valAx>
        <c:axId val="81488128"/>
        <c:scaling>
          <c:orientation val="minMax"/>
        </c:scaling>
        <c:delete val="1"/>
        <c:axPos val="b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81486592"/>
        <c:crosses val="autoZero"/>
        <c:crossBetween val="between"/>
      </c:valAx>
      <c:spPr>
        <a:noFill/>
        <a:ln>
          <a:noFill/>
        </a:ln>
      </c:spPr>
    </c:plotArea>
    <c:plotVisOnly val="1"/>
    <c:dispBlanksAs val="gap"/>
    <c:showDLblsOverMax val="0"/>
  </c:chart>
  <c:spPr>
    <a:effectLst/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AAF045-FEF6-43EA-9CDC-C84FC3F85E9C}" type="datetimeFigureOut">
              <a:rPr lang="en-US" smtClean="0"/>
              <a:t>7/19/2022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2F1279-6CE4-4169-83D3-4483097B6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589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7691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2667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4EA64BC5-71C0-4F53-BD38-7C65BC17BEC4}"/>
              </a:ext>
            </a:extLst>
          </p:cNvPr>
          <p:cNvSpPr/>
          <p:nvPr userDrawn="1"/>
        </p:nvSpPr>
        <p:spPr>
          <a:xfrm>
            <a:off x="0" y="3254185"/>
            <a:ext cx="12192000" cy="1296144"/>
          </a:xfrm>
          <a:prstGeom prst="rect">
            <a:avLst/>
          </a:prstGeom>
          <a:solidFill>
            <a:schemeClr val="accent6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grpSp>
        <p:nvGrpSpPr>
          <p:cNvPr id="3" name="Group 8">
            <a:extLst>
              <a:ext uri="{FF2B5EF4-FFF2-40B4-BE49-F238E27FC236}">
                <a16:creationId xmlns:a16="http://schemas.microsoft.com/office/drawing/2014/main" xmlns="" id="{D79E57D4-5524-458E-8555-F2DB382A30A6}"/>
              </a:ext>
            </a:extLst>
          </p:cNvPr>
          <p:cNvGrpSpPr/>
          <p:nvPr userDrawn="1"/>
        </p:nvGrpSpPr>
        <p:grpSpPr>
          <a:xfrm>
            <a:off x="741800" y="1570966"/>
            <a:ext cx="2520000" cy="4680000"/>
            <a:chOff x="445712" y="1449040"/>
            <a:chExt cx="2520000" cy="4680000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xmlns="" id="{BAEE9DDE-1546-4782-BFAC-486ABADFA722}"/>
                </a:ext>
              </a:extLst>
            </p:cNvPr>
            <p:cNvSpPr/>
            <p:nvPr userDrawn="1"/>
          </p:nvSpPr>
          <p:spPr>
            <a:xfrm>
              <a:off x="445712" y="1449040"/>
              <a:ext cx="2520000" cy="4680000"/>
            </a:xfrm>
            <a:prstGeom prst="roundRect">
              <a:avLst>
                <a:gd name="adj" fmla="val 13580"/>
              </a:avLst>
            </a:prstGeom>
            <a:solidFill>
              <a:srgbClr val="262626"/>
            </a:solidFill>
            <a:ln w="88900">
              <a:noFill/>
            </a:ln>
            <a:effectLst/>
            <a:scene3d>
              <a:camera prst="perspectiveFront"/>
              <a:lightRig rig="threePt" dir="t"/>
            </a:scene3d>
            <a:sp3d prstMaterial="plastic">
              <a:bevelT w="127000" h="50800"/>
              <a:bevelB w="127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5" name="Rectangle 5">
              <a:extLst>
                <a:ext uri="{FF2B5EF4-FFF2-40B4-BE49-F238E27FC236}">
                  <a16:creationId xmlns:a16="http://schemas.microsoft.com/office/drawing/2014/main" xmlns="" id="{1B1722FF-1C36-4EC8-B01B-648463882337}"/>
                </a:ext>
              </a:extLst>
            </p:cNvPr>
            <p:cNvSpPr/>
            <p:nvPr userDrawn="1"/>
          </p:nvSpPr>
          <p:spPr>
            <a:xfrm>
              <a:off x="1597700" y="1680321"/>
              <a:ext cx="216024" cy="34350"/>
            </a:xfrm>
            <a:prstGeom prst="rect">
              <a:avLst/>
            </a:prstGeom>
            <a:solidFill>
              <a:srgbClr val="B0B0B0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6" name="Group 1">
              <a:extLst>
                <a:ext uri="{FF2B5EF4-FFF2-40B4-BE49-F238E27FC236}">
                  <a16:creationId xmlns:a16="http://schemas.microsoft.com/office/drawing/2014/main" xmlns="" id="{580AFA0E-EAB7-471B-B0EB-0810F7EF72F5}"/>
                </a:ext>
              </a:extLst>
            </p:cNvPr>
            <p:cNvGrpSpPr/>
            <p:nvPr userDrawn="1"/>
          </p:nvGrpSpPr>
          <p:grpSpPr>
            <a:xfrm>
              <a:off x="1549420" y="5712364"/>
              <a:ext cx="312583" cy="312583"/>
              <a:chOff x="1570727" y="5532687"/>
              <a:chExt cx="312583" cy="312583"/>
            </a:xfrm>
          </p:grpSpPr>
          <p:sp>
            <p:nvSpPr>
              <p:cNvPr id="7" name="Oval 4">
                <a:extLst>
                  <a:ext uri="{FF2B5EF4-FFF2-40B4-BE49-F238E27FC236}">
                    <a16:creationId xmlns:a16="http://schemas.microsoft.com/office/drawing/2014/main" xmlns="" id="{087DC462-CB8F-49A2-9569-131072E9EAC2}"/>
                  </a:ext>
                </a:extLst>
              </p:cNvPr>
              <p:cNvSpPr/>
              <p:nvPr userDrawn="1"/>
            </p:nvSpPr>
            <p:spPr>
              <a:xfrm>
                <a:off x="1570727" y="5532687"/>
                <a:ext cx="312583" cy="312583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94000"/>
                      <a:lumOff val="6000"/>
                    </a:schemeClr>
                  </a:gs>
                  <a:gs pos="56000">
                    <a:schemeClr val="tx1">
                      <a:lumMod val="65000"/>
                      <a:lumOff val="35000"/>
                    </a:schemeClr>
                  </a:gs>
                  <a:gs pos="9100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 w="0">
                <a:solidFill>
                  <a:srgbClr val="262626"/>
                </a:solidFill>
              </a:ln>
              <a:scene3d>
                <a:camera prst="perspectiveFront"/>
                <a:lightRig rig="threePt" dir="t"/>
              </a:scene3d>
              <a:sp3d>
                <a:bevelT w="635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8" name="Rounded Rectangle 7">
                <a:extLst>
                  <a:ext uri="{FF2B5EF4-FFF2-40B4-BE49-F238E27FC236}">
                    <a16:creationId xmlns:a16="http://schemas.microsoft.com/office/drawing/2014/main" xmlns="" id="{16D636AA-82C0-4A38-AC32-86D6B95D93B8}"/>
                  </a:ext>
                </a:extLst>
              </p:cNvPr>
              <p:cNvSpPr/>
              <p:nvPr userDrawn="1"/>
            </p:nvSpPr>
            <p:spPr>
              <a:xfrm>
                <a:off x="1655532" y="5616970"/>
                <a:ext cx="142969" cy="144016"/>
              </a:xfrm>
              <a:prstGeom prst="roundRect">
                <a:avLst/>
              </a:prstGeom>
              <a:solidFill>
                <a:srgbClr val="737373"/>
              </a:solidFill>
              <a:ln w="6350">
                <a:solidFill>
                  <a:srgbClr val="B0B0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</p:grpSp>
      <p:sp>
        <p:nvSpPr>
          <p:cNvPr id="9" name="Picture Placeholder 9">
            <a:extLst>
              <a:ext uri="{FF2B5EF4-FFF2-40B4-BE49-F238E27FC236}">
                <a16:creationId xmlns:a16="http://schemas.microsoft.com/office/drawing/2014/main" xmlns="" id="{DC7476E6-FA65-4519-951E-19E809F7065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21680" y="1930403"/>
            <a:ext cx="2160240" cy="37444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marR="0" indent="0" algn="ctr" defTabSz="914446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xmlns="" id="{0E4EBA4B-9616-4034-9E2F-7626B673496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4452834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86846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xmlns="" id="{9D89710D-E0FA-461A-BAA4-9280CE0FB3E8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215433" y="-1209"/>
            <a:ext cx="2810375" cy="52227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83340CCD-8223-4AD2-9B3B-E4A5B7B3F314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8718247" y="1635276"/>
            <a:ext cx="2810375" cy="52227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188379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55743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xmlns="" id="{2CC0FB3B-BEB6-40AD-B8BC-B16406CB8127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4092000" y="0"/>
            <a:ext cx="8100000" cy="396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478A7C78-490B-4B70-939F-E0E530D71398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0" y="3960000"/>
            <a:ext cx="4092000" cy="289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59137FDB-ABEE-4E70-8C6C-EF63DE1104FE}"/>
              </a:ext>
            </a:extLst>
          </p:cNvPr>
          <p:cNvSpPr/>
          <p:nvPr userDrawn="1"/>
        </p:nvSpPr>
        <p:spPr>
          <a:xfrm>
            <a:off x="4200000" y="4050000"/>
            <a:ext cx="7992000" cy="2808000"/>
          </a:xfrm>
          <a:prstGeom prst="rect">
            <a:avLst/>
          </a:prstGeom>
          <a:solidFill>
            <a:schemeClr val="accent4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509740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63662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ACA30B33-1578-4F92-965A-1B25CB2B0B7A}"/>
              </a:ext>
            </a:extLst>
          </p:cNvPr>
          <p:cNvGrpSpPr/>
          <p:nvPr userDrawn="1"/>
        </p:nvGrpSpPr>
        <p:grpSpPr>
          <a:xfrm>
            <a:off x="708173" y="1837593"/>
            <a:ext cx="5265908" cy="2893260"/>
            <a:chOff x="-548507" y="477868"/>
            <a:chExt cx="11570449" cy="6357177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xmlns="" id="{19BAF048-858D-467A-A2D9-55353AB374D0}"/>
                </a:ext>
              </a:extLst>
            </p:cNvPr>
            <p:cNvSpPr/>
            <p:nvPr/>
          </p:nvSpPr>
          <p:spPr>
            <a:xfrm>
              <a:off x="-482765" y="6440599"/>
              <a:ext cx="11438966" cy="394446"/>
            </a:xfrm>
            <a:custGeom>
              <a:avLst/>
              <a:gdLst>
                <a:gd name="connsiteX0" fmla="*/ 1605439 w 1657350"/>
                <a:gd name="connsiteY0" fmla="*/ 54769 h 57150"/>
                <a:gd name="connsiteX1" fmla="*/ 1652111 w 1657350"/>
                <a:gd name="connsiteY1" fmla="*/ 22384 h 57150"/>
                <a:gd name="connsiteX2" fmla="*/ 1652111 w 1657350"/>
                <a:gd name="connsiteY2" fmla="*/ 22384 h 57150"/>
                <a:gd name="connsiteX3" fmla="*/ 1636871 w 1657350"/>
                <a:gd name="connsiteY3" fmla="*/ 7144 h 57150"/>
                <a:gd name="connsiteX4" fmla="*/ 44291 w 1657350"/>
                <a:gd name="connsiteY4" fmla="*/ 12859 h 57150"/>
                <a:gd name="connsiteX5" fmla="*/ 23336 w 1657350"/>
                <a:gd name="connsiteY5" fmla="*/ 12859 h 57150"/>
                <a:gd name="connsiteX6" fmla="*/ 7144 w 1657350"/>
                <a:gd name="connsiteY6" fmla="*/ 26194 h 57150"/>
                <a:gd name="connsiteX7" fmla="*/ 7144 w 1657350"/>
                <a:gd name="connsiteY7" fmla="*/ 26194 h 57150"/>
                <a:gd name="connsiteX8" fmla="*/ 50959 w 1657350"/>
                <a:gd name="connsiteY8" fmla="*/ 53816 h 57150"/>
                <a:gd name="connsiteX9" fmla="*/ 51911 w 1657350"/>
                <a:gd name="connsiteY9" fmla="*/ 54769 h 57150"/>
                <a:gd name="connsiteX10" fmla="*/ 51911 w 1657350"/>
                <a:gd name="connsiteY10" fmla="*/ 54769 h 57150"/>
                <a:gd name="connsiteX11" fmla="*/ 56674 w 1657350"/>
                <a:gd name="connsiteY11" fmla="*/ 5476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7350" h="57150">
                  <a:moveTo>
                    <a:pt x="1605439" y="54769"/>
                  </a:moveTo>
                  <a:cubicBezTo>
                    <a:pt x="1605439" y="54769"/>
                    <a:pt x="1638776" y="50959"/>
                    <a:pt x="1652111" y="22384"/>
                  </a:cubicBezTo>
                  <a:lnTo>
                    <a:pt x="1652111" y="22384"/>
                  </a:lnTo>
                  <a:cubicBezTo>
                    <a:pt x="1652111" y="13811"/>
                    <a:pt x="1645444" y="7144"/>
                    <a:pt x="1636871" y="7144"/>
                  </a:cubicBezTo>
                  <a:lnTo>
                    <a:pt x="44291" y="12859"/>
                  </a:lnTo>
                  <a:lnTo>
                    <a:pt x="23336" y="12859"/>
                  </a:lnTo>
                  <a:cubicBezTo>
                    <a:pt x="14764" y="12859"/>
                    <a:pt x="7144" y="18574"/>
                    <a:pt x="7144" y="26194"/>
                  </a:cubicBezTo>
                  <a:lnTo>
                    <a:pt x="7144" y="26194"/>
                  </a:lnTo>
                  <a:cubicBezTo>
                    <a:pt x="17621" y="45244"/>
                    <a:pt x="40481" y="51911"/>
                    <a:pt x="50959" y="53816"/>
                  </a:cubicBezTo>
                  <a:lnTo>
                    <a:pt x="51911" y="54769"/>
                  </a:lnTo>
                  <a:cubicBezTo>
                    <a:pt x="51911" y="54769"/>
                    <a:pt x="51911" y="54769"/>
                    <a:pt x="51911" y="54769"/>
                  </a:cubicBezTo>
                  <a:lnTo>
                    <a:pt x="56674" y="54769"/>
                  </a:lnTo>
                </a:path>
              </a:pathLst>
            </a:custGeom>
            <a:solidFill>
              <a:srgbClr val="5F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B79BF1D3-47E2-45EE-A6D2-51AB7F5C760C}"/>
                </a:ext>
              </a:extLst>
            </p:cNvPr>
            <p:cNvSpPr/>
            <p:nvPr/>
          </p:nvSpPr>
          <p:spPr>
            <a:xfrm>
              <a:off x="700575" y="477868"/>
              <a:ext cx="9072285" cy="5916709"/>
            </a:xfrm>
            <a:custGeom>
              <a:avLst/>
              <a:gdLst>
                <a:gd name="connsiteX0" fmla="*/ 1311116 w 1314450"/>
                <a:gd name="connsiteY0" fmla="*/ 813911 h 857250"/>
                <a:gd name="connsiteX1" fmla="*/ 1281589 w 1314450"/>
                <a:gd name="connsiteY1" fmla="*/ 852964 h 857250"/>
                <a:gd name="connsiteX2" fmla="*/ 36671 w 1314450"/>
                <a:gd name="connsiteY2" fmla="*/ 852964 h 857250"/>
                <a:gd name="connsiteX3" fmla="*/ 7144 w 1314450"/>
                <a:gd name="connsiteY3" fmla="*/ 813911 h 857250"/>
                <a:gd name="connsiteX4" fmla="*/ 7144 w 1314450"/>
                <a:gd name="connsiteY4" fmla="*/ 46196 h 857250"/>
                <a:gd name="connsiteX5" fmla="*/ 36671 w 1314450"/>
                <a:gd name="connsiteY5" fmla="*/ 7144 h 857250"/>
                <a:gd name="connsiteX6" fmla="*/ 1281589 w 1314450"/>
                <a:gd name="connsiteY6" fmla="*/ 7144 h 857250"/>
                <a:gd name="connsiteX7" fmla="*/ 1311116 w 1314450"/>
                <a:gd name="connsiteY7" fmla="*/ 46196 h 857250"/>
                <a:gd name="connsiteX8" fmla="*/ 1311116 w 1314450"/>
                <a:gd name="connsiteY8" fmla="*/ 813911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4450" h="857250">
                  <a:moveTo>
                    <a:pt x="1311116" y="813911"/>
                  </a:moveTo>
                  <a:cubicBezTo>
                    <a:pt x="1311116" y="834866"/>
                    <a:pt x="1297781" y="852964"/>
                    <a:pt x="1281589" y="852964"/>
                  </a:cubicBezTo>
                  <a:lnTo>
                    <a:pt x="36671" y="852964"/>
                  </a:lnTo>
                  <a:cubicBezTo>
                    <a:pt x="20479" y="852964"/>
                    <a:pt x="7144" y="835819"/>
                    <a:pt x="7144" y="813911"/>
                  </a:cubicBezTo>
                  <a:lnTo>
                    <a:pt x="7144" y="46196"/>
                  </a:lnTo>
                  <a:cubicBezTo>
                    <a:pt x="7144" y="25241"/>
                    <a:pt x="20479" y="7144"/>
                    <a:pt x="36671" y="7144"/>
                  </a:cubicBezTo>
                  <a:lnTo>
                    <a:pt x="1281589" y="7144"/>
                  </a:lnTo>
                  <a:cubicBezTo>
                    <a:pt x="1297781" y="7144"/>
                    <a:pt x="1311116" y="24289"/>
                    <a:pt x="1311116" y="46196"/>
                  </a:cubicBezTo>
                  <a:lnTo>
                    <a:pt x="1311116" y="81391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6DB35A04-7291-4929-BDBF-CF27350278F5}"/>
                </a:ext>
              </a:extLst>
            </p:cNvPr>
            <p:cNvSpPr/>
            <p:nvPr/>
          </p:nvSpPr>
          <p:spPr>
            <a:xfrm>
              <a:off x="1088451" y="839448"/>
              <a:ext cx="8283390" cy="5062073"/>
            </a:xfrm>
            <a:custGeom>
              <a:avLst/>
              <a:gdLst>
                <a:gd name="connsiteX0" fmla="*/ 7144 w 1200150"/>
                <a:gd name="connsiteY0" fmla="*/ 7144 h 733425"/>
                <a:gd name="connsiteX1" fmla="*/ 1196816 w 1200150"/>
                <a:gd name="connsiteY1" fmla="*/ 7144 h 733425"/>
                <a:gd name="connsiteX2" fmla="*/ 1196816 w 1200150"/>
                <a:gd name="connsiteY2" fmla="*/ 730091 h 733425"/>
                <a:gd name="connsiteX3" fmla="*/ 7144 w 1200150"/>
                <a:gd name="connsiteY3" fmla="*/ 730091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733425">
                  <a:moveTo>
                    <a:pt x="7144" y="7144"/>
                  </a:moveTo>
                  <a:lnTo>
                    <a:pt x="1196816" y="7144"/>
                  </a:lnTo>
                  <a:lnTo>
                    <a:pt x="1196816" y="730091"/>
                  </a:lnTo>
                  <a:lnTo>
                    <a:pt x="7144" y="73009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D7F7AE34-085B-4DC4-9A42-0AC2401105D2}"/>
                </a:ext>
              </a:extLst>
            </p:cNvPr>
            <p:cNvSpPr/>
            <p:nvPr/>
          </p:nvSpPr>
          <p:spPr>
            <a:xfrm>
              <a:off x="-548507" y="6164484"/>
              <a:ext cx="11570449" cy="460187"/>
            </a:xfrm>
            <a:custGeom>
              <a:avLst/>
              <a:gdLst>
                <a:gd name="connsiteX0" fmla="*/ 50006 w 1676400"/>
                <a:gd name="connsiteY0" fmla="*/ 7144 h 66675"/>
                <a:gd name="connsiteX1" fmla="*/ 1630204 w 1676400"/>
                <a:gd name="connsiteY1" fmla="*/ 7144 h 66675"/>
                <a:gd name="connsiteX2" fmla="*/ 1672114 w 1676400"/>
                <a:gd name="connsiteY2" fmla="*/ 49054 h 66675"/>
                <a:gd name="connsiteX3" fmla="*/ 1672114 w 1676400"/>
                <a:gd name="connsiteY3" fmla="*/ 57626 h 66675"/>
                <a:gd name="connsiteX4" fmla="*/ 1656874 w 1676400"/>
                <a:gd name="connsiteY4" fmla="*/ 62389 h 66675"/>
                <a:gd name="connsiteX5" fmla="*/ 1654016 w 1676400"/>
                <a:gd name="connsiteY5" fmla="*/ 62389 h 66675"/>
                <a:gd name="connsiteX6" fmla="*/ 29051 w 1676400"/>
                <a:gd name="connsiteY6" fmla="*/ 62389 h 66675"/>
                <a:gd name="connsiteX7" fmla="*/ 21431 w 1676400"/>
                <a:gd name="connsiteY7" fmla="*/ 63341 h 66675"/>
                <a:gd name="connsiteX8" fmla="*/ 7144 w 1676400"/>
                <a:gd name="connsiteY8" fmla="*/ 55721 h 66675"/>
                <a:gd name="connsiteX9" fmla="*/ 7144 w 1676400"/>
                <a:gd name="connsiteY9" fmla="*/ 48101 h 66675"/>
                <a:gd name="connsiteX10" fmla="*/ 50006 w 1676400"/>
                <a:gd name="connsiteY10" fmla="*/ 714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6400" h="66675">
                  <a:moveTo>
                    <a:pt x="50006" y="7144"/>
                  </a:moveTo>
                  <a:lnTo>
                    <a:pt x="1630204" y="7144"/>
                  </a:lnTo>
                  <a:cubicBezTo>
                    <a:pt x="1653064" y="7144"/>
                    <a:pt x="1672114" y="26194"/>
                    <a:pt x="1672114" y="49054"/>
                  </a:cubicBezTo>
                  <a:lnTo>
                    <a:pt x="1672114" y="57626"/>
                  </a:lnTo>
                  <a:cubicBezTo>
                    <a:pt x="1672114" y="57626"/>
                    <a:pt x="1674019" y="64294"/>
                    <a:pt x="1656874" y="62389"/>
                  </a:cubicBezTo>
                  <a:cubicBezTo>
                    <a:pt x="1655921" y="62389"/>
                    <a:pt x="1654969" y="62389"/>
                    <a:pt x="1654016" y="62389"/>
                  </a:cubicBezTo>
                  <a:lnTo>
                    <a:pt x="29051" y="62389"/>
                  </a:lnTo>
                  <a:cubicBezTo>
                    <a:pt x="26194" y="62389"/>
                    <a:pt x="24289" y="62389"/>
                    <a:pt x="21431" y="63341"/>
                  </a:cubicBezTo>
                  <a:cubicBezTo>
                    <a:pt x="16669" y="64294"/>
                    <a:pt x="8096" y="64294"/>
                    <a:pt x="7144" y="55721"/>
                  </a:cubicBezTo>
                  <a:lnTo>
                    <a:pt x="7144" y="48101"/>
                  </a:lnTo>
                  <a:cubicBezTo>
                    <a:pt x="8096" y="25241"/>
                    <a:pt x="26194" y="7144"/>
                    <a:pt x="50006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787B3583-8A4C-4CC1-97CB-1DCF41636F79}"/>
                </a:ext>
              </a:extLst>
            </p:cNvPr>
            <p:cNvSpPr/>
            <p:nvPr/>
          </p:nvSpPr>
          <p:spPr>
            <a:xfrm>
              <a:off x="4438629" y="6215033"/>
              <a:ext cx="1618413" cy="184076"/>
            </a:xfrm>
            <a:custGeom>
              <a:avLst/>
              <a:gdLst>
                <a:gd name="connsiteX0" fmla="*/ 1478513 w 1618413"/>
                <a:gd name="connsiteY0" fmla="*/ 177499 h 184076"/>
                <a:gd name="connsiteX1" fmla="*/ 1485084 w 1618413"/>
                <a:gd name="connsiteY1" fmla="*/ 177499 h 184076"/>
                <a:gd name="connsiteX2" fmla="*/ 1502686 w 1618413"/>
                <a:gd name="connsiteY2" fmla="*/ 178122 h 184076"/>
                <a:gd name="connsiteX3" fmla="*/ 1499879 w 1618413"/>
                <a:gd name="connsiteY3" fmla="*/ 178526 h 184076"/>
                <a:gd name="connsiteX4" fmla="*/ 1478513 w 1618413"/>
                <a:gd name="connsiteY4" fmla="*/ 177499 h 184076"/>
                <a:gd name="connsiteX5" fmla="*/ 84799 w 1618413"/>
                <a:gd name="connsiteY5" fmla="*/ 170928 h 184076"/>
                <a:gd name="connsiteX6" fmla="*/ 117666 w 1618413"/>
                <a:gd name="connsiteY6" fmla="*/ 177499 h 184076"/>
                <a:gd name="connsiteX7" fmla="*/ 104518 w 1618413"/>
                <a:gd name="connsiteY7" fmla="*/ 177499 h 184076"/>
                <a:gd name="connsiteX8" fmla="*/ 84799 w 1618413"/>
                <a:gd name="connsiteY8" fmla="*/ 170928 h 184076"/>
                <a:gd name="connsiteX9" fmla="*/ 1603418 w 1618413"/>
                <a:gd name="connsiteY9" fmla="*/ 0 h 184076"/>
                <a:gd name="connsiteX10" fmla="*/ 1616567 w 1618413"/>
                <a:gd name="connsiteY10" fmla="*/ 0 h 184076"/>
                <a:gd name="connsiteX11" fmla="*/ 1511177 w 1618413"/>
                <a:gd name="connsiteY11" fmla="*/ 178423 h 184076"/>
                <a:gd name="connsiteX12" fmla="*/ 1502686 w 1618413"/>
                <a:gd name="connsiteY12" fmla="*/ 178122 h 184076"/>
                <a:gd name="connsiteX13" fmla="*/ 1521501 w 1618413"/>
                <a:gd name="connsiteY13" fmla="*/ 175419 h 184076"/>
                <a:gd name="connsiteX14" fmla="*/ 1603418 w 1618413"/>
                <a:gd name="connsiteY14" fmla="*/ 6571 h 184076"/>
                <a:gd name="connsiteX15" fmla="*/ 5911 w 1618413"/>
                <a:gd name="connsiteY15" fmla="*/ 0 h 184076"/>
                <a:gd name="connsiteX16" fmla="*/ 19060 w 1618413"/>
                <a:gd name="connsiteY16" fmla="*/ 6571 h 184076"/>
                <a:gd name="connsiteX17" fmla="*/ 91379 w 1618413"/>
                <a:gd name="connsiteY17" fmla="*/ 184076 h 184076"/>
                <a:gd name="connsiteX18" fmla="*/ 5911 w 1618413"/>
                <a:gd name="connsiteY18" fmla="*/ 0 h 184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18413" h="184076">
                  <a:moveTo>
                    <a:pt x="1478513" y="177499"/>
                  </a:moveTo>
                  <a:lnTo>
                    <a:pt x="1485084" y="177499"/>
                  </a:lnTo>
                  <a:lnTo>
                    <a:pt x="1502686" y="178122"/>
                  </a:lnTo>
                  <a:lnTo>
                    <a:pt x="1499879" y="178526"/>
                  </a:lnTo>
                  <a:cubicBezTo>
                    <a:pt x="1487142" y="179142"/>
                    <a:pt x="1478513" y="177499"/>
                    <a:pt x="1478513" y="177499"/>
                  </a:cubicBezTo>
                  <a:close/>
                  <a:moveTo>
                    <a:pt x="84799" y="170928"/>
                  </a:moveTo>
                  <a:cubicBezTo>
                    <a:pt x="97947" y="177499"/>
                    <a:pt x="104518" y="177499"/>
                    <a:pt x="117666" y="177499"/>
                  </a:cubicBezTo>
                  <a:lnTo>
                    <a:pt x="104518" y="177499"/>
                  </a:lnTo>
                  <a:cubicBezTo>
                    <a:pt x="97947" y="177499"/>
                    <a:pt x="91370" y="177499"/>
                    <a:pt x="84799" y="170928"/>
                  </a:cubicBezTo>
                  <a:close/>
                  <a:moveTo>
                    <a:pt x="1603418" y="0"/>
                  </a:moveTo>
                  <a:lnTo>
                    <a:pt x="1616567" y="0"/>
                  </a:lnTo>
                  <a:cubicBezTo>
                    <a:pt x="1631361" y="152847"/>
                    <a:pt x="1553705" y="176266"/>
                    <a:pt x="1511177" y="178423"/>
                  </a:cubicBezTo>
                  <a:lnTo>
                    <a:pt x="1502686" y="178122"/>
                  </a:lnTo>
                  <a:lnTo>
                    <a:pt x="1521501" y="175419"/>
                  </a:lnTo>
                  <a:cubicBezTo>
                    <a:pt x="1560791" y="165788"/>
                    <a:pt x="1611636" y="129836"/>
                    <a:pt x="1603418" y="6571"/>
                  </a:cubicBezTo>
                  <a:close/>
                  <a:moveTo>
                    <a:pt x="5911" y="0"/>
                  </a:moveTo>
                  <a:lnTo>
                    <a:pt x="19060" y="6571"/>
                  </a:lnTo>
                  <a:cubicBezTo>
                    <a:pt x="19060" y="6571"/>
                    <a:pt x="-20385" y="144631"/>
                    <a:pt x="91379" y="184076"/>
                  </a:cubicBezTo>
                  <a:cubicBezTo>
                    <a:pt x="-33534" y="151202"/>
                    <a:pt x="5911" y="0"/>
                    <a:pt x="5911" y="0"/>
                  </a:cubicBezTo>
                  <a:close/>
                </a:path>
              </a:pathLst>
            </a:custGeom>
            <a:solidFill>
              <a:srgbClr val="4D4D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xmlns="" id="{1B82E14F-7618-40E4-BBC5-B8608C0F47B1}"/>
                </a:ext>
              </a:extLst>
            </p:cNvPr>
            <p:cNvGrpSpPr/>
            <p:nvPr/>
          </p:nvGrpSpPr>
          <p:grpSpPr>
            <a:xfrm>
              <a:off x="1606" y="6382978"/>
              <a:ext cx="413937" cy="115242"/>
              <a:chOff x="5955" y="6353672"/>
              <a:chExt cx="413937" cy="115242"/>
            </a:xfrm>
          </p:grpSpPr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xmlns="" id="{D87325FE-B771-406F-8B24-B59F85F186C4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xmlns="" id="{BC04CA1C-6227-4101-BA76-1648919A5404}"/>
                  </a:ext>
                </a:extLst>
              </p:cNvPr>
              <p:cNvSpPr/>
              <p:nvPr/>
            </p:nvSpPr>
            <p:spPr>
              <a:xfrm>
                <a:off x="99417" y="6382279"/>
                <a:ext cx="227012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xmlns="" id="{CDC2A41E-91D3-45C4-8342-591264033EC3}"/>
                </a:ext>
              </a:extLst>
            </p:cNvPr>
            <p:cNvGrpSpPr/>
            <p:nvPr/>
          </p:nvGrpSpPr>
          <p:grpSpPr>
            <a:xfrm>
              <a:off x="9855291" y="6381600"/>
              <a:ext cx="885989" cy="115242"/>
              <a:chOff x="5955" y="6353672"/>
              <a:chExt cx="413937" cy="115242"/>
            </a:xfrm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xmlns="" id="{50E4E875-9627-43F8-A726-76591FA0F86A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xmlns="" id="{79F8306F-8BD0-44BD-8105-37B91391D02D}"/>
                  </a:ext>
                </a:extLst>
              </p:cNvPr>
              <p:cNvSpPr/>
              <p:nvPr/>
            </p:nvSpPr>
            <p:spPr>
              <a:xfrm>
                <a:off x="84761" y="6382279"/>
                <a:ext cx="256326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DEF64F5B-879E-4BA4-96E8-7E54F988F17A}"/>
                </a:ext>
              </a:extLst>
            </p:cNvPr>
            <p:cNvSpPr/>
            <p:nvPr/>
          </p:nvSpPr>
          <p:spPr>
            <a:xfrm>
              <a:off x="3892805" y="496953"/>
              <a:ext cx="5479036" cy="5431217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15" name="그림 개체 틀 2">
            <a:extLst>
              <a:ext uri="{FF2B5EF4-FFF2-40B4-BE49-F238E27FC236}">
                <a16:creationId xmlns:a16="http://schemas.microsoft.com/office/drawing/2014/main" xmlns="" id="{90D69432-D5EA-43C4-87C5-F0A74924824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454331" y="1976846"/>
            <a:ext cx="3849189" cy="231648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FontTx/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xmlns="" id="{6369CACB-2EA5-48C3-9786-31FB883E087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39649280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96040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4830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06671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NG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2482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PNG &amp; Shapes Layout</a:t>
            </a:r>
          </a:p>
        </p:txBody>
      </p:sp>
    </p:spTree>
    <p:extLst>
      <p:ext uri="{BB962C8B-B14F-4D97-AF65-F5344CB8AC3E}">
        <p14:creationId xmlns:p14="http://schemas.microsoft.com/office/powerpoint/2010/main" val="2446392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123478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3" name="Rounded Rectangle 2"/>
          <p:cNvSpPr/>
          <p:nvPr userDrawn="1"/>
        </p:nvSpPr>
        <p:spPr>
          <a:xfrm>
            <a:off x="354010" y="1131591"/>
            <a:ext cx="3560767" cy="5402561"/>
          </a:xfrm>
          <a:prstGeom prst="roundRect">
            <a:avLst>
              <a:gd name="adj" fmla="val 396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/>
          </a:p>
        </p:txBody>
      </p:sp>
      <p:sp>
        <p:nvSpPr>
          <p:cNvPr id="4" name="Rounded Rectangle 3"/>
          <p:cNvSpPr/>
          <p:nvPr userDrawn="1"/>
        </p:nvSpPr>
        <p:spPr>
          <a:xfrm>
            <a:off x="531933" y="1347500"/>
            <a:ext cx="153868" cy="5015200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bg1"/>
              </a:solidFill>
            </a:endParaRPr>
          </a:p>
        </p:txBody>
      </p:sp>
      <p:sp>
        <p:nvSpPr>
          <p:cNvPr id="5" name="Half Frame 4"/>
          <p:cNvSpPr/>
          <p:nvPr userDrawn="1"/>
        </p:nvSpPr>
        <p:spPr>
          <a:xfrm rot="5400000">
            <a:off x="3057177" y="1276653"/>
            <a:ext cx="685849" cy="685148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5644E8BB-F13A-4AE0-889E-633DE4143787}"/>
              </a:ext>
            </a:extLst>
          </p:cNvPr>
          <p:cNvSpPr txBox="1"/>
          <p:nvPr userDrawn="1"/>
        </p:nvSpPr>
        <p:spPr>
          <a:xfrm>
            <a:off x="711704" y="1637214"/>
            <a:ext cx="223224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F2CE2B8B-ED32-491A-95B2-D28904BC432C}"/>
              </a:ext>
            </a:extLst>
          </p:cNvPr>
          <p:cNvSpPr txBox="1"/>
          <p:nvPr userDrawn="1"/>
        </p:nvSpPr>
        <p:spPr>
          <a:xfrm>
            <a:off x="711704" y="2127463"/>
            <a:ext cx="223224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962A52DF-2523-4479-BFA3-B5ACE9887E1C}"/>
              </a:ext>
            </a:extLst>
          </p:cNvPr>
          <p:cNvSpPr txBox="1"/>
          <p:nvPr userDrawn="1"/>
        </p:nvSpPr>
        <p:spPr>
          <a:xfrm>
            <a:off x="721229" y="5808438"/>
            <a:ext cx="22320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www.allppt.com</a:t>
            </a:r>
            <a:endParaRPr lang="ko-KR" alt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BAAC314F-E96A-4408-95DE-A70E9ED054AF}"/>
              </a:ext>
            </a:extLst>
          </p:cNvPr>
          <p:cNvSpPr txBox="1"/>
          <p:nvPr userDrawn="1"/>
        </p:nvSpPr>
        <p:spPr>
          <a:xfrm>
            <a:off x="721229" y="4450324"/>
            <a:ext cx="2717296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</p:spTree>
    <p:extLst>
      <p:ext uri="{BB962C8B-B14F-4D97-AF65-F5344CB8AC3E}">
        <p14:creationId xmlns:p14="http://schemas.microsoft.com/office/powerpoint/2010/main" val="3136765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4720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xmlns="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1899324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839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genda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2320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aam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ardrop 6">
            <a:extLst>
              <a:ext uri="{FF2B5EF4-FFF2-40B4-BE49-F238E27FC236}">
                <a16:creationId xmlns:a16="http://schemas.microsoft.com/office/drawing/2014/main" xmlns="" id="{42FD185E-8006-4B10-B605-B710D34FADAC}"/>
              </a:ext>
            </a:extLst>
          </p:cNvPr>
          <p:cNvSpPr/>
          <p:nvPr userDrawn="1"/>
        </p:nvSpPr>
        <p:spPr>
          <a:xfrm rot="5400000">
            <a:off x="4667633" y="1598517"/>
            <a:ext cx="2484306" cy="2484306"/>
          </a:xfrm>
          <a:prstGeom prst="teardrop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ardrop 7">
            <a:extLst>
              <a:ext uri="{FF2B5EF4-FFF2-40B4-BE49-F238E27FC236}">
                <a16:creationId xmlns:a16="http://schemas.microsoft.com/office/drawing/2014/main" xmlns="" id="{5A1F3092-7FF0-415A-9303-2673362646A4}"/>
              </a:ext>
            </a:extLst>
          </p:cNvPr>
          <p:cNvSpPr/>
          <p:nvPr userDrawn="1"/>
        </p:nvSpPr>
        <p:spPr>
          <a:xfrm rot="5400000">
            <a:off x="8519544" y="1598517"/>
            <a:ext cx="2484306" cy="2484306"/>
          </a:xfrm>
          <a:prstGeom prst="teardrop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ardrop 1">
            <a:extLst>
              <a:ext uri="{FF2B5EF4-FFF2-40B4-BE49-F238E27FC236}">
                <a16:creationId xmlns:a16="http://schemas.microsoft.com/office/drawing/2014/main" xmlns="" id="{A1BE3192-7C02-4403-A58A-969846D22DC0}"/>
              </a:ext>
            </a:extLst>
          </p:cNvPr>
          <p:cNvSpPr/>
          <p:nvPr userDrawn="1"/>
        </p:nvSpPr>
        <p:spPr>
          <a:xfrm rot="5400000">
            <a:off x="815722" y="1598517"/>
            <a:ext cx="2484306" cy="2484306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xmlns="" id="{EF70765A-4598-4D75-8EBE-B820808F655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Our Team LAYOUT</a:t>
            </a:r>
          </a:p>
        </p:txBody>
      </p:sp>
      <p:sp>
        <p:nvSpPr>
          <p:cNvPr id="4" name="그림 개체 틀 2">
            <a:extLst>
              <a:ext uri="{FF2B5EF4-FFF2-40B4-BE49-F238E27FC236}">
                <a16:creationId xmlns:a16="http://schemas.microsoft.com/office/drawing/2014/main" xmlns="" id="{93407AAC-8150-44C4-9584-B9E8B68AC0A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905875" y="1688670"/>
            <a:ext cx="2304000" cy="2304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15875">
            <a:noFill/>
          </a:ln>
          <a:effectLst>
            <a:innerShdw blurRad="114300">
              <a:schemeClr val="bg1"/>
            </a:innerShdw>
          </a:effectLst>
        </p:spPr>
        <p:txBody>
          <a:bodyPr anchor="ctr"/>
          <a:lstStyle>
            <a:lvl1pPr marL="0" indent="0" algn="ctr">
              <a:buNone/>
              <a:defRPr sz="1200"/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그림 개체 틀 2">
            <a:extLst>
              <a:ext uri="{FF2B5EF4-FFF2-40B4-BE49-F238E27FC236}">
                <a16:creationId xmlns:a16="http://schemas.microsoft.com/office/drawing/2014/main" xmlns="" id="{C58EFFB1-8BB0-4996-8941-C86418C74DF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757786" y="1688670"/>
            <a:ext cx="2304000" cy="2304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15875">
            <a:noFill/>
          </a:ln>
          <a:effectLst>
            <a:innerShdw blurRad="114300">
              <a:schemeClr val="bg1"/>
            </a:innerShdw>
          </a:effectLst>
        </p:spPr>
        <p:txBody>
          <a:bodyPr anchor="ctr"/>
          <a:lstStyle>
            <a:lvl1pPr marL="0" indent="0" algn="ctr">
              <a:buNone/>
              <a:defRPr sz="1200"/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그림 개체 틀 2">
            <a:extLst>
              <a:ext uri="{FF2B5EF4-FFF2-40B4-BE49-F238E27FC236}">
                <a16:creationId xmlns:a16="http://schemas.microsoft.com/office/drawing/2014/main" xmlns="" id="{3FDEC632-DA90-4704-A118-52C12680CD03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609697" y="1688670"/>
            <a:ext cx="2304000" cy="2304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15875">
            <a:noFill/>
          </a:ln>
          <a:effectLst>
            <a:innerShdw blurRad="114300">
              <a:schemeClr val="bg1"/>
            </a:innerShdw>
          </a:effectLst>
        </p:spPr>
        <p:txBody>
          <a:bodyPr anchor="ctr"/>
          <a:lstStyle>
            <a:lvl1pPr marL="0" indent="0" algn="ctr">
              <a:buFontTx/>
              <a:buNone/>
              <a:defRPr lang="ko-KR" altLang="en-US" sz="1200" dirty="0"/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68664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>
            <a:extLst>
              <a:ext uri="{FF2B5EF4-FFF2-40B4-BE49-F238E27FC236}">
                <a16:creationId xmlns:a16="http://schemas.microsoft.com/office/drawing/2014/main" xmlns="" id="{397CF02B-3A3C-4749-8399-E7AF8DB77D7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94998" y="453658"/>
            <a:ext cx="6100546" cy="5950684"/>
          </a:xfrm>
          <a:custGeom>
            <a:avLst/>
            <a:gdLst>
              <a:gd name="connsiteX0" fmla="*/ 3440072 w 6100546"/>
              <a:gd name="connsiteY0" fmla="*/ 5547377 h 5950684"/>
              <a:gd name="connsiteX1" fmla="*/ 3363812 w 6100546"/>
              <a:gd name="connsiteY1" fmla="*/ 5559287 h 5950684"/>
              <a:gd name="connsiteX2" fmla="*/ 3377168 w 6100546"/>
              <a:gd name="connsiteY2" fmla="*/ 5558242 h 5950684"/>
              <a:gd name="connsiteX3" fmla="*/ 3413942 w 6100546"/>
              <a:gd name="connsiteY3" fmla="*/ 5552485 h 5950684"/>
              <a:gd name="connsiteX4" fmla="*/ 3588125 w 6100546"/>
              <a:gd name="connsiteY4" fmla="*/ 5518269 h 5950684"/>
              <a:gd name="connsiteX5" fmla="*/ 3546342 w 6100546"/>
              <a:gd name="connsiteY5" fmla="*/ 5527177 h 5950684"/>
              <a:gd name="connsiteX6" fmla="*/ 3552690 w 6100546"/>
              <a:gd name="connsiteY6" fmla="*/ 5526002 h 5950684"/>
              <a:gd name="connsiteX7" fmla="*/ 3579893 w 6100546"/>
              <a:gd name="connsiteY7" fmla="*/ 5520676 h 5950684"/>
              <a:gd name="connsiteX8" fmla="*/ 3658875 w 6100546"/>
              <a:gd name="connsiteY8" fmla="*/ 5502208 h 5950684"/>
              <a:gd name="connsiteX9" fmla="*/ 3652394 w 6100546"/>
              <a:gd name="connsiteY9" fmla="*/ 5503968 h 5950684"/>
              <a:gd name="connsiteX10" fmla="*/ 3656318 w 6100546"/>
              <a:gd name="connsiteY10" fmla="*/ 5505276 h 5950684"/>
              <a:gd name="connsiteX11" fmla="*/ 2933221 w 6100546"/>
              <a:gd name="connsiteY11" fmla="*/ 5496065 h 5950684"/>
              <a:gd name="connsiteX12" fmla="*/ 2937825 w 6100546"/>
              <a:gd name="connsiteY12" fmla="*/ 5496065 h 5950684"/>
              <a:gd name="connsiteX13" fmla="*/ 2942431 w 6100546"/>
              <a:gd name="connsiteY13" fmla="*/ 5496065 h 5950684"/>
              <a:gd name="connsiteX14" fmla="*/ 2960854 w 6100546"/>
              <a:gd name="connsiteY14" fmla="*/ 5496065 h 5950684"/>
              <a:gd name="connsiteX15" fmla="*/ 2970714 w 6100546"/>
              <a:gd name="connsiteY15" fmla="*/ 5498530 h 5950684"/>
              <a:gd name="connsiteX16" fmla="*/ 4136082 w 6100546"/>
              <a:gd name="connsiteY16" fmla="*/ 5495297 h 5950684"/>
              <a:gd name="connsiteX17" fmla="*/ 4135314 w 6100546"/>
              <a:gd name="connsiteY17" fmla="*/ 5496065 h 5950684"/>
              <a:gd name="connsiteX18" fmla="*/ 4130708 w 6100546"/>
              <a:gd name="connsiteY18" fmla="*/ 5496065 h 5950684"/>
              <a:gd name="connsiteX19" fmla="*/ 3223380 w 6100546"/>
              <a:gd name="connsiteY19" fmla="*/ 5491459 h 5950684"/>
              <a:gd name="connsiteX20" fmla="*/ 3223380 w 6100546"/>
              <a:gd name="connsiteY20" fmla="*/ 5494475 h 5950684"/>
              <a:gd name="connsiteX21" fmla="*/ 3230007 w 6100546"/>
              <a:gd name="connsiteY21" fmla="*/ 5494044 h 5950684"/>
              <a:gd name="connsiteX22" fmla="*/ 3232592 w 6100546"/>
              <a:gd name="connsiteY22" fmla="*/ 5491459 h 5950684"/>
              <a:gd name="connsiteX23" fmla="*/ 3223380 w 6100546"/>
              <a:gd name="connsiteY23" fmla="*/ 5491459 h 5950684"/>
              <a:gd name="connsiteX24" fmla="*/ 2531376 w 6100546"/>
              <a:gd name="connsiteY24" fmla="*/ 5422374 h 5950684"/>
              <a:gd name="connsiteX25" fmla="*/ 2538665 w 6100546"/>
              <a:gd name="connsiteY25" fmla="*/ 5442265 h 5950684"/>
              <a:gd name="connsiteX26" fmla="*/ 2566301 w 6100546"/>
              <a:gd name="connsiteY26" fmla="*/ 5453081 h 5950684"/>
              <a:gd name="connsiteX27" fmla="*/ 2827948 w 6100546"/>
              <a:gd name="connsiteY27" fmla="*/ 5488225 h 5950684"/>
              <a:gd name="connsiteX28" fmla="*/ 2854171 w 6100546"/>
              <a:gd name="connsiteY28" fmla="*/ 5490535 h 5950684"/>
              <a:gd name="connsiteX29" fmla="*/ 2858233 w 6100546"/>
              <a:gd name="connsiteY29" fmla="*/ 5490092 h 5950684"/>
              <a:gd name="connsiteX30" fmla="*/ 2900980 w 6100546"/>
              <a:gd name="connsiteY30" fmla="*/ 5486854 h 5950684"/>
              <a:gd name="connsiteX31" fmla="*/ 2905585 w 6100546"/>
              <a:gd name="connsiteY31" fmla="*/ 5486853 h 5950684"/>
              <a:gd name="connsiteX32" fmla="*/ 2924007 w 6100546"/>
              <a:gd name="connsiteY32" fmla="*/ 5491459 h 5950684"/>
              <a:gd name="connsiteX33" fmla="*/ 2924008 w 6100546"/>
              <a:gd name="connsiteY33" fmla="*/ 5496065 h 5950684"/>
              <a:gd name="connsiteX34" fmla="*/ 2924008 w 6100546"/>
              <a:gd name="connsiteY34" fmla="*/ 5496688 h 5950684"/>
              <a:gd name="connsiteX35" fmla="*/ 2959343 w 6100546"/>
              <a:gd name="connsiteY35" fmla="*/ 5499801 h 5950684"/>
              <a:gd name="connsiteX36" fmla="*/ 2977597 w 6100546"/>
              <a:gd name="connsiteY36" fmla="*/ 5500251 h 5950684"/>
              <a:gd name="connsiteX37" fmla="*/ 2970714 w 6100546"/>
              <a:gd name="connsiteY37" fmla="*/ 5498530 h 5950684"/>
              <a:gd name="connsiteX38" fmla="*/ 3008432 w 6100546"/>
              <a:gd name="connsiteY38" fmla="*/ 5501009 h 5950684"/>
              <a:gd name="connsiteX39" fmla="*/ 3047338 w 6100546"/>
              <a:gd name="connsiteY39" fmla="*/ 5501967 h 5950684"/>
              <a:gd name="connsiteX40" fmla="*/ 3062253 w 6100546"/>
              <a:gd name="connsiteY40" fmla="*/ 5501318 h 5950684"/>
              <a:gd name="connsiteX41" fmla="*/ 3080603 w 6100546"/>
              <a:gd name="connsiteY41" fmla="*/ 5500671 h 5950684"/>
              <a:gd name="connsiteX42" fmla="*/ 3085209 w 6100546"/>
              <a:gd name="connsiteY42" fmla="*/ 5500671 h 5950684"/>
              <a:gd name="connsiteX43" fmla="*/ 3134391 w 6100546"/>
              <a:gd name="connsiteY43" fmla="*/ 5500261 h 5950684"/>
              <a:gd name="connsiteX44" fmla="*/ 3198926 w 6100546"/>
              <a:gd name="connsiteY44" fmla="*/ 5496065 h 5950684"/>
              <a:gd name="connsiteX45" fmla="*/ 3185599 w 6100546"/>
              <a:gd name="connsiteY45" fmla="*/ 5496065 h 5950684"/>
              <a:gd name="connsiteX46" fmla="*/ 3085209 w 6100546"/>
              <a:gd name="connsiteY46" fmla="*/ 5496065 h 5950684"/>
              <a:gd name="connsiteX47" fmla="*/ 3080603 w 6100546"/>
              <a:gd name="connsiteY47" fmla="*/ 5486854 h 5950684"/>
              <a:gd name="connsiteX48" fmla="*/ 3075997 w 6100546"/>
              <a:gd name="connsiteY48" fmla="*/ 5486854 h 5950684"/>
              <a:gd name="connsiteX49" fmla="*/ 3075997 w 6100546"/>
              <a:gd name="connsiteY49" fmla="*/ 5491459 h 5950684"/>
              <a:gd name="connsiteX50" fmla="*/ 2979277 w 6100546"/>
              <a:gd name="connsiteY50" fmla="*/ 5491459 h 5950684"/>
              <a:gd name="connsiteX51" fmla="*/ 2979277 w 6100546"/>
              <a:gd name="connsiteY51" fmla="*/ 5496065 h 5950684"/>
              <a:gd name="connsiteX52" fmla="*/ 2960854 w 6100546"/>
              <a:gd name="connsiteY52" fmla="*/ 5491458 h 5950684"/>
              <a:gd name="connsiteX53" fmla="*/ 2951643 w 6100546"/>
              <a:gd name="connsiteY53" fmla="*/ 5491459 h 5950684"/>
              <a:gd name="connsiteX54" fmla="*/ 2956248 w 6100546"/>
              <a:gd name="connsiteY54" fmla="*/ 5473037 h 5950684"/>
              <a:gd name="connsiteX55" fmla="*/ 2974671 w 6100546"/>
              <a:gd name="connsiteY55" fmla="*/ 5473037 h 5950684"/>
              <a:gd name="connsiteX56" fmla="*/ 3002307 w 6100546"/>
              <a:gd name="connsiteY56" fmla="*/ 5473037 h 5950684"/>
              <a:gd name="connsiteX57" fmla="*/ 3006911 w 6100546"/>
              <a:gd name="connsiteY57" fmla="*/ 5473037 h 5950684"/>
              <a:gd name="connsiteX58" fmla="*/ 3011517 w 6100546"/>
              <a:gd name="connsiteY58" fmla="*/ 5473037 h 5950684"/>
              <a:gd name="connsiteX59" fmla="*/ 3020729 w 6100546"/>
              <a:gd name="connsiteY59" fmla="*/ 5473037 h 5950684"/>
              <a:gd name="connsiteX60" fmla="*/ 3025334 w 6100546"/>
              <a:gd name="connsiteY60" fmla="*/ 5473037 h 5950684"/>
              <a:gd name="connsiteX61" fmla="*/ 3024589 w 6100546"/>
              <a:gd name="connsiteY61" fmla="*/ 5472291 h 5950684"/>
              <a:gd name="connsiteX62" fmla="*/ 2937155 w 6100546"/>
              <a:gd name="connsiteY62" fmla="*/ 5469531 h 5950684"/>
              <a:gd name="connsiteX63" fmla="*/ 2924028 w 6100546"/>
              <a:gd name="connsiteY63" fmla="*/ 5468451 h 5950684"/>
              <a:gd name="connsiteX64" fmla="*/ 2928614 w 6100546"/>
              <a:gd name="connsiteY64" fmla="*/ 5473037 h 5950684"/>
              <a:gd name="connsiteX65" fmla="*/ 2947037 w 6100546"/>
              <a:gd name="connsiteY65" fmla="*/ 5473037 h 5950684"/>
              <a:gd name="connsiteX66" fmla="*/ 2937825 w 6100546"/>
              <a:gd name="connsiteY66" fmla="*/ 5491459 h 5950684"/>
              <a:gd name="connsiteX67" fmla="*/ 2928614 w 6100546"/>
              <a:gd name="connsiteY67" fmla="*/ 5491459 h 5950684"/>
              <a:gd name="connsiteX68" fmla="*/ 2924007 w 6100546"/>
              <a:gd name="connsiteY68" fmla="*/ 5491459 h 5950684"/>
              <a:gd name="connsiteX69" fmla="*/ 2928614 w 6100546"/>
              <a:gd name="connsiteY69" fmla="*/ 5486854 h 5950684"/>
              <a:gd name="connsiteX70" fmla="*/ 2924008 w 6100546"/>
              <a:gd name="connsiteY70" fmla="*/ 5482248 h 5950684"/>
              <a:gd name="connsiteX71" fmla="*/ 2914797 w 6100546"/>
              <a:gd name="connsiteY71" fmla="*/ 5486854 h 5950684"/>
              <a:gd name="connsiteX72" fmla="*/ 2910191 w 6100546"/>
              <a:gd name="connsiteY72" fmla="*/ 5486854 h 5950684"/>
              <a:gd name="connsiteX73" fmla="*/ 2891768 w 6100546"/>
              <a:gd name="connsiteY73" fmla="*/ 5482248 h 5950684"/>
              <a:gd name="connsiteX74" fmla="*/ 2882557 w 6100546"/>
              <a:gd name="connsiteY74" fmla="*/ 5473037 h 5950684"/>
              <a:gd name="connsiteX75" fmla="*/ 2850318 w 6100546"/>
              <a:gd name="connsiteY75" fmla="*/ 5468431 h 5950684"/>
              <a:gd name="connsiteX76" fmla="*/ 2845711 w 6100546"/>
              <a:gd name="connsiteY76" fmla="*/ 5477642 h 5950684"/>
              <a:gd name="connsiteX77" fmla="*/ 2841105 w 6100546"/>
              <a:gd name="connsiteY77" fmla="*/ 5468431 h 5950684"/>
              <a:gd name="connsiteX78" fmla="*/ 2813471 w 6100546"/>
              <a:gd name="connsiteY78" fmla="*/ 5473037 h 5950684"/>
              <a:gd name="connsiteX79" fmla="*/ 2781231 w 6100546"/>
              <a:gd name="connsiteY79" fmla="*/ 5468431 h 5950684"/>
              <a:gd name="connsiteX80" fmla="*/ 2776625 w 6100546"/>
              <a:gd name="connsiteY80" fmla="*/ 5468431 h 5950684"/>
              <a:gd name="connsiteX81" fmla="*/ 2762808 w 6100546"/>
              <a:gd name="connsiteY81" fmla="*/ 5459219 h 5950684"/>
              <a:gd name="connsiteX82" fmla="*/ 2725962 w 6100546"/>
              <a:gd name="connsiteY82" fmla="*/ 5463825 h 5950684"/>
              <a:gd name="connsiteX83" fmla="*/ 2689116 w 6100546"/>
              <a:gd name="connsiteY83" fmla="*/ 5454614 h 5950684"/>
              <a:gd name="connsiteX84" fmla="*/ 2670694 w 6100546"/>
              <a:gd name="connsiteY84" fmla="*/ 5450008 h 5950684"/>
              <a:gd name="connsiteX85" fmla="*/ 2647665 w 6100546"/>
              <a:gd name="connsiteY85" fmla="*/ 5436191 h 5950684"/>
              <a:gd name="connsiteX86" fmla="*/ 2555550 w 6100546"/>
              <a:gd name="connsiteY86" fmla="*/ 5422374 h 5950684"/>
              <a:gd name="connsiteX87" fmla="*/ 2537128 w 6100546"/>
              <a:gd name="connsiteY87" fmla="*/ 5422374 h 5950684"/>
              <a:gd name="connsiteX88" fmla="*/ 4476137 w 6100546"/>
              <a:gd name="connsiteY88" fmla="*/ 5233540 h 5950684"/>
              <a:gd name="connsiteX89" fmla="*/ 4480743 w 6100546"/>
              <a:gd name="connsiteY89" fmla="*/ 5233540 h 5950684"/>
              <a:gd name="connsiteX90" fmla="*/ 4476137 w 6100546"/>
              <a:gd name="connsiteY90" fmla="*/ 5235582 h 5950684"/>
              <a:gd name="connsiteX91" fmla="*/ 4849201 w 6100546"/>
              <a:gd name="connsiteY91" fmla="*/ 4772971 h 5950684"/>
              <a:gd name="connsiteX92" fmla="*/ 4849394 w 6100546"/>
              <a:gd name="connsiteY92" fmla="*/ 4772971 h 5950684"/>
              <a:gd name="connsiteX93" fmla="*/ 4844595 w 6100546"/>
              <a:gd name="connsiteY93" fmla="*/ 4777577 h 5950684"/>
              <a:gd name="connsiteX94" fmla="*/ 4849201 w 6100546"/>
              <a:gd name="connsiteY94" fmla="*/ 4772971 h 5950684"/>
              <a:gd name="connsiteX95" fmla="*/ 4789327 w 6100546"/>
              <a:gd name="connsiteY95" fmla="*/ 4768227 h 5950684"/>
              <a:gd name="connsiteX96" fmla="*/ 4789327 w 6100546"/>
              <a:gd name="connsiteY96" fmla="*/ 4768365 h 5950684"/>
              <a:gd name="connsiteX97" fmla="*/ 4784721 w 6100546"/>
              <a:gd name="connsiteY97" fmla="*/ 4772971 h 5950684"/>
              <a:gd name="connsiteX98" fmla="*/ 5116333 w 6100546"/>
              <a:gd name="connsiteY98" fmla="*/ 4519658 h 5950684"/>
              <a:gd name="connsiteX99" fmla="*/ 5097910 w 6100546"/>
              <a:gd name="connsiteY99" fmla="*/ 4533475 h 5950684"/>
              <a:gd name="connsiteX100" fmla="*/ 5102516 w 6100546"/>
              <a:gd name="connsiteY100" fmla="*/ 4542686 h 5950684"/>
              <a:gd name="connsiteX101" fmla="*/ 5074881 w 6100546"/>
              <a:gd name="connsiteY101" fmla="*/ 4570320 h 5950684"/>
              <a:gd name="connsiteX102" fmla="*/ 5084093 w 6100546"/>
              <a:gd name="connsiteY102" fmla="*/ 4556503 h 5950684"/>
              <a:gd name="connsiteX103" fmla="*/ 5019613 w 6100546"/>
              <a:gd name="connsiteY103" fmla="*/ 4639406 h 5950684"/>
              <a:gd name="connsiteX104" fmla="*/ 4955133 w 6100546"/>
              <a:gd name="connsiteY104" fmla="*/ 4731520 h 5950684"/>
              <a:gd name="connsiteX105" fmla="*/ 4945921 w 6100546"/>
              <a:gd name="connsiteY105" fmla="*/ 4731520 h 5950684"/>
              <a:gd name="connsiteX106" fmla="*/ 4876835 w 6100546"/>
              <a:gd name="connsiteY106" fmla="*/ 4805211 h 5950684"/>
              <a:gd name="connsiteX107" fmla="*/ 4849201 w 6100546"/>
              <a:gd name="connsiteY107" fmla="*/ 4832845 h 5950684"/>
              <a:gd name="connsiteX108" fmla="*/ 4839989 w 6100546"/>
              <a:gd name="connsiteY108" fmla="*/ 4846662 h 5950684"/>
              <a:gd name="connsiteX109" fmla="*/ 4816961 w 6100546"/>
              <a:gd name="connsiteY109" fmla="*/ 4865085 h 5950684"/>
              <a:gd name="connsiteX110" fmla="*/ 4775509 w 6100546"/>
              <a:gd name="connsiteY110" fmla="*/ 4911141 h 5950684"/>
              <a:gd name="connsiteX111" fmla="*/ 4734058 w 6100546"/>
              <a:gd name="connsiteY111" fmla="*/ 4952593 h 5950684"/>
              <a:gd name="connsiteX112" fmla="*/ 4609703 w 6100546"/>
              <a:gd name="connsiteY112" fmla="*/ 5063130 h 5950684"/>
              <a:gd name="connsiteX113" fmla="*/ 4572858 w 6100546"/>
              <a:gd name="connsiteY113" fmla="*/ 5095370 h 5950684"/>
              <a:gd name="connsiteX114" fmla="*/ 4568252 w 6100546"/>
              <a:gd name="connsiteY114" fmla="*/ 5090764 h 5950684"/>
              <a:gd name="connsiteX115" fmla="*/ 4434686 w 6100546"/>
              <a:gd name="connsiteY115" fmla="*/ 5182878 h 5950684"/>
              <a:gd name="connsiteX116" fmla="*/ 4402447 w 6100546"/>
              <a:gd name="connsiteY116" fmla="*/ 5205906 h 5950684"/>
              <a:gd name="connsiteX117" fmla="*/ 4351783 w 6100546"/>
              <a:gd name="connsiteY117" fmla="*/ 5238146 h 5950684"/>
              <a:gd name="connsiteX118" fmla="*/ 4167554 w 6100546"/>
              <a:gd name="connsiteY118" fmla="*/ 5334866 h 5950684"/>
              <a:gd name="connsiteX119" fmla="*/ 4112285 w 6100546"/>
              <a:gd name="connsiteY119" fmla="*/ 5367106 h 5950684"/>
              <a:gd name="connsiteX120" fmla="*/ 4103074 w 6100546"/>
              <a:gd name="connsiteY120" fmla="*/ 5367106 h 5950684"/>
              <a:gd name="connsiteX121" fmla="*/ 4061622 w 6100546"/>
              <a:gd name="connsiteY121" fmla="*/ 5380923 h 5950684"/>
              <a:gd name="connsiteX122" fmla="*/ 4029382 w 6100546"/>
              <a:gd name="connsiteY122" fmla="*/ 5399345 h 5950684"/>
              <a:gd name="connsiteX123" fmla="*/ 3923451 w 6100546"/>
              <a:gd name="connsiteY123" fmla="*/ 5440797 h 5950684"/>
              <a:gd name="connsiteX124" fmla="*/ 3863576 w 6100546"/>
              <a:gd name="connsiteY124" fmla="*/ 5463824 h 5950684"/>
              <a:gd name="connsiteX125" fmla="*/ 3776067 w 6100546"/>
              <a:gd name="connsiteY125" fmla="*/ 5486853 h 5950684"/>
              <a:gd name="connsiteX126" fmla="*/ 3762250 w 6100546"/>
              <a:gd name="connsiteY126" fmla="*/ 5496065 h 5950684"/>
              <a:gd name="connsiteX127" fmla="*/ 3725404 w 6100546"/>
              <a:gd name="connsiteY127" fmla="*/ 5505276 h 5950684"/>
              <a:gd name="connsiteX128" fmla="*/ 3674741 w 6100546"/>
              <a:gd name="connsiteY128" fmla="*/ 5509882 h 5950684"/>
              <a:gd name="connsiteX129" fmla="*/ 3665530 w 6100546"/>
              <a:gd name="connsiteY129" fmla="*/ 5528305 h 5950684"/>
              <a:gd name="connsiteX130" fmla="*/ 3642501 w 6100546"/>
              <a:gd name="connsiteY130" fmla="*/ 5537515 h 5950684"/>
              <a:gd name="connsiteX131" fmla="*/ 3531964 w 6100546"/>
              <a:gd name="connsiteY131" fmla="*/ 5555939 h 5950684"/>
              <a:gd name="connsiteX132" fmla="*/ 3513541 w 6100546"/>
              <a:gd name="connsiteY132" fmla="*/ 5551333 h 5950684"/>
              <a:gd name="connsiteX133" fmla="*/ 3499724 w 6100546"/>
              <a:gd name="connsiteY133" fmla="*/ 5560545 h 5950684"/>
              <a:gd name="connsiteX134" fmla="*/ 3495118 w 6100546"/>
              <a:gd name="connsiteY134" fmla="*/ 5560545 h 5950684"/>
              <a:gd name="connsiteX135" fmla="*/ 3379975 w 6100546"/>
              <a:gd name="connsiteY135" fmla="*/ 5574362 h 5950684"/>
              <a:gd name="connsiteX136" fmla="*/ 3379975 w 6100546"/>
              <a:gd name="connsiteY136" fmla="*/ 5569755 h 5950684"/>
              <a:gd name="connsiteX137" fmla="*/ 3356946 w 6100546"/>
              <a:gd name="connsiteY137" fmla="*/ 5569756 h 5950684"/>
              <a:gd name="connsiteX138" fmla="*/ 3329312 w 6100546"/>
              <a:gd name="connsiteY138" fmla="*/ 5578967 h 5950684"/>
              <a:gd name="connsiteX139" fmla="*/ 3315495 w 6100546"/>
              <a:gd name="connsiteY139" fmla="*/ 5569756 h 5950684"/>
              <a:gd name="connsiteX140" fmla="*/ 3255620 w 6100546"/>
              <a:gd name="connsiteY140" fmla="*/ 5574362 h 5950684"/>
              <a:gd name="connsiteX141" fmla="*/ 3209563 w 6100546"/>
              <a:gd name="connsiteY141" fmla="*/ 5583573 h 5950684"/>
              <a:gd name="connsiteX142" fmla="*/ 3204957 w 6100546"/>
              <a:gd name="connsiteY142" fmla="*/ 5578967 h 5950684"/>
              <a:gd name="connsiteX143" fmla="*/ 3131266 w 6100546"/>
              <a:gd name="connsiteY143" fmla="*/ 5583573 h 5950684"/>
              <a:gd name="connsiteX144" fmla="*/ 3122176 w 6100546"/>
              <a:gd name="connsiteY144" fmla="*/ 5583573 h 5950684"/>
              <a:gd name="connsiteX145" fmla="*/ 3072847 w 6100546"/>
              <a:gd name="connsiteY145" fmla="*/ 5585832 h 5950684"/>
              <a:gd name="connsiteX146" fmla="*/ 3062180 w 6100546"/>
              <a:gd name="connsiteY146" fmla="*/ 5588179 h 5950684"/>
              <a:gd name="connsiteX147" fmla="*/ 3065288 w 6100546"/>
              <a:gd name="connsiteY147" fmla="*/ 5586179 h 5950684"/>
              <a:gd name="connsiteX148" fmla="*/ 3001837 w 6100546"/>
              <a:gd name="connsiteY148" fmla="*/ 5589085 h 5950684"/>
              <a:gd name="connsiteX149" fmla="*/ 2514861 w 6100546"/>
              <a:gd name="connsiteY149" fmla="*/ 5559930 h 5950684"/>
              <a:gd name="connsiteX150" fmla="*/ 2133989 w 6100546"/>
              <a:gd name="connsiteY150" fmla="*/ 5473661 h 5950684"/>
              <a:gd name="connsiteX151" fmla="*/ 2031916 w 6100546"/>
              <a:gd name="connsiteY151" fmla="*/ 5434193 h 5950684"/>
              <a:gd name="connsiteX152" fmla="*/ 2081737 w 6100546"/>
              <a:gd name="connsiteY152" fmla="*/ 5455765 h 5950684"/>
              <a:gd name="connsiteX153" fmla="*/ 2127218 w 6100546"/>
              <a:gd name="connsiteY153" fmla="*/ 5473037 h 5950684"/>
              <a:gd name="connsiteX154" fmla="*/ 2293024 w 6100546"/>
              <a:gd name="connsiteY154" fmla="*/ 5542122 h 5950684"/>
              <a:gd name="connsiteX155" fmla="*/ 2421984 w 6100546"/>
              <a:gd name="connsiteY155" fmla="*/ 5574362 h 5950684"/>
              <a:gd name="connsiteX156" fmla="*/ 2509493 w 6100546"/>
              <a:gd name="connsiteY156" fmla="*/ 5597390 h 5950684"/>
              <a:gd name="connsiteX157" fmla="*/ 2615425 w 6100546"/>
              <a:gd name="connsiteY157" fmla="*/ 5629630 h 5950684"/>
              <a:gd name="connsiteX158" fmla="*/ 2721356 w 6100546"/>
              <a:gd name="connsiteY158" fmla="*/ 5661870 h 5950684"/>
              <a:gd name="connsiteX159" fmla="*/ 2762809 w 6100546"/>
              <a:gd name="connsiteY159" fmla="*/ 5671081 h 5950684"/>
              <a:gd name="connsiteX160" fmla="*/ 2831894 w 6100546"/>
              <a:gd name="connsiteY160" fmla="*/ 5680293 h 5950684"/>
              <a:gd name="connsiteX161" fmla="*/ 2850317 w 6100546"/>
              <a:gd name="connsiteY161" fmla="*/ 5680292 h 5950684"/>
              <a:gd name="connsiteX162" fmla="*/ 2924008 w 6100546"/>
              <a:gd name="connsiteY162" fmla="*/ 5694110 h 5950684"/>
              <a:gd name="connsiteX163" fmla="*/ 2928614 w 6100546"/>
              <a:gd name="connsiteY163" fmla="*/ 5694110 h 5950684"/>
              <a:gd name="connsiteX164" fmla="*/ 2928614 w 6100546"/>
              <a:gd name="connsiteY164" fmla="*/ 5698715 h 5950684"/>
              <a:gd name="connsiteX165" fmla="*/ 2937825 w 6100546"/>
              <a:gd name="connsiteY165" fmla="*/ 5698715 h 5950684"/>
              <a:gd name="connsiteX166" fmla="*/ 2937825 w 6100546"/>
              <a:gd name="connsiteY166" fmla="*/ 5694109 h 5950684"/>
              <a:gd name="connsiteX167" fmla="*/ 2933220 w 6100546"/>
              <a:gd name="connsiteY167" fmla="*/ 5694110 h 5950684"/>
              <a:gd name="connsiteX168" fmla="*/ 2956248 w 6100546"/>
              <a:gd name="connsiteY168" fmla="*/ 5689504 h 5950684"/>
              <a:gd name="connsiteX169" fmla="*/ 3195746 w 6100546"/>
              <a:gd name="connsiteY169" fmla="*/ 5698714 h 5950684"/>
              <a:gd name="connsiteX170" fmla="*/ 3287860 w 6100546"/>
              <a:gd name="connsiteY170" fmla="*/ 5694110 h 5950684"/>
              <a:gd name="connsiteX171" fmla="*/ 3444455 w 6100546"/>
              <a:gd name="connsiteY171" fmla="*/ 5675687 h 5950684"/>
              <a:gd name="connsiteX172" fmla="*/ 3605655 w 6100546"/>
              <a:gd name="connsiteY172" fmla="*/ 5648053 h 5950684"/>
              <a:gd name="connsiteX173" fmla="*/ 3702376 w 6100546"/>
              <a:gd name="connsiteY173" fmla="*/ 5629630 h 5950684"/>
              <a:gd name="connsiteX174" fmla="*/ 3734617 w 6100546"/>
              <a:gd name="connsiteY174" fmla="*/ 5625024 h 5950684"/>
              <a:gd name="connsiteX175" fmla="*/ 3799096 w 6100546"/>
              <a:gd name="connsiteY175" fmla="*/ 5606602 h 5950684"/>
              <a:gd name="connsiteX176" fmla="*/ 3799096 w 6100546"/>
              <a:gd name="connsiteY176" fmla="*/ 5611207 h 5950684"/>
              <a:gd name="connsiteX177" fmla="*/ 3803702 w 6100546"/>
              <a:gd name="connsiteY177" fmla="*/ 5611207 h 5950684"/>
              <a:gd name="connsiteX178" fmla="*/ 3812913 w 6100546"/>
              <a:gd name="connsiteY178" fmla="*/ 5611207 h 5950684"/>
              <a:gd name="connsiteX179" fmla="*/ 3817519 w 6100546"/>
              <a:gd name="connsiteY179" fmla="*/ 5606602 h 5950684"/>
              <a:gd name="connsiteX180" fmla="*/ 3826730 w 6100546"/>
              <a:gd name="connsiteY180" fmla="*/ 5611207 h 5950684"/>
              <a:gd name="connsiteX181" fmla="*/ 3826730 w 6100546"/>
              <a:gd name="connsiteY181" fmla="*/ 5601996 h 5950684"/>
              <a:gd name="connsiteX182" fmla="*/ 3831336 w 6100546"/>
              <a:gd name="connsiteY182" fmla="*/ 5601996 h 5950684"/>
              <a:gd name="connsiteX183" fmla="*/ 3840547 w 6100546"/>
              <a:gd name="connsiteY183" fmla="*/ 5597390 h 5950684"/>
              <a:gd name="connsiteX184" fmla="*/ 3831336 w 6100546"/>
              <a:gd name="connsiteY184" fmla="*/ 5592785 h 5950684"/>
              <a:gd name="connsiteX185" fmla="*/ 3831336 w 6100546"/>
              <a:gd name="connsiteY185" fmla="*/ 5597390 h 5950684"/>
              <a:gd name="connsiteX186" fmla="*/ 3826730 w 6100546"/>
              <a:gd name="connsiteY186" fmla="*/ 5592785 h 5950684"/>
              <a:gd name="connsiteX187" fmla="*/ 3941873 w 6100546"/>
              <a:gd name="connsiteY187" fmla="*/ 5555939 h 5950684"/>
              <a:gd name="connsiteX188" fmla="*/ 4116891 w 6100546"/>
              <a:gd name="connsiteY188" fmla="*/ 5491458 h 5950684"/>
              <a:gd name="connsiteX189" fmla="*/ 4116891 w 6100546"/>
              <a:gd name="connsiteY189" fmla="*/ 5496065 h 5950684"/>
              <a:gd name="connsiteX190" fmla="*/ 4112285 w 6100546"/>
              <a:gd name="connsiteY190" fmla="*/ 5496065 h 5950684"/>
              <a:gd name="connsiteX191" fmla="*/ 4107679 w 6100546"/>
              <a:gd name="connsiteY191" fmla="*/ 5505276 h 5950684"/>
              <a:gd name="connsiteX192" fmla="*/ 4116891 w 6100546"/>
              <a:gd name="connsiteY192" fmla="*/ 5500671 h 5950684"/>
              <a:gd name="connsiteX193" fmla="*/ 4126102 w 6100546"/>
              <a:gd name="connsiteY193" fmla="*/ 5496065 h 5950684"/>
              <a:gd name="connsiteX194" fmla="*/ 4139919 w 6100546"/>
              <a:gd name="connsiteY194" fmla="*/ 5500671 h 5950684"/>
              <a:gd name="connsiteX195" fmla="*/ 4138768 w 6100546"/>
              <a:gd name="connsiteY195" fmla="*/ 5494913 h 5950684"/>
              <a:gd name="connsiteX196" fmla="*/ 4136082 w 6100546"/>
              <a:gd name="connsiteY196" fmla="*/ 5495297 h 5950684"/>
              <a:gd name="connsiteX197" fmla="*/ 4144525 w 6100546"/>
              <a:gd name="connsiteY197" fmla="*/ 5486853 h 5950684"/>
              <a:gd name="connsiteX198" fmla="*/ 4130708 w 6100546"/>
              <a:gd name="connsiteY198" fmla="*/ 5486854 h 5950684"/>
              <a:gd name="connsiteX199" fmla="*/ 4176765 w 6100546"/>
              <a:gd name="connsiteY199" fmla="*/ 5454614 h 5950684"/>
              <a:gd name="connsiteX200" fmla="*/ 4181371 w 6100546"/>
              <a:gd name="connsiteY200" fmla="*/ 5459219 h 5950684"/>
              <a:gd name="connsiteX201" fmla="*/ 4241245 w 6100546"/>
              <a:gd name="connsiteY201" fmla="*/ 5422374 h 5950684"/>
              <a:gd name="connsiteX202" fmla="*/ 4236640 w 6100546"/>
              <a:gd name="connsiteY202" fmla="*/ 5426980 h 5950684"/>
              <a:gd name="connsiteX203" fmla="*/ 4305725 w 6100546"/>
              <a:gd name="connsiteY203" fmla="*/ 5394740 h 5950684"/>
              <a:gd name="connsiteX204" fmla="*/ 4310331 w 6100546"/>
              <a:gd name="connsiteY204" fmla="*/ 5390134 h 5950684"/>
              <a:gd name="connsiteX205" fmla="*/ 4291908 w 6100546"/>
              <a:gd name="connsiteY205" fmla="*/ 5390134 h 5950684"/>
              <a:gd name="connsiteX206" fmla="*/ 4337965 w 6100546"/>
              <a:gd name="connsiteY206" fmla="*/ 5362500 h 5950684"/>
              <a:gd name="connsiteX207" fmla="*/ 4347177 w 6100546"/>
              <a:gd name="connsiteY207" fmla="*/ 5367106 h 5950684"/>
              <a:gd name="connsiteX208" fmla="*/ 4356388 w 6100546"/>
              <a:gd name="connsiteY208" fmla="*/ 5353289 h 5950684"/>
              <a:gd name="connsiteX209" fmla="*/ 4360994 w 6100546"/>
              <a:gd name="connsiteY209" fmla="*/ 5348683 h 5950684"/>
              <a:gd name="connsiteX210" fmla="*/ 4370206 w 6100546"/>
              <a:gd name="connsiteY210" fmla="*/ 5339471 h 5950684"/>
              <a:gd name="connsiteX211" fmla="*/ 4360994 w 6100546"/>
              <a:gd name="connsiteY211" fmla="*/ 5339471 h 5950684"/>
              <a:gd name="connsiteX212" fmla="*/ 4356388 w 6100546"/>
              <a:gd name="connsiteY212" fmla="*/ 5339471 h 5950684"/>
              <a:gd name="connsiteX213" fmla="*/ 4457714 w 6100546"/>
              <a:gd name="connsiteY213" fmla="*/ 5270386 h 5950684"/>
              <a:gd name="connsiteX214" fmla="*/ 4494560 w 6100546"/>
              <a:gd name="connsiteY214" fmla="*/ 5261175 h 5950684"/>
              <a:gd name="connsiteX215" fmla="*/ 4494560 w 6100546"/>
              <a:gd name="connsiteY215" fmla="*/ 5265780 h 5950684"/>
              <a:gd name="connsiteX216" fmla="*/ 4499167 w 6100546"/>
              <a:gd name="connsiteY216" fmla="*/ 5265780 h 5950684"/>
              <a:gd name="connsiteX217" fmla="*/ 4508377 w 6100546"/>
              <a:gd name="connsiteY217" fmla="*/ 5256569 h 5950684"/>
              <a:gd name="connsiteX218" fmla="*/ 4512983 w 6100546"/>
              <a:gd name="connsiteY218" fmla="*/ 5251963 h 5950684"/>
              <a:gd name="connsiteX219" fmla="*/ 4517589 w 6100546"/>
              <a:gd name="connsiteY219" fmla="*/ 5238146 h 5950684"/>
              <a:gd name="connsiteX220" fmla="*/ 4536012 w 6100546"/>
              <a:gd name="connsiteY220" fmla="*/ 5224329 h 5950684"/>
              <a:gd name="connsiteX221" fmla="*/ 4508377 w 6100546"/>
              <a:gd name="connsiteY221" fmla="*/ 5238146 h 5950684"/>
              <a:gd name="connsiteX222" fmla="*/ 4508377 w 6100546"/>
              <a:gd name="connsiteY222" fmla="*/ 5247358 h 5950684"/>
              <a:gd name="connsiteX223" fmla="*/ 4503772 w 6100546"/>
              <a:gd name="connsiteY223" fmla="*/ 5251963 h 5950684"/>
              <a:gd name="connsiteX224" fmla="*/ 4499166 w 6100546"/>
              <a:gd name="connsiteY224" fmla="*/ 5251963 h 5950684"/>
              <a:gd name="connsiteX225" fmla="*/ 4494560 w 6100546"/>
              <a:gd name="connsiteY225" fmla="*/ 5261175 h 5950684"/>
              <a:gd name="connsiteX226" fmla="*/ 4411657 w 6100546"/>
              <a:gd name="connsiteY226" fmla="*/ 5288809 h 5950684"/>
              <a:gd name="connsiteX227" fmla="*/ 4402446 w 6100546"/>
              <a:gd name="connsiteY227" fmla="*/ 5288809 h 5950684"/>
              <a:gd name="connsiteX228" fmla="*/ 4402446 w 6100546"/>
              <a:gd name="connsiteY228" fmla="*/ 5284203 h 5950684"/>
              <a:gd name="connsiteX229" fmla="*/ 4397840 w 6100546"/>
              <a:gd name="connsiteY229" fmla="*/ 5288809 h 5950684"/>
              <a:gd name="connsiteX230" fmla="*/ 4393234 w 6100546"/>
              <a:gd name="connsiteY230" fmla="*/ 5288809 h 5950684"/>
              <a:gd name="connsiteX231" fmla="*/ 4430080 w 6100546"/>
              <a:gd name="connsiteY231" fmla="*/ 5255992 h 5950684"/>
              <a:gd name="connsiteX232" fmla="*/ 4476137 w 6100546"/>
              <a:gd name="connsiteY232" fmla="*/ 5235582 h 5950684"/>
              <a:gd name="connsiteX233" fmla="*/ 4476137 w 6100546"/>
              <a:gd name="connsiteY233" fmla="*/ 5238146 h 5950684"/>
              <a:gd name="connsiteX234" fmla="*/ 4480743 w 6100546"/>
              <a:gd name="connsiteY234" fmla="*/ 5233540 h 5950684"/>
              <a:gd name="connsiteX235" fmla="*/ 4499166 w 6100546"/>
              <a:gd name="connsiteY235" fmla="*/ 5224329 h 5950684"/>
              <a:gd name="connsiteX236" fmla="*/ 4494560 w 6100546"/>
              <a:gd name="connsiteY236" fmla="*/ 5228935 h 5950684"/>
              <a:gd name="connsiteX237" fmla="*/ 4499167 w 6100546"/>
              <a:gd name="connsiteY237" fmla="*/ 5228935 h 5950684"/>
              <a:gd name="connsiteX238" fmla="*/ 4503773 w 6100546"/>
              <a:gd name="connsiteY238" fmla="*/ 5224329 h 5950684"/>
              <a:gd name="connsiteX239" fmla="*/ 4577463 w 6100546"/>
              <a:gd name="connsiteY239" fmla="*/ 5187484 h 5950684"/>
              <a:gd name="connsiteX240" fmla="*/ 4586675 w 6100546"/>
              <a:gd name="connsiteY240" fmla="*/ 5192089 h 5950684"/>
              <a:gd name="connsiteX241" fmla="*/ 4563647 w 6100546"/>
              <a:gd name="connsiteY241" fmla="*/ 5215118 h 5950684"/>
              <a:gd name="connsiteX242" fmla="*/ 4651155 w 6100546"/>
              <a:gd name="connsiteY242" fmla="*/ 5155244 h 5950684"/>
              <a:gd name="connsiteX243" fmla="*/ 4660366 w 6100546"/>
              <a:gd name="connsiteY243" fmla="*/ 5155244 h 5950684"/>
              <a:gd name="connsiteX244" fmla="*/ 4664972 w 6100546"/>
              <a:gd name="connsiteY244" fmla="*/ 5146032 h 5950684"/>
              <a:gd name="connsiteX245" fmla="*/ 4688001 w 6100546"/>
              <a:gd name="connsiteY245" fmla="*/ 5118398 h 5950684"/>
              <a:gd name="connsiteX246" fmla="*/ 4692607 w 6100546"/>
              <a:gd name="connsiteY246" fmla="*/ 5127610 h 5950684"/>
              <a:gd name="connsiteX247" fmla="*/ 4701818 w 6100546"/>
              <a:gd name="connsiteY247" fmla="*/ 5113792 h 5950684"/>
              <a:gd name="connsiteX248" fmla="*/ 4706424 w 6100546"/>
              <a:gd name="connsiteY248" fmla="*/ 5109187 h 5950684"/>
              <a:gd name="connsiteX249" fmla="*/ 4711029 w 6100546"/>
              <a:gd name="connsiteY249" fmla="*/ 5109187 h 5950684"/>
              <a:gd name="connsiteX250" fmla="*/ 4711030 w 6100546"/>
              <a:gd name="connsiteY250" fmla="*/ 5104581 h 5950684"/>
              <a:gd name="connsiteX251" fmla="*/ 4706424 w 6100546"/>
              <a:gd name="connsiteY251" fmla="*/ 5109187 h 5950684"/>
              <a:gd name="connsiteX252" fmla="*/ 4701818 w 6100546"/>
              <a:gd name="connsiteY252" fmla="*/ 5109187 h 5950684"/>
              <a:gd name="connsiteX253" fmla="*/ 4720241 w 6100546"/>
              <a:gd name="connsiteY253" fmla="*/ 5095370 h 5950684"/>
              <a:gd name="connsiteX254" fmla="*/ 4720241 w 6100546"/>
              <a:gd name="connsiteY254" fmla="*/ 5099975 h 5950684"/>
              <a:gd name="connsiteX255" fmla="*/ 4830779 w 6100546"/>
              <a:gd name="connsiteY255" fmla="*/ 4966410 h 5950684"/>
              <a:gd name="connsiteX256" fmla="*/ 4927498 w 6100546"/>
              <a:gd name="connsiteY256" fmla="*/ 4823634 h 5950684"/>
              <a:gd name="connsiteX257" fmla="*/ 4936710 w 6100546"/>
              <a:gd name="connsiteY257" fmla="*/ 4837451 h 5950684"/>
              <a:gd name="connsiteX258" fmla="*/ 4991978 w 6100546"/>
              <a:gd name="connsiteY258" fmla="*/ 4736126 h 5950684"/>
              <a:gd name="connsiteX259" fmla="*/ 5051853 w 6100546"/>
              <a:gd name="connsiteY259" fmla="*/ 4630195 h 5950684"/>
              <a:gd name="connsiteX260" fmla="*/ 5051853 w 6100546"/>
              <a:gd name="connsiteY260" fmla="*/ 4634799 h 5950684"/>
              <a:gd name="connsiteX261" fmla="*/ 5061064 w 6100546"/>
              <a:gd name="connsiteY261" fmla="*/ 4630195 h 5950684"/>
              <a:gd name="connsiteX262" fmla="*/ 5065670 w 6100546"/>
              <a:gd name="connsiteY262" fmla="*/ 4630194 h 5950684"/>
              <a:gd name="connsiteX263" fmla="*/ 5074881 w 6100546"/>
              <a:gd name="connsiteY263" fmla="*/ 4607166 h 5950684"/>
              <a:gd name="connsiteX264" fmla="*/ 5084093 w 6100546"/>
              <a:gd name="connsiteY264" fmla="*/ 4597955 h 5950684"/>
              <a:gd name="connsiteX265" fmla="*/ 5084093 w 6100546"/>
              <a:gd name="connsiteY265" fmla="*/ 4593348 h 5950684"/>
              <a:gd name="connsiteX266" fmla="*/ 5079487 w 6100546"/>
              <a:gd name="connsiteY266" fmla="*/ 4593349 h 5950684"/>
              <a:gd name="connsiteX267" fmla="*/ 5116333 w 6100546"/>
              <a:gd name="connsiteY267" fmla="*/ 4533475 h 5950684"/>
              <a:gd name="connsiteX268" fmla="*/ 5116333 w 6100546"/>
              <a:gd name="connsiteY268" fmla="*/ 4519658 h 5950684"/>
              <a:gd name="connsiteX269" fmla="*/ 5237163 w 6100546"/>
              <a:gd name="connsiteY269" fmla="*/ 4192915 h 5950684"/>
              <a:gd name="connsiteX270" fmla="*/ 5237233 w 6100546"/>
              <a:gd name="connsiteY270" fmla="*/ 4193230 h 5950684"/>
              <a:gd name="connsiteX271" fmla="*/ 5231476 w 6100546"/>
              <a:gd name="connsiteY271" fmla="*/ 4201864 h 5950684"/>
              <a:gd name="connsiteX272" fmla="*/ 5342014 w 6100546"/>
              <a:gd name="connsiteY272" fmla="*/ 4155808 h 5950684"/>
              <a:gd name="connsiteX273" fmla="*/ 5337408 w 6100546"/>
              <a:gd name="connsiteY273" fmla="*/ 4160414 h 5950684"/>
              <a:gd name="connsiteX274" fmla="*/ 5342014 w 6100546"/>
              <a:gd name="connsiteY274" fmla="*/ 4155808 h 5950684"/>
              <a:gd name="connsiteX275" fmla="*/ 5306843 w 6100546"/>
              <a:gd name="connsiteY275" fmla="*/ 4097190 h 5950684"/>
              <a:gd name="connsiteX276" fmla="*/ 5305168 w 6100546"/>
              <a:gd name="connsiteY276" fmla="*/ 4100540 h 5950684"/>
              <a:gd name="connsiteX277" fmla="*/ 5305168 w 6100546"/>
              <a:gd name="connsiteY277" fmla="*/ 4105145 h 5950684"/>
              <a:gd name="connsiteX278" fmla="*/ 5300562 w 6100546"/>
              <a:gd name="connsiteY278" fmla="*/ 4109751 h 5950684"/>
              <a:gd name="connsiteX279" fmla="*/ 5300562 w 6100546"/>
              <a:gd name="connsiteY279" fmla="*/ 4100539 h 5950684"/>
              <a:gd name="connsiteX280" fmla="*/ 5312515 w 6100546"/>
              <a:gd name="connsiteY280" fmla="*/ 4088587 h 5950684"/>
              <a:gd name="connsiteX281" fmla="*/ 5308118 w 6100546"/>
              <a:gd name="connsiteY281" fmla="*/ 4096510 h 5950684"/>
              <a:gd name="connsiteX282" fmla="*/ 5306843 w 6100546"/>
              <a:gd name="connsiteY282" fmla="*/ 4097190 h 5950684"/>
              <a:gd name="connsiteX283" fmla="*/ 5309774 w 6100546"/>
              <a:gd name="connsiteY283" fmla="*/ 4091329 h 5950684"/>
              <a:gd name="connsiteX284" fmla="*/ 5319784 w 6100546"/>
              <a:gd name="connsiteY284" fmla="*/ 4072905 h 5950684"/>
              <a:gd name="connsiteX285" fmla="*/ 5323591 w 6100546"/>
              <a:gd name="connsiteY285" fmla="*/ 4072906 h 5950684"/>
              <a:gd name="connsiteX286" fmla="*/ 5314379 w 6100546"/>
              <a:gd name="connsiteY286" fmla="*/ 4086723 h 5950684"/>
              <a:gd name="connsiteX287" fmla="*/ 5312515 w 6100546"/>
              <a:gd name="connsiteY287" fmla="*/ 4088587 h 5950684"/>
              <a:gd name="connsiteX288" fmla="*/ 5316106 w 6100546"/>
              <a:gd name="connsiteY288" fmla="*/ 4082116 h 5950684"/>
              <a:gd name="connsiteX289" fmla="*/ 5322699 w 6100546"/>
              <a:gd name="connsiteY289" fmla="*/ 4065600 h 5950684"/>
              <a:gd name="connsiteX290" fmla="*/ 5319784 w 6100546"/>
              <a:gd name="connsiteY290" fmla="*/ 4072905 h 5950684"/>
              <a:gd name="connsiteX291" fmla="*/ 5318985 w 6100546"/>
              <a:gd name="connsiteY291" fmla="*/ 4072906 h 5950684"/>
              <a:gd name="connsiteX292" fmla="*/ 4981290 w 6100546"/>
              <a:gd name="connsiteY292" fmla="*/ 4036063 h 5950684"/>
              <a:gd name="connsiteX293" fmla="*/ 4971550 w 6100546"/>
              <a:gd name="connsiteY293" fmla="*/ 4040500 h 5950684"/>
              <a:gd name="connsiteX294" fmla="*/ 4967006 w 6100546"/>
              <a:gd name="connsiteY294" fmla="*/ 4053515 h 5950684"/>
              <a:gd name="connsiteX295" fmla="*/ 4967006 w 6100546"/>
              <a:gd name="connsiteY295" fmla="*/ 4049758 h 5950684"/>
              <a:gd name="connsiteX296" fmla="*/ 4963246 w 6100546"/>
              <a:gd name="connsiteY296" fmla="*/ 4057273 h 5950684"/>
              <a:gd name="connsiteX297" fmla="*/ 4959486 w 6100546"/>
              <a:gd name="connsiteY297" fmla="*/ 4061029 h 5950684"/>
              <a:gd name="connsiteX298" fmla="*/ 4891800 w 6100546"/>
              <a:gd name="connsiteY298" fmla="*/ 4147448 h 5950684"/>
              <a:gd name="connsiteX299" fmla="*/ 4895560 w 6100546"/>
              <a:gd name="connsiteY299" fmla="*/ 4143690 h 5950684"/>
              <a:gd name="connsiteX300" fmla="*/ 4891800 w 6100546"/>
              <a:gd name="connsiteY300" fmla="*/ 4139933 h 5950684"/>
              <a:gd name="connsiteX301" fmla="*/ 4891800 w 6100546"/>
              <a:gd name="connsiteY301" fmla="*/ 4143690 h 5950684"/>
              <a:gd name="connsiteX302" fmla="*/ 4891800 w 6100546"/>
              <a:gd name="connsiteY302" fmla="*/ 4147448 h 5950684"/>
              <a:gd name="connsiteX303" fmla="*/ 4888039 w 6100546"/>
              <a:gd name="connsiteY303" fmla="*/ 4151205 h 5950684"/>
              <a:gd name="connsiteX304" fmla="*/ 4869238 w 6100546"/>
              <a:gd name="connsiteY304" fmla="*/ 4169991 h 5950684"/>
              <a:gd name="connsiteX305" fmla="*/ 4876758 w 6100546"/>
              <a:gd name="connsiteY305" fmla="*/ 4166234 h 5950684"/>
              <a:gd name="connsiteX306" fmla="*/ 4876758 w 6100546"/>
              <a:gd name="connsiteY306" fmla="*/ 4169991 h 5950684"/>
              <a:gd name="connsiteX307" fmla="*/ 4876758 w 6100546"/>
              <a:gd name="connsiteY307" fmla="*/ 4173749 h 5950684"/>
              <a:gd name="connsiteX308" fmla="*/ 4880519 w 6100546"/>
              <a:gd name="connsiteY308" fmla="*/ 4169990 h 5950684"/>
              <a:gd name="connsiteX309" fmla="*/ 4865477 w 6100546"/>
              <a:gd name="connsiteY309" fmla="*/ 4196292 h 5950684"/>
              <a:gd name="connsiteX310" fmla="*/ 4865477 w 6100546"/>
              <a:gd name="connsiteY310" fmla="*/ 4192535 h 5950684"/>
              <a:gd name="connsiteX311" fmla="*/ 4869238 w 6100546"/>
              <a:gd name="connsiteY311" fmla="*/ 4188778 h 5950684"/>
              <a:gd name="connsiteX312" fmla="*/ 4869238 w 6100546"/>
              <a:gd name="connsiteY312" fmla="*/ 4185021 h 5950684"/>
              <a:gd name="connsiteX313" fmla="*/ 4861717 w 6100546"/>
              <a:gd name="connsiteY313" fmla="*/ 4192535 h 5950684"/>
              <a:gd name="connsiteX314" fmla="*/ 4857957 w 6100546"/>
              <a:gd name="connsiteY314" fmla="*/ 4196292 h 5950684"/>
              <a:gd name="connsiteX315" fmla="*/ 4824114 w 6100546"/>
              <a:gd name="connsiteY315" fmla="*/ 4222593 h 5950684"/>
              <a:gd name="connsiteX316" fmla="*/ 4808133 w 6100546"/>
              <a:gd name="connsiteY316" fmla="*/ 4246546 h 5950684"/>
              <a:gd name="connsiteX317" fmla="*/ 4803807 w 6100546"/>
              <a:gd name="connsiteY317" fmla="*/ 4255386 h 5950684"/>
              <a:gd name="connsiteX318" fmla="*/ 4803348 w 6100546"/>
              <a:gd name="connsiteY318" fmla="*/ 4274363 h 5950684"/>
              <a:gd name="connsiteX319" fmla="*/ 4787261 w 6100546"/>
              <a:gd name="connsiteY319" fmla="*/ 4299991 h 5950684"/>
              <a:gd name="connsiteX320" fmla="*/ 4766361 w 6100546"/>
              <a:gd name="connsiteY320" fmla="*/ 4320748 h 5950684"/>
              <a:gd name="connsiteX321" fmla="*/ 4765297 w 6100546"/>
              <a:gd name="connsiteY321" fmla="*/ 4321963 h 5950684"/>
              <a:gd name="connsiteX322" fmla="*/ 4773039 w 6100546"/>
              <a:gd name="connsiteY322" fmla="*/ 4336389 h 5950684"/>
              <a:gd name="connsiteX323" fmla="*/ 4824114 w 6100546"/>
              <a:gd name="connsiteY323" fmla="*/ 4271438 h 5950684"/>
              <a:gd name="connsiteX324" fmla="*/ 4880519 w 6100546"/>
              <a:gd name="connsiteY324" fmla="*/ 4200050 h 5950684"/>
              <a:gd name="connsiteX325" fmla="*/ 4925643 w 6100546"/>
              <a:gd name="connsiteY325" fmla="*/ 4124904 h 5950684"/>
              <a:gd name="connsiteX326" fmla="*/ 4963246 w 6100546"/>
              <a:gd name="connsiteY326" fmla="*/ 4064787 h 5950684"/>
              <a:gd name="connsiteX327" fmla="*/ 4967006 w 6100546"/>
              <a:gd name="connsiteY327" fmla="*/ 4061029 h 5950684"/>
              <a:gd name="connsiteX328" fmla="*/ 4970767 w 6100546"/>
              <a:gd name="connsiteY328" fmla="*/ 4053514 h 5950684"/>
              <a:gd name="connsiteX329" fmla="*/ 545930 w 6100546"/>
              <a:gd name="connsiteY329" fmla="*/ 4023021 h 5950684"/>
              <a:gd name="connsiteX330" fmla="*/ 598786 w 6100546"/>
              <a:gd name="connsiteY330" fmla="*/ 4152462 h 5950684"/>
              <a:gd name="connsiteX331" fmla="*/ 601360 w 6100546"/>
              <a:gd name="connsiteY331" fmla="*/ 4155129 h 5950684"/>
              <a:gd name="connsiteX332" fmla="*/ 616108 w 6100546"/>
              <a:gd name="connsiteY332" fmla="*/ 4179406 h 5950684"/>
              <a:gd name="connsiteX333" fmla="*/ 609272 w 6100546"/>
              <a:gd name="connsiteY333" fmla="*/ 4164659 h 5950684"/>
              <a:gd name="connsiteX334" fmla="*/ 574734 w 6100546"/>
              <a:gd name="connsiteY334" fmla="*/ 4069724 h 5950684"/>
              <a:gd name="connsiteX335" fmla="*/ 4977355 w 6100546"/>
              <a:gd name="connsiteY335" fmla="*/ 4003833 h 5950684"/>
              <a:gd name="connsiteX336" fmla="*/ 4970767 w 6100546"/>
              <a:gd name="connsiteY336" fmla="*/ 4019700 h 5950684"/>
              <a:gd name="connsiteX337" fmla="*/ 4974527 w 6100546"/>
              <a:gd name="connsiteY337" fmla="*/ 4014576 h 5950684"/>
              <a:gd name="connsiteX338" fmla="*/ 4974527 w 6100546"/>
              <a:gd name="connsiteY338" fmla="*/ 4015943 h 5950684"/>
              <a:gd name="connsiteX339" fmla="*/ 4970767 w 6100546"/>
              <a:gd name="connsiteY339" fmla="*/ 4023457 h 5950684"/>
              <a:gd name="connsiteX340" fmla="*/ 4973146 w 6100546"/>
              <a:gd name="connsiteY340" fmla="*/ 4023457 h 5950684"/>
              <a:gd name="connsiteX341" fmla="*/ 4975267 w 6100546"/>
              <a:gd name="connsiteY341" fmla="*/ 4013568 h 5950684"/>
              <a:gd name="connsiteX342" fmla="*/ 4974527 w 6100546"/>
              <a:gd name="connsiteY342" fmla="*/ 4014576 h 5950684"/>
              <a:gd name="connsiteX343" fmla="*/ 4974527 w 6100546"/>
              <a:gd name="connsiteY343" fmla="*/ 4012185 h 5950684"/>
              <a:gd name="connsiteX344" fmla="*/ 4975846 w 6100546"/>
              <a:gd name="connsiteY344" fmla="*/ 4010867 h 5950684"/>
              <a:gd name="connsiteX345" fmla="*/ 5034971 w 6100546"/>
              <a:gd name="connsiteY345" fmla="*/ 3938593 h 5950684"/>
              <a:gd name="connsiteX346" fmla="*/ 5002699 w 6100546"/>
              <a:gd name="connsiteY346" fmla="*/ 4000558 h 5950684"/>
              <a:gd name="connsiteX347" fmla="*/ 5016361 w 6100546"/>
              <a:gd name="connsiteY347" fmla="*/ 3977900 h 5950684"/>
              <a:gd name="connsiteX348" fmla="*/ 5443975 w 6100546"/>
              <a:gd name="connsiteY348" fmla="*/ 3887407 h 5950684"/>
              <a:gd name="connsiteX349" fmla="*/ 5443339 w 6100546"/>
              <a:gd name="connsiteY349" fmla="*/ 3897888 h 5950684"/>
              <a:gd name="connsiteX350" fmla="*/ 5443339 w 6100546"/>
              <a:gd name="connsiteY350" fmla="*/ 3893284 h 5950684"/>
              <a:gd name="connsiteX351" fmla="*/ 5443339 w 6100546"/>
              <a:gd name="connsiteY351" fmla="*/ 3888678 h 5950684"/>
              <a:gd name="connsiteX352" fmla="*/ 5094858 w 6100546"/>
              <a:gd name="connsiteY352" fmla="*/ 3865651 h 5950684"/>
              <a:gd name="connsiteX353" fmla="*/ 5095798 w 6100546"/>
              <a:gd name="connsiteY353" fmla="*/ 3865651 h 5950684"/>
              <a:gd name="connsiteX354" fmla="*/ 5094859 w 6100546"/>
              <a:gd name="connsiteY354" fmla="*/ 3869408 h 5950684"/>
              <a:gd name="connsiteX355" fmla="*/ 5094858 w 6100546"/>
              <a:gd name="connsiteY355" fmla="*/ 3865651 h 5950684"/>
              <a:gd name="connsiteX356" fmla="*/ 5086263 w 6100546"/>
              <a:gd name="connsiteY356" fmla="*/ 3834519 h 5950684"/>
              <a:gd name="connsiteX357" fmla="*/ 5077511 w 6100546"/>
              <a:gd name="connsiteY357" fmla="*/ 3856911 h 5950684"/>
              <a:gd name="connsiteX358" fmla="*/ 5055074 w 6100546"/>
              <a:gd name="connsiteY358" fmla="*/ 3899992 h 5950684"/>
              <a:gd name="connsiteX359" fmla="*/ 5061955 w 6100546"/>
              <a:gd name="connsiteY359" fmla="*/ 3902284 h 5950684"/>
              <a:gd name="connsiteX360" fmla="*/ 5064776 w 6100546"/>
              <a:gd name="connsiteY360" fmla="*/ 3910738 h 5950684"/>
              <a:gd name="connsiteX361" fmla="*/ 5083577 w 6100546"/>
              <a:gd name="connsiteY361" fmla="*/ 3891952 h 5950684"/>
              <a:gd name="connsiteX362" fmla="*/ 5079818 w 6100546"/>
              <a:gd name="connsiteY362" fmla="*/ 3899465 h 5950684"/>
              <a:gd name="connsiteX363" fmla="*/ 5076056 w 6100546"/>
              <a:gd name="connsiteY363" fmla="*/ 3906981 h 5950684"/>
              <a:gd name="connsiteX364" fmla="*/ 5079817 w 6100546"/>
              <a:gd name="connsiteY364" fmla="*/ 3903223 h 5950684"/>
              <a:gd name="connsiteX365" fmla="*/ 5083577 w 6100546"/>
              <a:gd name="connsiteY365" fmla="*/ 3895709 h 5950684"/>
              <a:gd name="connsiteX366" fmla="*/ 5087337 w 6100546"/>
              <a:gd name="connsiteY366" fmla="*/ 3891952 h 5950684"/>
              <a:gd name="connsiteX367" fmla="*/ 5098618 w 6100546"/>
              <a:gd name="connsiteY367" fmla="*/ 3873165 h 5950684"/>
              <a:gd name="connsiteX368" fmla="*/ 5098618 w 6100546"/>
              <a:gd name="connsiteY368" fmla="*/ 3869408 h 5950684"/>
              <a:gd name="connsiteX369" fmla="*/ 5098618 w 6100546"/>
              <a:gd name="connsiteY369" fmla="*/ 3865651 h 5950684"/>
              <a:gd name="connsiteX370" fmla="*/ 5095798 w 6100546"/>
              <a:gd name="connsiteY370" fmla="*/ 3865651 h 5950684"/>
              <a:gd name="connsiteX371" fmla="*/ 5096738 w 6100546"/>
              <a:gd name="connsiteY371" fmla="*/ 3861893 h 5950684"/>
              <a:gd name="connsiteX372" fmla="*/ 5098619 w 6100546"/>
              <a:gd name="connsiteY372" fmla="*/ 3854378 h 5950684"/>
              <a:gd name="connsiteX373" fmla="*/ 5079817 w 6100546"/>
              <a:gd name="connsiteY373" fmla="*/ 3865651 h 5950684"/>
              <a:gd name="connsiteX374" fmla="*/ 5087337 w 6100546"/>
              <a:gd name="connsiteY374" fmla="*/ 3835593 h 5950684"/>
              <a:gd name="connsiteX375" fmla="*/ 5087338 w 6100546"/>
              <a:gd name="connsiteY375" fmla="*/ 3831769 h 5950684"/>
              <a:gd name="connsiteX376" fmla="*/ 5087312 w 6100546"/>
              <a:gd name="connsiteY376" fmla="*/ 3831835 h 5950684"/>
              <a:gd name="connsiteX377" fmla="*/ 5087338 w 6100546"/>
              <a:gd name="connsiteY377" fmla="*/ 3831835 h 5950684"/>
              <a:gd name="connsiteX378" fmla="*/ 5111256 w 6100546"/>
              <a:gd name="connsiteY378" fmla="*/ 3770575 h 5950684"/>
              <a:gd name="connsiteX379" fmla="*/ 5101814 w 6100546"/>
              <a:gd name="connsiteY379" fmla="*/ 3794734 h 5950684"/>
              <a:gd name="connsiteX380" fmla="*/ 5107079 w 6100546"/>
              <a:gd name="connsiteY380" fmla="*/ 3785338 h 5950684"/>
              <a:gd name="connsiteX381" fmla="*/ 5111662 w 6100546"/>
              <a:gd name="connsiteY381" fmla="*/ 3772481 h 5950684"/>
              <a:gd name="connsiteX382" fmla="*/ 5166304 w 6100546"/>
              <a:gd name="connsiteY382" fmla="*/ 3610155 h 5950684"/>
              <a:gd name="connsiteX383" fmla="*/ 5164875 w 6100546"/>
              <a:gd name="connsiteY383" fmla="*/ 3613317 h 5950684"/>
              <a:gd name="connsiteX384" fmla="*/ 5144504 w 6100546"/>
              <a:gd name="connsiteY384" fmla="*/ 3685511 h 5950684"/>
              <a:gd name="connsiteX385" fmla="*/ 5126538 w 6100546"/>
              <a:gd name="connsiteY385" fmla="*/ 3731477 h 5950684"/>
              <a:gd name="connsiteX386" fmla="*/ 5130581 w 6100546"/>
              <a:gd name="connsiteY386" fmla="*/ 3727100 h 5950684"/>
              <a:gd name="connsiteX387" fmla="*/ 5147503 w 6100546"/>
              <a:gd name="connsiteY387" fmla="*/ 3689057 h 5950684"/>
              <a:gd name="connsiteX388" fmla="*/ 5166304 w 6100546"/>
              <a:gd name="connsiteY388" fmla="*/ 3610155 h 5950684"/>
              <a:gd name="connsiteX389" fmla="*/ 5563088 w 6100546"/>
              <a:gd name="connsiteY389" fmla="*/ 3368234 h 5950684"/>
              <a:gd name="connsiteX390" fmla="*/ 5563088 w 6100546"/>
              <a:gd name="connsiteY390" fmla="*/ 3372841 h 5950684"/>
              <a:gd name="connsiteX391" fmla="*/ 5562808 w 6100546"/>
              <a:gd name="connsiteY391" fmla="*/ 3372560 h 5950684"/>
              <a:gd name="connsiteX392" fmla="*/ 5558482 w 6100546"/>
              <a:gd name="connsiteY392" fmla="*/ 3363628 h 5950684"/>
              <a:gd name="connsiteX393" fmla="*/ 5558699 w 6100546"/>
              <a:gd name="connsiteY393" fmla="*/ 3363629 h 5950684"/>
              <a:gd name="connsiteX394" fmla="*/ 5558482 w 6100546"/>
              <a:gd name="connsiteY394" fmla="*/ 3368235 h 5950684"/>
              <a:gd name="connsiteX395" fmla="*/ 5558482 w 6100546"/>
              <a:gd name="connsiteY395" fmla="*/ 3363628 h 5950684"/>
              <a:gd name="connsiteX396" fmla="*/ 5549271 w 6100546"/>
              <a:gd name="connsiteY396" fmla="*/ 3147162 h 5950684"/>
              <a:gd name="connsiteX397" fmla="*/ 5553877 w 6100546"/>
              <a:gd name="connsiteY397" fmla="*/ 3151767 h 5950684"/>
              <a:gd name="connsiteX398" fmla="*/ 5549271 w 6100546"/>
              <a:gd name="connsiteY398" fmla="*/ 3151767 h 5950684"/>
              <a:gd name="connsiteX399" fmla="*/ 5549271 w 6100546"/>
              <a:gd name="connsiteY399" fmla="*/ 3147162 h 5950684"/>
              <a:gd name="connsiteX400" fmla="*/ 5558482 w 6100546"/>
              <a:gd name="connsiteY400" fmla="*/ 3096499 h 5950684"/>
              <a:gd name="connsiteX401" fmla="*/ 5563088 w 6100546"/>
              <a:gd name="connsiteY401" fmla="*/ 3179401 h 5950684"/>
              <a:gd name="connsiteX402" fmla="*/ 5576905 w 6100546"/>
              <a:gd name="connsiteY402" fmla="*/ 3216247 h 5950684"/>
              <a:gd name="connsiteX403" fmla="*/ 5581511 w 6100546"/>
              <a:gd name="connsiteY403" fmla="*/ 3262304 h 5950684"/>
              <a:gd name="connsiteX404" fmla="*/ 5572300 w 6100546"/>
              <a:gd name="connsiteY404" fmla="*/ 3340601 h 5950684"/>
              <a:gd name="connsiteX405" fmla="*/ 5567693 w 6100546"/>
              <a:gd name="connsiteY405" fmla="*/ 3335995 h 5950684"/>
              <a:gd name="connsiteX406" fmla="*/ 5567694 w 6100546"/>
              <a:gd name="connsiteY406" fmla="*/ 3340601 h 5950684"/>
              <a:gd name="connsiteX407" fmla="*/ 5563088 w 6100546"/>
              <a:gd name="connsiteY407" fmla="*/ 3359023 h 5950684"/>
              <a:gd name="connsiteX408" fmla="*/ 5563088 w 6100546"/>
              <a:gd name="connsiteY408" fmla="*/ 3363629 h 5950684"/>
              <a:gd name="connsiteX409" fmla="*/ 5558699 w 6100546"/>
              <a:gd name="connsiteY409" fmla="*/ 3363629 h 5950684"/>
              <a:gd name="connsiteX410" fmla="*/ 5559058 w 6100546"/>
              <a:gd name="connsiteY410" fmla="*/ 3356073 h 5950684"/>
              <a:gd name="connsiteX411" fmla="*/ 5553877 w 6100546"/>
              <a:gd name="connsiteY411" fmla="*/ 3335994 h 5950684"/>
              <a:gd name="connsiteX412" fmla="*/ 5558482 w 6100546"/>
              <a:gd name="connsiteY412" fmla="*/ 3331389 h 5950684"/>
              <a:gd name="connsiteX413" fmla="*/ 5558482 w 6100546"/>
              <a:gd name="connsiteY413" fmla="*/ 3326784 h 5950684"/>
              <a:gd name="connsiteX414" fmla="*/ 5563088 w 6100546"/>
              <a:gd name="connsiteY414" fmla="*/ 3322178 h 5950684"/>
              <a:gd name="connsiteX415" fmla="*/ 5563088 w 6100546"/>
              <a:gd name="connsiteY415" fmla="*/ 3317572 h 5950684"/>
              <a:gd name="connsiteX416" fmla="*/ 5558482 w 6100546"/>
              <a:gd name="connsiteY416" fmla="*/ 3317572 h 5950684"/>
              <a:gd name="connsiteX417" fmla="*/ 5553877 w 6100546"/>
              <a:gd name="connsiteY417" fmla="*/ 3280727 h 5950684"/>
              <a:gd name="connsiteX418" fmla="*/ 5558482 w 6100546"/>
              <a:gd name="connsiteY418" fmla="*/ 3280727 h 5950684"/>
              <a:gd name="connsiteX419" fmla="*/ 5558482 w 6100546"/>
              <a:gd name="connsiteY419" fmla="*/ 3271514 h 5950684"/>
              <a:gd name="connsiteX420" fmla="*/ 5558482 w 6100546"/>
              <a:gd name="connsiteY420" fmla="*/ 3266910 h 5950684"/>
              <a:gd name="connsiteX421" fmla="*/ 5563088 w 6100546"/>
              <a:gd name="connsiteY421" fmla="*/ 3220853 h 5950684"/>
              <a:gd name="connsiteX422" fmla="*/ 5558482 w 6100546"/>
              <a:gd name="connsiteY422" fmla="*/ 3220852 h 5950684"/>
              <a:gd name="connsiteX423" fmla="*/ 5563088 w 6100546"/>
              <a:gd name="connsiteY423" fmla="*/ 3216247 h 5950684"/>
              <a:gd name="connsiteX424" fmla="*/ 5558481 w 6100546"/>
              <a:gd name="connsiteY424" fmla="*/ 3211641 h 5950684"/>
              <a:gd name="connsiteX425" fmla="*/ 5558482 w 6100546"/>
              <a:gd name="connsiteY425" fmla="*/ 3184007 h 5950684"/>
              <a:gd name="connsiteX426" fmla="*/ 5553877 w 6100546"/>
              <a:gd name="connsiteY426" fmla="*/ 3170190 h 5950684"/>
              <a:gd name="connsiteX427" fmla="*/ 5558482 w 6100546"/>
              <a:gd name="connsiteY427" fmla="*/ 3165584 h 5950684"/>
              <a:gd name="connsiteX428" fmla="*/ 5549271 w 6100546"/>
              <a:gd name="connsiteY428" fmla="*/ 3160978 h 5950684"/>
              <a:gd name="connsiteX429" fmla="*/ 5553877 w 6100546"/>
              <a:gd name="connsiteY429" fmla="*/ 3160979 h 5950684"/>
              <a:gd name="connsiteX430" fmla="*/ 5553877 w 6100546"/>
              <a:gd name="connsiteY430" fmla="*/ 3156373 h 5950684"/>
              <a:gd name="connsiteX431" fmla="*/ 5553877 w 6100546"/>
              <a:gd name="connsiteY431" fmla="*/ 3151767 h 5950684"/>
              <a:gd name="connsiteX432" fmla="*/ 5553876 w 6100546"/>
              <a:gd name="connsiteY432" fmla="*/ 3147162 h 5950684"/>
              <a:gd name="connsiteX433" fmla="*/ 5553877 w 6100546"/>
              <a:gd name="connsiteY433" fmla="*/ 3142555 h 5950684"/>
              <a:gd name="connsiteX434" fmla="*/ 5558482 w 6100546"/>
              <a:gd name="connsiteY434" fmla="*/ 3133345 h 5950684"/>
              <a:gd name="connsiteX435" fmla="*/ 5553877 w 6100546"/>
              <a:gd name="connsiteY435" fmla="*/ 3124133 h 5950684"/>
              <a:gd name="connsiteX436" fmla="*/ 5558482 w 6100546"/>
              <a:gd name="connsiteY436" fmla="*/ 3096499 h 5950684"/>
              <a:gd name="connsiteX437" fmla="*/ 5068728 w 6100546"/>
              <a:gd name="connsiteY437" fmla="*/ 3006335 h 5950684"/>
              <a:gd name="connsiteX438" fmla="*/ 5058833 w 6100546"/>
              <a:gd name="connsiteY438" fmla="*/ 3029380 h 5950684"/>
              <a:gd name="connsiteX439" fmla="*/ 5000270 w 6100546"/>
              <a:gd name="connsiteY439" fmla="*/ 3499100 h 5950684"/>
              <a:gd name="connsiteX440" fmla="*/ 4997351 w 6100546"/>
              <a:gd name="connsiteY440" fmla="*/ 3517113 h 5950684"/>
              <a:gd name="connsiteX441" fmla="*/ 4981162 w 6100546"/>
              <a:gd name="connsiteY441" fmla="*/ 3526341 h 5950684"/>
              <a:gd name="connsiteX442" fmla="*/ 4973470 w 6100546"/>
              <a:gd name="connsiteY442" fmla="*/ 3509454 h 5950684"/>
              <a:gd name="connsiteX443" fmla="*/ 4994080 w 6100546"/>
              <a:gd name="connsiteY443" fmla="*/ 3417719 h 5950684"/>
              <a:gd name="connsiteX444" fmla="*/ 4999041 w 6100546"/>
              <a:gd name="connsiteY444" fmla="*/ 3383157 h 5950684"/>
              <a:gd name="connsiteX445" fmla="*/ 4959247 w 6100546"/>
              <a:gd name="connsiteY445" fmla="*/ 3530345 h 5950684"/>
              <a:gd name="connsiteX446" fmla="*/ 4603718 w 6100546"/>
              <a:gd name="connsiteY446" fmla="*/ 4168087 h 5950684"/>
              <a:gd name="connsiteX447" fmla="*/ 4567122 w 6100546"/>
              <a:gd name="connsiteY447" fmla="*/ 4208352 h 5950684"/>
              <a:gd name="connsiteX448" fmla="*/ 4565188 w 6100546"/>
              <a:gd name="connsiteY448" fmla="*/ 4210970 h 5950684"/>
              <a:gd name="connsiteX449" fmla="*/ 4548960 w 6100546"/>
              <a:gd name="connsiteY449" fmla="*/ 4239107 h 5950684"/>
              <a:gd name="connsiteX450" fmla="*/ 4482714 w 6100546"/>
              <a:gd name="connsiteY450" fmla="*/ 4307523 h 5950684"/>
              <a:gd name="connsiteX451" fmla="*/ 4381549 w 6100546"/>
              <a:gd name="connsiteY451" fmla="*/ 4420470 h 5950684"/>
              <a:gd name="connsiteX452" fmla="*/ 3998990 w 6100546"/>
              <a:gd name="connsiteY452" fmla="*/ 4731903 h 5950684"/>
              <a:gd name="connsiteX453" fmla="*/ 4162929 w 6100546"/>
              <a:gd name="connsiteY453" fmla="*/ 4629423 h 5950684"/>
              <a:gd name="connsiteX454" fmla="*/ 4314038 w 6100546"/>
              <a:gd name="connsiteY454" fmla="*/ 4523195 h 5950684"/>
              <a:gd name="connsiteX455" fmla="*/ 4461229 w 6100546"/>
              <a:gd name="connsiteY455" fmla="*/ 4385990 h 5950684"/>
              <a:gd name="connsiteX456" fmla="*/ 4543929 w 6100546"/>
              <a:gd name="connsiteY456" fmla="*/ 4303907 h 5950684"/>
              <a:gd name="connsiteX457" fmla="*/ 4549932 w 6100546"/>
              <a:gd name="connsiteY457" fmla="*/ 4295415 h 5950684"/>
              <a:gd name="connsiteX458" fmla="*/ 4553788 w 6100546"/>
              <a:gd name="connsiteY458" fmla="*/ 4295289 h 5950684"/>
              <a:gd name="connsiteX459" fmla="*/ 4594816 w 6100546"/>
              <a:gd name="connsiteY459" fmla="*/ 4249177 h 5950684"/>
              <a:gd name="connsiteX460" fmla="*/ 4560743 w 6100546"/>
              <a:gd name="connsiteY460" fmla="*/ 4296407 h 5950684"/>
              <a:gd name="connsiteX461" fmla="*/ 4566959 w 6100546"/>
              <a:gd name="connsiteY461" fmla="*/ 4303903 h 5950684"/>
              <a:gd name="connsiteX462" fmla="*/ 4565620 w 6100546"/>
              <a:gd name="connsiteY462" fmla="*/ 4315411 h 5950684"/>
              <a:gd name="connsiteX463" fmla="*/ 4534555 w 6100546"/>
              <a:gd name="connsiteY463" fmla="*/ 4359170 h 5950684"/>
              <a:gd name="connsiteX464" fmla="*/ 4425298 w 6100546"/>
              <a:gd name="connsiteY464" fmla="*/ 4466921 h 5950684"/>
              <a:gd name="connsiteX465" fmla="*/ 4375776 w 6100546"/>
              <a:gd name="connsiteY465" fmla="*/ 4510682 h 5950684"/>
              <a:gd name="connsiteX466" fmla="*/ 4374550 w 6100546"/>
              <a:gd name="connsiteY466" fmla="*/ 4511943 h 5950684"/>
              <a:gd name="connsiteX467" fmla="*/ 4371382 w 6100546"/>
              <a:gd name="connsiteY467" fmla="*/ 4514565 h 5950684"/>
              <a:gd name="connsiteX468" fmla="*/ 4367311 w 6100546"/>
              <a:gd name="connsiteY468" fmla="*/ 4518163 h 5950684"/>
              <a:gd name="connsiteX469" fmla="*/ 4365470 w 6100546"/>
              <a:gd name="connsiteY469" fmla="*/ 4519459 h 5950684"/>
              <a:gd name="connsiteX470" fmla="*/ 4309464 w 6100546"/>
              <a:gd name="connsiteY470" fmla="*/ 4565818 h 5950684"/>
              <a:gd name="connsiteX471" fmla="*/ 4313091 w 6100546"/>
              <a:gd name="connsiteY471" fmla="*/ 4567406 h 5950684"/>
              <a:gd name="connsiteX472" fmla="*/ 4322772 w 6100546"/>
              <a:gd name="connsiteY472" fmla="*/ 4566877 h 5950684"/>
              <a:gd name="connsiteX473" fmla="*/ 4327321 w 6100546"/>
              <a:gd name="connsiteY473" fmla="*/ 4566813 h 5950684"/>
              <a:gd name="connsiteX474" fmla="*/ 4408688 w 6100546"/>
              <a:gd name="connsiteY474" fmla="*/ 4507942 h 5950684"/>
              <a:gd name="connsiteX475" fmla="*/ 4577446 w 6100546"/>
              <a:gd name="connsiteY475" fmla="*/ 4352526 h 5950684"/>
              <a:gd name="connsiteX476" fmla="*/ 4596277 w 6100546"/>
              <a:gd name="connsiteY476" fmla="*/ 4333784 h 5950684"/>
              <a:gd name="connsiteX477" fmla="*/ 4609844 w 6100546"/>
              <a:gd name="connsiteY477" fmla="*/ 4318799 h 5950684"/>
              <a:gd name="connsiteX478" fmla="*/ 4613420 w 6100546"/>
              <a:gd name="connsiteY478" fmla="*/ 4317092 h 5950684"/>
              <a:gd name="connsiteX479" fmla="*/ 4776168 w 6100546"/>
              <a:gd name="connsiteY479" fmla="*/ 4119497 h 5950684"/>
              <a:gd name="connsiteX480" fmla="*/ 4919463 w 6100546"/>
              <a:gd name="connsiteY480" fmla="*/ 3885520 h 5950684"/>
              <a:gd name="connsiteX481" fmla="*/ 4974580 w 6100546"/>
              <a:gd name="connsiteY481" fmla="*/ 3759962 h 5950684"/>
              <a:gd name="connsiteX482" fmla="*/ 5016577 w 6100546"/>
              <a:gd name="connsiteY482" fmla="*/ 3621898 h 5950684"/>
              <a:gd name="connsiteX483" fmla="*/ 5050373 w 6100546"/>
              <a:gd name="connsiteY483" fmla="*/ 3470717 h 5950684"/>
              <a:gd name="connsiteX484" fmla="*/ 5050174 w 6100546"/>
              <a:gd name="connsiteY484" fmla="*/ 3392950 h 5950684"/>
              <a:gd name="connsiteX485" fmla="*/ 5049991 w 6100546"/>
              <a:gd name="connsiteY485" fmla="*/ 3335568 h 5950684"/>
              <a:gd name="connsiteX486" fmla="*/ 5075584 w 6100546"/>
              <a:gd name="connsiteY486" fmla="*/ 3025457 h 5950684"/>
              <a:gd name="connsiteX487" fmla="*/ 5068728 w 6100546"/>
              <a:gd name="connsiteY487" fmla="*/ 3006335 h 5950684"/>
              <a:gd name="connsiteX488" fmla="*/ 5512425 w 6100546"/>
              <a:gd name="connsiteY488" fmla="*/ 2769494 h 5950684"/>
              <a:gd name="connsiteX489" fmla="*/ 5517031 w 6100546"/>
              <a:gd name="connsiteY489" fmla="*/ 2783312 h 5950684"/>
              <a:gd name="connsiteX490" fmla="*/ 5517031 w 6100546"/>
              <a:gd name="connsiteY490" fmla="*/ 2787918 h 5950684"/>
              <a:gd name="connsiteX491" fmla="*/ 5517031 w 6100546"/>
              <a:gd name="connsiteY491" fmla="*/ 2792523 h 5950684"/>
              <a:gd name="connsiteX492" fmla="*/ 5517031 w 6100546"/>
              <a:gd name="connsiteY492" fmla="*/ 2797129 h 5950684"/>
              <a:gd name="connsiteX493" fmla="*/ 5512425 w 6100546"/>
              <a:gd name="connsiteY493" fmla="*/ 2787918 h 5950684"/>
              <a:gd name="connsiteX494" fmla="*/ 5512425 w 6100546"/>
              <a:gd name="connsiteY494" fmla="*/ 2769494 h 5950684"/>
              <a:gd name="connsiteX495" fmla="*/ 73605 w 6100546"/>
              <a:gd name="connsiteY495" fmla="*/ 2372526 h 5950684"/>
              <a:gd name="connsiteX496" fmla="*/ 75172 w 6100546"/>
              <a:gd name="connsiteY496" fmla="*/ 2375941 h 5950684"/>
              <a:gd name="connsiteX497" fmla="*/ 76739 w 6100546"/>
              <a:gd name="connsiteY497" fmla="*/ 2379355 h 5950684"/>
              <a:gd name="connsiteX498" fmla="*/ 71754 w 6100546"/>
              <a:gd name="connsiteY498" fmla="*/ 2377508 h 5950684"/>
              <a:gd name="connsiteX499" fmla="*/ 73605 w 6100546"/>
              <a:gd name="connsiteY499" fmla="*/ 2372526 h 5950684"/>
              <a:gd name="connsiteX500" fmla="*/ 254147 w 6100546"/>
              <a:gd name="connsiteY500" fmla="*/ 1810170 h 5950684"/>
              <a:gd name="connsiteX501" fmla="*/ 184092 w 6100546"/>
              <a:gd name="connsiteY501" fmla="*/ 1991128 h 5950684"/>
              <a:gd name="connsiteX502" fmla="*/ 183239 w 6100546"/>
              <a:gd name="connsiteY502" fmla="*/ 2016322 h 5950684"/>
              <a:gd name="connsiteX503" fmla="*/ 159744 w 6100546"/>
              <a:gd name="connsiteY503" fmla="*/ 2064306 h 5950684"/>
              <a:gd name="connsiteX504" fmla="*/ 154906 w 6100546"/>
              <a:gd name="connsiteY504" fmla="*/ 2107865 h 5950684"/>
              <a:gd name="connsiteX505" fmla="*/ 127993 w 6100546"/>
              <a:gd name="connsiteY505" fmla="*/ 2157417 h 5950684"/>
              <a:gd name="connsiteX506" fmla="*/ 118024 w 6100546"/>
              <a:gd name="connsiteY506" fmla="*/ 2153722 h 5950684"/>
              <a:gd name="connsiteX507" fmla="*/ 106633 w 6100546"/>
              <a:gd name="connsiteY507" fmla="*/ 2192019 h 5950684"/>
              <a:gd name="connsiteX508" fmla="*/ 110051 w 6100546"/>
              <a:gd name="connsiteY508" fmla="*/ 2190451 h 5950684"/>
              <a:gd name="connsiteX509" fmla="*/ 111902 w 6100546"/>
              <a:gd name="connsiteY509" fmla="*/ 2185468 h 5950684"/>
              <a:gd name="connsiteX510" fmla="*/ 113469 w 6100546"/>
              <a:gd name="connsiteY510" fmla="*/ 2188883 h 5950684"/>
              <a:gd name="connsiteX511" fmla="*/ 122155 w 6100546"/>
              <a:gd name="connsiteY511" fmla="*/ 2180764 h 5950684"/>
              <a:gd name="connsiteX512" fmla="*/ 114466 w 6100546"/>
              <a:gd name="connsiteY512" fmla="*/ 2209094 h 5950684"/>
              <a:gd name="connsiteX513" fmla="*/ 116033 w 6100546"/>
              <a:gd name="connsiteY513" fmla="*/ 2212509 h 5950684"/>
              <a:gd name="connsiteX514" fmla="*/ 112616 w 6100546"/>
              <a:gd name="connsiteY514" fmla="*/ 2214078 h 5950684"/>
              <a:gd name="connsiteX515" fmla="*/ 112331 w 6100546"/>
              <a:gd name="connsiteY515" fmla="*/ 2222475 h 5950684"/>
              <a:gd name="connsiteX516" fmla="*/ 108913 w 6100546"/>
              <a:gd name="connsiteY516" fmla="*/ 2224043 h 5950684"/>
              <a:gd name="connsiteX517" fmla="*/ 103791 w 6100546"/>
              <a:gd name="connsiteY517" fmla="*/ 2276000 h 5950684"/>
              <a:gd name="connsiteX518" fmla="*/ 83997 w 6100546"/>
              <a:gd name="connsiteY518" fmla="*/ 2314018 h 5950684"/>
              <a:gd name="connsiteX519" fmla="*/ 82146 w 6100546"/>
              <a:gd name="connsiteY519" fmla="*/ 2319001 h 5950684"/>
              <a:gd name="connsiteX520" fmla="*/ 78444 w 6100546"/>
              <a:gd name="connsiteY520" fmla="*/ 2328967 h 5950684"/>
              <a:gd name="connsiteX521" fmla="*/ 76878 w 6100546"/>
              <a:gd name="connsiteY521" fmla="*/ 2325552 h 5950684"/>
              <a:gd name="connsiteX522" fmla="*/ 78729 w 6100546"/>
              <a:gd name="connsiteY522" fmla="*/ 2320569 h 5950684"/>
              <a:gd name="connsiteX523" fmla="*/ 77162 w 6100546"/>
              <a:gd name="connsiteY523" fmla="*/ 2317154 h 5950684"/>
              <a:gd name="connsiteX524" fmla="*/ 74458 w 6100546"/>
              <a:gd name="connsiteY524" fmla="*/ 2347331 h 5950684"/>
              <a:gd name="connsiteX525" fmla="*/ 76309 w 6100546"/>
              <a:gd name="connsiteY525" fmla="*/ 2342348 h 5950684"/>
              <a:gd name="connsiteX526" fmla="*/ 77877 w 6100546"/>
              <a:gd name="connsiteY526" fmla="*/ 2345763 h 5950684"/>
              <a:gd name="connsiteX527" fmla="*/ 79443 w 6100546"/>
              <a:gd name="connsiteY527" fmla="*/ 2349178 h 5950684"/>
              <a:gd name="connsiteX528" fmla="*/ 84712 w 6100546"/>
              <a:gd name="connsiteY528" fmla="*/ 2342626 h 5950684"/>
              <a:gd name="connsiteX529" fmla="*/ 75457 w 6100546"/>
              <a:gd name="connsiteY529" fmla="*/ 2367543 h 5950684"/>
              <a:gd name="connsiteX530" fmla="*/ 73605 w 6100546"/>
              <a:gd name="connsiteY530" fmla="*/ 2372526 h 5950684"/>
              <a:gd name="connsiteX531" fmla="*/ 48121 w 6100546"/>
              <a:gd name="connsiteY531" fmla="*/ 2479296 h 5950684"/>
              <a:gd name="connsiteX532" fmla="*/ 46270 w 6100546"/>
              <a:gd name="connsiteY532" fmla="*/ 2484279 h 5950684"/>
              <a:gd name="connsiteX533" fmla="*/ 45985 w 6100546"/>
              <a:gd name="connsiteY533" fmla="*/ 2492677 h 5950684"/>
              <a:gd name="connsiteX534" fmla="*/ 44419 w 6100546"/>
              <a:gd name="connsiteY534" fmla="*/ 2489262 h 5950684"/>
              <a:gd name="connsiteX535" fmla="*/ 49832 w 6100546"/>
              <a:gd name="connsiteY535" fmla="*/ 2528117 h 5950684"/>
              <a:gd name="connsiteX536" fmla="*/ 50117 w 6100546"/>
              <a:gd name="connsiteY536" fmla="*/ 2519718 h 5950684"/>
              <a:gd name="connsiteX537" fmla="*/ 53535 w 6100546"/>
              <a:gd name="connsiteY537" fmla="*/ 2518151 h 5950684"/>
              <a:gd name="connsiteX538" fmla="*/ 53251 w 6100546"/>
              <a:gd name="connsiteY538" fmla="*/ 2526549 h 5950684"/>
              <a:gd name="connsiteX539" fmla="*/ 53821 w 6100546"/>
              <a:gd name="connsiteY539" fmla="*/ 2527790 h 5950684"/>
              <a:gd name="connsiteX540" fmla="*/ 53340 w 6100546"/>
              <a:gd name="connsiteY540" fmla="*/ 2530125 h 5950684"/>
              <a:gd name="connsiteX541" fmla="*/ 52967 w 6100546"/>
              <a:gd name="connsiteY541" fmla="*/ 2534947 h 5950684"/>
              <a:gd name="connsiteX542" fmla="*/ 54818 w 6100546"/>
              <a:gd name="connsiteY542" fmla="*/ 2529963 h 5950684"/>
              <a:gd name="connsiteX543" fmla="*/ 53821 w 6100546"/>
              <a:gd name="connsiteY543" fmla="*/ 2527790 h 5950684"/>
              <a:gd name="connsiteX544" fmla="*/ 55102 w 6100546"/>
              <a:gd name="connsiteY544" fmla="*/ 2521565 h 5950684"/>
              <a:gd name="connsiteX545" fmla="*/ 49417 w 6100546"/>
              <a:gd name="connsiteY545" fmla="*/ 2689527 h 5950684"/>
              <a:gd name="connsiteX546" fmla="*/ 43579 w 6100546"/>
              <a:gd name="connsiteY546" fmla="*/ 2712875 h 5950684"/>
              <a:gd name="connsiteX547" fmla="*/ 50130 w 6100546"/>
              <a:gd name="connsiteY547" fmla="*/ 2718137 h 5950684"/>
              <a:gd name="connsiteX548" fmla="*/ 48279 w 6100546"/>
              <a:gd name="connsiteY548" fmla="*/ 2723120 h 5950684"/>
              <a:gd name="connsiteX549" fmla="*/ 47995 w 6100546"/>
              <a:gd name="connsiteY549" fmla="*/ 2731518 h 5950684"/>
              <a:gd name="connsiteX550" fmla="*/ 40453 w 6100546"/>
              <a:gd name="connsiteY550" fmla="*/ 2805254 h 5950684"/>
              <a:gd name="connsiteX551" fmla="*/ 42303 w 6100546"/>
              <a:gd name="connsiteY551" fmla="*/ 2800271 h 5950684"/>
              <a:gd name="connsiteX552" fmla="*/ 47288 w 6100546"/>
              <a:gd name="connsiteY552" fmla="*/ 2802118 h 5950684"/>
              <a:gd name="connsiteX553" fmla="*/ 45437 w 6100546"/>
              <a:gd name="connsiteY553" fmla="*/ 2807101 h 5950684"/>
              <a:gd name="connsiteX554" fmla="*/ 47003 w 6100546"/>
              <a:gd name="connsiteY554" fmla="*/ 2810516 h 5950684"/>
              <a:gd name="connsiteX555" fmla="*/ 41312 w 6100546"/>
              <a:gd name="connsiteY555" fmla="*/ 2879269 h 5950684"/>
              <a:gd name="connsiteX556" fmla="*/ 48154 w 6100546"/>
              <a:gd name="connsiteY556" fmla="*/ 2975342 h 5950684"/>
              <a:gd name="connsiteX557" fmla="*/ 32341 w 6100546"/>
              <a:gd name="connsiteY557" fmla="*/ 2895787 h 5950684"/>
              <a:gd name="connsiteX558" fmla="*/ 39599 w 6100546"/>
              <a:gd name="connsiteY558" fmla="*/ 2830448 h 5950684"/>
              <a:gd name="connsiteX559" fmla="*/ 34615 w 6100546"/>
              <a:gd name="connsiteY559" fmla="*/ 2828601 h 5950684"/>
              <a:gd name="connsiteX560" fmla="*/ 36750 w 6100546"/>
              <a:gd name="connsiteY560" fmla="*/ 2815220 h 5950684"/>
              <a:gd name="connsiteX561" fmla="*/ 38601 w 6100546"/>
              <a:gd name="connsiteY561" fmla="*/ 2810237 h 5950684"/>
              <a:gd name="connsiteX562" fmla="*/ 35183 w 6100546"/>
              <a:gd name="connsiteY562" fmla="*/ 2811805 h 5950684"/>
              <a:gd name="connsiteX563" fmla="*/ 32189 w 6100546"/>
              <a:gd name="connsiteY563" fmla="*/ 2751171 h 5950684"/>
              <a:gd name="connsiteX564" fmla="*/ 30622 w 6100546"/>
              <a:gd name="connsiteY564" fmla="*/ 2747756 h 5950684"/>
              <a:gd name="connsiteX565" fmla="*/ 29055 w 6100546"/>
              <a:gd name="connsiteY565" fmla="*/ 2744342 h 5950684"/>
              <a:gd name="connsiteX566" fmla="*/ 27489 w 6100546"/>
              <a:gd name="connsiteY566" fmla="*/ 2740926 h 5950684"/>
              <a:gd name="connsiteX567" fmla="*/ 30906 w 6100546"/>
              <a:gd name="connsiteY567" fmla="*/ 2739359 h 5950684"/>
              <a:gd name="connsiteX568" fmla="*/ 25922 w 6100546"/>
              <a:gd name="connsiteY568" fmla="*/ 2737511 h 5950684"/>
              <a:gd name="connsiteX569" fmla="*/ 20223 w 6100546"/>
              <a:gd name="connsiteY569" fmla="*/ 2707055 h 5950684"/>
              <a:gd name="connsiteX570" fmla="*/ 7834 w 6100546"/>
              <a:gd name="connsiteY570" fmla="*/ 2725140 h 5950684"/>
              <a:gd name="connsiteX571" fmla="*/ 6410 w 6100546"/>
              <a:gd name="connsiteY571" fmla="*/ 2717526 h 5950684"/>
              <a:gd name="connsiteX572" fmla="*/ 5697 w 6100546"/>
              <a:gd name="connsiteY572" fmla="*/ 2713719 h 5950684"/>
              <a:gd name="connsiteX573" fmla="*/ 6552 w 6100546"/>
              <a:gd name="connsiteY573" fmla="*/ 2713327 h 5950684"/>
              <a:gd name="connsiteX574" fmla="*/ 4985 w 6100546"/>
              <a:gd name="connsiteY574" fmla="*/ 2709912 h 5950684"/>
              <a:gd name="connsiteX575" fmla="*/ 5697 w 6100546"/>
              <a:gd name="connsiteY575" fmla="*/ 2713719 h 5950684"/>
              <a:gd name="connsiteX576" fmla="*/ 3134 w 6100546"/>
              <a:gd name="connsiteY576" fmla="*/ 2714895 h 5950684"/>
              <a:gd name="connsiteX577" fmla="*/ 1567 w 6100546"/>
              <a:gd name="connsiteY577" fmla="*/ 2711481 h 5950684"/>
              <a:gd name="connsiteX578" fmla="*/ 0 w 6100546"/>
              <a:gd name="connsiteY578" fmla="*/ 2708065 h 5950684"/>
              <a:gd name="connsiteX579" fmla="*/ 2420 w 6100546"/>
              <a:gd name="connsiteY579" fmla="*/ 2686286 h 5950684"/>
              <a:gd name="connsiteX580" fmla="*/ 4271 w 6100546"/>
              <a:gd name="connsiteY580" fmla="*/ 2681302 h 5950684"/>
              <a:gd name="connsiteX581" fmla="*/ 4556 w 6100546"/>
              <a:gd name="connsiteY581" fmla="*/ 2672905 h 5950684"/>
              <a:gd name="connsiteX582" fmla="*/ 6407 w 6100546"/>
              <a:gd name="connsiteY582" fmla="*/ 2667921 h 5950684"/>
              <a:gd name="connsiteX583" fmla="*/ 6122 w 6100546"/>
              <a:gd name="connsiteY583" fmla="*/ 2676319 h 5950684"/>
              <a:gd name="connsiteX584" fmla="*/ 5838 w 6100546"/>
              <a:gd name="connsiteY584" fmla="*/ 2684717 h 5950684"/>
              <a:gd name="connsiteX585" fmla="*/ 15093 w 6100546"/>
              <a:gd name="connsiteY585" fmla="*/ 2659802 h 5950684"/>
              <a:gd name="connsiteX586" fmla="*/ 30047 w 6100546"/>
              <a:gd name="connsiteY586" fmla="*/ 2665344 h 5950684"/>
              <a:gd name="connsiteX587" fmla="*/ 41001 w 6100546"/>
              <a:gd name="connsiteY587" fmla="*/ 2490831 h 5950684"/>
              <a:gd name="connsiteX588" fmla="*/ 41285 w 6100546"/>
              <a:gd name="connsiteY588" fmla="*/ 2482432 h 5950684"/>
              <a:gd name="connsiteX589" fmla="*/ 43136 w 6100546"/>
              <a:gd name="connsiteY589" fmla="*/ 2477449 h 5950684"/>
              <a:gd name="connsiteX590" fmla="*/ 52246 w 6100546"/>
              <a:gd name="connsiteY590" fmla="*/ 2407128 h 5950684"/>
              <a:gd name="connsiteX591" fmla="*/ 61924 w 6100546"/>
              <a:gd name="connsiteY591" fmla="*/ 2320011 h 5950684"/>
              <a:gd name="connsiteX592" fmla="*/ 83422 w 6100546"/>
              <a:gd name="connsiteY592" fmla="*/ 2231605 h 5950684"/>
              <a:gd name="connsiteX593" fmla="*/ 114745 w 6100546"/>
              <a:gd name="connsiteY593" fmla="*/ 2101486 h 5950684"/>
              <a:gd name="connsiteX594" fmla="*/ 158316 w 6100546"/>
              <a:gd name="connsiteY594" fmla="*/ 2007088 h 5950684"/>
              <a:gd name="connsiteX595" fmla="*/ 152764 w 6100546"/>
              <a:gd name="connsiteY595" fmla="*/ 2022036 h 5950684"/>
              <a:gd name="connsiteX596" fmla="*/ 158032 w 6100546"/>
              <a:gd name="connsiteY596" fmla="*/ 2015486 h 5950684"/>
              <a:gd name="connsiteX597" fmla="*/ 159883 w 6100546"/>
              <a:gd name="connsiteY597" fmla="*/ 2010503 h 5950684"/>
              <a:gd name="connsiteX598" fmla="*/ 159599 w 6100546"/>
              <a:gd name="connsiteY598" fmla="*/ 2018900 h 5950684"/>
              <a:gd name="connsiteX599" fmla="*/ 161166 w 6100546"/>
              <a:gd name="connsiteY599" fmla="*/ 2022315 h 5950684"/>
              <a:gd name="connsiteX600" fmla="*/ 196904 w 6100546"/>
              <a:gd name="connsiteY600" fmla="*/ 1910840 h 5950684"/>
              <a:gd name="connsiteX601" fmla="*/ 254147 w 6100546"/>
              <a:gd name="connsiteY601" fmla="*/ 1810170 h 5950684"/>
              <a:gd name="connsiteX602" fmla="*/ 5255412 w 6100546"/>
              <a:gd name="connsiteY602" fmla="*/ 1808295 h 5950684"/>
              <a:gd name="connsiteX603" fmla="*/ 5262797 w 6100546"/>
              <a:gd name="connsiteY603" fmla="*/ 1822287 h 5950684"/>
              <a:gd name="connsiteX604" fmla="*/ 5259110 w 6100546"/>
              <a:gd name="connsiteY604" fmla="*/ 1811511 h 5950684"/>
              <a:gd name="connsiteX605" fmla="*/ 5254505 w 6100546"/>
              <a:gd name="connsiteY605" fmla="*/ 1612476 h 5950684"/>
              <a:gd name="connsiteX606" fmla="*/ 5259110 w 6100546"/>
              <a:gd name="connsiteY606" fmla="*/ 1618072 h 5950684"/>
              <a:gd name="connsiteX607" fmla="*/ 5254505 w 6100546"/>
              <a:gd name="connsiteY607" fmla="*/ 1613466 h 5950684"/>
              <a:gd name="connsiteX608" fmla="*/ 4839989 w 6100546"/>
              <a:gd name="connsiteY608" fmla="*/ 1198953 h 5950684"/>
              <a:gd name="connsiteX609" fmla="*/ 4844595 w 6100546"/>
              <a:gd name="connsiteY609" fmla="*/ 1198954 h 5950684"/>
              <a:gd name="connsiteX610" fmla="*/ 4844595 w 6100546"/>
              <a:gd name="connsiteY610" fmla="*/ 1203559 h 5950684"/>
              <a:gd name="connsiteX611" fmla="*/ 4839989 w 6100546"/>
              <a:gd name="connsiteY611" fmla="*/ 1198953 h 5950684"/>
              <a:gd name="connsiteX612" fmla="*/ 4844595 w 6100546"/>
              <a:gd name="connsiteY612" fmla="*/ 1175925 h 5950684"/>
              <a:gd name="connsiteX613" fmla="*/ 4849201 w 6100546"/>
              <a:gd name="connsiteY613" fmla="*/ 1180532 h 5950684"/>
              <a:gd name="connsiteX614" fmla="*/ 4844595 w 6100546"/>
              <a:gd name="connsiteY614" fmla="*/ 1180531 h 5950684"/>
              <a:gd name="connsiteX615" fmla="*/ 4844595 w 6100546"/>
              <a:gd name="connsiteY615" fmla="*/ 1175925 h 5950684"/>
              <a:gd name="connsiteX616" fmla="*/ 4717028 w 6100546"/>
              <a:gd name="connsiteY616" fmla="*/ 1104605 h 5950684"/>
              <a:gd name="connsiteX617" fmla="*/ 4848516 w 6100546"/>
              <a:gd name="connsiteY617" fmla="*/ 1235748 h 5950684"/>
              <a:gd name="connsiteX618" fmla="*/ 5042418 w 6100546"/>
              <a:gd name="connsiteY618" fmla="*/ 1463027 h 5950684"/>
              <a:gd name="connsiteX619" fmla="*/ 5209369 w 6100546"/>
              <a:gd name="connsiteY619" fmla="*/ 1721060 h 5950684"/>
              <a:gd name="connsiteX620" fmla="*/ 5245013 w 6100546"/>
              <a:gd name="connsiteY620" fmla="*/ 1788592 h 5950684"/>
              <a:gd name="connsiteX621" fmla="*/ 5251050 w 6100546"/>
              <a:gd name="connsiteY621" fmla="*/ 1795175 h 5950684"/>
              <a:gd name="connsiteX622" fmla="*/ 5282140 w 6100546"/>
              <a:gd name="connsiteY622" fmla="*/ 1843751 h 5950684"/>
              <a:gd name="connsiteX623" fmla="*/ 5282139 w 6100546"/>
              <a:gd name="connsiteY623" fmla="*/ 1848356 h 5950684"/>
              <a:gd name="connsiteX624" fmla="*/ 5282139 w 6100546"/>
              <a:gd name="connsiteY624" fmla="*/ 1852961 h 5950684"/>
              <a:gd name="connsiteX625" fmla="*/ 5286745 w 6100546"/>
              <a:gd name="connsiteY625" fmla="*/ 1852962 h 5950684"/>
              <a:gd name="connsiteX626" fmla="*/ 5295956 w 6100546"/>
              <a:gd name="connsiteY626" fmla="*/ 1875989 h 5950684"/>
              <a:gd name="connsiteX627" fmla="*/ 5295956 w 6100546"/>
              <a:gd name="connsiteY627" fmla="*/ 1880596 h 5950684"/>
              <a:gd name="connsiteX628" fmla="*/ 5300562 w 6100546"/>
              <a:gd name="connsiteY628" fmla="*/ 1885202 h 5950684"/>
              <a:gd name="connsiteX629" fmla="*/ 5300562 w 6100546"/>
              <a:gd name="connsiteY629" fmla="*/ 1880595 h 5950684"/>
              <a:gd name="connsiteX630" fmla="*/ 5332803 w 6100546"/>
              <a:gd name="connsiteY630" fmla="*/ 1931258 h 5950684"/>
              <a:gd name="connsiteX631" fmla="*/ 5328196 w 6100546"/>
              <a:gd name="connsiteY631" fmla="*/ 1931259 h 5950684"/>
              <a:gd name="connsiteX632" fmla="*/ 5328196 w 6100546"/>
              <a:gd name="connsiteY632" fmla="*/ 1935864 h 5950684"/>
              <a:gd name="connsiteX633" fmla="*/ 5332802 w 6100546"/>
              <a:gd name="connsiteY633" fmla="*/ 1940470 h 5950684"/>
              <a:gd name="connsiteX634" fmla="*/ 5337408 w 6100546"/>
              <a:gd name="connsiteY634" fmla="*/ 1940470 h 5950684"/>
              <a:gd name="connsiteX635" fmla="*/ 5337409 w 6100546"/>
              <a:gd name="connsiteY635" fmla="*/ 1945076 h 5950684"/>
              <a:gd name="connsiteX636" fmla="*/ 5346619 w 6100546"/>
              <a:gd name="connsiteY636" fmla="*/ 1972710 h 5950684"/>
              <a:gd name="connsiteX637" fmla="*/ 5355831 w 6100546"/>
              <a:gd name="connsiteY637" fmla="*/ 1977315 h 5950684"/>
              <a:gd name="connsiteX638" fmla="*/ 5360436 w 6100546"/>
              <a:gd name="connsiteY638" fmla="*/ 1986527 h 5950684"/>
              <a:gd name="connsiteX639" fmla="*/ 5355831 w 6100546"/>
              <a:gd name="connsiteY639" fmla="*/ 1991132 h 5950684"/>
              <a:gd name="connsiteX640" fmla="*/ 5360436 w 6100546"/>
              <a:gd name="connsiteY640" fmla="*/ 1995738 h 5950684"/>
              <a:gd name="connsiteX641" fmla="*/ 5365042 w 6100546"/>
              <a:gd name="connsiteY641" fmla="*/ 2000344 h 5950684"/>
              <a:gd name="connsiteX642" fmla="*/ 5388071 w 6100546"/>
              <a:gd name="connsiteY642" fmla="*/ 2041794 h 5950684"/>
              <a:gd name="connsiteX643" fmla="*/ 5383465 w 6100546"/>
              <a:gd name="connsiteY643" fmla="*/ 2023372 h 5950684"/>
              <a:gd name="connsiteX644" fmla="*/ 5369648 w 6100546"/>
              <a:gd name="connsiteY644" fmla="*/ 2004950 h 5950684"/>
              <a:gd name="connsiteX645" fmla="*/ 5369648 w 6100546"/>
              <a:gd name="connsiteY645" fmla="*/ 2000343 h 5950684"/>
              <a:gd name="connsiteX646" fmla="*/ 5369648 w 6100546"/>
              <a:gd name="connsiteY646" fmla="*/ 1995738 h 5950684"/>
              <a:gd name="connsiteX647" fmla="*/ 5365042 w 6100546"/>
              <a:gd name="connsiteY647" fmla="*/ 1986527 h 5950684"/>
              <a:gd name="connsiteX648" fmla="*/ 5342013 w 6100546"/>
              <a:gd name="connsiteY648" fmla="*/ 1949681 h 5950684"/>
              <a:gd name="connsiteX649" fmla="*/ 5342013 w 6100546"/>
              <a:gd name="connsiteY649" fmla="*/ 1940470 h 5950684"/>
              <a:gd name="connsiteX650" fmla="*/ 5342013 w 6100546"/>
              <a:gd name="connsiteY650" fmla="*/ 1935863 h 5950684"/>
              <a:gd name="connsiteX651" fmla="*/ 5342013 w 6100546"/>
              <a:gd name="connsiteY651" fmla="*/ 1926652 h 5950684"/>
              <a:gd name="connsiteX652" fmla="*/ 5337409 w 6100546"/>
              <a:gd name="connsiteY652" fmla="*/ 1926653 h 5950684"/>
              <a:gd name="connsiteX653" fmla="*/ 5332802 w 6100546"/>
              <a:gd name="connsiteY653" fmla="*/ 1926653 h 5950684"/>
              <a:gd name="connsiteX654" fmla="*/ 5318985 w 6100546"/>
              <a:gd name="connsiteY654" fmla="*/ 1908229 h 5950684"/>
              <a:gd name="connsiteX655" fmla="*/ 5305168 w 6100546"/>
              <a:gd name="connsiteY655" fmla="*/ 1880596 h 5950684"/>
              <a:gd name="connsiteX656" fmla="*/ 5305168 w 6100546"/>
              <a:gd name="connsiteY656" fmla="*/ 1875990 h 5950684"/>
              <a:gd name="connsiteX657" fmla="*/ 5305168 w 6100546"/>
              <a:gd name="connsiteY657" fmla="*/ 1871385 h 5950684"/>
              <a:gd name="connsiteX658" fmla="*/ 5291350 w 6100546"/>
              <a:gd name="connsiteY658" fmla="*/ 1852962 h 5950684"/>
              <a:gd name="connsiteX659" fmla="*/ 5295956 w 6100546"/>
              <a:gd name="connsiteY659" fmla="*/ 1857568 h 5950684"/>
              <a:gd name="connsiteX660" fmla="*/ 5295956 w 6100546"/>
              <a:gd name="connsiteY660" fmla="*/ 1852962 h 5950684"/>
              <a:gd name="connsiteX661" fmla="*/ 5291350 w 6100546"/>
              <a:gd name="connsiteY661" fmla="*/ 1848356 h 5950684"/>
              <a:gd name="connsiteX662" fmla="*/ 5286745 w 6100546"/>
              <a:gd name="connsiteY662" fmla="*/ 1843750 h 5950684"/>
              <a:gd name="connsiteX663" fmla="*/ 5282139 w 6100546"/>
              <a:gd name="connsiteY663" fmla="*/ 1829934 h 5950684"/>
              <a:gd name="connsiteX664" fmla="*/ 5272928 w 6100546"/>
              <a:gd name="connsiteY664" fmla="*/ 1820721 h 5950684"/>
              <a:gd name="connsiteX665" fmla="*/ 5282139 w 6100546"/>
              <a:gd name="connsiteY665" fmla="*/ 1825327 h 5950684"/>
              <a:gd name="connsiteX666" fmla="*/ 5268323 w 6100546"/>
              <a:gd name="connsiteY666" fmla="*/ 1811511 h 5950684"/>
              <a:gd name="connsiteX667" fmla="*/ 5254505 w 6100546"/>
              <a:gd name="connsiteY667" fmla="*/ 1788482 h 5950684"/>
              <a:gd name="connsiteX668" fmla="*/ 5268322 w 6100546"/>
              <a:gd name="connsiteY668" fmla="*/ 1788482 h 5950684"/>
              <a:gd name="connsiteX669" fmla="*/ 5249899 w 6100546"/>
              <a:gd name="connsiteY669" fmla="*/ 1770060 h 5950684"/>
              <a:gd name="connsiteX670" fmla="*/ 5254505 w 6100546"/>
              <a:gd name="connsiteY670" fmla="*/ 1770060 h 5950684"/>
              <a:gd name="connsiteX671" fmla="*/ 5254505 w 6100546"/>
              <a:gd name="connsiteY671" fmla="*/ 1765454 h 5950684"/>
              <a:gd name="connsiteX672" fmla="*/ 5249899 w 6100546"/>
              <a:gd name="connsiteY672" fmla="*/ 1760848 h 5950684"/>
              <a:gd name="connsiteX673" fmla="*/ 5236082 w 6100546"/>
              <a:gd name="connsiteY673" fmla="*/ 1747031 h 5950684"/>
              <a:gd name="connsiteX674" fmla="*/ 5231476 w 6100546"/>
              <a:gd name="connsiteY674" fmla="*/ 1737820 h 5950684"/>
              <a:gd name="connsiteX675" fmla="*/ 5226870 w 6100546"/>
              <a:gd name="connsiteY675" fmla="*/ 1733215 h 5950684"/>
              <a:gd name="connsiteX676" fmla="*/ 5226870 w 6100546"/>
              <a:gd name="connsiteY676" fmla="*/ 1737820 h 5950684"/>
              <a:gd name="connsiteX677" fmla="*/ 5226870 w 6100546"/>
              <a:gd name="connsiteY677" fmla="*/ 1742425 h 5950684"/>
              <a:gd name="connsiteX678" fmla="*/ 5203843 w 6100546"/>
              <a:gd name="connsiteY678" fmla="*/ 1705580 h 5950684"/>
              <a:gd name="connsiteX679" fmla="*/ 5217659 w 6100546"/>
              <a:gd name="connsiteY679" fmla="*/ 1710186 h 5950684"/>
              <a:gd name="connsiteX680" fmla="*/ 5190024 w 6100546"/>
              <a:gd name="connsiteY680" fmla="*/ 1682551 h 5950684"/>
              <a:gd name="connsiteX681" fmla="*/ 5166996 w 6100546"/>
              <a:gd name="connsiteY681" fmla="*/ 1645706 h 5950684"/>
              <a:gd name="connsiteX682" fmla="*/ 5171602 w 6100546"/>
              <a:gd name="connsiteY682" fmla="*/ 1650312 h 5950684"/>
              <a:gd name="connsiteX683" fmla="*/ 5176207 w 6100546"/>
              <a:gd name="connsiteY683" fmla="*/ 1650312 h 5950684"/>
              <a:gd name="connsiteX684" fmla="*/ 5180814 w 6100546"/>
              <a:gd name="connsiteY684" fmla="*/ 1650312 h 5950684"/>
              <a:gd name="connsiteX685" fmla="*/ 5176208 w 6100546"/>
              <a:gd name="connsiteY685" fmla="*/ 1641100 h 5950684"/>
              <a:gd name="connsiteX686" fmla="*/ 5180813 w 6100546"/>
              <a:gd name="connsiteY686" fmla="*/ 1641100 h 5950684"/>
              <a:gd name="connsiteX687" fmla="*/ 5185420 w 6100546"/>
              <a:gd name="connsiteY687" fmla="*/ 1645706 h 5950684"/>
              <a:gd name="connsiteX688" fmla="*/ 5185419 w 6100546"/>
              <a:gd name="connsiteY688" fmla="*/ 1650312 h 5950684"/>
              <a:gd name="connsiteX689" fmla="*/ 5190024 w 6100546"/>
              <a:gd name="connsiteY689" fmla="*/ 1654917 h 5950684"/>
              <a:gd name="connsiteX690" fmla="*/ 5194630 w 6100546"/>
              <a:gd name="connsiteY690" fmla="*/ 1659523 h 5950684"/>
              <a:gd name="connsiteX691" fmla="*/ 5286745 w 6100546"/>
              <a:gd name="connsiteY691" fmla="*/ 1806905 h 5950684"/>
              <a:gd name="connsiteX692" fmla="*/ 5286745 w 6100546"/>
              <a:gd name="connsiteY692" fmla="*/ 1811511 h 5950684"/>
              <a:gd name="connsiteX693" fmla="*/ 5291350 w 6100546"/>
              <a:gd name="connsiteY693" fmla="*/ 1816115 h 5950684"/>
              <a:gd name="connsiteX694" fmla="*/ 5309773 w 6100546"/>
              <a:gd name="connsiteY694" fmla="*/ 1843751 h 5950684"/>
              <a:gd name="connsiteX695" fmla="*/ 5314379 w 6100546"/>
              <a:gd name="connsiteY695" fmla="*/ 1857568 h 5950684"/>
              <a:gd name="connsiteX696" fmla="*/ 5318985 w 6100546"/>
              <a:gd name="connsiteY696" fmla="*/ 1862173 h 5950684"/>
              <a:gd name="connsiteX697" fmla="*/ 5342013 w 6100546"/>
              <a:gd name="connsiteY697" fmla="*/ 1894413 h 5950684"/>
              <a:gd name="connsiteX698" fmla="*/ 5346619 w 6100546"/>
              <a:gd name="connsiteY698" fmla="*/ 1899019 h 5950684"/>
              <a:gd name="connsiteX699" fmla="*/ 5346619 w 6100546"/>
              <a:gd name="connsiteY699" fmla="*/ 1912836 h 5950684"/>
              <a:gd name="connsiteX700" fmla="*/ 5369648 w 6100546"/>
              <a:gd name="connsiteY700" fmla="*/ 1945075 h 5950684"/>
              <a:gd name="connsiteX701" fmla="*/ 5374253 w 6100546"/>
              <a:gd name="connsiteY701" fmla="*/ 1949681 h 5950684"/>
              <a:gd name="connsiteX702" fmla="*/ 5374253 w 6100546"/>
              <a:gd name="connsiteY702" fmla="*/ 1954287 h 5950684"/>
              <a:gd name="connsiteX703" fmla="*/ 5434128 w 6100546"/>
              <a:gd name="connsiteY703" fmla="*/ 2083247 h 5950684"/>
              <a:gd name="connsiteX704" fmla="*/ 5443339 w 6100546"/>
              <a:gd name="connsiteY704" fmla="*/ 2097064 h 5950684"/>
              <a:gd name="connsiteX705" fmla="*/ 5443340 w 6100546"/>
              <a:gd name="connsiteY705" fmla="*/ 2110881 h 5950684"/>
              <a:gd name="connsiteX706" fmla="*/ 5452551 w 6100546"/>
              <a:gd name="connsiteY706" fmla="*/ 2110881 h 5950684"/>
              <a:gd name="connsiteX707" fmla="*/ 5457156 w 6100546"/>
              <a:gd name="connsiteY707" fmla="*/ 2120092 h 5950684"/>
              <a:gd name="connsiteX708" fmla="*/ 5480186 w 6100546"/>
              <a:gd name="connsiteY708" fmla="*/ 2184572 h 5950684"/>
              <a:gd name="connsiteX709" fmla="*/ 5480185 w 6100546"/>
              <a:gd name="connsiteY709" fmla="*/ 2189177 h 5950684"/>
              <a:gd name="connsiteX710" fmla="*/ 5480185 w 6100546"/>
              <a:gd name="connsiteY710" fmla="*/ 2198388 h 5950684"/>
              <a:gd name="connsiteX711" fmla="*/ 5484791 w 6100546"/>
              <a:gd name="connsiteY711" fmla="*/ 2198389 h 5950684"/>
              <a:gd name="connsiteX712" fmla="*/ 5517031 w 6100546"/>
              <a:gd name="connsiteY712" fmla="*/ 2267474 h 5950684"/>
              <a:gd name="connsiteX713" fmla="*/ 5553877 w 6100546"/>
              <a:gd name="connsiteY713" fmla="*/ 2359588 h 5950684"/>
              <a:gd name="connsiteX714" fmla="*/ 5572300 w 6100546"/>
              <a:gd name="connsiteY714" fmla="*/ 2410251 h 5950684"/>
              <a:gd name="connsiteX715" fmla="*/ 5572300 w 6100546"/>
              <a:gd name="connsiteY715" fmla="*/ 2414857 h 5950684"/>
              <a:gd name="connsiteX716" fmla="*/ 5572300 w 6100546"/>
              <a:gd name="connsiteY716" fmla="*/ 2419462 h 5950684"/>
              <a:gd name="connsiteX717" fmla="*/ 5572300 w 6100546"/>
              <a:gd name="connsiteY717" fmla="*/ 2424068 h 5950684"/>
              <a:gd name="connsiteX718" fmla="*/ 5576905 w 6100546"/>
              <a:gd name="connsiteY718" fmla="*/ 2424068 h 5950684"/>
              <a:gd name="connsiteX719" fmla="*/ 5586117 w 6100546"/>
              <a:gd name="connsiteY719" fmla="*/ 2428674 h 5950684"/>
              <a:gd name="connsiteX720" fmla="*/ 5595327 w 6100546"/>
              <a:gd name="connsiteY720" fmla="*/ 2460913 h 5950684"/>
              <a:gd name="connsiteX721" fmla="*/ 5604540 w 6100546"/>
              <a:gd name="connsiteY721" fmla="*/ 2470125 h 5950684"/>
              <a:gd name="connsiteX722" fmla="*/ 5581511 w 6100546"/>
              <a:gd name="connsiteY722" fmla="*/ 2414857 h 5950684"/>
              <a:gd name="connsiteX723" fmla="*/ 5581511 w 6100546"/>
              <a:gd name="connsiteY723" fmla="*/ 2405645 h 5950684"/>
              <a:gd name="connsiteX724" fmla="*/ 5576905 w 6100546"/>
              <a:gd name="connsiteY724" fmla="*/ 2401039 h 5950684"/>
              <a:gd name="connsiteX725" fmla="*/ 5553876 w 6100546"/>
              <a:gd name="connsiteY725" fmla="*/ 2327348 h 5950684"/>
              <a:gd name="connsiteX726" fmla="*/ 5489397 w 6100546"/>
              <a:gd name="connsiteY726" fmla="*/ 2156937 h 5950684"/>
              <a:gd name="connsiteX727" fmla="*/ 5420311 w 6100546"/>
              <a:gd name="connsiteY727" fmla="*/ 1995738 h 5950684"/>
              <a:gd name="connsiteX728" fmla="*/ 5406495 w 6100546"/>
              <a:gd name="connsiteY728" fmla="*/ 1972710 h 5950684"/>
              <a:gd name="connsiteX729" fmla="*/ 5351225 w 6100546"/>
              <a:gd name="connsiteY729" fmla="*/ 1857568 h 5950684"/>
              <a:gd name="connsiteX730" fmla="*/ 5328197 w 6100546"/>
              <a:gd name="connsiteY730" fmla="*/ 1820722 h 5950684"/>
              <a:gd name="connsiteX731" fmla="*/ 5277533 w 6100546"/>
              <a:gd name="connsiteY731" fmla="*/ 1742425 h 5950684"/>
              <a:gd name="connsiteX732" fmla="*/ 5190025 w 6100546"/>
              <a:gd name="connsiteY732" fmla="*/ 1608860 h 5950684"/>
              <a:gd name="connsiteX733" fmla="*/ 5166996 w 6100546"/>
              <a:gd name="connsiteY733" fmla="*/ 1585832 h 5950684"/>
              <a:gd name="connsiteX734" fmla="*/ 5143968 w 6100546"/>
              <a:gd name="connsiteY734" fmla="*/ 1544381 h 5950684"/>
              <a:gd name="connsiteX735" fmla="*/ 5134756 w 6100546"/>
              <a:gd name="connsiteY735" fmla="*/ 1539775 h 5950684"/>
              <a:gd name="connsiteX736" fmla="*/ 5088699 w 6100546"/>
              <a:gd name="connsiteY736" fmla="*/ 1475295 h 5950684"/>
              <a:gd name="connsiteX737" fmla="*/ 5070276 w 6100546"/>
              <a:gd name="connsiteY737" fmla="*/ 1466084 h 5950684"/>
              <a:gd name="connsiteX738" fmla="*/ 5061064 w 6100546"/>
              <a:gd name="connsiteY738" fmla="*/ 1447660 h 5950684"/>
              <a:gd name="connsiteX739" fmla="*/ 4922893 w 6100546"/>
              <a:gd name="connsiteY739" fmla="*/ 1300279 h 5950684"/>
              <a:gd name="connsiteX740" fmla="*/ 4863018 w 6100546"/>
              <a:gd name="connsiteY740" fmla="*/ 1235799 h 5950684"/>
              <a:gd name="connsiteX741" fmla="*/ 4826172 w 6100546"/>
              <a:gd name="connsiteY741" fmla="*/ 1208165 h 5950684"/>
              <a:gd name="connsiteX742" fmla="*/ 4816961 w 6100546"/>
              <a:gd name="connsiteY742" fmla="*/ 1194348 h 5950684"/>
              <a:gd name="connsiteX743" fmla="*/ 4798538 w 6100546"/>
              <a:gd name="connsiteY743" fmla="*/ 1180532 h 5950684"/>
              <a:gd name="connsiteX744" fmla="*/ 4798538 w 6100546"/>
              <a:gd name="connsiteY744" fmla="*/ 1175925 h 5950684"/>
              <a:gd name="connsiteX745" fmla="*/ 4821567 w 6100546"/>
              <a:gd name="connsiteY745" fmla="*/ 1189742 h 5950684"/>
              <a:gd name="connsiteX746" fmla="*/ 4821567 w 6100546"/>
              <a:gd name="connsiteY746" fmla="*/ 1194348 h 5950684"/>
              <a:gd name="connsiteX747" fmla="*/ 4830778 w 6100546"/>
              <a:gd name="connsiteY747" fmla="*/ 1198954 h 5950684"/>
              <a:gd name="connsiteX748" fmla="*/ 4835384 w 6100546"/>
              <a:gd name="connsiteY748" fmla="*/ 1198954 h 5950684"/>
              <a:gd name="connsiteX749" fmla="*/ 4839989 w 6100546"/>
              <a:gd name="connsiteY749" fmla="*/ 1203559 h 5950684"/>
              <a:gd name="connsiteX750" fmla="*/ 4844595 w 6100546"/>
              <a:gd name="connsiteY750" fmla="*/ 1203559 h 5950684"/>
              <a:gd name="connsiteX751" fmla="*/ 4872230 w 6100546"/>
              <a:gd name="connsiteY751" fmla="*/ 1226588 h 5950684"/>
              <a:gd name="connsiteX752" fmla="*/ 4876836 w 6100546"/>
              <a:gd name="connsiteY752" fmla="*/ 1231193 h 5950684"/>
              <a:gd name="connsiteX753" fmla="*/ 4881441 w 6100546"/>
              <a:gd name="connsiteY753" fmla="*/ 1231194 h 5950684"/>
              <a:gd name="connsiteX754" fmla="*/ 4881441 w 6100546"/>
              <a:gd name="connsiteY754" fmla="*/ 1235799 h 5950684"/>
              <a:gd name="connsiteX755" fmla="*/ 4876835 w 6100546"/>
              <a:gd name="connsiteY755" fmla="*/ 1240405 h 5950684"/>
              <a:gd name="connsiteX756" fmla="*/ 4899864 w 6100546"/>
              <a:gd name="connsiteY756" fmla="*/ 1245010 h 5950684"/>
              <a:gd name="connsiteX757" fmla="*/ 4932104 w 6100546"/>
              <a:gd name="connsiteY757" fmla="*/ 1281856 h 5950684"/>
              <a:gd name="connsiteX758" fmla="*/ 4927498 w 6100546"/>
              <a:gd name="connsiteY758" fmla="*/ 1281856 h 5950684"/>
              <a:gd name="connsiteX759" fmla="*/ 4932104 w 6100546"/>
              <a:gd name="connsiteY759" fmla="*/ 1286462 h 5950684"/>
              <a:gd name="connsiteX760" fmla="*/ 4918287 w 6100546"/>
              <a:gd name="connsiteY760" fmla="*/ 1281856 h 5950684"/>
              <a:gd name="connsiteX761" fmla="*/ 4941315 w 6100546"/>
              <a:gd name="connsiteY761" fmla="*/ 1295673 h 5950684"/>
              <a:gd name="connsiteX762" fmla="*/ 4945921 w 6100546"/>
              <a:gd name="connsiteY762" fmla="*/ 1304885 h 5950684"/>
              <a:gd name="connsiteX763" fmla="*/ 4950527 w 6100546"/>
              <a:gd name="connsiteY763" fmla="*/ 1309491 h 5950684"/>
              <a:gd name="connsiteX764" fmla="*/ 4955133 w 6100546"/>
              <a:gd name="connsiteY764" fmla="*/ 1304885 h 5950684"/>
              <a:gd name="connsiteX765" fmla="*/ 4982767 w 6100546"/>
              <a:gd name="connsiteY765" fmla="*/ 1332519 h 5950684"/>
              <a:gd name="connsiteX766" fmla="*/ 4987373 w 6100546"/>
              <a:gd name="connsiteY766" fmla="*/ 1337124 h 5950684"/>
              <a:gd name="connsiteX767" fmla="*/ 4991979 w 6100546"/>
              <a:gd name="connsiteY767" fmla="*/ 1337124 h 5950684"/>
              <a:gd name="connsiteX768" fmla="*/ 5079487 w 6100546"/>
              <a:gd name="connsiteY768" fmla="*/ 1424633 h 5950684"/>
              <a:gd name="connsiteX769" fmla="*/ 5084093 w 6100546"/>
              <a:gd name="connsiteY769" fmla="*/ 1438450 h 5950684"/>
              <a:gd name="connsiteX770" fmla="*/ 5093305 w 6100546"/>
              <a:gd name="connsiteY770" fmla="*/ 1443055 h 5950684"/>
              <a:gd name="connsiteX771" fmla="*/ 5157784 w 6100546"/>
              <a:gd name="connsiteY771" fmla="*/ 1521352 h 5950684"/>
              <a:gd name="connsiteX772" fmla="*/ 5222265 w 6100546"/>
              <a:gd name="connsiteY772" fmla="*/ 1604255 h 5950684"/>
              <a:gd name="connsiteX773" fmla="*/ 5226870 w 6100546"/>
              <a:gd name="connsiteY773" fmla="*/ 1618072 h 5950684"/>
              <a:gd name="connsiteX774" fmla="*/ 5231476 w 6100546"/>
              <a:gd name="connsiteY774" fmla="*/ 1613466 h 5950684"/>
              <a:gd name="connsiteX775" fmla="*/ 5263716 w 6100546"/>
              <a:gd name="connsiteY775" fmla="*/ 1664129 h 5950684"/>
              <a:gd name="connsiteX776" fmla="*/ 5286745 w 6100546"/>
              <a:gd name="connsiteY776" fmla="*/ 1696368 h 5950684"/>
              <a:gd name="connsiteX777" fmla="*/ 5323590 w 6100546"/>
              <a:gd name="connsiteY777" fmla="*/ 1751637 h 5950684"/>
              <a:gd name="connsiteX778" fmla="*/ 5369648 w 6100546"/>
              <a:gd name="connsiteY778" fmla="*/ 1825328 h 5950684"/>
              <a:gd name="connsiteX779" fmla="*/ 5369648 w 6100546"/>
              <a:gd name="connsiteY779" fmla="*/ 1834539 h 5950684"/>
              <a:gd name="connsiteX780" fmla="*/ 5415705 w 6100546"/>
              <a:gd name="connsiteY780" fmla="*/ 1917442 h 5950684"/>
              <a:gd name="connsiteX781" fmla="*/ 5424916 w 6100546"/>
              <a:gd name="connsiteY781" fmla="*/ 1926653 h 5950684"/>
              <a:gd name="connsiteX782" fmla="*/ 5443339 w 6100546"/>
              <a:gd name="connsiteY782" fmla="*/ 1968104 h 5950684"/>
              <a:gd name="connsiteX783" fmla="*/ 5461762 w 6100546"/>
              <a:gd name="connsiteY783" fmla="*/ 1991132 h 5950684"/>
              <a:gd name="connsiteX784" fmla="*/ 5498608 w 6100546"/>
              <a:gd name="connsiteY784" fmla="*/ 2092458 h 5950684"/>
              <a:gd name="connsiteX785" fmla="*/ 5553877 w 6100546"/>
              <a:gd name="connsiteY785" fmla="*/ 2226023 h 5950684"/>
              <a:gd name="connsiteX786" fmla="*/ 5572300 w 6100546"/>
              <a:gd name="connsiteY786" fmla="*/ 2262868 h 5950684"/>
              <a:gd name="connsiteX787" fmla="*/ 5567694 w 6100546"/>
              <a:gd name="connsiteY787" fmla="*/ 2258262 h 5950684"/>
              <a:gd name="connsiteX788" fmla="*/ 5586117 w 6100546"/>
              <a:gd name="connsiteY788" fmla="*/ 2308925 h 5950684"/>
              <a:gd name="connsiteX789" fmla="*/ 5586117 w 6100546"/>
              <a:gd name="connsiteY789" fmla="*/ 2322742 h 5950684"/>
              <a:gd name="connsiteX790" fmla="*/ 5632173 w 6100546"/>
              <a:gd name="connsiteY790" fmla="*/ 2470124 h 5950684"/>
              <a:gd name="connsiteX791" fmla="*/ 5627568 w 6100546"/>
              <a:gd name="connsiteY791" fmla="*/ 2470124 h 5950684"/>
              <a:gd name="connsiteX792" fmla="*/ 5627568 w 6100546"/>
              <a:gd name="connsiteY792" fmla="*/ 2474730 h 5950684"/>
              <a:gd name="connsiteX793" fmla="*/ 5632172 w 6100546"/>
              <a:gd name="connsiteY793" fmla="*/ 2479336 h 5950684"/>
              <a:gd name="connsiteX794" fmla="*/ 5645991 w 6100546"/>
              <a:gd name="connsiteY794" fmla="*/ 2529999 h 5950684"/>
              <a:gd name="connsiteX795" fmla="*/ 5645991 w 6100546"/>
              <a:gd name="connsiteY795" fmla="*/ 2534604 h 5950684"/>
              <a:gd name="connsiteX796" fmla="*/ 5645991 w 6100546"/>
              <a:gd name="connsiteY796" fmla="*/ 2539210 h 5950684"/>
              <a:gd name="connsiteX797" fmla="*/ 5650597 w 6100546"/>
              <a:gd name="connsiteY797" fmla="*/ 2539210 h 5950684"/>
              <a:gd name="connsiteX798" fmla="*/ 5650597 w 6100546"/>
              <a:gd name="connsiteY798" fmla="*/ 2534604 h 5950684"/>
              <a:gd name="connsiteX799" fmla="*/ 5655202 w 6100546"/>
              <a:gd name="connsiteY799" fmla="*/ 2553027 h 5950684"/>
              <a:gd name="connsiteX800" fmla="*/ 5664414 w 6100546"/>
              <a:gd name="connsiteY800" fmla="*/ 2553026 h 5950684"/>
              <a:gd name="connsiteX801" fmla="*/ 5659808 w 6100546"/>
              <a:gd name="connsiteY801" fmla="*/ 2539210 h 5950684"/>
              <a:gd name="connsiteX802" fmla="*/ 5664414 w 6100546"/>
              <a:gd name="connsiteY802" fmla="*/ 2539210 h 5950684"/>
              <a:gd name="connsiteX803" fmla="*/ 5645991 w 6100546"/>
              <a:gd name="connsiteY803" fmla="*/ 2502365 h 5950684"/>
              <a:gd name="connsiteX804" fmla="*/ 5645991 w 6100546"/>
              <a:gd name="connsiteY804" fmla="*/ 2493153 h 5950684"/>
              <a:gd name="connsiteX805" fmla="*/ 5645991 w 6100546"/>
              <a:gd name="connsiteY805" fmla="*/ 2488548 h 5950684"/>
              <a:gd name="connsiteX806" fmla="*/ 5645991 w 6100546"/>
              <a:gd name="connsiteY806" fmla="*/ 2483941 h 5950684"/>
              <a:gd name="connsiteX807" fmla="*/ 5641384 w 6100546"/>
              <a:gd name="connsiteY807" fmla="*/ 2483942 h 5950684"/>
              <a:gd name="connsiteX808" fmla="*/ 5641385 w 6100546"/>
              <a:gd name="connsiteY808" fmla="*/ 2474730 h 5950684"/>
              <a:gd name="connsiteX809" fmla="*/ 5650597 w 6100546"/>
              <a:gd name="connsiteY809" fmla="*/ 2479337 h 5950684"/>
              <a:gd name="connsiteX810" fmla="*/ 5645991 w 6100546"/>
              <a:gd name="connsiteY810" fmla="*/ 2465519 h 5950684"/>
              <a:gd name="connsiteX811" fmla="*/ 5645991 w 6100546"/>
              <a:gd name="connsiteY811" fmla="*/ 2460912 h 5950684"/>
              <a:gd name="connsiteX812" fmla="*/ 5645991 w 6100546"/>
              <a:gd name="connsiteY812" fmla="*/ 2456307 h 5950684"/>
              <a:gd name="connsiteX813" fmla="*/ 5645991 w 6100546"/>
              <a:gd name="connsiteY813" fmla="*/ 2451702 h 5950684"/>
              <a:gd name="connsiteX814" fmla="*/ 5641384 w 6100546"/>
              <a:gd name="connsiteY814" fmla="*/ 2433279 h 5950684"/>
              <a:gd name="connsiteX815" fmla="*/ 5636779 w 6100546"/>
              <a:gd name="connsiteY815" fmla="*/ 2428674 h 5950684"/>
              <a:gd name="connsiteX816" fmla="*/ 5636779 w 6100546"/>
              <a:gd name="connsiteY816" fmla="*/ 2424067 h 5950684"/>
              <a:gd name="connsiteX817" fmla="*/ 5636779 w 6100546"/>
              <a:gd name="connsiteY817" fmla="*/ 2428674 h 5950684"/>
              <a:gd name="connsiteX818" fmla="*/ 5622963 w 6100546"/>
              <a:gd name="connsiteY818" fmla="*/ 2382617 h 5950684"/>
              <a:gd name="connsiteX819" fmla="*/ 5622962 w 6100546"/>
              <a:gd name="connsiteY819" fmla="*/ 2373405 h 5950684"/>
              <a:gd name="connsiteX820" fmla="*/ 5618357 w 6100546"/>
              <a:gd name="connsiteY820" fmla="*/ 2373404 h 5950684"/>
              <a:gd name="connsiteX821" fmla="*/ 5604540 w 6100546"/>
              <a:gd name="connsiteY821" fmla="*/ 2331954 h 5950684"/>
              <a:gd name="connsiteX822" fmla="*/ 5599934 w 6100546"/>
              <a:gd name="connsiteY822" fmla="*/ 2331954 h 5950684"/>
              <a:gd name="connsiteX823" fmla="*/ 5599934 w 6100546"/>
              <a:gd name="connsiteY823" fmla="*/ 2327348 h 5950684"/>
              <a:gd name="connsiteX824" fmla="*/ 5604539 w 6100546"/>
              <a:gd name="connsiteY824" fmla="*/ 2327348 h 5950684"/>
              <a:gd name="connsiteX825" fmla="*/ 5604540 w 6100546"/>
              <a:gd name="connsiteY825" fmla="*/ 2322742 h 5950684"/>
              <a:gd name="connsiteX826" fmla="*/ 5599934 w 6100546"/>
              <a:gd name="connsiteY826" fmla="*/ 2318137 h 5950684"/>
              <a:gd name="connsiteX827" fmla="*/ 5558482 w 6100546"/>
              <a:gd name="connsiteY827" fmla="*/ 2189178 h 5950684"/>
              <a:gd name="connsiteX828" fmla="*/ 5549271 w 6100546"/>
              <a:gd name="connsiteY828" fmla="*/ 2152332 h 5950684"/>
              <a:gd name="connsiteX829" fmla="*/ 5535454 w 6100546"/>
              <a:gd name="connsiteY829" fmla="*/ 2129303 h 5950684"/>
              <a:gd name="connsiteX830" fmla="*/ 5517031 w 6100546"/>
              <a:gd name="connsiteY830" fmla="*/ 2092458 h 5950684"/>
              <a:gd name="connsiteX831" fmla="*/ 5388072 w 6100546"/>
              <a:gd name="connsiteY831" fmla="*/ 1825328 h 5950684"/>
              <a:gd name="connsiteX832" fmla="*/ 5392676 w 6100546"/>
              <a:gd name="connsiteY832" fmla="*/ 1816116 h 5950684"/>
              <a:gd name="connsiteX833" fmla="*/ 5392677 w 6100546"/>
              <a:gd name="connsiteY833" fmla="*/ 1820721 h 5950684"/>
              <a:gd name="connsiteX834" fmla="*/ 5397282 w 6100546"/>
              <a:gd name="connsiteY834" fmla="*/ 1820722 h 5950684"/>
              <a:gd name="connsiteX835" fmla="*/ 5392676 w 6100546"/>
              <a:gd name="connsiteY835" fmla="*/ 1811511 h 5950684"/>
              <a:gd name="connsiteX836" fmla="*/ 5392676 w 6100546"/>
              <a:gd name="connsiteY836" fmla="*/ 1797694 h 5950684"/>
              <a:gd name="connsiteX837" fmla="*/ 5374253 w 6100546"/>
              <a:gd name="connsiteY837" fmla="*/ 1783876 h 5950684"/>
              <a:gd name="connsiteX838" fmla="*/ 5374253 w 6100546"/>
              <a:gd name="connsiteY838" fmla="*/ 1779272 h 5950684"/>
              <a:gd name="connsiteX839" fmla="*/ 5369648 w 6100546"/>
              <a:gd name="connsiteY839" fmla="*/ 1774665 h 5950684"/>
              <a:gd name="connsiteX840" fmla="*/ 5369648 w 6100546"/>
              <a:gd name="connsiteY840" fmla="*/ 1770060 h 5950684"/>
              <a:gd name="connsiteX841" fmla="*/ 5365042 w 6100546"/>
              <a:gd name="connsiteY841" fmla="*/ 1770060 h 5950684"/>
              <a:gd name="connsiteX842" fmla="*/ 5360436 w 6100546"/>
              <a:gd name="connsiteY842" fmla="*/ 1760848 h 5950684"/>
              <a:gd name="connsiteX843" fmla="*/ 5351226 w 6100546"/>
              <a:gd name="connsiteY843" fmla="*/ 1737820 h 5950684"/>
              <a:gd name="connsiteX844" fmla="*/ 5355831 w 6100546"/>
              <a:gd name="connsiteY844" fmla="*/ 1737820 h 5950684"/>
              <a:gd name="connsiteX845" fmla="*/ 5360437 w 6100546"/>
              <a:gd name="connsiteY845" fmla="*/ 1742425 h 5950684"/>
              <a:gd name="connsiteX846" fmla="*/ 5355831 w 6100546"/>
              <a:gd name="connsiteY846" fmla="*/ 1733214 h 5950684"/>
              <a:gd name="connsiteX847" fmla="*/ 5351225 w 6100546"/>
              <a:gd name="connsiteY847" fmla="*/ 1728608 h 5950684"/>
              <a:gd name="connsiteX848" fmla="*/ 5337408 w 6100546"/>
              <a:gd name="connsiteY848" fmla="*/ 1710186 h 5950684"/>
              <a:gd name="connsiteX849" fmla="*/ 5337408 w 6100546"/>
              <a:gd name="connsiteY849" fmla="*/ 1705580 h 5950684"/>
              <a:gd name="connsiteX850" fmla="*/ 5332803 w 6100546"/>
              <a:gd name="connsiteY850" fmla="*/ 1696368 h 5950684"/>
              <a:gd name="connsiteX851" fmla="*/ 5328196 w 6100546"/>
              <a:gd name="connsiteY851" fmla="*/ 1696368 h 5950684"/>
              <a:gd name="connsiteX852" fmla="*/ 5328196 w 6100546"/>
              <a:gd name="connsiteY852" fmla="*/ 1700974 h 5950684"/>
              <a:gd name="connsiteX853" fmla="*/ 5323591 w 6100546"/>
              <a:gd name="connsiteY853" fmla="*/ 1687157 h 5950684"/>
              <a:gd name="connsiteX854" fmla="*/ 5314379 w 6100546"/>
              <a:gd name="connsiteY854" fmla="*/ 1687157 h 5950684"/>
              <a:gd name="connsiteX855" fmla="*/ 5314379 w 6100546"/>
              <a:gd name="connsiteY855" fmla="*/ 1677946 h 5950684"/>
              <a:gd name="connsiteX856" fmla="*/ 5309773 w 6100546"/>
              <a:gd name="connsiteY856" fmla="*/ 1673340 h 5950684"/>
              <a:gd name="connsiteX857" fmla="*/ 5309773 w 6100546"/>
              <a:gd name="connsiteY857" fmla="*/ 1668734 h 5950684"/>
              <a:gd name="connsiteX858" fmla="*/ 5305168 w 6100546"/>
              <a:gd name="connsiteY858" fmla="*/ 1668734 h 5950684"/>
              <a:gd name="connsiteX859" fmla="*/ 5305168 w 6100546"/>
              <a:gd name="connsiteY859" fmla="*/ 1673340 h 5950684"/>
              <a:gd name="connsiteX860" fmla="*/ 5268323 w 6100546"/>
              <a:gd name="connsiteY860" fmla="*/ 1622678 h 5950684"/>
              <a:gd name="connsiteX861" fmla="*/ 5263716 w 6100546"/>
              <a:gd name="connsiteY861" fmla="*/ 1613466 h 5950684"/>
              <a:gd name="connsiteX862" fmla="*/ 5254506 w 6100546"/>
              <a:gd name="connsiteY862" fmla="*/ 1608860 h 5950684"/>
              <a:gd name="connsiteX863" fmla="*/ 5254505 w 6100546"/>
              <a:gd name="connsiteY863" fmla="*/ 1612476 h 5950684"/>
              <a:gd name="connsiteX864" fmla="*/ 5242703 w 6100546"/>
              <a:gd name="connsiteY864" fmla="*/ 1598138 h 5950684"/>
              <a:gd name="connsiteX865" fmla="*/ 5203842 w 6100546"/>
              <a:gd name="connsiteY865" fmla="*/ 1544381 h 5950684"/>
              <a:gd name="connsiteX866" fmla="*/ 5180813 w 6100546"/>
              <a:gd name="connsiteY866" fmla="*/ 1530563 h 5950684"/>
              <a:gd name="connsiteX867" fmla="*/ 5180813 w 6100546"/>
              <a:gd name="connsiteY867" fmla="*/ 1516747 h 5950684"/>
              <a:gd name="connsiteX868" fmla="*/ 5157784 w 6100546"/>
              <a:gd name="connsiteY868" fmla="*/ 1489112 h 5950684"/>
              <a:gd name="connsiteX869" fmla="*/ 5139362 w 6100546"/>
              <a:gd name="connsiteY869" fmla="*/ 1479901 h 5950684"/>
              <a:gd name="connsiteX870" fmla="*/ 5125544 w 6100546"/>
              <a:gd name="connsiteY870" fmla="*/ 1456872 h 5950684"/>
              <a:gd name="connsiteX871" fmla="*/ 5130150 w 6100546"/>
              <a:gd name="connsiteY871" fmla="*/ 1456872 h 5950684"/>
              <a:gd name="connsiteX872" fmla="*/ 5139362 w 6100546"/>
              <a:gd name="connsiteY872" fmla="*/ 1461478 h 5950684"/>
              <a:gd name="connsiteX873" fmla="*/ 5134756 w 6100546"/>
              <a:gd name="connsiteY873" fmla="*/ 1452267 h 5950684"/>
              <a:gd name="connsiteX874" fmla="*/ 5130150 w 6100546"/>
              <a:gd name="connsiteY874" fmla="*/ 1447661 h 5950684"/>
              <a:gd name="connsiteX875" fmla="*/ 5143967 w 6100546"/>
              <a:gd name="connsiteY875" fmla="*/ 1456872 h 5950684"/>
              <a:gd name="connsiteX876" fmla="*/ 5125544 w 6100546"/>
              <a:gd name="connsiteY876" fmla="*/ 1438450 h 5950684"/>
              <a:gd name="connsiteX877" fmla="*/ 5120939 w 6100546"/>
              <a:gd name="connsiteY877" fmla="*/ 1433844 h 5950684"/>
              <a:gd name="connsiteX878" fmla="*/ 5107121 w 6100546"/>
              <a:gd name="connsiteY878" fmla="*/ 1424633 h 5950684"/>
              <a:gd name="connsiteX879" fmla="*/ 5111727 w 6100546"/>
              <a:gd name="connsiteY879" fmla="*/ 1433845 h 5950684"/>
              <a:gd name="connsiteX880" fmla="*/ 5111727 w 6100546"/>
              <a:gd name="connsiteY880" fmla="*/ 1438450 h 5950684"/>
              <a:gd name="connsiteX881" fmla="*/ 5097910 w 6100546"/>
              <a:gd name="connsiteY881" fmla="*/ 1424633 h 5950684"/>
              <a:gd name="connsiteX882" fmla="*/ 5102516 w 6100546"/>
              <a:gd name="connsiteY882" fmla="*/ 1443055 h 5950684"/>
              <a:gd name="connsiteX883" fmla="*/ 5084093 w 6100546"/>
              <a:gd name="connsiteY883" fmla="*/ 1410816 h 5950684"/>
              <a:gd name="connsiteX884" fmla="*/ 5088700 w 6100546"/>
              <a:gd name="connsiteY884" fmla="*/ 1415421 h 5950684"/>
              <a:gd name="connsiteX885" fmla="*/ 5097910 w 6100546"/>
              <a:gd name="connsiteY885" fmla="*/ 1415421 h 5950684"/>
              <a:gd name="connsiteX886" fmla="*/ 5088699 w 6100546"/>
              <a:gd name="connsiteY886" fmla="*/ 1406211 h 5950684"/>
              <a:gd name="connsiteX887" fmla="*/ 5088699 w 6100546"/>
              <a:gd name="connsiteY887" fmla="*/ 1401604 h 5950684"/>
              <a:gd name="connsiteX888" fmla="*/ 5088700 w 6100546"/>
              <a:gd name="connsiteY888" fmla="*/ 1396998 h 5950684"/>
              <a:gd name="connsiteX889" fmla="*/ 5093304 w 6100546"/>
              <a:gd name="connsiteY889" fmla="*/ 1396998 h 5950684"/>
              <a:gd name="connsiteX890" fmla="*/ 5084093 w 6100546"/>
              <a:gd name="connsiteY890" fmla="*/ 1392393 h 5950684"/>
              <a:gd name="connsiteX891" fmla="*/ 5079487 w 6100546"/>
              <a:gd name="connsiteY891" fmla="*/ 1387787 h 5950684"/>
              <a:gd name="connsiteX892" fmla="*/ 5070277 w 6100546"/>
              <a:gd name="connsiteY892" fmla="*/ 1369364 h 5950684"/>
              <a:gd name="connsiteX893" fmla="*/ 5074881 w 6100546"/>
              <a:gd name="connsiteY893" fmla="*/ 1373970 h 5950684"/>
              <a:gd name="connsiteX894" fmla="*/ 5084093 w 6100546"/>
              <a:gd name="connsiteY894" fmla="*/ 1378576 h 5950684"/>
              <a:gd name="connsiteX895" fmla="*/ 5074881 w 6100546"/>
              <a:gd name="connsiteY895" fmla="*/ 1364759 h 5950684"/>
              <a:gd name="connsiteX896" fmla="*/ 5070276 w 6100546"/>
              <a:gd name="connsiteY896" fmla="*/ 1360153 h 5950684"/>
              <a:gd name="connsiteX897" fmla="*/ 5065670 w 6100546"/>
              <a:gd name="connsiteY897" fmla="*/ 1355547 h 5950684"/>
              <a:gd name="connsiteX898" fmla="*/ 5056459 w 6100546"/>
              <a:gd name="connsiteY898" fmla="*/ 1355548 h 5950684"/>
              <a:gd name="connsiteX899" fmla="*/ 5061064 w 6100546"/>
              <a:gd name="connsiteY899" fmla="*/ 1364759 h 5950684"/>
              <a:gd name="connsiteX900" fmla="*/ 5065670 w 6100546"/>
              <a:gd name="connsiteY900" fmla="*/ 1364759 h 5950684"/>
              <a:gd name="connsiteX901" fmla="*/ 5070277 w 6100546"/>
              <a:gd name="connsiteY901" fmla="*/ 1369364 h 5950684"/>
              <a:gd name="connsiteX902" fmla="*/ 5074881 w 6100546"/>
              <a:gd name="connsiteY902" fmla="*/ 1387787 h 5950684"/>
              <a:gd name="connsiteX903" fmla="*/ 5070276 w 6100546"/>
              <a:gd name="connsiteY903" fmla="*/ 1383181 h 5950684"/>
              <a:gd name="connsiteX904" fmla="*/ 5070277 w 6100546"/>
              <a:gd name="connsiteY904" fmla="*/ 1387787 h 5950684"/>
              <a:gd name="connsiteX905" fmla="*/ 5070276 w 6100546"/>
              <a:gd name="connsiteY905" fmla="*/ 1392392 h 5950684"/>
              <a:gd name="connsiteX906" fmla="*/ 5074881 w 6100546"/>
              <a:gd name="connsiteY906" fmla="*/ 1392392 h 5950684"/>
              <a:gd name="connsiteX907" fmla="*/ 5079487 w 6100546"/>
              <a:gd name="connsiteY907" fmla="*/ 1396999 h 5950684"/>
              <a:gd name="connsiteX908" fmla="*/ 5074881 w 6100546"/>
              <a:gd name="connsiteY908" fmla="*/ 1396998 h 5950684"/>
              <a:gd name="connsiteX909" fmla="*/ 5079487 w 6100546"/>
              <a:gd name="connsiteY909" fmla="*/ 1401604 h 5950684"/>
              <a:gd name="connsiteX910" fmla="*/ 5079487 w 6100546"/>
              <a:gd name="connsiteY910" fmla="*/ 1406210 h 5950684"/>
              <a:gd name="connsiteX911" fmla="*/ 5047247 w 6100546"/>
              <a:gd name="connsiteY911" fmla="*/ 1373970 h 5950684"/>
              <a:gd name="connsiteX912" fmla="*/ 5051853 w 6100546"/>
              <a:gd name="connsiteY912" fmla="*/ 1373970 h 5950684"/>
              <a:gd name="connsiteX913" fmla="*/ 5056459 w 6100546"/>
              <a:gd name="connsiteY913" fmla="*/ 1373970 h 5950684"/>
              <a:gd name="connsiteX914" fmla="*/ 5051853 w 6100546"/>
              <a:gd name="connsiteY914" fmla="*/ 1369364 h 5950684"/>
              <a:gd name="connsiteX915" fmla="*/ 5047247 w 6100546"/>
              <a:gd name="connsiteY915" fmla="*/ 1369364 h 5950684"/>
              <a:gd name="connsiteX916" fmla="*/ 5042641 w 6100546"/>
              <a:gd name="connsiteY916" fmla="*/ 1364759 h 5950684"/>
              <a:gd name="connsiteX917" fmla="*/ 5033430 w 6100546"/>
              <a:gd name="connsiteY917" fmla="*/ 1346336 h 5950684"/>
              <a:gd name="connsiteX918" fmla="*/ 5033430 w 6100546"/>
              <a:gd name="connsiteY918" fmla="*/ 1341730 h 5950684"/>
              <a:gd name="connsiteX919" fmla="*/ 5028824 w 6100546"/>
              <a:gd name="connsiteY919" fmla="*/ 1337124 h 5950684"/>
              <a:gd name="connsiteX920" fmla="*/ 5024218 w 6100546"/>
              <a:gd name="connsiteY920" fmla="*/ 1337124 h 5950684"/>
              <a:gd name="connsiteX921" fmla="*/ 5024218 w 6100546"/>
              <a:gd name="connsiteY921" fmla="*/ 1341730 h 5950684"/>
              <a:gd name="connsiteX922" fmla="*/ 5005796 w 6100546"/>
              <a:gd name="connsiteY922" fmla="*/ 1318702 h 5950684"/>
              <a:gd name="connsiteX923" fmla="*/ 5001190 w 6100546"/>
              <a:gd name="connsiteY923" fmla="*/ 1314096 h 5950684"/>
              <a:gd name="connsiteX924" fmla="*/ 4996584 w 6100546"/>
              <a:gd name="connsiteY924" fmla="*/ 1314096 h 5950684"/>
              <a:gd name="connsiteX925" fmla="*/ 4996584 w 6100546"/>
              <a:gd name="connsiteY925" fmla="*/ 1318703 h 5950684"/>
              <a:gd name="connsiteX926" fmla="*/ 4978161 w 6100546"/>
              <a:gd name="connsiteY926" fmla="*/ 1309490 h 5950684"/>
              <a:gd name="connsiteX927" fmla="*/ 4922893 w 6100546"/>
              <a:gd name="connsiteY927" fmla="*/ 1240405 h 5950684"/>
              <a:gd name="connsiteX928" fmla="*/ 4918288 w 6100546"/>
              <a:gd name="connsiteY928" fmla="*/ 1245010 h 5950684"/>
              <a:gd name="connsiteX929" fmla="*/ 4918287 w 6100546"/>
              <a:gd name="connsiteY929" fmla="*/ 1240405 h 5950684"/>
              <a:gd name="connsiteX930" fmla="*/ 4913681 w 6100546"/>
              <a:gd name="connsiteY930" fmla="*/ 1235799 h 5950684"/>
              <a:gd name="connsiteX931" fmla="*/ 4913681 w 6100546"/>
              <a:gd name="connsiteY931" fmla="*/ 1240405 h 5950684"/>
              <a:gd name="connsiteX932" fmla="*/ 4886048 w 6100546"/>
              <a:gd name="connsiteY932" fmla="*/ 1198954 h 5950684"/>
              <a:gd name="connsiteX933" fmla="*/ 4876835 w 6100546"/>
              <a:gd name="connsiteY933" fmla="*/ 1203559 h 5950684"/>
              <a:gd name="connsiteX934" fmla="*/ 4872230 w 6100546"/>
              <a:gd name="connsiteY934" fmla="*/ 1194348 h 5950684"/>
              <a:gd name="connsiteX935" fmla="*/ 4863018 w 6100546"/>
              <a:gd name="connsiteY935" fmla="*/ 1185137 h 5950684"/>
              <a:gd name="connsiteX936" fmla="*/ 4867624 w 6100546"/>
              <a:gd name="connsiteY936" fmla="*/ 1185137 h 5950684"/>
              <a:gd name="connsiteX937" fmla="*/ 4867624 w 6100546"/>
              <a:gd name="connsiteY937" fmla="*/ 1180530 h 5950684"/>
              <a:gd name="connsiteX938" fmla="*/ 4858412 w 6100546"/>
              <a:gd name="connsiteY938" fmla="*/ 1175925 h 5950684"/>
              <a:gd name="connsiteX939" fmla="*/ 4853807 w 6100546"/>
              <a:gd name="connsiteY939" fmla="*/ 1175925 h 5950684"/>
              <a:gd name="connsiteX940" fmla="*/ 4821567 w 6100546"/>
              <a:gd name="connsiteY940" fmla="*/ 1148291 h 5950684"/>
              <a:gd name="connsiteX941" fmla="*/ 4830778 w 6100546"/>
              <a:gd name="connsiteY941" fmla="*/ 1162108 h 5950684"/>
              <a:gd name="connsiteX942" fmla="*/ 4849201 w 6100546"/>
              <a:gd name="connsiteY942" fmla="*/ 1171319 h 5950684"/>
              <a:gd name="connsiteX943" fmla="*/ 4844595 w 6100546"/>
              <a:gd name="connsiteY943" fmla="*/ 1166714 h 5950684"/>
              <a:gd name="connsiteX944" fmla="*/ 4839989 w 6100546"/>
              <a:gd name="connsiteY944" fmla="*/ 1166714 h 5950684"/>
              <a:gd name="connsiteX945" fmla="*/ 4839989 w 6100546"/>
              <a:gd name="connsiteY945" fmla="*/ 1171319 h 5950684"/>
              <a:gd name="connsiteX946" fmla="*/ 4844595 w 6100546"/>
              <a:gd name="connsiteY946" fmla="*/ 1175925 h 5950684"/>
              <a:gd name="connsiteX947" fmla="*/ 4839990 w 6100546"/>
              <a:gd name="connsiteY947" fmla="*/ 1175925 h 5950684"/>
              <a:gd name="connsiteX948" fmla="*/ 4835384 w 6100546"/>
              <a:gd name="connsiteY948" fmla="*/ 1171320 h 5950684"/>
              <a:gd name="connsiteX949" fmla="*/ 4835384 w 6100546"/>
              <a:gd name="connsiteY949" fmla="*/ 1175925 h 5950684"/>
              <a:gd name="connsiteX950" fmla="*/ 4839989 w 6100546"/>
              <a:gd name="connsiteY950" fmla="*/ 1180531 h 5950684"/>
              <a:gd name="connsiteX951" fmla="*/ 4844596 w 6100546"/>
              <a:gd name="connsiteY951" fmla="*/ 1185137 h 5950684"/>
              <a:gd name="connsiteX952" fmla="*/ 4835385 w 6100546"/>
              <a:gd name="connsiteY952" fmla="*/ 1180531 h 5950684"/>
              <a:gd name="connsiteX953" fmla="*/ 4830778 w 6100546"/>
              <a:gd name="connsiteY953" fmla="*/ 1175925 h 5950684"/>
              <a:gd name="connsiteX954" fmla="*/ 4826172 w 6100546"/>
              <a:gd name="connsiteY954" fmla="*/ 1171319 h 5950684"/>
              <a:gd name="connsiteX955" fmla="*/ 4816961 w 6100546"/>
              <a:gd name="connsiteY955" fmla="*/ 1162108 h 5950684"/>
              <a:gd name="connsiteX956" fmla="*/ 4816961 w 6100546"/>
              <a:gd name="connsiteY956" fmla="*/ 1171319 h 5950684"/>
              <a:gd name="connsiteX957" fmla="*/ 4816961 w 6100546"/>
              <a:gd name="connsiteY957" fmla="*/ 1175925 h 5950684"/>
              <a:gd name="connsiteX958" fmla="*/ 4798538 w 6100546"/>
              <a:gd name="connsiteY958" fmla="*/ 1152898 h 5950684"/>
              <a:gd name="connsiteX959" fmla="*/ 4803144 w 6100546"/>
              <a:gd name="connsiteY959" fmla="*/ 1152897 h 5950684"/>
              <a:gd name="connsiteX960" fmla="*/ 4803144 w 6100546"/>
              <a:gd name="connsiteY960" fmla="*/ 1148291 h 5950684"/>
              <a:gd name="connsiteX961" fmla="*/ 4798538 w 6100546"/>
              <a:gd name="connsiteY961" fmla="*/ 1148291 h 5950684"/>
              <a:gd name="connsiteX962" fmla="*/ 4793932 w 6100546"/>
              <a:gd name="connsiteY962" fmla="*/ 1148291 h 5950684"/>
              <a:gd name="connsiteX963" fmla="*/ 4789327 w 6100546"/>
              <a:gd name="connsiteY963" fmla="*/ 1143685 h 5950684"/>
              <a:gd name="connsiteX964" fmla="*/ 4775509 w 6100546"/>
              <a:gd name="connsiteY964" fmla="*/ 1129868 h 5950684"/>
              <a:gd name="connsiteX965" fmla="*/ 4747875 w 6100546"/>
              <a:gd name="connsiteY965" fmla="*/ 1129868 h 5950684"/>
              <a:gd name="connsiteX966" fmla="*/ 4770904 w 6100546"/>
              <a:gd name="connsiteY966" fmla="*/ 1143685 h 5950684"/>
              <a:gd name="connsiteX967" fmla="*/ 4761692 w 6100546"/>
              <a:gd name="connsiteY967" fmla="*/ 1143685 h 5950684"/>
              <a:gd name="connsiteX968" fmla="*/ 4761692 w 6100546"/>
              <a:gd name="connsiteY968" fmla="*/ 1148291 h 5950684"/>
              <a:gd name="connsiteX969" fmla="*/ 4724846 w 6100546"/>
              <a:gd name="connsiteY969" fmla="*/ 1111445 h 5950684"/>
              <a:gd name="connsiteX970" fmla="*/ 4683983 w 6100546"/>
              <a:gd name="connsiteY970" fmla="*/ 1071646 h 5950684"/>
              <a:gd name="connsiteX971" fmla="*/ 4696187 w 6100546"/>
              <a:gd name="connsiteY971" fmla="*/ 1083818 h 5950684"/>
              <a:gd name="connsiteX972" fmla="*/ 4697212 w 6100546"/>
              <a:gd name="connsiteY972" fmla="*/ 1079206 h 5950684"/>
              <a:gd name="connsiteX973" fmla="*/ 4658711 w 6100546"/>
              <a:gd name="connsiteY973" fmla="*/ 1045886 h 5950684"/>
              <a:gd name="connsiteX974" fmla="*/ 4658938 w 6100546"/>
              <a:gd name="connsiteY974" fmla="*/ 1046667 h 5950684"/>
              <a:gd name="connsiteX975" fmla="*/ 4680682 w 6100546"/>
              <a:gd name="connsiteY975" fmla="*/ 1068354 h 5950684"/>
              <a:gd name="connsiteX976" fmla="*/ 4678790 w 6100546"/>
              <a:gd name="connsiteY976" fmla="*/ 1060784 h 5950684"/>
              <a:gd name="connsiteX977" fmla="*/ 4658711 w 6100546"/>
              <a:gd name="connsiteY977" fmla="*/ 1045886 h 5950684"/>
              <a:gd name="connsiteX978" fmla="*/ 4606321 w 6100546"/>
              <a:gd name="connsiteY978" fmla="*/ 1002574 h 5950684"/>
              <a:gd name="connsiteX979" fmla="*/ 4622386 w 6100546"/>
              <a:gd name="connsiteY979" fmla="*/ 1014210 h 5950684"/>
              <a:gd name="connsiteX980" fmla="*/ 4623521 w 6100546"/>
              <a:gd name="connsiteY980" fmla="*/ 1014726 h 5950684"/>
              <a:gd name="connsiteX981" fmla="*/ 4625380 w 6100546"/>
              <a:gd name="connsiteY981" fmla="*/ 1016379 h 5950684"/>
              <a:gd name="connsiteX982" fmla="*/ 4629000 w 6100546"/>
              <a:gd name="connsiteY982" fmla="*/ 1019001 h 5950684"/>
              <a:gd name="connsiteX983" fmla="*/ 4629349 w 6100546"/>
              <a:gd name="connsiteY983" fmla="*/ 1018612 h 5950684"/>
              <a:gd name="connsiteX984" fmla="*/ 4623520 w 6100546"/>
              <a:gd name="connsiteY984" fmla="*/ 1010120 h 5950684"/>
              <a:gd name="connsiteX985" fmla="*/ 4631581 w 6100546"/>
              <a:gd name="connsiteY985" fmla="*/ 1015302 h 5950684"/>
              <a:gd name="connsiteX986" fmla="*/ 4632702 w 6100546"/>
              <a:gd name="connsiteY986" fmla="*/ 1010258 h 5950684"/>
              <a:gd name="connsiteX987" fmla="*/ 4632443 w 6100546"/>
              <a:gd name="connsiteY987" fmla="*/ 1010037 h 5950684"/>
              <a:gd name="connsiteX988" fmla="*/ 4553154 w 6100546"/>
              <a:gd name="connsiteY988" fmla="*/ 964063 h 5950684"/>
              <a:gd name="connsiteX989" fmla="*/ 4574509 w 6100546"/>
              <a:gd name="connsiteY989" fmla="*/ 979532 h 5950684"/>
              <a:gd name="connsiteX990" fmla="*/ 4572858 w 6100546"/>
              <a:gd name="connsiteY990" fmla="*/ 977880 h 5950684"/>
              <a:gd name="connsiteX991" fmla="*/ 4554434 w 6100546"/>
              <a:gd name="connsiteY991" fmla="*/ 964063 h 5950684"/>
              <a:gd name="connsiteX992" fmla="*/ 4531406 w 6100546"/>
              <a:gd name="connsiteY992" fmla="*/ 941035 h 5950684"/>
              <a:gd name="connsiteX993" fmla="*/ 4527186 w 6100546"/>
              <a:gd name="connsiteY993" fmla="*/ 945254 h 5950684"/>
              <a:gd name="connsiteX994" fmla="*/ 4541093 w 6100546"/>
              <a:gd name="connsiteY994" fmla="*/ 955327 h 5950684"/>
              <a:gd name="connsiteX995" fmla="*/ 4536012 w 6100546"/>
              <a:gd name="connsiteY995" fmla="*/ 950246 h 5950684"/>
              <a:gd name="connsiteX996" fmla="*/ 4536012 w 6100546"/>
              <a:gd name="connsiteY996" fmla="*/ 945640 h 5950684"/>
              <a:gd name="connsiteX997" fmla="*/ 4531406 w 6100546"/>
              <a:gd name="connsiteY997" fmla="*/ 941035 h 5950684"/>
              <a:gd name="connsiteX998" fmla="*/ 3975166 w 6100546"/>
              <a:gd name="connsiteY998" fmla="*/ 638880 h 5950684"/>
              <a:gd name="connsiteX999" fmla="*/ 4119482 w 6100546"/>
              <a:gd name="connsiteY999" fmla="*/ 702588 h 5950684"/>
              <a:gd name="connsiteX1000" fmla="*/ 4219629 w 6100546"/>
              <a:gd name="connsiteY1000" fmla="*/ 751511 h 5950684"/>
              <a:gd name="connsiteX1001" fmla="*/ 4249652 w 6100546"/>
              <a:gd name="connsiteY1001" fmla="*/ 756373 h 5950684"/>
              <a:gd name="connsiteX1002" fmla="*/ 4169192 w 6100546"/>
              <a:gd name="connsiteY1002" fmla="*/ 708446 h 5950684"/>
              <a:gd name="connsiteX1003" fmla="*/ 4160618 w 6100546"/>
              <a:gd name="connsiteY1003" fmla="*/ 701438 h 5950684"/>
              <a:gd name="connsiteX1004" fmla="*/ 4103065 w 6100546"/>
              <a:gd name="connsiteY1004" fmla="*/ 678846 h 5950684"/>
              <a:gd name="connsiteX1005" fmla="*/ 3094419 w 6100546"/>
              <a:gd name="connsiteY1005" fmla="*/ 356112 h 5950684"/>
              <a:gd name="connsiteX1006" fmla="*/ 3093392 w 6100546"/>
              <a:gd name="connsiteY1006" fmla="*/ 356160 h 5950684"/>
              <a:gd name="connsiteX1007" fmla="*/ 3231258 w 6100546"/>
              <a:gd name="connsiteY1007" fmla="*/ 366341 h 5950684"/>
              <a:gd name="connsiteX1008" fmla="*/ 3513271 w 6100546"/>
              <a:gd name="connsiteY1008" fmla="*/ 427372 h 5950684"/>
              <a:gd name="connsiteX1009" fmla="*/ 3608222 w 6100546"/>
              <a:gd name="connsiteY1009" fmla="*/ 454238 h 5950684"/>
              <a:gd name="connsiteX1010" fmla="*/ 3622351 w 6100546"/>
              <a:gd name="connsiteY1010" fmla="*/ 456286 h 5950684"/>
              <a:gd name="connsiteX1011" fmla="*/ 4425474 w 6100546"/>
              <a:gd name="connsiteY1011" fmla="*/ 742990 h 5950684"/>
              <a:gd name="connsiteX1012" fmla="*/ 4411657 w 6100546"/>
              <a:gd name="connsiteY1012" fmla="*/ 742990 h 5950684"/>
              <a:gd name="connsiteX1013" fmla="*/ 4485349 w 6100546"/>
              <a:gd name="connsiteY1013" fmla="*/ 779836 h 5950684"/>
              <a:gd name="connsiteX1014" fmla="*/ 4572858 w 6100546"/>
              <a:gd name="connsiteY1014" fmla="*/ 830498 h 5950684"/>
              <a:gd name="connsiteX1015" fmla="*/ 4623520 w 6100546"/>
              <a:gd name="connsiteY1015" fmla="*/ 862738 h 5950684"/>
              <a:gd name="connsiteX1016" fmla="*/ 4623520 w 6100546"/>
              <a:gd name="connsiteY1016" fmla="*/ 867344 h 5950684"/>
              <a:gd name="connsiteX1017" fmla="*/ 4628126 w 6100546"/>
              <a:gd name="connsiteY1017" fmla="*/ 867343 h 5950684"/>
              <a:gd name="connsiteX1018" fmla="*/ 4632732 w 6100546"/>
              <a:gd name="connsiteY1018" fmla="*/ 871949 h 5950684"/>
              <a:gd name="connsiteX1019" fmla="*/ 4641943 w 6100546"/>
              <a:gd name="connsiteY1019" fmla="*/ 876556 h 5950684"/>
              <a:gd name="connsiteX1020" fmla="*/ 4664972 w 6100546"/>
              <a:gd name="connsiteY1020" fmla="*/ 890372 h 5950684"/>
              <a:gd name="connsiteX1021" fmla="*/ 4738664 w 6100546"/>
              <a:gd name="connsiteY1021" fmla="*/ 941035 h 5950684"/>
              <a:gd name="connsiteX1022" fmla="*/ 4766299 w 6100546"/>
              <a:gd name="connsiteY1022" fmla="*/ 964063 h 5950684"/>
              <a:gd name="connsiteX1023" fmla="*/ 4830778 w 6100546"/>
              <a:gd name="connsiteY1023" fmla="*/ 1014726 h 5950684"/>
              <a:gd name="connsiteX1024" fmla="*/ 4826172 w 6100546"/>
              <a:gd name="connsiteY1024" fmla="*/ 1014726 h 5950684"/>
              <a:gd name="connsiteX1025" fmla="*/ 4839989 w 6100546"/>
              <a:gd name="connsiteY1025" fmla="*/ 1023937 h 5950684"/>
              <a:gd name="connsiteX1026" fmla="*/ 5512425 w 6100546"/>
              <a:gd name="connsiteY1026" fmla="*/ 1834539 h 5950684"/>
              <a:gd name="connsiteX1027" fmla="*/ 5811797 w 6100546"/>
              <a:gd name="connsiteY1027" fmla="*/ 3022808 h 5950684"/>
              <a:gd name="connsiteX1028" fmla="*/ 5802585 w 6100546"/>
              <a:gd name="connsiteY1028" fmla="*/ 3022808 h 5950684"/>
              <a:gd name="connsiteX1029" fmla="*/ 5751923 w 6100546"/>
              <a:gd name="connsiteY1029" fmla="*/ 2889243 h 5950684"/>
              <a:gd name="connsiteX1030" fmla="*/ 5747317 w 6100546"/>
              <a:gd name="connsiteY1030" fmla="*/ 2907666 h 5950684"/>
              <a:gd name="connsiteX1031" fmla="*/ 5738105 w 6100546"/>
              <a:gd name="connsiteY1031" fmla="*/ 2824763 h 5950684"/>
              <a:gd name="connsiteX1032" fmla="*/ 5715076 w 6100546"/>
              <a:gd name="connsiteY1032" fmla="*/ 2764889 h 5950684"/>
              <a:gd name="connsiteX1033" fmla="*/ 5705865 w 6100546"/>
              <a:gd name="connsiteY1033" fmla="*/ 2810946 h 5950684"/>
              <a:gd name="connsiteX1034" fmla="*/ 5701259 w 6100546"/>
              <a:gd name="connsiteY1034" fmla="*/ 2806340 h 5950684"/>
              <a:gd name="connsiteX1035" fmla="*/ 5701259 w 6100546"/>
              <a:gd name="connsiteY1035" fmla="*/ 2801735 h 5950684"/>
              <a:gd name="connsiteX1036" fmla="*/ 5701259 w 6100546"/>
              <a:gd name="connsiteY1036" fmla="*/ 2797128 h 5950684"/>
              <a:gd name="connsiteX1037" fmla="*/ 5701259 w 6100546"/>
              <a:gd name="connsiteY1037" fmla="*/ 2787918 h 5950684"/>
              <a:gd name="connsiteX1038" fmla="*/ 5696654 w 6100546"/>
              <a:gd name="connsiteY1038" fmla="*/ 2792523 h 5950684"/>
              <a:gd name="connsiteX1039" fmla="*/ 5696654 w 6100546"/>
              <a:gd name="connsiteY1039" fmla="*/ 2797130 h 5950684"/>
              <a:gd name="connsiteX1040" fmla="*/ 5696654 w 6100546"/>
              <a:gd name="connsiteY1040" fmla="*/ 2801735 h 5950684"/>
              <a:gd name="connsiteX1041" fmla="*/ 5692048 w 6100546"/>
              <a:gd name="connsiteY1041" fmla="*/ 2815552 h 5950684"/>
              <a:gd name="connsiteX1042" fmla="*/ 5696654 w 6100546"/>
              <a:gd name="connsiteY1042" fmla="*/ 2820156 h 5950684"/>
              <a:gd name="connsiteX1043" fmla="*/ 5696654 w 6100546"/>
              <a:gd name="connsiteY1043" fmla="*/ 2815552 h 5950684"/>
              <a:gd name="connsiteX1044" fmla="*/ 5701259 w 6100546"/>
              <a:gd name="connsiteY1044" fmla="*/ 2810946 h 5950684"/>
              <a:gd name="connsiteX1045" fmla="*/ 5701259 w 6100546"/>
              <a:gd name="connsiteY1045" fmla="*/ 2824762 h 5950684"/>
              <a:gd name="connsiteX1046" fmla="*/ 5701259 w 6100546"/>
              <a:gd name="connsiteY1046" fmla="*/ 2829369 h 5950684"/>
              <a:gd name="connsiteX1047" fmla="*/ 5678230 w 6100546"/>
              <a:gd name="connsiteY1047" fmla="*/ 2866214 h 5950684"/>
              <a:gd name="connsiteX1048" fmla="*/ 5673625 w 6100546"/>
              <a:gd name="connsiteY1048" fmla="*/ 2810946 h 5950684"/>
              <a:gd name="connsiteX1049" fmla="*/ 5655203 w 6100546"/>
              <a:gd name="connsiteY1049" fmla="*/ 2829368 h 5950684"/>
              <a:gd name="connsiteX1050" fmla="*/ 5609145 w 6100546"/>
              <a:gd name="connsiteY1050" fmla="*/ 2718832 h 5950684"/>
              <a:gd name="connsiteX1051" fmla="*/ 5609145 w 6100546"/>
              <a:gd name="connsiteY1051" fmla="*/ 2714225 h 5950684"/>
              <a:gd name="connsiteX1052" fmla="*/ 5609145 w 6100546"/>
              <a:gd name="connsiteY1052" fmla="*/ 2705015 h 5950684"/>
              <a:gd name="connsiteX1053" fmla="*/ 5604540 w 6100546"/>
              <a:gd name="connsiteY1053" fmla="*/ 2700408 h 5950684"/>
              <a:gd name="connsiteX1054" fmla="*/ 5590722 w 6100546"/>
              <a:gd name="connsiteY1054" fmla="*/ 2649747 h 5950684"/>
              <a:gd name="connsiteX1055" fmla="*/ 5586117 w 6100546"/>
              <a:gd name="connsiteY1055" fmla="*/ 2631324 h 5950684"/>
              <a:gd name="connsiteX1056" fmla="*/ 5581511 w 6100546"/>
              <a:gd name="connsiteY1056" fmla="*/ 2626718 h 5950684"/>
              <a:gd name="connsiteX1057" fmla="*/ 5581511 w 6100546"/>
              <a:gd name="connsiteY1057" fmla="*/ 2622113 h 5950684"/>
              <a:gd name="connsiteX1058" fmla="*/ 5576905 w 6100546"/>
              <a:gd name="connsiteY1058" fmla="*/ 2622113 h 5950684"/>
              <a:gd name="connsiteX1059" fmla="*/ 5576905 w 6100546"/>
              <a:gd name="connsiteY1059" fmla="*/ 2617507 h 5950684"/>
              <a:gd name="connsiteX1060" fmla="*/ 5567693 w 6100546"/>
              <a:gd name="connsiteY1060" fmla="*/ 2599084 h 5950684"/>
              <a:gd name="connsiteX1061" fmla="*/ 5563088 w 6100546"/>
              <a:gd name="connsiteY1061" fmla="*/ 2612901 h 5950684"/>
              <a:gd name="connsiteX1062" fmla="*/ 5553877 w 6100546"/>
              <a:gd name="connsiteY1062" fmla="*/ 2603690 h 5950684"/>
              <a:gd name="connsiteX1063" fmla="*/ 5549271 w 6100546"/>
              <a:gd name="connsiteY1063" fmla="*/ 2562239 h 5950684"/>
              <a:gd name="connsiteX1064" fmla="*/ 5512425 w 6100546"/>
              <a:gd name="connsiteY1064" fmla="*/ 2451702 h 5950684"/>
              <a:gd name="connsiteX1065" fmla="*/ 5503214 w 6100546"/>
              <a:gd name="connsiteY1065" fmla="*/ 2424067 h 5950684"/>
              <a:gd name="connsiteX1066" fmla="*/ 5470974 w 6100546"/>
              <a:gd name="connsiteY1066" fmla="*/ 2331954 h 5950684"/>
              <a:gd name="connsiteX1067" fmla="*/ 5470974 w 6100546"/>
              <a:gd name="connsiteY1067" fmla="*/ 2318137 h 5950684"/>
              <a:gd name="connsiteX1068" fmla="*/ 5461762 w 6100546"/>
              <a:gd name="connsiteY1068" fmla="*/ 2308926 h 5950684"/>
              <a:gd name="connsiteX1069" fmla="*/ 5466369 w 6100546"/>
              <a:gd name="connsiteY1069" fmla="*/ 2304320 h 5950684"/>
              <a:gd name="connsiteX1070" fmla="*/ 5438735 w 6100546"/>
              <a:gd name="connsiteY1070" fmla="*/ 2239840 h 5950684"/>
              <a:gd name="connsiteX1071" fmla="*/ 5447945 w 6100546"/>
              <a:gd name="connsiteY1071" fmla="*/ 2239840 h 5950684"/>
              <a:gd name="connsiteX1072" fmla="*/ 5434128 w 6100546"/>
              <a:gd name="connsiteY1072" fmla="*/ 2226023 h 5950684"/>
              <a:gd name="connsiteX1073" fmla="*/ 5420311 w 6100546"/>
              <a:gd name="connsiteY1073" fmla="*/ 2193782 h 5950684"/>
              <a:gd name="connsiteX1074" fmla="*/ 5420311 w 6100546"/>
              <a:gd name="connsiteY1074" fmla="*/ 2189178 h 5950684"/>
              <a:gd name="connsiteX1075" fmla="*/ 5424916 w 6100546"/>
              <a:gd name="connsiteY1075" fmla="*/ 2189178 h 5950684"/>
              <a:gd name="connsiteX1076" fmla="*/ 5429522 w 6100546"/>
              <a:gd name="connsiteY1076" fmla="*/ 2189177 h 5950684"/>
              <a:gd name="connsiteX1077" fmla="*/ 5429522 w 6100546"/>
              <a:gd name="connsiteY1077" fmla="*/ 2184572 h 5950684"/>
              <a:gd name="connsiteX1078" fmla="*/ 5424916 w 6100546"/>
              <a:gd name="connsiteY1078" fmla="*/ 2161543 h 5950684"/>
              <a:gd name="connsiteX1079" fmla="*/ 5429522 w 6100546"/>
              <a:gd name="connsiteY1079" fmla="*/ 2161542 h 5950684"/>
              <a:gd name="connsiteX1080" fmla="*/ 5429522 w 6100546"/>
              <a:gd name="connsiteY1080" fmla="*/ 2156938 h 5950684"/>
              <a:gd name="connsiteX1081" fmla="*/ 5424917 w 6100546"/>
              <a:gd name="connsiteY1081" fmla="*/ 2152332 h 5950684"/>
              <a:gd name="connsiteX1082" fmla="*/ 5388072 w 6100546"/>
              <a:gd name="connsiteY1082" fmla="*/ 2064823 h 5950684"/>
              <a:gd name="connsiteX1083" fmla="*/ 5337408 w 6100546"/>
              <a:gd name="connsiteY1083" fmla="*/ 1977316 h 5950684"/>
              <a:gd name="connsiteX1084" fmla="*/ 5321863 w 6100546"/>
              <a:gd name="connsiteY1084" fmla="*/ 1943349 h 5950684"/>
              <a:gd name="connsiteX1085" fmla="*/ 5314233 w 6100546"/>
              <a:gd name="connsiteY1085" fmla="*/ 1930292 h 5950684"/>
              <a:gd name="connsiteX1086" fmla="*/ 5342560 w 6100546"/>
              <a:gd name="connsiteY1086" fmla="*/ 1992734 h 5950684"/>
              <a:gd name="connsiteX1087" fmla="*/ 5509333 w 6100546"/>
              <a:gd name="connsiteY1087" fmla="*/ 2577629 h 5950684"/>
              <a:gd name="connsiteX1088" fmla="*/ 5541762 w 6100546"/>
              <a:gd name="connsiteY1088" fmla="*/ 2807552 h 5950684"/>
              <a:gd name="connsiteX1089" fmla="*/ 5536472 w 6100546"/>
              <a:gd name="connsiteY1089" fmla="*/ 2828499 h 5950684"/>
              <a:gd name="connsiteX1090" fmla="*/ 5526971 w 6100546"/>
              <a:gd name="connsiteY1090" fmla="*/ 2819850 h 5950684"/>
              <a:gd name="connsiteX1091" fmla="*/ 5346305 w 6100546"/>
              <a:gd name="connsiteY1091" fmla="*/ 2097618 h 5950684"/>
              <a:gd name="connsiteX1092" fmla="*/ 5178627 w 6100546"/>
              <a:gd name="connsiteY1092" fmla="*/ 1745780 h 5950684"/>
              <a:gd name="connsiteX1093" fmla="*/ 5157512 w 6100546"/>
              <a:gd name="connsiteY1093" fmla="*/ 1703493 h 5950684"/>
              <a:gd name="connsiteX1094" fmla="*/ 5139908 w 6100546"/>
              <a:gd name="connsiteY1094" fmla="*/ 1689267 h 5950684"/>
              <a:gd name="connsiteX1095" fmla="*/ 5136717 w 6100546"/>
              <a:gd name="connsiteY1095" fmla="*/ 1714819 h 5950684"/>
              <a:gd name="connsiteX1096" fmla="*/ 5225222 w 6100546"/>
              <a:gd name="connsiteY1096" fmla="*/ 1876563 h 5950684"/>
              <a:gd name="connsiteX1097" fmla="*/ 5301667 w 6100546"/>
              <a:gd name="connsiteY1097" fmla="*/ 2049214 h 5950684"/>
              <a:gd name="connsiteX1098" fmla="*/ 5350111 w 6100546"/>
              <a:gd name="connsiteY1098" fmla="*/ 2181079 h 5950684"/>
              <a:gd name="connsiteX1099" fmla="*/ 5351225 w 6100546"/>
              <a:gd name="connsiteY1099" fmla="*/ 2179965 h 5950684"/>
              <a:gd name="connsiteX1100" fmla="*/ 5374253 w 6100546"/>
              <a:gd name="connsiteY1100" fmla="*/ 2235233 h 5950684"/>
              <a:gd name="connsiteX1101" fmla="*/ 5369648 w 6100546"/>
              <a:gd name="connsiteY1101" fmla="*/ 2235233 h 5950684"/>
              <a:gd name="connsiteX1102" fmla="*/ 5365043 w 6100546"/>
              <a:gd name="connsiteY1102" fmla="*/ 2216812 h 5950684"/>
              <a:gd name="connsiteX1103" fmla="*/ 5358240 w 6100546"/>
              <a:gd name="connsiteY1103" fmla="*/ 2203206 h 5950684"/>
              <a:gd name="connsiteX1104" fmla="*/ 5365805 w 6100546"/>
              <a:gd name="connsiteY1104" fmla="*/ 2223799 h 5950684"/>
              <a:gd name="connsiteX1105" fmla="*/ 5377582 w 6100546"/>
              <a:gd name="connsiteY1105" fmla="*/ 2264421 h 5950684"/>
              <a:gd name="connsiteX1106" fmla="*/ 5382889 w 6100546"/>
              <a:gd name="connsiteY1106" fmla="*/ 2266898 h 5950684"/>
              <a:gd name="connsiteX1107" fmla="*/ 5388071 w 6100546"/>
              <a:gd name="connsiteY1107" fmla="*/ 2267474 h 5950684"/>
              <a:gd name="connsiteX1108" fmla="*/ 5388071 w 6100546"/>
              <a:gd name="connsiteY1108" fmla="*/ 2276686 h 5950684"/>
              <a:gd name="connsiteX1109" fmla="*/ 5383466 w 6100546"/>
              <a:gd name="connsiteY1109" fmla="*/ 2276686 h 5950684"/>
              <a:gd name="connsiteX1110" fmla="*/ 5383466 w 6100546"/>
              <a:gd name="connsiteY1110" fmla="*/ 2281290 h 5950684"/>
              <a:gd name="connsiteX1111" fmla="*/ 5383465 w 6100546"/>
              <a:gd name="connsiteY1111" fmla="*/ 2284717 h 5950684"/>
              <a:gd name="connsiteX1112" fmla="*/ 5417006 w 6100546"/>
              <a:gd name="connsiteY1112" fmla="*/ 2400410 h 5950684"/>
              <a:gd name="connsiteX1113" fmla="*/ 5423669 w 6100546"/>
              <a:gd name="connsiteY1113" fmla="*/ 2432055 h 5950684"/>
              <a:gd name="connsiteX1114" fmla="*/ 5434128 w 6100546"/>
              <a:gd name="connsiteY1114" fmla="*/ 2447096 h 5950684"/>
              <a:gd name="connsiteX1115" fmla="*/ 5443339 w 6100546"/>
              <a:gd name="connsiteY1115" fmla="*/ 2470124 h 5950684"/>
              <a:gd name="connsiteX1116" fmla="*/ 5447945 w 6100546"/>
              <a:gd name="connsiteY1116" fmla="*/ 2497759 h 5950684"/>
              <a:gd name="connsiteX1117" fmla="*/ 5457156 w 6100546"/>
              <a:gd name="connsiteY1117" fmla="*/ 2529998 h 5950684"/>
              <a:gd name="connsiteX1118" fmla="*/ 5466368 w 6100546"/>
              <a:gd name="connsiteY1118" fmla="*/ 2576056 h 5950684"/>
              <a:gd name="connsiteX1119" fmla="*/ 5475579 w 6100546"/>
              <a:gd name="connsiteY1119" fmla="*/ 2603690 h 5950684"/>
              <a:gd name="connsiteX1120" fmla="*/ 5475579 w 6100546"/>
              <a:gd name="connsiteY1120" fmla="*/ 2608296 h 5950684"/>
              <a:gd name="connsiteX1121" fmla="*/ 5484791 w 6100546"/>
              <a:gd name="connsiteY1121" fmla="*/ 2645140 h 5950684"/>
              <a:gd name="connsiteX1122" fmla="*/ 5494002 w 6100546"/>
              <a:gd name="connsiteY1122" fmla="*/ 2677380 h 5950684"/>
              <a:gd name="connsiteX1123" fmla="*/ 5498607 w 6100546"/>
              <a:gd name="connsiteY1123" fmla="*/ 2691198 h 5950684"/>
              <a:gd name="connsiteX1124" fmla="*/ 5498608 w 6100546"/>
              <a:gd name="connsiteY1124" fmla="*/ 2695804 h 5950684"/>
              <a:gd name="connsiteX1125" fmla="*/ 5494002 w 6100546"/>
              <a:gd name="connsiteY1125" fmla="*/ 2709621 h 5950684"/>
              <a:gd name="connsiteX1126" fmla="*/ 5494002 w 6100546"/>
              <a:gd name="connsiteY1126" fmla="*/ 2714225 h 5950684"/>
              <a:gd name="connsiteX1127" fmla="*/ 5498608 w 6100546"/>
              <a:gd name="connsiteY1127" fmla="*/ 2723437 h 5950684"/>
              <a:gd name="connsiteX1128" fmla="*/ 5503214 w 6100546"/>
              <a:gd name="connsiteY1128" fmla="*/ 2723438 h 5950684"/>
              <a:gd name="connsiteX1129" fmla="*/ 5503214 w 6100546"/>
              <a:gd name="connsiteY1129" fmla="*/ 2746466 h 5950684"/>
              <a:gd name="connsiteX1130" fmla="*/ 5507819 w 6100546"/>
              <a:gd name="connsiteY1130" fmla="*/ 2751072 h 5950684"/>
              <a:gd name="connsiteX1131" fmla="*/ 5507819 w 6100546"/>
              <a:gd name="connsiteY1131" fmla="*/ 2746466 h 5950684"/>
              <a:gd name="connsiteX1132" fmla="*/ 5503214 w 6100546"/>
              <a:gd name="connsiteY1132" fmla="*/ 2723438 h 5950684"/>
              <a:gd name="connsiteX1133" fmla="*/ 5507819 w 6100546"/>
              <a:gd name="connsiteY1133" fmla="*/ 2723438 h 5950684"/>
              <a:gd name="connsiteX1134" fmla="*/ 5507819 w 6100546"/>
              <a:gd name="connsiteY1134" fmla="*/ 2732649 h 5950684"/>
              <a:gd name="connsiteX1135" fmla="*/ 5507819 w 6100546"/>
              <a:gd name="connsiteY1135" fmla="*/ 2737255 h 5950684"/>
              <a:gd name="connsiteX1136" fmla="*/ 5512425 w 6100546"/>
              <a:gd name="connsiteY1136" fmla="*/ 2751072 h 5950684"/>
              <a:gd name="connsiteX1137" fmla="*/ 5512425 w 6100546"/>
              <a:gd name="connsiteY1137" fmla="*/ 2769494 h 5950684"/>
              <a:gd name="connsiteX1138" fmla="*/ 5507818 w 6100546"/>
              <a:gd name="connsiteY1138" fmla="*/ 2764888 h 5950684"/>
              <a:gd name="connsiteX1139" fmla="*/ 5507819 w 6100546"/>
              <a:gd name="connsiteY1139" fmla="*/ 2774100 h 5950684"/>
              <a:gd name="connsiteX1140" fmla="*/ 5507819 w 6100546"/>
              <a:gd name="connsiteY1140" fmla="*/ 2783312 h 5950684"/>
              <a:gd name="connsiteX1141" fmla="*/ 5512425 w 6100546"/>
              <a:gd name="connsiteY1141" fmla="*/ 2797130 h 5950684"/>
              <a:gd name="connsiteX1142" fmla="*/ 5512425 w 6100546"/>
              <a:gd name="connsiteY1142" fmla="*/ 2806339 h 5950684"/>
              <a:gd name="connsiteX1143" fmla="*/ 5517031 w 6100546"/>
              <a:gd name="connsiteY1143" fmla="*/ 2810946 h 5950684"/>
              <a:gd name="connsiteX1144" fmla="*/ 5521637 w 6100546"/>
              <a:gd name="connsiteY1144" fmla="*/ 2824763 h 5950684"/>
              <a:gd name="connsiteX1145" fmla="*/ 5521637 w 6100546"/>
              <a:gd name="connsiteY1145" fmla="*/ 2833975 h 5950684"/>
              <a:gd name="connsiteX1146" fmla="*/ 5517031 w 6100546"/>
              <a:gd name="connsiteY1146" fmla="*/ 2838580 h 5950684"/>
              <a:gd name="connsiteX1147" fmla="*/ 5521637 w 6100546"/>
              <a:gd name="connsiteY1147" fmla="*/ 2843185 h 5950684"/>
              <a:gd name="connsiteX1148" fmla="*/ 5517031 w 6100546"/>
              <a:gd name="connsiteY1148" fmla="*/ 2852397 h 5950684"/>
              <a:gd name="connsiteX1149" fmla="*/ 5521637 w 6100546"/>
              <a:gd name="connsiteY1149" fmla="*/ 2861609 h 5950684"/>
              <a:gd name="connsiteX1150" fmla="*/ 5526242 w 6100546"/>
              <a:gd name="connsiteY1150" fmla="*/ 2857003 h 5950684"/>
              <a:gd name="connsiteX1151" fmla="*/ 5526242 w 6100546"/>
              <a:gd name="connsiteY1151" fmla="*/ 2870820 h 5950684"/>
              <a:gd name="connsiteX1152" fmla="*/ 5526241 w 6100546"/>
              <a:gd name="connsiteY1152" fmla="*/ 2875426 h 5950684"/>
              <a:gd name="connsiteX1153" fmla="*/ 5530848 w 6100546"/>
              <a:gd name="connsiteY1153" fmla="*/ 2893848 h 5950684"/>
              <a:gd name="connsiteX1154" fmla="*/ 5530848 w 6100546"/>
              <a:gd name="connsiteY1154" fmla="*/ 2912271 h 5950684"/>
              <a:gd name="connsiteX1155" fmla="*/ 5530848 w 6100546"/>
              <a:gd name="connsiteY1155" fmla="*/ 2926088 h 5950684"/>
              <a:gd name="connsiteX1156" fmla="*/ 5530848 w 6100546"/>
              <a:gd name="connsiteY1156" fmla="*/ 2953722 h 5950684"/>
              <a:gd name="connsiteX1157" fmla="*/ 5526242 w 6100546"/>
              <a:gd name="connsiteY1157" fmla="*/ 2967540 h 5950684"/>
              <a:gd name="connsiteX1158" fmla="*/ 5521637 w 6100546"/>
              <a:gd name="connsiteY1158" fmla="*/ 2962934 h 5950684"/>
              <a:gd name="connsiteX1159" fmla="*/ 5517030 w 6100546"/>
              <a:gd name="connsiteY1159" fmla="*/ 2958328 h 5950684"/>
              <a:gd name="connsiteX1160" fmla="*/ 5517031 w 6100546"/>
              <a:gd name="connsiteY1160" fmla="*/ 2962934 h 5950684"/>
              <a:gd name="connsiteX1161" fmla="*/ 5517031 w 6100546"/>
              <a:gd name="connsiteY1161" fmla="*/ 2967539 h 5950684"/>
              <a:gd name="connsiteX1162" fmla="*/ 5521637 w 6100546"/>
              <a:gd name="connsiteY1162" fmla="*/ 2972145 h 5950684"/>
              <a:gd name="connsiteX1163" fmla="*/ 5526242 w 6100546"/>
              <a:gd name="connsiteY1163" fmla="*/ 2976750 h 5950684"/>
              <a:gd name="connsiteX1164" fmla="*/ 5530848 w 6100546"/>
              <a:gd name="connsiteY1164" fmla="*/ 2976751 h 5950684"/>
              <a:gd name="connsiteX1165" fmla="*/ 5535454 w 6100546"/>
              <a:gd name="connsiteY1165" fmla="*/ 2953722 h 5950684"/>
              <a:gd name="connsiteX1166" fmla="*/ 5535453 w 6100546"/>
              <a:gd name="connsiteY1166" fmla="*/ 2949117 h 5950684"/>
              <a:gd name="connsiteX1167" fmla="*/ 5535454 w 6100546"/>
              <a:gd name="connsiteY1167" fmla="*/ 2930694 h 5950684"/>
              <a:gd name="connsiteX1168" fmla="*/ 5535454 w 6100546"/>
              <a:gd name="connsiteY1168" fmla="*/ 2921483 h 5950684"/>
              <a:gd name="connsiteX1169" fmla="*/ 5540059 w 6100546"/>
              <a:gd name="connsiteY1169" fmla="*/ 2944510 h 5950684"/>
              <a:gd name="connsiteX1170" fmla="*/ 5544665 w 6100546"/>
              <a:gd name="connsiteY1170" fmla="*/ 2972145 h 5950684"/>
              <a:gd name="connsiteX1171" fmla="*/ 5540059 w 6100546"/>
              <a:gd name="connsiteY1171" fmla="*/ 2981357 h 5950684"/>
              <a:gd name="connsiteX1172" fmla="*/ 5540059 w 6100546"/>
              <a:gd name="connsiteY1172" fmla="*/ 2990568 h 5950684"/>
              <a:gd name="connsiteX1173" fmla="*/ 5540058 w 6100546"/>
              <a:gd name="connsiteY1173" fmla="*/ 3013596 h 5950684"/>
              <a:gd name="connsiteX1174" fmla="*/ 5535454 w 6100546"/>
              <a:gd name="connsiteY1174" fmla="*/ 3008990 h 5950684"/>
              <a:gd name="connsiteX1175" fmla="*/ 5530848 w 6100546"/>
              <a:gd name="connsiteY1175" fmla="*/ 3008991 h 5950684"/>
              <a:gd name="connsiteX1176" fmla="*/ 5530848 w 6100546"/>
              <a:gd name="connsiteY1176" fmla="*/ 3013596 h 5950684"/>
              <a:gd name="connsiteX1177" fmla="*/ 5530848 w 6100546"/>
              <a:gd name="connsiteY1177" fmla="*/ 3018201 h 5950684"/>
              <a:gd name="connsiteX1178" fmla="*/ 5535454 w 6100546"/>
              <a:gd name="connsiteY1178" fmla="*/ 3022807 h 5950684"/>
              <a:gd name="connsiteX1179" fmla="*/ 5535454 w 6100546"/>
              <a:gd name="connsiteY1179" fmla="*/ 3027414 h 5950684"/>
              <a:gd name="connsiteX1180" fmla="*/ 5535454 w 6100546"/>
              <a:gd name="connsiteY1180" fmla="*/ 3032019 h 5950684"/>
              <a:gd name="connsiteX1181" fmla="*/ 5540059 w 6100546"/>
              <a:gd name="connsiteY1181" fmla="*/ 3050441 h 5950684"/>
              <a:gd name="connsiteX1182" fmla="*/ 5540059 w 6100546"/>
              <a:gd name="connsiteY1182" fmla="*/ 3073471 h 5950684"/>
              <a:gd name="connsiteX1183" fmla="*/ 5535454 w 6100546"/>
              <a:gd name="connsiteY1183" fmla="*/ 3078076 h 5950684"/>
              <a:gd name="connsiteX1184" fmla="*/ 5530847 w 6100546"/>
              <a:gd name="connsiteY1184" fmla="*/ 3073471 h 5950684"/>
              <a:gd name="connsiteX1185" fmla="*/ 5526242 w 6100546"/>
              <a:gd name="connsiteY1185" fmla="*/ 3018202 h 5950684"/>
              <a:gd name="connsiteX1186" fmla="*/ 5526242 w 6100546"/>
              <a:gd name="connsiteY1186" fmla="*/ 3013595 h 5950684"/>
              <a:gd name="connsiteX1187" fmla="*/ 5521637 w 6100546"/>
              <a:gd name="connsiteY1187" fmla="*/ 3018202 h 5950684"/>
              <a:gd name="connsiteX1188" fmla="*/ 5526242 w 6100546"/>
              <a:gd name="connsiteY1188" fmla="*/ 3073471 h 5950684"/>
              <a:gd name="connsiteX1189" fmla="*/ 5512425 w 6100546"/>
              <a:gd name="connsiteY1189" fmla="*/ 3082681 h 5950684"/>
              <a:gd name="connsiteX1190" fmla="*/ 5503214 w 6100546"/>
              <a:gd name="connsiteY1190" fmla="*/ 3133345 h 5950684"/>
              <a:gd name="connsiteX1191" fmla="*/ 5466368 w 6100546"/>
              <a:gd name="connsiteY1191" fmla="*/ 3317571 h 5950684"/>
              <a:gd name="connsiteX1192" fmla="*/ 5466368 w 6100546"/>
              <a:gd name="connsiteY1192" fmla="*/ 3322178 h 5950684"/>
              <a:gd name="connsiteX1193" fmla="*/ 5466368 w 6100546"/>
              <a:gd name="connsiteY1193" fmla="*/ 3326784 h 5950684"/>
              <a:gd name="connsiteX1194" fmla="*/ 5470974 w 6100546"/>
              <a:gd name="connsiteY1194" fmla="*/ 3322177 h 5950684"/>
              <a:gd name="connsiteX1195" fmla="*/ 5507819 w 6100546"/>
              <a:gd name="connsiteY1195" fmla="*/ 3142555 h 5950684"/>
              <a:gd name="connsiteX1196" fmla="*/ 5507819 w 6100546"/>
              <a:gd name="connsiteY1196" fmla="*/ 3147162 h 5950684"/>
              <a:gd name="connsiteX1197" fmla="*/ 5517031 w 6100546"/>
              <a:gd name="connsiteY1197" fmla="*/ 3137949 h 5950684"/>
              <a:gd name="connsiteX1198" fmla="*/ 5517031 w 6100546"/>
              <a:gd name="connsiteY1198" fmla="*/ 3151766 h 5950684"/>
              <a:gd name="connsiteX1199" fmla="*/ 5512425 w 6100546"/>
              <a:gd name="connsiteY1199" fmla="*/ 3151767 h 5950684"/>
              <a:gd name="connsiteX1200" fmla="*/ 5512425 w 6100546"/>
              <a:gd name="connsiteY1200" fmla="*/ 3156373 h 5950684"/>
              <a:gd name="connsiteX1201" fmla="*/ 5512425 w 6100546"/>
              <a:gd name="connsiteY1201" fmla="*/ 3160978 h 5950684"/>
              <a:gd name="connsiteX1202" fmla="*/ 5517031 w 6100546"/>
              <a:gd name="connsiteY1202" fmla="*/ 3160978 h 5950684"/>
              <a:gd name="connsiteX1203" fmla="*/ 5512425 w 6100546"/>
              <a:gd name="connsiteY1203" fmla="*/ 3184006 h 5950684"/>
              <a:gd name="connsiteX1204" fmla="*/ 5512425 w 6100546"/>
              <a:gd name="connsiteY1204" fmla="*/ 3193219 h 5950684"/>
              <a:gd name="connsiteX1205" fmla="*/ 5512425 w 6100546"/>
              <a:gd name="connsiteY1205" fmla="*/ 3207036 h 5950684"/>
              <a:gd name="connsiteX1206" fmla="*/ 5512425 w 6100546"/>
              <a:gd name="connsiteY1206" fmla="*/ 3211640 h 5950684"/>
              <a:gd name="connsiteX1207" fmla="*/ 5507819 w 6100546"/>
              <a:gd name="connsiteY1207" fmla="*/ 3216247 h 5950684"/>
              <a:gd name="connsiteX1208" fmla="*/ 5507819 w 6100546"/>
              <a:gd name="connsiteY1208" fmla="*/ 3225458 h 5950684"/>
              <a:gd name="connsiteX1209" fmla="*/ 5512425 w 6100546"/>
              <a:gd name="connsiteY1209" fmla="*/ 3230064 h 5950684"/>
              <a:gd name="connsiteX1210" fmla="*/ 5512425 w 6100546"/>
              <a:gd name="connsiteY1210" fmla="*/ 3340600 h 5950684"/>
              <a:gd name="connsiteX1211" fmla="*/ 5503214 w 6100546"/>
              <a:gd name="connsiteY1211" fmla="*/ 3391263 h 5950684"/>
              <a:gd name="connsiteX1212" fmla="*/ 5507819 w 6100546"/>
              <a:gd name="connsiteY1212" fmla="*/ 3386658 h 5950684"/>
              <a:gd name="connsiteX1213" fmla="*/ 5498608 w 6100546"/>
              <a:gd name="connsiteY1213" fmla="*/ 3478771 h 5950684"/>
              <a:gd name="connsiteX1214" fmla="*/ 5503214 w 6100546"/>
              <a:gd name="connsiteY1214" fmla="*/ 3483377 h 5950684"/>
              <a:gd name="connsiteX1215" fmla="*/ 5498608 w 6100546"/>
              <a:gd name="connsiteY1215" fmla="*/ 3506406 h 5950684"/>
              <a:gd name="connsiteX1216" fmla="*/ 5494002 w 6100546"/>
              <a:gd name="connsiteY1216" fmla="*/ 3511011 h 5950684"/>
              <a:gd name="connsiteX1217" fmla="*/ 5498608 w 6100546"/>
              <a:gd name="connsiteY1217" fmla="*/ 3520223 h 5950684"/>
              <a:gd name="connsiteX1218" fmla="*/ 5494002 w 6100546"/>
              <a:gd name="connsiteY1218" fmla="*/ 3547856 h 5950684"/>
              <a:gd name="connsiteX1219" fmla="*/ 5494001 w 6100546"/>
              <a:gd name="connsiteY1219" fmla="*/ 3552463 h 5950684"/>
              <a:gd name="connsiteX1220" fmla="*/ 5489397 w 6100546"/>
              <a:gd name="connsiteY1220" fmla="*/ 3566280 h 5950684"/>
              <a:gd name="connsiteX1221" fmla="*/ 5489397 w 6100546"/>
              <a:gd name="connsiteY1221" fmla="*/ 3570884 h 5950684"/>
              <a:gd name="connsiteX1222" fmla="*/ 5489397 w 6100546"/>
              <a:gd name="connsiteY1222" fmla="*/ 3575491 h 5950684"/>
              <a:gd name="connsiteX1223" fmla="*/ 5470974 w 6100546"/>
              <a:gd name="connsiteY1223" fmla="*/ 3653788 h 5950684"/>
              <a:gd name="connsiteX1224" fmla="*/ 5470974 w 6100546"/>
              <a:gd name="connsiteY1224" fmla="*/ 3667605 h 5950684"/>
              <a:gd name="connsiteX1225" fmla="*/ 5470975 w 6100546"/>
              <a:gd name="connsiteY1225" fmla="*/ 3672211 h 5950684"/>
              <a:gd name="connsiteX1226" fmla="*/ 5470975 w 6100546"/>
              <a:gd name="connsiteY1226" fmla="*/ 3690633 h 5950684"/>
              <a:gd name="connsiteX1227" fmla="*/ 5452551 w 6100546"/>
              <a:gd name="connsiteY1227" fmla="*/ 3741296 h 5950684"/>
              <a:gd name="connsiteX1228" fmla="*/ 5392676 w 6100546"/>
              <a:gd name="connsiteY1228" fmla="*/ 3934735 h 5950684"/>
              <a:gd name="connsiteX1229" fmla="*/ 5392676 w 6100546"/>
              <a:gd name="connsiteY1229" fmla="*/ 3939341 h 5950684"/>
              <a:gd name="connsiteX1230" fmla="*/ 5388071 w 6100546"/>
              <a:gd name="connsiteY1230" fmla="*/ 3943946 h 5950684"/>
              <a:gd name="connsiteX1231" fmla="*/ 5353528 w 6100546"/>
              <a:gd name="connsiteY1231" fmla="*/ 4004971 h 5950684"/>
              <a:gd name="connsiteX1232" fmla="*/ 5322699 w 6100546"/>
              <a:gd name="connsiteY1232" fmla="*/ 4065600 h 5950684"/>
              <a:gd name="connsiteX1233" fmla="*/ 5323231 w 6100546"/>
              <a:gd name="connsiteY1233" fmla="*/ 4064270 h 5950684"/>
              <a:gd name="connsiteX1234" fmla="*/ 5328196 w 6100546"/>
              <a:gd name="connsiteY1234" fmla="*/ 4049877 h 5950684"/>
              <a:gd name="connsiteX1235" fmla="*/ 5332802 w 6100546"/>
              <a:gd name="connsiteY1235" fmla="*/ 4040666 h 5950684"/>
              <a:gd name="connsiteX1236" fmla="*/ 5346620 w 6100546"/>
              <a:gd name="connsiteY1236" fmla="*/ 4008426 h 5950684"/>
              <a:gd name="connsiteX1237" fmla="*/ 5369648 w 6100546"/>
              <a:gd name="connsiteY1237" fmla="*/ 3953158 h 5950684"/>
              <a:gd name="connsiteX1238" fmla="*/ 5374253 w 6100546"/>
              <a:gd name="connsiteY1238" fmla="*/ 3943946 h 5950684"/>
              <a:gd name="connsiteX1239" fmla="*/ 5378859 w 6100546"/>
              <a:gd name="connsiteY1239" fmla="*/ 3934735 h 5950684"/>
              <a:gd name="connsiteX1240" fmla="*/ 5374253 w 6100546"/>
              <a:gd name="connsiteY1240" fmla="*/ 3930129 h 5950684"/>
              <a:gd name="connsiteX1241" fmla="*/ 5360436 w 6100546"/>
              <a:gd name="connsiteY1241" fmla="*/ 3948552 h 5950684"/>
              <a:gd name="connsiteX1242" fmla="*/ 5360436 w 6100546"/>
              <a:gd name="connsiteY1242" fmla="*/ 3953158 h 5950684"/>
              <a:gd name="connsiteX1243" fmla="*/ 5323590 w 6100546"/>
              <a:gd name="connsiteY1243" fmla="*/ 4036059 h 5950684"/>
              <a:gd name="connsiteX1244" fmla="*/ 5323590 w 6100546"/>
              <a:gd name="connsiteY1244" fmla="*/ 4040666 h 5950684"/>
              <a:gd name="connsiteX1245" fmla="*/ 5305168 w 6100546"/>
              <a:gd name="connsiteY1245" fmla="*/ 4063693 h 5950684"/>
              <a:gd name="connsiteX1246" fmla="*/ 5291350 w 6100546"/>
              <a:gd name="connsiteY1246" fmla="*/ 4091328 h 5950684"/>
              <a:gd name="connsiteX1247" fmla="*/ 5266595 w 6100546"/>
              <a:gd name="connsiteY1247" fmla="*/ 4146597 h 5950684"/>
              <a:gd name="connsiteX1248" fmla="*/ 5237163 w 6100546"/>
              <a:gd name="connsiteY1248" fmla="*/ 4192915 h 5950684"/>
              <a:gd name="connsiteX1249" fmla="*/ 5236082 w 6100546"/>
              <a:gd name="connsiteY1249" fmla="*/ 4188048 h 5950684"/>
              <a:gd name="connsiteX1250" fmla="*/ 5107121 w 6100546"/>
              <a:gd name="connsiteY1250" fmla="*/ 4399910 h 5950684"/>
              <a:gd name="connsiteX1251" fmla="*/ 5102517 w 6100546"/>
              <a:gd name="connsiteY1251" fmla="*/ 4399910 h 5950684"/>
              <a:gd name="connsiteX1252" fmla="*/ 5102516 w 6100546"/>
              <a:gd name="connsiteY1252" fmla="*/ 4404516 h 5950684"/>
              <a:gd name="connsiteX1253" fmla="*/ 5102516 w 6100546"/>
              <a:gd name="connsiteY1253" fmla="*/ 4409121 h 5950684"/>
              <a:gd name="connsiteX1254" fmla="*/ 5084093 w 6100546"/>
              <a:gd name="connsiteY1254" fmla="*/ 4422938 h 5950684"/>
              <a:gd name="connsiteX1255" fmla="*/ 5047247 w 6100546"/>
              <a:gd name="connsiteY1255" fmla="*/ 4487417 h 5950684"/>
              <a:gd name="connsiteX1256" fmla="*/ 5047248 w 6100546"/>
              <a:gd name="connsiteY1256" fmla="*/ 4473601 h 5950684"/>
              <a:gd name="connsiteX1257" fmla="*/ 5033430 w 6100546"/>
              <a:gd name="connsiteY1257" fmla="*/ 4505841 h 5950684"/>
              <a:gd name="connsiteX1258" fmla="*/ 5028824 w 6100546"/>
              <a:gd name="connsiteY1258" fmla="*/ 4501235 h 5950684"/>
              <a:gd name="connsiteX1259" fmla="*/ 4973555 w 6100546"/>
              <a:gd name="connsiteY1259" fmla="*/ 4579532 h 5950684"/>
              <a:gd name="connsiteX1260" fmla="*/ 4968950 w 6100546"/>
              <a:gd name="connsiteY1260" fmla="*/ 4579532 h 5950684"/>
              <a:gd name="connsiteX1261" fmla="*/ 4918287 w 6100546"/>
              <a:gd name="connsiteY1261" fmla="*/ 4634799 h 5950684"/>
              <a:gd name="connsiteX1262" fmla="*/ 4858413 w 6100546"/>
              <a:gd name="connsiteY1262" fmla="*/ 4703885 h 5950684"/>
              <a:gd name="connsiteX1263" fmla="*/ 4823294 w 6100546"/>
              <a:gd name="connsiteY1263" fmla="*/ 4733247 h 5950684"/>
              <a:gd name="connsiteX1264" fmla="*/ 4789327 w 6100546"/>
              <a:gd name="connsiteY1264" fmla="*/ 4768227 h 5950684"/>
              <a:gd name="connsiteX1265" fmla="*/ 4789327 w 6100546"/>
              <a:gd name="connsiteY1265" fmla="*/ 4763760 h 5950684"/>
              <a:gd name="connsiteX1266" fmla="*/ 4784721 w 6100546"/>
              <a:gd name="connsiteY1266" fmla="*/ 4768366 h 5950684"/>
              <a:gd name="connsiteX1267" fmla="*/ 4780115 w 6100546"/>
              <a:gd name="connsiteY1267" fmla="*/ 4777577 h 5950684"/>
              <a:gd name="connsiteX1268" fmla="*/ 4780115 w 6100546"/>
              <a:gd name="connsiteY1268" fmla="*/ 4772970 h 5950684"/>
              <a:gd name="connsiteX1269" fmla="*/ 4752481 w 6100546"/>
              <a:gd name="connsiteY1269" fmla="*/ 4800605 h 5950684"/>
              <a:gd name="connsiteX1270" fmla="*/ 4752481 w 6100546"/>
              <a:gd name="connsiteY1270" fmla="*/ 4805211 h 5950684"/>
              <a:gd name="connsiteX1271" fmla="*/ 4747875 w 6100546"/>
              <a:gd name="connsiteY1271" fmla="*/ 4814422 h 5950684"/>
              <a:gd name="connsiteX1272" fmla="*/ 4747875 w 6100546"/>
              <a:gd name="connsiteY1272" fmla="*/ 4805211 h 5950684"/>
              <a:gd name="connsiteX1273" fmla="*/ 4734058 w 6100546"/>
              <a:gd name="connsiteY1273" fmla="*/ 4819028 h 5950684"/>
              <a:gd name="connsiteX1274" fmla="*/ 4734058 w 6100546"/>
              <a:gd name="connsiteY1274" fmla="*/ 4814421 h 5950684"/>
              <a:gd name="connsiteX1275" fmla="*/ 4734058 w 6100546"/>
              <a:gd name="connsiteY1275" fmla="*/ 4809817 h 5950684"/>
              <a:gd name="connsiteX1276" fmla="*/ 4729452 w 6100546"/>
              <a:gd name="connsiteY1276" fmla="*/ 4809817 h 5950684"/>
              <a:gd name="connsiteX1277" fmla="*/ 4729452 w 6100546"/>
              <a:gd name="connsiteY1277" fmla="*/ 4819028 h 5950684"/>
              <a:gd name="connsiteX1278" fmla="*/ 4729453 w 6100546"/>
              <a:gd name="connsiteY1278" fmla="*/ 4823634 h 5950684"/>
              <a:gd name="connsiteX1279" fmla="*/ 4724847 w 6100546"/>
              <a:gd name="connsiteY1279" fmla="*/ 4828240 h 5950684"/>
              <a:gd name="connsiteX1280" fmla="*/ 4720241 w 6100546"/>
              <a:gd name="connsiteY1280" fmla="*/ 4828240 h 5950684"/>
              <a:gd name="connsiteX1281" fmla="*/ 4715635 w 6100546"/>
              <a:gd name="connsiteY1281" fmla="*/ 4828240 h 5950684"/>
              <a:gd name="connsiteX1282" fmla="*/ 4715635 w 6100546"/>
              <a:gd name="connsiteY1282" fmla="*/ 4832845 h 5950684"/>
              <a:gd name="connsiteX1283" fmla="*/ 4715635 w 6100546"/>
              <a:gd name="connsiteY1283" fmla="*/ 4837451 h 5950684"/>
              <a:gd name="connsiteX1284" fmla="*/ 4701818 w 6100546"/>
              <a:gd name="connsiteY1284" fmla="*/ 4846662 h 5950684"/>
              <a:gd name="connsiteX1285" fmla="*/ 4701819 w 6100546"/>
              <a:gd name="connsiteY1285" fmla="*/ 4842057 h 5950684"/>
              <a:gd name="connsiteX1286" fmla="*/ 4697212 w 6100546"/>
              <a:gd name="connsiteY1286" fmla="*/ 4846662 h 5950684"/>
              <a:gd name="connsiteX1287" fmla="*/ 4692606 w 6100546"/>
              <a:gd name="connsiteY1287" fmla="*/ 4851268 h 5950684"/>
              <a:gd name="connsiteX1288" fmla="*/ 4688001 w 6100546"/>
              <a:gd name="connsiteY1288" fmla="*/ 4860479 h 5950684"/>
              <a:gd name="connsiteX1289" fmla="*/ 4688001 w 6100546"/>
              <a:gd name="connsiteY1289" fmla="*/ 4855874 h 5950684"/>
              <a:gd name="connsiteX1290" fmla="*/ 4669578 w 6100546"/>
              <a:gd name="connsiteY1290" fmla="*/ 4865085 h 5950684"/>
              <a:gd name="connsiteX1291" fmla="*/ 4669578 w 6100546"/>
              <a:gd name="connsiteY1291" fmla="*/ 4855874 h 5950684"/>
              <a:gd name="connsiteX1292" fmla="*/ 4651155 w 6100546"/>
              <a:gd name="connsiteY1292" fmla="*/ 4869691 h 5950684"/>
              <a:gd name="connsiteX1293" fmla="*/ 4651155 w 6100546"/>
              <a:gd name="connsiteY1293" fmla="*/ 4865085 h 5950684"/>
              <a:gd name="connsiteX1294" fmla="*/ 4655761 w 6100546"/>
              <a:gd name="connsiteY1294" fmla="*/ 4860479 h 5950684"/>
              <a:gd name="connsiteX1295" fmla="*/ 4655761 w 6100546"/>
              <a:gd name="connsiteY1295" fmla="*/ 4855874 h 5950684"/>
              <a:gd name="connsiteX1296" fmla="*/ 4651155 w 6100546"/>
              <a:gd name="connsiteY1296" fmla="*/ 4860479 h 5950684"/>
              <a:gd name="connsiteX1297" fmla="*/ 4646549 w 6100546"/>
              <a:gd name="connsiteY1297" fmla="*/ 4865085 h 5950684"/>
              <a:gd name="connsiteX1298" fmla="*/ 4641943 w 6100546"/>
              <a:gd name="connsiteY1298" fmla="*/ 4874296 h 5950684"/>
              <a:gd name="connsiteX1299" fmla="*/ 4651155 w 6100546"/>
              <a:gd name="connsiteY1299" fmla="*/ 4874296 h 5950684"/>
              <a:gd name="connsiteX1300" fmla="*/ 4646549 w 6100546"/>
              <a:gd name="connsiteY1300" fmla="*/ 4878902 h 5950684"/>
              <a:gd name="connsiteX1301" fmla="*/ 4623520 w 6100546"/>
              <a:gd name="connsiteY1301" fmla="*/ 4906536 h 5950684"/>
              <a:gd name="connsiteX1302" fmla="*/ 4641943 w 6100546"/>
              <a:gd name="connsiteY1302" fmla="*/ 4901931 h 5950684"/>
              <a:gd name="connsiteX1303" fmla="*/ 4623520 w 6100546"/>
              <a:gd name="connsiteY1303" fmla="*/ 4915748 h 5950684"/>
              <a:gd name="connsiteX1304" fmla="*/ 4609703 w 6100546"/>
              <a:gd name="connsiteY1304" fmla="*/ 4929565 h 5950684"/>
              <a:gd name="connsiteX1305" fmla="*/ 4600492 w 6100546"/>
              <a:gd name="connsiteY1305" fmla="*/ 4934170 h 5950684"/>
              <a:gd name="connsiteX1306" fmla="*/ 4600493 w 6100546"/>
              <a:gd name="connsiteY1306" fmla="*/ 4924959 h 5950684"/>
              <a:gd name="connsiteX1307" fmla="*/ 4582069 w 6100546"/>
              <a:gd name="connsiteY1307" fmla="*/ 4943381 h 5950684"/>
              <a:gd name="connsiteX1308" fmla="*/ 4577464 w 6100546"/>
              <a:gd name="connsiteY1308" fmla="*/ 4938776 h 5950684"/>
              <a:gd name="connsiteX1309" fmla="*/ 4582069 w 6100546"/>
              <a:gd name="connsiteY1309" fmla="*/ 4934170 h 5950684"/>
              <a:gd name="connsiteX1310" fmla="*/ 4582069 w 6100546"/>
              <a:gd name="connsiteY1310" fmla="*/ 4929564 h 5950684"/>
              <a:gd name="connsiteX1311" fmla="*/ 4577463 w 6100546"/>
              <a:gd name="connsiteY1311" fmla="*/ 4929565 h 5950684"/>
              <a:gd name="connsiteX1312" fmla="*/ 4572858 w 6100546"/>
              <a:gd name="connsiteY1312" fmla="*/ 4934170 h 5950684"/>
              <a:gd name="connsiteX1313" fmla="*/ 4572858 w 6100546"/>
              <a:gd name="connsiteY1313" fmla="*/ 4938776 h 5950684"/>
              <a:gd name="connsiteX1314" fmla="*/ 4568252 w 6100546"/>
              <a:gd name="connsiteY1314" fmla="*/ 4943382 h 5950684"/>
              <a:gd name="connsiteX1315" fmla="*/ 4563646 w 6100546"/>
              <a:gd name="connsiteY1315" fmla="*/ 4947988 h 5950684"/>
              <a:gd name="connsiteX1316" fmla="*/ 4559040 w 6100546"/>
              <a:gd name="connsiteY1316" fmla="*/ 4947988 h 5950684"/>
              <a:gd name="connsiteX1317" fmla="*/ 4559040 w 6100546"/>
              <a:gd name="connsiteY1317" fmla="*/ 4952593 h 5950684"/>
              <a:gd name="connsiteX1318" fmla="*/ 4554435 w 6100546"/>
              <a:gd name="connsiteY1318" fmla="*/ 4952593 h 5950684"/>
              <a:gd name="connsiteX1319" fmla="*/ 4554434 w 6100546"/>
              <a:gd name="connsiteY1319" fmla="*/ 4947988 h 5950684"/>
              <a:gd name="connsiteX1320" fmla="*/ 4559040 w 6100546"/>
              <a:gd name="connsiteY1320" fmla="*/ 4938776 h 5950684"/>
              <a:gd name="connsiteX1321" fmla="*/ 4568252 w 6100546"/>
              <a:gd name="connsiteY1321" fmla="*/ 4929565 h 5950684"/>
              <a:gd name="connsiteX1322" fmla="*/ 4563646 w 6100546"/>
              <a:gd name="connsiteY1322" fmla="*/ 4929564 h 5950684"/>
              <a:gd name="connsiteX1323" fmla="*/ 4559040 w 6100546"/>
              <a:gd name="connsiteY1323" fmla="*/ 4934170 h 5950684"/>
              <a:gd name="connsiteX1324" fmla="*/ 4545223 w 6100546"/>
              <a:gd name="connsiteY1324" fmla="*/ 4947988 h 5950684"/>
              <a:gd name="connsiteX1325" fmla="*/ 4545223 w 6100546"/>
              <a:gd name="connsiteY1325" fmla="*/ 4952593 h 5950684"/>
              <a:gd name="connsiteX1326" fmla="*/ 4536012 w 6100546"/>
              <a:gd name="connsiteY1326" fmla="*/ 4966410 h 5950684"/>
              <a:gd name="connsiteX1327" fmla="*/ 4476137 w 6100546"/>
              <a:gd name="connsiteY1327" fmla="*/ 5012467 h 5950684"/>
              <a:gd name="connsiteX1328" fmla="*/ 4471532 w 6100546"/>
              <a:gd name="connsiteY1328" fmla="*/ 5012467 h 5950684"/>
              <a:gd name="connsiteX1329" fmla="*/ 4466926 w 6100546"/>
              <a:gd name="connsiteY1329" fmla="*/ 5017073 h 5950684"/>
              <a:gd name="connsiteX1330" fmla="*/ 4453109 w 6100546"/>
              <a:gd name="connsiteY1330" fmla="*/ 5026283 h 5950684"/>
              <a:gd name="connsiteX1331" fmla="*/ 4448503 w 6100546"/>
              <a:gd name="connsiteY1331" fmla="*/ 5030890 h 5950684"/>
              <a:gd name="connsiteX1332" fmla="*/ 4434686 w 6100546"/>
              <a:gd name="connsiteY1332" fmla="*/ 5040101 h 5950684"/>
              <a:gd name="connsiteX1333" fmla="*/ 4420869 w 6100546"/>
              <a:gd name="connsiteY1333" fmla="*/ 5049313 h 5950684"/>
              <a:gd name="connsiteX1334" fmla="*/ 4379417 w 6100546"/>
              <a:gd name="connsiteY1334" fmla="*/ 5072340 h 5950684"/>
              <a:gd name="connsiteX1335" fmla="*/ 4333360 w 6100546"/>
              <a:gd name="connsiteY1335" fmla="*/ 5113792 h 5950684"/>
              <a:gd name="connsiteX1336" fmla="*/ 4319543 w 6100546"/>
              <a:gd name="connsiteY1336" fmla="*/ 5123004 h 5950684"/>
              <a:gd name="connsiteX1337" fmla="*/ 4329330 w 6100546"/>
              <a:gd name="connsiteY1337" fmla="*/ 5124155 h 5950684"/>
              <a:gd name="connsiteX1338" fmla="*/ 4328966 w 6100546"/>
              <a:gd name="connsiteY1338" fmla="*/ 5125061 h 5950684"/>
              <a:gd name="connsiteX1339" fmla="*/ 4356017 w 6100546"/>
              <a:gd name="connsiteY1339" fmla="*/ 5108717 h 5950684"/>
              <a:gd name="connsiteX1340" fmla="*/ 4376854 w 6100546"/>
              <a:gd name="connsiteY1340" fmla="*/ 5097547 h 5950684"/>
              <a:gd name="connsiteX1341" fmla="*/ 4384598 w 6100546"/>
              <a:gd name="connsiteY1341" fmla="*/ 5092491 h 5950684"/>
              <a:gd name="connsiteX1342" fmla="*/ 4407051 w 6100546"/>
              <a:gd name="connsiteY1342" fmla="*/ 5072341 h 5950684"/>
              <a:gd name="connsiteX1343" fmla="*/ 4425474 w 6100546"/>
              <a:gd name="connsiteY1343" fmla="*/ 5058524 h 5950684"/>
              <a:gd name="connsiteX1344" fmla="*/ 4425474 w 6100546"/>
              <a:gd name="connsiteY1344" fmla="*/ 5063130 h 5950684"/>
              <a:gd name="connsiteX1345" fmla="*/ 4420869 w 6100546"/>
              <a:gd name="connsiteY1345" fmla="*/ 5063130 h 5950684"/>
              <a:gd name="connsiteX1346" fmla="*/ 4420869 w 6100546"/>
              <a:gd name="connsiteY1346" fmla="*/ 5067736 h 5950684"/>
              <a:gd name="connsiteX1347" fmla="*/ 4425475 w 6100546"/>
              <a:gd name="connsiteY1347" fmla="*/ 5067736 h 5950684"/>
              <a:gd name="connsiteX1348" fmla="*/ 4430081 w 6100546"/>
              <a:gd name="connsiteY1348" fmla="*/ 5063130 h 5950684"/>
              <a:gd name="connsiteX1349" fmla="*/ 4430080 w 6100546"/>
              <a:gd name="connsiteY1349" fmla="*/ 5049313 h 5950684"/>
              <a:gd name="connsiteX1350" fmla="*/ 4443897 w 6100546"/>
              <a:gd name="connsiteY1350" fmla="*/ 5040101 h 5950684"/>
              <a:gd name="connsiteX1351" fmla="*/ 4453109 w 6100546"/>
              <a:gd name="connsiteY1351" fmla="*/ 5040101 h 5950684"/>
              <a:gd name="connsiteX1352" fmla="*/ 4453109 w 6100546"/>
              <a:gd name="connsiteY1352" fmla="*/ 5044707 h 5950684"/>
              <a:gd name="connsiteX1353" fmla="*/ 4457714 w 6100546"/>
              <a:gd name="connsiteY1353" fmla="*/ 5040100 h 5950684"/>
              <a:gd name="connsiteX1354" fmla="*/ 4457714 w 6100546"/>
              <a:gd name="connsiteY1354" fmla="*/ 5035496 h 5950684"/>
              <a:gd name="connsiteX1355" fmla="*/ 4462320 w 6100546"/>
              <a:gd name="connsiteY1355" fmla="*/ 5026284 h 5950684"/>
              <a:gd name="connsiteX1356" fmla="*/ 4471531 w 6100546"/>
              <a:gd name="connsiteY1356" fmla="*/ 5021679 h 5950684"/>
              <a:gd name="connsiteX1357" fmla="*/ 4476137 w 6100546"/>
              <a:gd name="connsiteY1357" fmla="*/ 5021679 h 5950684"/>
              <a:gd name="connsiteX1358" fmla="*/ 4476137 w 6100546"/>
              <a:gd name="connsiteY1358" fmla="*/ 5017072 h 5950684"/>
              <a:gd name="connsiteX1359" fmla="*/ 4480743 w 6100546"/>
              <a:gd name="connsiteY1359" fmla="*/ 5012467 h 5950684"/>
              <a:gd name="connsiteX1360" fmla="*/ 4540617 w 6100546"/>
              <a:gd name="connsiteY1360" fmla="*/ 4971016 h 5950684"/>
              <a:gd name="connsiteX1361" fmla="*/ 4545224 w 6100546"/>
              <a:gd name="connsiteY1361" fmla="*/ 4966410 h 5950684"/>
              <a:gd name="connsiteX1362" fmla="*/ 4545224 w 6100546"/>
              <a:gd name="connsiteY1362" fmla="*/ 4961805 h 5950684"/>
              <a:gd name="connsiteX1363" fmla="*/ 4549829 w 6100546"/>
              <a:gd name="connsiteY1363" fmla="*/ 4961805 h 5950684"/>
              <a:gd name="connsiteX1364" fmla="*/ 4549829 w 6100546"/>
              <a:gd name="connsiteY1364" fmla="*/ 4966410 h 5950684"/>
              <a:gd name="connsiteX1365" fmla="*/ 4572858 w 6100546"/>
              <a:gd name="connsiteY1365" fmla="*/ 4957199 h 5950684"/>
              <a:gd name="connsiteX1366" fmla="*/ 4572858 w 6100546"/>
              <a:gd name="connsiteY1366" fmla="*/ 4952593 h 5950684"/>
              <a:gd name="connsiteX1367" fmla="*/ 4568252 w 6100546"/>
              <a:gd name="connsiteY1367" fmla="*/ 4966410 h 5950684"/>
              <a:gd name="connsiteX1368" fmla="*/ 4605098 w 6100546"/>
              <a:gd name="connsiteY1368" fmla="*/ 4938776 h 5950684"/>
              <a:gd name="connsiteX1369" fmla="*/ 4628126 w 6100546"/>
              <a:gd name="connsiteY1369" fmla="*/ 4920353 h 5950684"/>
              <a:gd name="connsiteX1370" fmla="*/ 4651155 w 6100546"/>
              <a:gd name="connsiteY1370" fmla="*/ 4901931 h 5950684"/>
              <a:gd name="connsiteX1371" fmla="*/ 4692606 w 6100546"/>
              <a:gd name="connsiteY1371" fmla="*/ 4865085 h 5950684"/>
              <a:gd name="connsiteX1372" fmla="*/ 4706424 w 6100546"/>
              <a:gd name="connsiteY1372" fmla="*/ 4855874 h 5950684"/>
              <a:gd name="connsiteX1373" fmla="*/ 4715635 w 6100546"/>
              <a:gd name="connsiteY1373" fmla="*/ 4846662 h 5950684"/>
              <a:gd name="connsiteX1374" fmla="*/ 4724846 w 6100546"/>
              <a:gd name="connsiteY1374" fmla="*/ 4842057 h 5950684"/>
              <a:gd name="connsiteX1375" fmla="*/ 4738664 w 6100546"/>
              <a:gd name="connsiteY1375" fmla="*/ 4828240 h 5950684"/>
              <a:gd name="connsiteX1376" fmla="*/ 4752481 w 6100546"/>
              <a:gd name="connsiteY1376" fmla="*/ 4819028 h 5950684"/>
              <a:gd name="connsiteX1377" fmla="*/ 4761692 w 6100546"/>
              <a:gd name="connsiteY1377" fmla="*/ 4805211 h 5950684"/>
              <a:gd name="connsiteX1378" fmla="*/ 4766298 w 6100546"/>
              <a:gd name="connsiteY1378" fmla="*/ 4805211 h 5950684"/>
              <a:gd name="connsiteX1379" fmla="*/ 4904470 w 6100546"/>
              <a:gd name="connsiteY1379" fmla="*/ 4685463 h 5950684"/>
              <a:gd name="connsiteX1380" fmla="*/ 4909075 w 6100546"/>
              <a:gd name="connsiteY1380" fmla="*/ 4685463 h 5950684"/>
              <a:gd name="connsiteX1381" fmla="*/ 4913681 w 6100546"/>
              <a:gd name="connsiteY1381" fmla="*/ 4685463 h 5950684"/>
              <a:gd name="connsiteX1382" fmla="*/ 4904470 w 6100546"/>
              <a:gd name="connsiteY1382" fmla="*/ 4694674 h 5950684"/>
              <a:gd name="connsiteX1383" fmla="*/ 4895258 w 6100546"/>
              <a:gd name="connsiteY1383" fmla="*/ 4703886 h 5950684"/>
              <a:gd name="connsiteX1384" fmla="*/ 4886047 w 6100546"/>
              <a:gd name="connsiteY1384" fmla="*/ 4713096 h 5950684"/>
              <a:gd name="connsiteX1385" fmla="*/ 4886047 w 6100546"/>
              <a:gd name="connsiteY1385" fmla="*/ 4717703 h 5950684"/>
              <a:gd name="connsiteX1386" fmla="*/ 4863018 w 6100546"/>
              <a:gd name="connsiteY1386" fmla="*/ 4740731 h 5950684"/>
              <a:gd name="connsiteX1387" fmla="*/ 4863018 w 6100546"/>
              <a:gd name="connsiteY1387" fmla="*/ 4745336 h 5950684"/>
              <a:gd name="connsiteX1388" fmla="*/ 4867625 w 6100546"/>
              <a:gd name="connsiteY1388" fmla="*/ 4745337 h 5950684"/>
              <a:gd name="connsiteX1389" fmla="*/ 4872231 w 6100546"/>
              <a:gd name="connsiteY1389" fmla="*/ 4740731 h 5950684"/>
              <a:gd name="connsiteX1390" fmla="*/ 4876835 w 6100546"/>
              <a:gd name="connsiteY1390" fmla="*/ 4736126 h 5950684"/>
              <a:gd name="connsiteX1391" fmla="*/ 4881441 w 6100546"/>
              <a:gd name="connsiteY1391" fmla="*/ 4731520 h 5950684"/>
              <a:gd name="connsiteX1392" fmla="*/ 4890652 w 6100546"/>
              <a:gd name="connsiteY1392" fmla="*/ 4722309 h 5950684"/>
              <a:gd name="connsiteX1393" fmla="*/ 4875828 w 6100546"/>
              <a:gd name="connsiteY1393" fmla="*/ 4737564 h 5950684"/>
              <a:gd name="connsiteX1394" fmla="*/ 4863102 w 6100546"/>
              <a:gd name="connsiteY1394" fmla="*/ 4749899 h 5950684"/>
              <a:gd name="connsiteX1395" fmla="*/ 4863018 w 6100546"/>
              <a:gd name="connsiteY1395" fmla="*/ 4749943 h 5950684"/>
              <a:gd name="connsiteX1396" fmla="*/ 4863004 w 6100546"/>
              <a:gd name="connsiteY1396" fmla="*/ 4749991 h 5950684"/>
              <a:gd name="connsiteX1397" fmla="*/ 4861867 w 6100546"/>
              <a:gd name="connsiteY1397" fmla="*/ 4751094 h 5950684"/>
              <a:gd name="connsiteX1398" fmla="*/ 4853808 w 6100546"/>
              <a:gd name="connsiteY1398" fmla="*/ 4745337 h 5950684"/>
              <a:gd name="connsiteX1399" fmla="*/ 4807749 w 6100546"/>
              <a:gd name="connsiteY1399" fmla="*/ 4796000 h 5950684"/>
              <a:gd name="connsiteX1400" fmla="*/ 4812355 w 6100546"/>
              <a:gd name="connsiteY1400" fmla="*/ 4795999 h 5950684"/>
              <a:gd name="connsiteX1401" fmla="*/ 4798538 w 6100546"/>
              <a:gd name="connsiteY1401" fmla="*/ 4809817 h 5950684"/>
              <a:gd name="connsiteX1402" fmla="*/ 4793932 w 6100546"/>
              <a:gd name="connsiteY1402" fmla="*/ 4809817 h 5950684"/>
              <a:gd name="connsiteX1403" fmla="*/ 4793932 w 6100546"/>
              <a:gd name="connsiteY1403" fmla="*/ 4814422 h 5950684"/>
              <a:gd name="connsiteX1404" fmla="*/ 4789328 w 6100546"/>
              <a:gd name="connsiteY1404" fmla="*/ 4814422 h 5950684"/>
              <a:gd name="connsiteX1405" fmla="*/ 4780116 w 6100546"/>
              <a:gd name="connsiteY1405" fmla="*/ 4823634 h 5950684"/>
              <a:gd name="connsiteX1406" fmla="*/ 4775510 w 6100546"/>
              <a:gd name="connsiteY1406" fmla="*/ 4832845 h 5950684"/>
              <a:gd name="connsiteX1407" fmla="*/ 4770905 w 6100546"/>
              <a:gd name="connsiteY1407" fmla="*/ 4837451 h 5950684"/>
              <a:gd name="connsiteX1408" fmla="*/ 4757086 w 6100546"/>
              <a:gd name="connsiteY1408" fmla="*/ 4851268 h 5950684"/>
              <a:gd name="connsiteX1409" fmla="*/ 4757087 w 6100546"/>
              <a:gd name="connsiteY1409" fmla="*/ 4855874 h 5950684"/>
              <a:gd name="connsiteX1410" fmla="*/ 4752481 w 6100546"/>
              <a:gd name="connsiteY1410" fmla="*/ 4860479 h 5950684"/>
              <a:gd name="connsiteX1411" fmla="*/ 4711029 w 6100546"/>
              <a:gd name="connsiteY1411" fmla="*/ 4897325 h 5950684"/>
              <a:gd name="connsiteX1412" fmla="*/ 4706424 w 6100546"/>
              <a:gd name="connsiteY1412" fmla="*/ 4892719 h 5950684"/>
              <a:gd name="connsiteX1413" fmla="*/ 4711029 w 6100546"/>
              <a:gd name="connsiteY1413" fmla="*/ 4888113 h 5950684"/>
              <a:gd name="connsiteX1414" fmla="*/ 4715635 w 6100546"/>
              <a:gd name="connsiteY1414" fmla="*/ 4883508 h 5950684"/>
              <a:gd name="connsiteX1415" fmla="*/ 4711029 w 6100546"/>
              <a:gd name="connsiteY1415" fmla="*/ 4883508 h 5950684"/>
              <a:gd name="connsiteX1416" fmla="*/ 4706424 w 6100546"/>
              <a:gd name="connsiteY1416" fmla="*/ 4888114 h 5950684"/>
              <a:gd name="connsiteX1417" fmla="*/ 4701818 w 6100546"/>
              <a:gd name="connsiteY1417" fmla="*/ 4892719 h 5950684"/>
              <a:gd name="connsiteX1418" fmla="*/ 4701818 w 6100546"/>
              <a:gd name="connsiteY1418" fmla="*/ 4897325 h 5950684"/>
              <a:gd name="connsiteX1419" fmla="*/ 4701818 w 6100546"/>
              <a:gd name="connsiteY1419" fmla="*/ 4901931 h 5950684"/>
              <a:gd name="connsiteX1420" fmla="*/ 4660367 w 6100546"/>
              <a:gd name="connsiteY1420" fmla="*/ 4934170 h 5950684"/>
              <a:gd name="connsiteX1421" fmla="*/ 4660366 w 6100546"/>
              <a:gd name="connsiteY1421" fmla="*/ 4938775 h 5950684"/>
              <a:gd name="connsiteX1422" fmla="*/ 4568252 w 6100546"/>
              <a:gd name="connsiteY1422" fmla="*/ 5003256 h 5950684"/>
              <a:gd name="connsiteX1423" fmla="*/ 4439291 w 6100546"/>
              <a:gd name="connsiteY1423" fmla="*/ 5090764 h 5950684"/>
              <a:gd name="connsiteX1424" fmla="*/ 4411657 w 6100546"/>
              <a:gd name="connsiteY1424" fmla="*/ 5109187 h 5950684"/>
              <a:gd name="connsiteX1425" fmla="*/ 4407051 w 6100546"/>
              <a:gd name="connsiteY1425" fmla="*/ 5109187 h 5950684"/>
              <a:gd name="connsiteX1426" fmla="*/ 4393235 w 6100546"/>
              <a:gd name="connsiteY1426" fmla="*/ 5113792 h 5950684"/>
              <a:gd name="connsiteX1427" fmla="*/ 4388628 w 6100546"/>
              <a:gd name="connsiteY1427" fmla="*/ 5118398 h 5950684"/>
              <a:gd name="connsiteX1428" fmla="*/ 4393234 w 6100546"/>
              <a:gd name="connsiteY1428" fmla="*/ 5118398 h 5950684"/>
              <a:gd name="connsiteX1429" fmla="*/ 4324148 w 6100546"/>
              <a:gd name="connsiteY1429" fmla="*/ 5159849 h 5950684"/>
              <a:gd name="connsiteX1430" fmla="*/ 4268881 w 6100546"/>
              <a:gd name="connsiteY1430" fmla="*/ 5192089 h 5950684"/>
              <a:gd name="connsiteX1431" fmla="*/ 4265944 w 6100546"/>
              <a:gd name="connsiteY1431" fmla="*/ 5193557 h 5950684"/>
              <a:gd name="connsiteX1432" fmla="*/ 4264768 w 6100546"/>
              <a:gd name="connsiteY1432" fmla="*/ 5194307 h 5950684"/>
              <a:gd name="connsiteX1433" fmla="*/ 4163092 w 6100546"/>
              <a:gd name="connsiteY1433" fmla="*/ 5246946 h 5950684"/>
              <a:gd name="connsiteX1434" fmla="*/ 4162948 w 6100546"/>
              <a:gd name="connsiteY1434" fmla="*/ 5247358 h 5950684"/>
              <a:gd name="connsiteX1435" fmla="*/ 4150184 w 6100546"/>
              <a:gd name="connsiteY1435" fmla="*/ 5253628 h 5950684"/>
              <a:gd name="connsiteX1436" fmla="*/ 3989120 w 6100546"/>
              <a:gd name="connsiteY1436" fmla="*/ 5337012 h 5950684"/>
              <a:gd name="connsiteX1437" fmla="*/ 3394459 w 6100546"/>
              <a:gd name="connsiteY1437" fmla="*/ 5517046 h 5950684"/>
              <a:gd name="connsiteX1438" fmla="*/ 3949658 w 6100546"/>
              <a:gd name="connsiteY1438" fmla="*/ 5405038 h 5950684"/>
              <a:gd name="connsiteX1439" fmla="*/ 3950142 w 6100546"/>
              <a:gd name="connsiteY1439" fmla="*/ 5407102 h 5950684"/>
              <a:gd name="connsiteX1440" fmla="*/ 3997142 w 6100546"/>
              <a:gd name="connsiteY1440" fmla="*/ 5385528 h 5950684"/>
              <a:gd name="connsiteX1441" fmla="*/ 4116891 w 6100546"/>
              <a:gd name="connsiteY1441" fmla="*/ 5334866 h 5950684"/>
              <a:gd name="connsiteX1442" fmla="*/ 4126102 w 6100546"/>
              <a:gd name="connsiteY1442" fmla="*/ 5325654 h 5950684"/>
              <a:gd name="connsiteX1443" fmla="*/ 4126103 w 6100546"/>
              <a:gd name="connsiteY1443" fmla="*/ 5330259 h 5950684"/>
              <a:gd name="connsiteX1444" fmla="*/ 4181371 w 6100546"/>
              <a:gd name="connsiteY1444" fmla="*/ 5298020 h 5950684"/>
              <a:gd name="connsiteX1445" fmla="*/ 4213611 w 6100546"/>
              <a:gd name="connsiteY1445" fmla="*/ 5288809 h 5950684"/>
              <a:gd name="connsiteX1446" fmla="*/ 4209005 w 6100546"/>
              <a:gd name="connsiteY1446" fmla="*/ 5279597 h 5950684"/>
              <a:gd name="connsiteX1447" fmla="*/ 4232034 w 6100546"/>
              <a:gd name="connsiteY1447" fmla="*/ 5265780 h 5950684"/>
              <a:gd name="connsiteX1448" fmla="*/ 4245851 w 6100546"/>
              <a:gd name="connsiteY1448" fmla="*/ 5270386 h 5950684"/>
              <a:gd name="connsiteX1449" fmla="*/ 4351784 w 6100546"/>
              <a:gd name="connsiteY1449" fmla="*/ 5201301 h 5950684"/>
              <a:gd name="connsiteX1450" fmla="*/ 4360994 w 6100546"/>
              <a:gd name="connsiteY1450" fmla="*/ 5196695 h 5950684"/>
              <a:gd name="connsiteX1451" fmla="*/ 4365600 w 6100546"/>
              <a:gd name="connsiteY1451" fmla="*/ 5192088 h 5950684"/>
              <a:gd name="connsiteX1452" fmla="*/ 4360994 w 6100546"/>
              <a:gd name="connsiteY1452" fmla="*/ 5192089 h 5950684"/>
              <a:gd name="connsiteX1453" fmla="*/ 4356388 w 6100546"/>
              <a:gd name="connsiteY1453" fmla="*/ 5192089 h 5950684"/>
              <a:gd name="connsiteX1454" fmla="*/ 4471531 w 6100546"/>
              <a:gd name="connsiteY1454" fmla="*/ 5118398 h 5950684"/>
              <a:gd name="connsiteX1455" fmla="*/ 4485349 w 6100546"/>
              <a:gd name="connsiteY1455" fmla="*/ 5123004 h 5950684"/>
              <a:gd name="connsiteX1456" fmla="*/ 4655761 w 6100546"/>
              <a:gd name="connsiteY1456" fmla="*/ 4994044 h 5950684"/>
              <a:gd name="connsiteX1457" fmla="*/ 4821567 w 6100546"/>
              <a:gd name="connsiteY1457" fmla="*/ 4851268 h 5950684"/>
              <a:gd name="connsiteX1458" fmla="*/ 4770904 w 6100546"/>
              <a:gd name="connsiteY1458" fmla="*/ 4892719 h 5950684"/>
              <a:gd name="connsiteX1459" fmla="*/ 4757086 w 6100546"/>
              <a:gd name="connsiteY1459" fmla="*/ 4897325 h 5950684"/>
              <a:gd name="connsiteX1460" fmla="*/ 4641944 w 6100546"/>
              <a:gd name="connsiteY1460" fmla="*/ 4989439 h 5950684"/>
              <a:gd name="connsiteX1461" fmla="*/ 4499166 w 6100546"/>
              <a:gd name="connsiteY1461" fmla="*/ 5095370 h 5950684"/>
              <a:gd name="connsiteX1462" fmla="*/ 4480743 w 6100546"/>
              <a:gd name="connsiteY1462" fmla="*/ 5099975 h 5950684"/>
              <a:gd name="connsiteX1463" fmla="*/ 4402446 w 6100546"/>
              <a:gd name="connsiteY1463" fmla="*/ 5155244 h 5950684"/>
              <a:gd name="connsiteX1464" fmla="*/ 4393234 w 6100546"/>
              <a:gd name="connsiteY1464" fmla="*/ 5155244 h 5950684"/>
              <a:gd name="connsiteX1465" fmla="*/ 4393235 w 6100546"/>
              <a:gd name="connsiteY1465" fmla="*/ 5164455 h 5950684"/>
              <a:gd name="connsiteX1466" fmla="*/ 4287304 w 6100546"/>
              <a:gd name="connsiteY1466" fmla="*/ 5219723 h 5950684"/>
              <a:gd name="connsiteX1467" fmla="*/ 4301120 w 6100546"/>
              <a:gd name="connsiteY1467" fmla="*/ 5210512 h 5950684"/>
              <a:gd name="connsiteX1468" fmla="*/ 4337965 w 6100546"/>
              <a:gd name="connsiteY1468" fmla="*/ 5182878 h 5950684"/>
              <a:gd name="connsiteX1469" fmla="*/ 4407051 w 6100546"/>
              <a:gd name="connsiteY1469" fmla="*/ 5132215 h 5950684"/>
              <a:gd name="connsiteX1470" fmla="*/ 4416263 w 6100546"/>
              <a:gd name="connsiteY1470" fmla="*/ 5127609 h 5950684"/>
              <a:gd name="connsiteX1471" fmla="*/ 4425474 w 6100546"/>
              <a:gd name="connsiteY1471" fmla="*/ 5127610 h 5950684"/>
              <a:gd name="connsiteX1472" fmla="*/ 4448503 w 6100546"/>
              <a:gd name="connsiteY1472" fmla="*/ 5104581 h 5950684"/>
              <a:gd name="connsiteX1473" fmla="*/ 4480744 w 6100546"/>
              <a:gd name="connsiteY1473" fmla="*/ 5081553 h 5950684"/>
              <a:gd name="connsiteX1474" fmla="*/ 4540617 w 6100546"/>
              <a:gd name="connsiteY1474" fmla="*/ 5049313 h 5950684"/>
              <a:gd name="connsiteX1475" fmla="*/ 4540617 w 6100546"/>
              <a:gd name="connsiteY1475" fmla="*/ 5044707 h 5950684"/>
              <a:gd name="connsiteX1476" fmla="*/ 4559040 w 6100546"/>
              <a:gd name="connsiteY1476" fmla="*/ 5030890 h 5950684"/>
              <a:gd name="connsiteX1477" fmla="*/ 4563647 w 6100546"/>
              <a:gd name="connsiteY1477" fmla="*/ 5026284 h 5950684"/>
              <a:gd name="connsiteX1478" fmla="*/ 4600492 w 6100546"/>
              <a:gd name="connsiteY1478" fmla="*/ 4998650 h 5950684"/>
              <a:gd name="connsiteX1479" fmla="*/ 4618915 w 6100546"/>
              <a:gd name="connsiteY1479" fmla="*/ 4984832 h 5950684"/>
              <a:gd name="connsiteX1480" fmla="*/ 4674183 w 6100546"/>
              <a:gd name="connsiteY1480" fmla="*/ 4943382 h 5950684"/>
              <a:gd name="connsiteX1481" fmla="*/ 4697212 w 6100546"/>
              <a:gd name="connsiteY1481" fmla="*/ 4924959 h 5950684"/>
              <a:gd name="connsiteX1482" fmla="*/ 4701818 w 6100546"/>
              <a:gd name="connsiteY1482" fmla="*/ 4924959 h 5950684"/>
              <a:gd name="connsiteX1483" fmla="*/ 4706424 w 6100546"/>
              <a:gd name="connsiteY1483" fmla="*/ 4920353 h 5950684"/>
              <a:gd name="connsiteX1484" fmla="*/ 4706424 w 6100546"/>
              <a:gd name="connsiteY1484" fmla="*/ 4915748 h 5950684"/>
              <a:gd name="connsiteX1485" fmla="*/ 4711029 w 6100546"/>
              <a:gd name="connsiteY1485" fmla="*/ 4915748 h 5950684"/>
              <a:gd name="connsiteX1486" fmla="*/ 4798538 w 6100546"/>
              <a:gd name="connsiteY1486" fmla="*/ 4837451 h 5950684"/>
              <a:gd name="connsiteX1487" fmla="*/ 4807749 w 6100546"/>
              <a:gd name="connsiteY1487" fmla="*/ 4832845 h 5950684"/>
              <a:gd name="connsiteX1488" fmla="*/ 4812355 w 6100546"/>
              <a:gd name="connsiteY1488" fmla="*/ 4832845 h 5950684"/>
              <a:gd name="connsiteX1489" fmla="*/ 4816962 w 6100546"/>
              <a:gd name="connsiteY1489" fmla="*/ 4828240 h 5950684"/>
              <a:gd name="connsiteX1490" fmla="*/ 4816961 w 6100546"/>
              <a:gd name="connsiteY1490" fmla="*/ 4823634 h 5950684"/>
              <a:gd name="connsiteX1491" fmla="*/ 4849202 w 6100546"/>
              <a:gd name="connsiteY1491" fmla="*/ 4786788 h 5950684"/>
              <a:gd name="connsiteX1492" fmla="*/ 4853807 w 6100546"/>
              <a:gd name="connsiteY1492" fmla="*/ 4782183 h 5950684"/>
              <a:gd name="connsiteX1493" fmla="*/ 4858413 w 6100546"/>
              <a:gd name="connsiteY1493" fmla="*/ 4772971 h 5950684"/>
              <a:gd name="connsiteX1494" fmla="*/ 4849394 w 6100546"/>
              <a:gd name="connsiteY1494" fmla="*/ 4772971 h 5950684"/>
              <a:gd name="connsiteX1495" fmla="*/ 4858988 w 6100546"/>
              <a:gd name="connsiteY1495" fmla="*/ 4763760 h 5950684"/>
              <a:gd name="connsiteX1496" fmla="*/ 4863004 w 6100546"/>
              <a:gd name="connsiteY1496" fmla="*/ 4749991 h 5950684"/>
              <a:gd name="connsiteX1497" fmla="*/ 4863102 w 6100546"/>
              <a:gd name="connsiteY1497" fmla="*/ 4749899 h 5950684"/>
              <a:gd name="connsiteX1498" fmla="*/ 4879139 w 6100546"/>
              <a:gd name="connsiteY1498" fmla="*/ 4741307 h 5950684"/>
              <a:gd name="connsiteX1499" fmla="*/ 4895259 w 6100546"/>
              <a:gd name="connsiteY1499" fmla="*/ 4722309 h 5950684"/>
              <a:gd name="connsiteX1500" fmla="*/ 4899864 w 6100546"/>
              <a:gd name="connsiteY1500" fmla="*/ 4722309 h 5950684"/>
              <a:gd name="connsiteX1501" fmla="*/ 4899865 w 6100546"/>
              <a:gd name="connsiteY1501" fmla="*/ 4717703 h 5950684"/>
              <a:gd name="connsiteX1502" fmla="*/ 4899864 w 6100546"/>
              <a:gd name="connsiteY1502" fmla="*/ 4713097 h 5950684"/>
              <a:gd name="connsiteX1503" fmla="*/ 4913681 w 6100546"/>
              <a:gd name="connsiteY1503" fmla="*/ 4708491 h 5950684"/>
              <a:gd name="connsiteX1504" fmla="*/ 4909075 w 6100546"/>
              <a:gd name="connsiteY1504" fmla="*/ 4713097 h 5950684"/>
              <a:gd name="connsiteX1505" fmla="*/ 4904470 w 6100546"/>
              <a:gd name="connsiteY1505" fmla="*/ 4722309 h 5950684"/>
              <a:gd name="connsiteX1506" fmla="*/ 4913682 w 6100546"/>
              <a:gd name="connsiteY1506" fmla="*/ 4717703 h 5950684"/>
              <a:gd name="connsiteX1507" fmla="*/ 4918287 w 6100546"/>
              <a:gd name="connsiteY1507" fmla="*/ 4717703 h 5950684"/>
              <a:gd name="connsiteX1508" fmla="*/ 4899864 w 6100546"/>
              <a:gd name="connsiteY1508" fmla="*/ 4740731 h 5950684"/>
              <a:gd name="connsiteX1509" fmla="*/ 5042641 w 6100546"/>
              <a:gd name="connsiteY1509" fmla="*/ 4593349 h 5950684"/>
              <a:gd name="connsiteX1510" fmla="*/ 5056459 w 6100546"/>
              <a:gd name="connsiteY1510" fmla="*/ 4574925 h 5950684"/>
              <a:gd name="connsiteX1511" fmla="*/ 5061064 w 6100546"/>
              <a:gd name="connsiteY1511" fmla="*/ 4570321 h 5950684"/>
              <a:gd name="connsiteX1512" fmla="*/ 5176207 w 6100546"/>
              <a:gd name="connsiteY1512" fmla="*/ 4413727 h 5950684"/>
              <a:gd name="connsiteX1513" fmla="*/ 5185419 w 6100546"/>
              <a:gd name="connsiteY1513" fmla="*/ 4404516 h 5950684"/>
              <a:gd name="connsiteX1514" fmla="*/ 5176207 w 6100546"/>
              <a:gd name="connsiteY1514" fmla="*/ 4418332 h 5950684"/>
              <a:gd name="connsiteX1515" fmla="*/ 5176207 w 6100546"/>
              <a:gd name="connsiteY1515" fmla="*/ 4427544 h 5950684"/>
              <a:gd name="connsiteX1516" fmla="*/ 5166996 w 6100546"/>
              <a:gd name="connsiteY1516" fmla="*/ 4445967 h 5950684"/>
              <a:gd name="connsiteX1517" fmla="*/ 5162390 w 6100546"/>
              <a:gd name="connsiteY1517" fmla="*/ 4450573 h 5950684"/>
              <a:gd name="connsiteX1518" fmla="*/ 5162390 w 6100546"/>
              <a:gd name="connsiteY1518" fmla="*/ 4455178 h 5950684"/>
              <a:gd name="connsiteX1519" fmla="*/ 5143967 w 6100546"/>
              <a:gd name="connsiteY1519" fmla="*/ 4496629 h 5950684"/>
              <a:gd name="connsiteX1520" fmla="*/ 5148573 w 6100546"/>
              <a:gd name="connsiteY1520" fmla="*/ 4487417 h 5950684"/>
              <a:gd name="connsiteX1521" fmla="*/ 5148573 w 6100546"/>
              <a:gd name="connsiteY1521" fmla="*/ 4496630 h 5950684"/>
              <a:gd name="connsiteX1522" fmla="*/ 5157784 w 6100546"/>
              <a:gd name="connsiteY1522" fmla="*/ 4492024 h 5950684"/>
              <a:gd name="connsiteX1523" fmla="*/ 5157785 w 6100546"/>
              <a:gd name="connsiteY1523" fmla="*/ 4496630 h 5950684"/>
              <a:gd name="connsiteX1524" fmla="*/ 5153179 w 6100546"/>
              <a:gd name="connsiteY1524" fmla="*/ 4501235 h 5950684"/>
              <a:gd name="connsiteX1525" fmla="*/ 5153180 w 6100546"/>
              <a:gd name="connsiteY1525" fmla="*/ 4505840 h 5950684"/>
              <a:gd name="connsiteX1526" fmla="*/ 5139362 w 6100546"/>
              <a:gd name="connsiteY1526" fmla="*/ 4533474 h 5950684"/>
              <a:gd name="connsiteX1527" fmla="*/ 5139362 w 6100546"/>
              <a:gd name="connsiteY1527" fmla="*/ 4538081 h 5950684"/>
              <a:gd name="connsiteX1528" fmla="*/ 5143968 w 6100546"/>
              <a:gd name="connsiteY1528" fmla="*/ 4533475 h 5950684"/>
              <a:gd name="connsiteX1529" fmla="*/ 5148573 w 6100546"/>
              <a:gd name="connsiteY1529" fmla="*/ 4533475 h 5950684"/>
              <a:gd name="connsiteX1530" fmla="*/ 5102516 w 6100546"/>
              <a:gd name="connsiteY1530" fmla="*/ 4616378 h 5950684"/>
              <a:gd name="connsiteX1531" fmla="*/ 5051853 w 6100546"/>
              <a:gd name="connsiteY1531" fmla="*/ 4694674 h 5950684"/>
              <a:gd name="connsiteX1532" fmla="*/ 5051853 w 6100546"/>
              <a:gd name="connsiteY1532" fmla="*/ 4699279 h 5950684"/>
              <a:gd name="connsiteX1533" fmla="*/ 5047247 w 6100546"/>
              <a:gd name="connsiteY1533" fmla="*/ 4699280 h 5950684"/>
              <a:gd name="connsiteX1534" fmla="*/ 5047247 w 6100546"/>
              <a:gd name="connsiteY1534" fmla="*/ 4703886 h 5950684"/>
              <a:gd name="connsiteX1535" fmla="*/ 5042641 w 6100546"/>
              <a:gd name="connsiteY1535" fmla="*/ 4708492 h 5950684"/>
              <a:gd name="connsiteX1536" fmla="*/ 5033430 w 6100546"/>
              <a:gd name="connsiteY1536" fmla="*/ 4722308 h 5950684"/>
              <a:gd name="connsiteX1537" fmla="*/ 5033431 w 6100546"/>
              <a:gd name="connsiteY1537" fmla="*/ 4731520 h 5950684"/>
              <a:gd name="connsiteX1538" fmla="*/ 5042641 w 6100546"/>
              <a:gd name="connsiteY1538" fmla="*/ 4713097 h 5950684"/>
              <a:gd name="connsiteX1539" fmla="*/ 5047248 w 6100546"/>
              <a:gd name="connsiteY1539" fmla="*/ 4713097 h 5950684"/>
              <a:gd name="connsiteX1540" fmla="*/ 5047247 w 6100546"/>
              <a:gd name="connsiteY1540" fmla="*/ 4717703 h 5950684"/>
              <a:gd name="connsiteX1541" fmla="*/ 5051853 w 6100546"/>
              <a:gd name="connsiteY1541" fmla="*/ 4713096 h 5950684"/>
              <a:gd name="connsiteX1542" fmla="*/ 5051853 w 6100546"/>
              <a:gd name="connsiteY1542" fmla="*/ 4708492 h 5950684"/>
              <a:gd name="connsiteX1543" fmla="*/ 5056459 w 6100546"/>
              <a:gd name="connsiteY1543" fmla="*/ 4703885 h 5950684"/>
              <a:gd name="connsiteX1544" fmla="*/ 5065670 w 6100546"/>
              <a:gd name="connsiteY1544" fmla="*/ 4690069 h 5950684"/>
              <a:gd name="connsiteX1545" fmla="*/ 5065670 w 6100546"/>
              <a:gd name="connsiteY1545" fmla="*/ 4680857 h 5950684"/>
              <a:gd name="connsiteX1546" fmla="*/ 5074881 w 6100546"/>
              <a:gd name="connsiteY1546" fmla="*/ 4680857 h 5950684"/>
              <a:gd name="connsiteX1547" fmla="*/ 5088699 w 6100546"/>
              <a:gd name="connsiteY1547" fmla="*/ 4648618 h 5950684"/>
              <a:gd name="connsiteX1548" fmla="*/ 5125545 w 6100546"/>
              <a:gd name="connsiteY1548" fmla="*/ 4593349 h 5950684"/>
              <a:gd name="connsiteX1549" fmla="*/ 5120939 w 6100546"/>
              <a:gd name="connsiteY1549" fmla="*/ 4593349 h 5950684"/>
              <a:gd name="connsiteX1550" fmla="*/ 5130150 w 6100546"/>
              <a:gd name="connsiteY1550" fmla="*/ 4584138 h 5950684"/>
              <a:gd name="connsiteX1551" fmla="*/ 5130150 w 6100546"/>
              <a:gd name="connsiteY1551" fmla="*/ 4574926 h 5950684"/>
              <a:gd name="connsiteX1552" fmla="*/ 5134756 w 6100546"/>
              <a:gd name="connsiteY1552" fmla="*/ 4574926 h 5950684"/>
              <a:gd name="connsiteX1553" fmla="*/ 5143967 w 6100546"/>
              <a:gd name="connsiteY1553" fmla="*/ 4565715 h 5950684"/>
              <a:gd name="connsiteX1554" fmla="*/ 5176207 w 6100546"/>
              <a:gd name="connsiteY1554" fmla="*/ 4501235 h 5950684"/>
              <a:gd name="connsiteX1555" fmla="*/ 5166996 w 6100546"/>
              <a:gd name="connsiteY1555" fmla="*/ 4501234 h 5950684"/>
              <a:gd name="connsiteX1556" fmla="*/ 5222265 w 6100546"/>
              <a:gd name="connsiteY1556" fmla="*/ 4399910 h 5950684"/>
              <a:gd name="connsiteX1557" fmla="*/ 5263716 w 6100546"/>
              <a:gd name="connsiteY1557" fmla="*/ 4317007 h 5950684"/>
              <a:gd name="connsiteX1558" fmla="*/ 5268323 w 6100546"/>
              <a:gd name="connsiteY1558" fmla="*/ 4317008 h 5950684"/>
              <a:gd name="connsiteX1559" fmla="*/ 5295956 w 6100546"/>
              <a:gd name="connsiteY1559" fmla="*/ 4261739 h 5950684"/>
              <a:gd name="connsiteX1560" fmla="*/ 5295956 w 6100546"/>
              <a:gd name="connsiteY1560" fmla="*/ 4275555 h 5950684"/>
              <a:gd name="connsiteX1561" fmla="*/ 5291350 w 6100546"/>
              <a:gd name="connsiteY1561" fmla="*/ 4257134 h 5950684"/>
              <a:gd name="connsiteX1562" fmla="*/ 5328196 w 6100546"/>
              <a:gd name="connsiteY1562" fmla="*/ 4197259 h 5950684"/>
              <a:gd name="connsiteX1563" fmla="*/ 5332802 w 6100546"/>
              <a:gd name="connsiteY1563" fmla="*/ 4192654 h 5950684"/>
              <a:gd name="connsiteX1564" fmla="*/ 5332802 w 6100546"/>
              <a:gd name="connsiteY1564" fmla="*/ 4188048 h 5950684"/>
              <a:gd name="connsiteX1565" fmla="*/ 5328197 w 6100546"/>
              <a:gd name="connsiteY1565" fmla="*/ 4188048 h 5950684"/>
              <a:gd name="connsiteX1566" fmla="*/ 5332802 w 6100546"/>
              <a:gd name="connsiteY1566" fmla="*/ 4178837 h 5950684"/>
              <a:gd name="connsiteX1567" fmla="*/ 5332803 w 6100546"/>
              <a:gd name="connsiteY1567" fmla="*/ 4183442 h 5950684"/>
              <a:gd name="connsiteX1568" fmla="*/ 5337408 w 6100546"/>
              <a:gd name="connsiteY1568" fmla="*/ 4183442 h 5950684"/>
              <a:gd name="connsiteX1569" fmla="*/ 5337408 w 6100546"/>
              <a:gd name="connsiteY1569" fmla="*/ 4174231 h 5950684"/>
              <a:gd name="connsiteX1570" fmla="*/ 5342014 w 6100546"/>
              <a:gd name="connsiteY1570" fmla="*/ 4169624 h 5950684"/>
              <a:gd name="connsiteX1571" fmla="*/ 5342014 w 6100546"/>
              <a:gd name="connsiteY1571" fmla="*/ 4155808 h 5950684"/>
              <a:gd name="connsiteX1572" fmla="*/ 5346620 w 6100546"/>
              <a:gd name="connsiteY1572" fmla="*/ 4146597 h 5950684"/>
              <a:gd name="connsiteX1573" fmla="*/ 5342014 w 6100546"/>
              <a:gd name="connsiteY1573" fmla="*/ 4151203 h 5950684"/>
              <a:gd name="connsiteX1574" fmla="*/ 5337408 w 6100546"/>
              <a:gd name="connsiteY1574" fmla="*/ 4155807 h 5950684"/>
              <a:gd name="connsiteX1575" fmla="*/ 5337408 w 6100546"/>
              <a:gd name="connsiteY1575" fmla="*/ 4146597 h 5950684"/>
              <a:gd name="connsiteX1576" fmla="*/ 5351225 w 6100546"/>
              <a:gd name="connsiteY1576" fmla="*/ 4118963 h 5950684"/>
              <a:gd name="connsiteX1577" fmla="*/ 5374253 w 6100546"/>
              <a:gd name="connsiteY1577" fmla="*/ 4068300 h 5950684"/>
              <a:gd name="connsiteX1578" fmla="*/ 5378859 w 6100546"/>
              <a:gd name="connsiteY1578" fmla="*/ 4063694 h 5950684"/>
              <a:gd name="connsiteX1579" fmla="*/ 5378859 w 6100546"/>
              <a:gd name="connsiteY1579" fmla="*/ 4059089 h 5950684"/>
              <a:gd name="connsiteX1580" fmla="*/ 5388071 w 6100546"/>
              <a:gd name="connsiteY1580" fmla="*/ 4036060 h 5950684"/>
              <a:gd name="connsiteX1581" fmla="*/ 5392676 w 6100546"/>
              <a:gd name="connsiteY1581" fmla="*/ 4017638 h 5950684"/>
              <a:gd name="connsiteX1582" fmla="*/ 5411099 w 6100546"/>
              <a:gd name="connsiteY1582" fmla="*/ 3985398 h 5950684"/>
              <a:gd name="connsiteX1583" fmla="*/ 5415706 w 6100546"/>
              <a:gd name="connsiteY1583" fmla="*/ 3985398 h 5950684"/>
              <a:gd name="connsiteX1584" fmla="*/ 5415705 w 6100546"/>
              <a:gd name="connsiteY1584" fmla="*/ 3976186 h 5950684"/>
              <a:gd name="connsiteX1585" fmla="*/ 5415705 w 6100546"/>
              <a:gd name="connsiteY1585" fmla="*/ 3971581 h 5950684"/>
              <a:gd name="connsiteX1586" fmla="*/ 5411100 w 6100546"/>
              <a:gd name="connsiteY1586" fmla="*/ 3976186 h 5950684"/>
              <a:gd name="connsiteX1587" fmla="*/ 5424916 w 6100546"/>
              <a:gd name="connsiteY1587" fmla="*/ 3943946 h 5950684"/>
              <a:gd name="connsiteX1588" fmla="*/ 5429522 w 6100546"/>
              <a:gd name="connsiteY1588" fmla="*/ 3939340 h 5950684"/>
              <a:gd name="connsiteX1589" fmla="*/ 5429523 w 6100546"/>
              <a:gd name="connsiteY1589" fmla="*/ 3934735 h 5950684"/>
              <a:gd name="connsiteX1590" fmla="*/ 5438734 w 6100546"/>
              <a:gd name="connsiteY1590" fmla="*/ 3902495 h 5950684"/>
              <a:gd name="connsiteX1591" fmla="*/ 5438734 w 6100546"/>
              <a:gd name="connsiteY1591" fmla="*/ 3907101 h 5950684"/>
              <a:gd name="connsiteX1592" fmla="*/ 5438735 w 6100546"/>
              <a:gd name="connsiteY1592" fmla="*/ 3920918 h 5950684"/>
              <a:gd name="connsiteX1593" fmla="*/ 5443339 w 6100546"/>
              <a:gd name="connsiteY1593" fmla="*/ 3911706 h 5950684"/>
              <a:gd name="connsiteX1594" fmla="*/ 5447945 w 6100546"/>
              <a:gd name="connsiteY1594" fmla="*/ 3907101 h 5950684"/>
              <a:gd name="connsiteX1595" fmla="*/ 5443339 w 6100546"/>
              <a:gd name="connsiteY1595" fmla="*/ 3925524 h 5950684"/>
              <a:gd name="connsiteX1596" fmla="*/ 5452551 w 6100546"/>
              <a:gd name="connsiteY1596" fmla="*/ 3930129 h 5950684"/>
              <a:gd name="connsiteX1597" fmla="*/ 5466368 w 6100546"/>
              <a:gd name="connsiteY1597" fmla="*/ 3897889 h 5950684"/>
              <a:gd name="connsiteX1598" fmla="*/ 5470974 w 6100546"/>
              <a:gd name="connsiteY1598" fmla="*/ 3893283 h 5950684"/>
              <a:gd name="connsiteX1599" fmla="*/ 5470974 w 6100546"/>
              <a:gd name="connsiteY1599" fmla="*/ 3888678 h 5950684"/>
              <a:gd name="connsiteX1600" fmla="*/ 5470974 w 6100546"/>
              <a:gd name="connsiteY1600" fmla="*/ 3884072 h 5950684"/>
              <a:gd name="connsiteX1601" fmla="*/ 5466368 w 6100546"/>
              <a:gd name="connsiteY1601" fmla="*/ 3888677 h 5950684"/>
              <a:gd name="connsiteX1602" fmla="*/ 5466368 w 6100546"/>
              <a:gd name="connsiteY1602" fmla="*/ 3874861 h 5950684"/>
              <a:gd name="connsiteX1603" fmla="*/ 5461762 w 6100546"/>
              <a:gd name="connsiteY1603" fmla="*/ 3870254 h 5950684"/>
              <a:gd name="connsiteX1604" fmla="*/ 5452551 w 6100546"/>
              <a:gd name="connsiteY1604" fmla="*/ 3893283 h 5950684"/>
              <a:gd name="connsiteX1605" fmla="*/ 5452551 w 6100546"/>
              <a:gd name="connsiteY1605" fmla="*/ 3888678 h 5950684"/>
              <a:gd name="connsiteX1606" fmla="*/ 5447945 w 6100546"/>
              <a:gd name="connsiteY1606" fmla="*/ 3879467 h 5950684"/>
              <a:gd name="connsiteX1607" fmla="*/ 5443975 w 6100546"/>
              <a:gd name="connsiteY1607" fmla="*/ 3887407 h 5950684"/>
              <a:gd name="connsiteX1608" fmla="*/ 5444491 w 6100546"/>
              <a:gd name="connsiteY1608" fmla="*/ 3878891 h 5950684"/>
              <a:gd name="connsiteX1609" fmla="*/ 5452551 w 6100546"/>
              <a:gd name="connsiteY1609" fmla="*/ 3856438 h 5950684"/>
              <a:gd name="connsiteX1610" fmla="*/ 5438734 w 6100546"/>
              <a:gd name="connsiteY1610" fmla="*/ 3842620 h 5950684"/>
              <a:gd name="connsiteX1611" fmla="*/ 5443340 w 6100546"/>
              <a:gd name="connsiteY1611" fmla="*/ 3847226 h 5950684"/>
              <a:gd name="connsiteX1612" fmla="*/ 5447945 w 6100546"/>
              <a:gd name="connsiteY1612" fmla="*/ 3847227 h 5950684"/>
              <a:gd name="connsiteX1613" fmla="*/ 5452551 w 6100546"/>
              <a:gd name="connsiteY1613" fmla="*/ 3847227 h 5950684"/>
              <a:gd name="connsiteX1614" fmla="*/ 5452552 w 6100546"/>
              <a:gd name="connsiteY1614" fmla="*/ 3838015 h 5950684"/>
              <a:gd name="connsiteX1615" fmla="*/ 5452552 w 6100546"/>
              <a:gd name="connsiteY1615" fmla="*/ 3833410 h 5950684"/>
              <a:gd name="connsiteX1616" fmla="*/ 5461762 w 6100546"/>
              <a:gd name="connsiteY1616" fmla="*/ 3824198 h 5950684"/>
              <a:gd name="connsiteX1617" fmla="*/ 5461762 w 6100546"/>
              <a:gd name="connsiteY1617" fmla="*/ 3833409 h 5950684"/>
              <a:gd name="connsiteX1618" fmla="*/ 5466369 w 6100546"/>
              <a:gd name="connsiteY1618" fmla="*/ 3833410 h 5950684"/>
              <a:gd name="connsiteX1619" fmla="*/ 5470974 w 6100546"/>
              <a:gd name="connsiteY1619" fmla="*/ 3824198 h 5950684"/>
              <a:gd name="connsiteX1620" fmla="*/ 5470974 w 6100546"/>
              <a:gd name="connsiteY1620" fmla="*/ 3814986 h 5950684"/>
              <a:gd name="connsiteX1621" fmla="*/ 5461763 w 6100546"/>
              <a:gd name="connsiteY1621" fmla="*/ 3805776 h 5950684"/>
              <a:gd name="connsiteX1622" fmla="*/ 5457156 w 6100546"/>
              <a:gd name="connsiteY1622" fmla="*/ 3801170 h 5950684"/>
              <a:gd name="connsiteX1623" fmla="*/ 5452551 w 6100546"/>
              <a:gd name="connsiteY1623" fmla="*/ 3805776 h 5950684"/>
              <a:gd name="connsiteX1624" fmla="*/ 5457156 w 6100546"/>
              <a:gd name="connsiteY1624" fmla="*/ 3782747 h 5950684"/>
              <a:gd name="connsiteX1625" fmla="*/ 5457156 w 6100546"/>
              <a:gd name="connsiteY1625" fmla="*/ 3796564 h 5950684"/>
              <a:gd name="connsiteX1626" fmla="*/ 5466368 w 6100546"/>
              <a:gd name="connsiteY1626" fmla="*/ 3778141 h 5950684"/>
              <a:gd name="connsiteX1627" fmla="*/ 5470975 w 6100546"/>
              <a:gd name="connsiteY1627" fmla="*/ 3778140 h 5950684"/>
              <a:gd name="connsiteX1628" fmla="*/ 5470974 w 6100546"/>
              <a:gd name="connsiteY1628" fmla="*/ 3773536 h 5950684"/>
              <a:gd name="connsiteX1629" fmla="*/ 5470974 w 6100546"/>
              <a:gd name="connsiteY1629" fmla="*/ 3768930 h 5950684"/>
              <a:gd name="connsiteX1630" fmla="*/ 5466368 w 6100546"/>
              <a:gd name="connsiteY1630" fmla="*/ 3768930 h 5950684"/>
              <a:gd name="connsiteX1631" fmla="*/ 5475579 w 6100546"/>
              <a:gd name="connsiteY1631" fmla="*/ 3759719 h 5950684"/>
              <a:gd name="connsiteX1632" fmla="*/ 5475579 w 6100546"/>
              <a:gd name="connsiteY1632" fmla="*/ 3732085 h 5950684"/>
              <a:gd name="connsiteX1633" fmla="*/ 5475579 w 6100546"/>
              <a:gd name="connsiteY1633" fmla="*/ 3741295 h 5950684"/>
              <a:gd name="connsiteX1634" fmla="*/ 5484791 w 6100546"/>
              <a:gd name="connsiteY1634" fmla="*/ 3713662 h 5950684"/>
              <a:gd name="connsiteX1635" fmla="*/ 5489397 w 6100546"/>
              <a:gd name="connsiteY1635" fmla="*/ 3718267 h 5950684"/>
              <a:gd name="connsiteX1636" fmla="*/ 5489397 w 6100546"/>
              <a:gd name="connsiteY1636" fmla="*/ 3713661 h 5950684"/>
              <a:gd name="connsiteX1637" fmla="*/ 5494002 w 6100546"/>
              <a:gd name="connsiteY1637" fmla="*/ 3713662 h 5950684"/>
              <a:gd name="connsiteX1638" fmla="*/ 5498608 w 6100546"/>
              <a:gd name="connsiteY1638" fmla="*/ 3718266 h 5950684"/>
              <a:gd name="connsiteX1639" fmla="*/ 5489397 w 6100546"/>
              <a:gd name="connsiteY1639" fmla="*/ 3759719 h 5950684"/>
              <a:gd name="connsiteX1640" fmla="*/ 5484791 w 6100546"/>
              <a:gd name="connsiteY1640" fmla="*/ 3759719 h 5950684"/>
              <a:gd name="connsiteX1641" fmla="*/ 5480185 w 6100546"/>
              <a:gd name="connsiteY1641" fmla="*/ 3778141 h 5950684"/>
              <a:gd name="connsiteX1642" fmla="*/ 5489397 w 6100546"/>
              <a:gd name="connsiteY1642" fmla="*/ 3764323 h 5950684"/>
              <a:gd name="connsiteX1643" fmla="*/ 5484791 w 6100546"/>
              <a:gd name="connsiteY1643" fmla="*/ 3787352 h 5950684"/>
              <a:gd name="connsiteX1644" fmla="*/ 5480185 w 6100546"/>
              <a:gd name="connsiteY1644" fmla="*/ 3791959 h 5950684"/>
              <a:gd name="connsiteX1645" fmla="*/ 5480185 w 6100546"/>
              <a:gd name="connsiteY1645" fmla="*/ 3796563 h 5950684"/>
              <a:gd name="connsiteX1646" fmla="*/ 5484791 w 6100546"/>
              <a:gd name="connsiteY1646" fmla="*/ 3801169 h 5950684"/>
              <a:gd name="connsiteX1647" fmla="*/ 5489397 w 6100546"/>
              <a:gd name="connsiteY1647" fmla="*/ 3796564 h 5950684"/>
              <a:gd name="connsiteX1648" fmla="*/ 5494002 w 6100546"/>
              <a:gd name="connsiteY1648" fmla="*/ 3787353 h 5950684"/>
              <a:gd name="connsiteX1649" fmla="*/ 5494002 w 6100546"/>
              <a:gd name="connsiteY1649" fmla="*/ 3782747 h 5950684"/>
              <a:gd name="connsiteX1650" fmla="*/ 5489397 w 6100546"/>
              <a:gd name="connsiteY1650" fmla="*/ 3782747 h 5950684"/>
              <a:gd name="connsiteX1651" fmla="*/ 5503214 w 6100546"/>
              <a:gd name="connsiteY1651" fmla="*/ 3718267 h 5950684"/>
              <a:gd name="connsiteX1652" fmla="*/ 5507819 w 6100546"/>
              <a:gd name="connsiteY1652" fmla="*/ 3713661 h 5950684"/>
              <a:gd name="connsiteX1653" fmla="*/ 5507818 w 6100546"/>
              <a:gd name="connsiteY1653" fmla="*/ 3709056 h 5950684"/>
              <a:gd name="connsiteX1654" fmla="*/ 5507819 w 6100546"/>
              <a:gd name="connsiteY1654" fmla="*/ 3704450 h 5950684"/>
              <a:gd name="connsiteX1655" fmla="*/ 5517031 w 6100546"/>
              <a:gd name="connsiteY1655" fmla="*/ 3676816 h 5950684"/>
              <a:gd name="connsiteX1656" fmla="*/ 5512425 w 6100546"/>
              <a:gd name="connsiteY1656" fmla="*/ 3676815 h 5950684"/>
              <a:gd name="connsiteX1657" fmla="*/ 5517031 w 6100546"/>
              <a:gd name="connsiteY1657" fmla="*/ 3672211 h 5950684"/>
              <a:gd name="connsiteX1658" fmla="*/ 5521637 w 6100546"/>
              <a:gd name="connsiteY1658" fmla="*/ 3662998 h 5950684"/>
              <a:gd name="connsiteX1659" fmla="*/ 5517031 w 6100546"/>
              <a:gd name="connsiteY1659" fmla="*/ 3658392 h 5950684"/>
              <a:gd name="connsiteX1660" fmla="*/ 5530848 w 6100546"/>
              <a:gd name="connsiteY1660" fmla="*/ 3557068 h 5950684"/>
              <a:gd name="connsiteX1661" fmla="*/ 5535454 w 6100546"/>
              <a:gd name="connsiteY1661" fmla="*/ 3547857 h 5950684"/>
              <a:gd name="connsiteX1662" fmla="*/ 5535454 w 6100546"/>
              <a:gd name="connsiteY1662" fmla="*/ 3543250 h 5950684"/>
              <a:gd name="connsiteX1663" fmla="*/ 5530848 w 6100546"/>
              <a:gd name="connsiteY1663" fmla="*/ 3543251 h 5950684"/>
              <a:gd name="connsiteX1664" fmla="*/ 5540059 w 6100546"/>
              <a:gd name="connsiteY1664" fmla="*/ 3515617 h 5950684"/>
              <a:gd name="connsiteX1665" fmla="*/ 5540059 w 6100546"/>
              <a:gd name="connsiteY1665" fmla="*/ 3511011 h 5950684"/>
              <a:gd name="connsiteX1666" fmla="*/ 5540059 w 6100546"/>
              <a:gd name="connsiteY1666" fmla="*/ 3501800 h 5950684"/>
              <a:gd name="connsiteX1667" fmla="*/ 5540059 w 6100546"/>
              <a:gd name="connsiteY1667" fmla="*/ 3497194 h 5950684"/>
              <a:gd name="connsiteX1668" fmla="*/ 5544665 w 6100546"/>
              <a:gd name="connsiteY1668" fmla="*/ 3492589 h 5950684"/>
              <a:gd name="connsiteX1669" fmla="*/ 5544664 w 6100546"/>
              <a:gd name="connsiteY1669" fmla="*/ 3487983 h 5950684"/>
              <a:gd name="connsiteX1670" fmla="*/ 5544665 w 6100546"/>
              <a:gd name="connsiteY1670" fmla="*/ 3460349 h 5950684"/>
              <a:gd name="connsiteX1671" fmla="*/ 5544665 w 6100546"/>
              <a:gd name="connsiteY1671" fmla="*/ 3455742 h 5950684"/>
              <a:gd name="connsiteX1672" fmla="*/ 5544665 w 6100546"/>
              <a:gd name="connsiteY1672" fmla="*/ 3446532 h 5950684"/>
              <a:gd name="connsiteX1673" fmla="*/ 5544665 w 6100546"/>
              <a:gd name="connsiteY1673" fmla="*/ 3441926 h 5950684"/>
              <a:gd name="connsiteX1674" fmla="*/ 5544665 w 6100546"/>
              <a:gd name="connsiteY1674" fmla="*/ 3409686 h 5950684"/>
              <a:gd name="connsiteX1675" fmla="*/ 5553876 w 6100546"/>
              <a:gd name="connsiteY1675" fmla="*/ 3391263 h 5950684"/>
              <a:gd name="connsiteX1676" fmla="*/ 5558482 w 6100546"/>
              <a:gd name="connsiteY1676" fmla="*/ 3386658 h 5950684"/>
              <a:gd name="connsiteX1677" fmla="*/ 5558482 w 6100546"/>
              <a:gd name="connsiteY1677" fmla="*/ 3382052 h 5950684"/>
              <a:gd name="connsiteX1678" fmla="*/ 5553877 w 6100546"/>
              <a:gd name="connsiteY1678" fmla="*/ 3382052 h 5950684"/>
              <a:gd name="connsiteX1679" fmla="*/ 5553877 w 6100546"/>
              <a:gd name="connsiteY1679" fmla="*/ 3386657 h 5950684"/>
              <a:gd name="connsiteX1680" fmla="*/ 5549271 w 6100546"/>
              <a:gd name="connsiteY1680" fmla="*/ 3368235 h 5950684"/>
              <a:gd name="connsiteX1681" fmla="*/ 5558482 w 6100546"/>
              <a:gd name="connsiteY1681" fmla="*/ 3368235 h 5950684"/>
              <a:gd name="connsiteX1682" fmla="*/ 5562808 w 6100546"/>
              <a:gd name="connsiteY1682" fmla="*/ 3372560 h 5950684"/>
              <a:gd name="connsiteX1683" fmla="*/ 5561145 w 6100546"/>
              <a:gd name="connsiteY1683" fmla="*/ 3398244 h 5950684"/>
              <a:gd name="connsiteX1684" fmla="*/ 5563087 w 6100546"/>
              <a:gd name="connsiteY1684" fmla="*/ 3464954 h 5950684"/>
              <a:gd name="connsiteX1685" fmla="*/ 5558481 w 6100546"/>
              <a:gd name="connsiteY1685" fmla="*/ 3469560 h 5950684"/>
              <a:gd name="connsiteX1686" fmla="*/ 5558482 w 6100546"/>
              <a:gd name="connsiteY1686" fmla="*/ 3474166 h 5950684"/>
              <a:gd name="connsiteX1687" fmla="*/ 5563088 w 6100546"/>
              <a:gd name="connsiteY1687" fmla="*/ 3497193 h 5950684"/>
              <a:gd name="connsiteX1688" fmla="*/ 5563088 w 6100546"/>
              <a:gd name="connsiteY1688" fmla="*/ 3478771 h 5950684"/>
              <a:gd name="connsiteX1689" fmla="*/ 5567694 w 6100546"/>
              <a:gd name="connsiteY1689" fmla="*/ 3483377 h 5950684"/>
              <a:gd name="connsiteX1690" fmla="*/ 5567694 w 6100546"/>
              <a:gd name="connsiteY1690" fmla="*/ 3478771 h 5950684"/>
              <a:gd name="connsiteX1691" fmla="*/ 5567694 w 6100546"/>
              <a:gd name="connsiteY1691" fmla="*/ 3474165 h 5950684"/>
              <a:gd name="connsiteX1692" fmla="*/ 5567694 w 6100546"/>
              <a:gd name="connsiteY1692" fmla="*/ 3469560 h 5950684"/>
              <a:gd name="connsiteX1693" fmla="*/ 5590722 w 6100546"/>
              <a:gd name="connsiteY1693" fmla="*/ 3423503 h 5950684"/>
              <a:gd name="connsiteX1694" fmla="*/ 5632173 w 6100546"/>
              <a:gd name="connsiteY1694" fmla="*/ 3322178 h 5950684"/>
              <a:gd name="connsiteX1695" fmla="*/ 5636779 w 6100546"/>
              <a:gd name="connsiteY1695" fmla="*/ 3317572 h 5950684"/>
              <a:gd name="connsiteX1696" fmla="*/ 5641385 w 6100546"/>
              <a:gd name="connsiteY1696" fmla="*/ 3312967 h 5950684"/>
              <a:gd name="connsiteX1697" fmla="*/ 5645991 w 6100546"/>
              <a:gd name="connsiteY1697" fmla="*/ 3317572 h 5950684"/>
              <a:gd name="connsiteX1698" fmla="*/ 5645991 w 6100546"/>
              <a:gd name="connsiteY1698" fmla="*/ 3303754 h 5950684"/>
              <a:gd name="connsiteX1699" fmla="*/ 5664414 w 6100546"/>
              <a:gd name="connsiteY1699" fmla="*/ 3216247 h 5950684"/>
              <a:gd name="connsiteX1700" fmla="*/ 5669019 w 6100546"/>
              <a:gd name="connsiteY1700" fmla="*/ 3225458 h 5950684"/>
              <a:gd name="connsiteX1701" fmla="*/ 5696654 w 6100546"/>
              <a:gd name="connsiteY1701" fmla="*/ 3170190 h 5950684"/>
              <a:gd name="connsiteX1702" fmla="*/ 5696654 w 6100546"/>
              <a:gd name="connsiteY1702" fmla="*/ 3179401 h 5950684"/>
              <a:gd name="connsiteX1703" fmla="*/ 5696654 w 6100546"/>
              <a:gd name="connsiteY1703" fmla="*/ 3184006 h 5950684"/>
              <a:gd name="connsiteX1704" fmla="*/ 5701258 w 6100546"/>
              <a:gd name="connsiteY1704" fmla="*/ 3179401 h 5950684"/>
              <a:gd name="connsiteX1705" fmla="*/ 5701259 w 6100546"/>
              <a:gd name="connsiteY1705" fmla="*/ 3170190 h 5950684"/>
              <a:gd name="connsiteX1706" fmla="*/ 5701259 w 6100546"/>
              <a:gd name="connsiteY1706" fmla="*/ 3243881 h 5950684"/>
              <a:gd name="connsiteX1707" fmla="*/ 5747317 w 6100546"/>
              <a:gd name="connsiteY1707" fmla="*/ 3124133 h 5950684"/>
              <a:gd name="connsiteX1708" fmla="*/ 5765738 w 6100546"/>
              <a:gd name="connsiteY1708" fmla="*/ 3110316 h 5950684"/>
              <a:gd name="connsiteX1709" fmla="*/ 5770345 w 6100546"/>
              <a:gd name="connsiteY1709" fmla="*/ 3124132 h 5950684"/>
              <a:gd name="connsiteX1710" fmla="*/ 5765739 w 6100546"/>
              <a:gd name="connsiteY1710" fmla="*/ 3234670 h 5950684"/>
              <a:gd name="connsiteX1711" fmla="*/ 5784163 w 6100546"/>
              <a:gd name="connsiteY1711" fmla="*/ 3253092 h 5950684"/>
              <a:gd name="connsiteX1712" fmla="*/ 5779557 w 6100546"/>
              <a:gd name="connsiteY1712" fmla="*/ 3312966 h 5950684"/>
              <a:gd name="connsiteX1713" fmla="*/ 5788769 w 6100546"/>
              <a:gd name="connsiteY1713" fmla="*/ 3285331 h 5950684"/>
              <a:gd name="connsiteX1714" fmla="*/ 5788769 w 6100546"/>
              <a:gd name="connsiteY1714" fmla="*/ 3322177 h 5950684"/>
              <a:gd name="connsiteX1715" fmla="*/ 5802585 w 6100546"/>
              <a:gd name="connsiteY1715" fmla="*/ 3303754 h 5950684"/>
              <a:gd name="connsiteX1716" fmla="*/ 5770345 w 6100546"/>
              <a:gd name="connsiteY1716" fmla="*/ 3538644 h 5950684"/>
              <a:gd name="connsiteX1717" fmla="*/ 5765739 w 6100546"/>
              <a:gd name="connsiteY1717" fmla="*/ 3561673 h 5950684"/>
              <a:gd name="connsiteX1718" fmla="*/ 4103074 w 6100546"/>
              <a:gd name="connsiteY1718" fmla="*/ 5597389 h 5950684"/>
              <a:gd name="connsiteX1719" fmla="*/ 4098468 w 6100546"/>
              <a:gd name="connsiteY1719" fmla="*/ 5597390 h 5950684"/>
              <a:gd name="connsiteX1720" fmla="*/ 4093862 w 6100546"/>
              <a:gd name="connsiteY1720" fmla="*/ 5597390 h 5950684"/>
              <a:gd name="connsiteX1721" fmla="*/ 4089256 w 6100546"/>
              <a:gd name="connsiteY1721" fmla="*/ 5592785 h 5950684"/>
              <a:gd name="connsiteX1722" fmla="*/ 4098468 w 6100546"/>
              <a:gd name="connsiteY1722" fmla="*/ 5588179 h 5950684"/>
              <a:gd name="connsiteX1723" fmla="*/ 4098468 w 6100546"/>
              <a:gd name="connsiteY1723" fmla="*/ 5578967 h 5950684"/>
              <a:gd name="connsiteX1724" fmla="*/ 4089257 w 6100546"/>
              <a:gd name="connsiteY1724" fmla="*/ 5583573 h 5950684"/>
              <a:gd name="connsiteX1725" fmla="*/ 4084652 w 6100546"/>
              <a:gd name="connsiteY1725" fmla="*/ 5588179 h 5950684"/>
              <a:gd name="connsiteX1726" fmla="*/ 4080045 w 6100546"/>
              <a:gd name="connsiteY1726" fmla="*/ 5588179 h 5950684"/>
              <a:gd name="connsiteX1727" fmla="*/ 4066228 w 6100546"/>
              <a:gd name="connsiteY1727" fmla="*/ 5583573 h 5950684"/>
              <a:gd name="connsiteX1728" fmla="*/ 4061622 w 6100546"/>
              <a:gd name="connsiteY1728" fmla="*/ 5597390 h 5950684"/>
              <a:gd name="connsiteX1729" fmla="*/ 4070834 w 6100546"/>
              <a:gd name="connsiteY1729" fmla="*/ 5592785 h 5950684"/>
              <a:gd name="connsiteX1730" fmla="*/ 4066228 w 6100546"/>
              <a:gd name="connsiteY1730" fmla="*/ 5601996 h 5950684"/>
              <a:gd name="connsiteX1731" fmla="*/ 4080045 w 6100546"/>
              <a:gd name="connsiteY1731" fmla="*/ 5597390 h 5950684"/>
              <a:gd name="connsiteX1732" fmla="*/ 4084651 w 6100546"/>
              <a:gd name="connsiteY1732" fmla="*/ 5592785 h 5950684"/>
              <a:gd name="connsiteX1733" fmla="*/ 4080045 w 6100546"/>
              <a:gd name="connsiteY1733" fmla="*/ 5601996 h 5950684"/>
              <a:gd name="connsiteX1734" fmla="*/ 4075440 w 6100546"/>
              <a:gd name="connsiteY1734" fmla="*/ 5601996 h 5950684"/>
              <a:gd name="connsiteX1735" fmla="*/ 4070834 w 6100546"/>
              <a:gd name="connsiteY1735" fmla="*/ 5606602 h 5950684"/>
              <a:gd name="connsiteX1736" fmla="*/ 4070834 w 6100546"/>
              <a:gd name="connsiteY1736" fmla="*/ 5611207 h 5950684"/>
              <a:gd name="connsiteX1737" fmla="*/ 3854364 w 6100546"/>
              <a:gd name="connsiteY1737" fmla="*/ 5684898 h 5950684"/>
              <a:gd name="connsiteX1738" fmla="*/ 3840547 w 6100546"/>
              <a:gd name="connsiteY1738" fmla="*/ 5680293 h 5950684"/>
              <a:gd name="connsiteX1739" fmla="*/ 3840547 w 6100546"/>
              <a:gd name="connsiteY1739" fmla="*/ 5684898 h 5950684"/>
              <a:gd name="connsiteX1740" fmla="*/ 3094420 w 6100546"/>
              <a:gd name="connsiteY1740" fmla="*/ 5790829 h 5950684"/>
              <a:gd name="connsiteX1741" fmla="*/ 1468600 w 6100546"/>
              <a:gd name="connsiteY1741" fmla="*/ 5251963 h 5950684"/>
              <a:gd name="connsiteX1742" fmla="*/ 1482417 w 6100546"/>
              <a:gd name="connsiteY1742" fmla="*/ 5251963 h 5950684"/>
              <a:gd name="connsiteX1743" fmla="*/ 1413332 w 6100546"/>
              <a:gd name="connsiteY1743" fmla="*/ 5205906 h 5950684"/>
              <a:gd name="connsiteX1744" fmla="*/ 1413332 w 6100546"/>
              <a:gd name="connsiteY1744" fmla="*/ 5210512 h 5950684"/>
              <a:gd name="connsiteX1745" fmla="*/ 1335034 w 6100546"/>
              <a:gd name="connsiteY1745" fmla="*/ 5146032 h 5950684"/>
              <a:gd name="connsiteX1746" fmla="*/ 1288976 w 6100546"/>
              <a:gd name="connsiteY1746" fmla="*/ 5104580 h 5950684"/>
              <a:gd name="connsiteX1747" fmla="*/ 1284370 w 6100546"/>
              <a:gd name="connsiteY1747" fmla="*/ 5099975 h 5950684"/>
              <a:gd name="connsiteX1748" fmla="*/ 1279765 w 6100546"/>
              <a:gd name="connsiteY1748" fmla="*/ 5099975 h 5950684"/>
              <a:gd name="connsiteX1749" fmla="*/ 1275160 w 6100546"/>
              <a:gd name="connsiteY1749" fmla="*/ 5090764 h 5950684"/>
              <a:gd name="connsiteX1750" fmla="*/ 1252130 w 6100546"/>
              <a:gd name="connsiteY1750" fmla="*/ 5072341 h 5950684"/>
              <a:gd name="connsiteX1751" fmla="*/ 1187651 w 6100546"/>
              <a:gd name="connsiteY1751" fmla="*/ 5012467 h 5950684"/>
              <a:gd name="connsiteX1752" fmla="*/ 1160017 w 6100546"/>
              <a:gd name="connsiteY1752" fmla="*/ 4984833 h 5950684"/>
              <a:gd name="connsiteX1753" fmla="*/ 1104748 w 6100546"/>
              <a:gd name="connsiteY1753" fmla="*/ 4924959 h 5950684"/>
              <a:gd name="connsiteX1754" fmla="*/ 1109354 w 6100546"/>
              <a:gd name="connsiteY1754" fmla="*/ 4924959 h 5950684"/>
              <a:gd name="connsiteX1755" fmla="*/ 1095536 w 6100546"/>
              <a:gd name="connsiteY1755" fmla="*/ 4915748 h 5950684"/>
              <a:gd name="connsiteX1756" fmla="*/ 877915 w 6100546"/>
              <a:gd name="connsiteY1756" fmla="*/ 4646315 h 5950684"/>
              <a:gd name="connsiteX1757" fmla="*/ 863038 w 6100546"/>
              <a:gd name="connsiteY1757" fmla="*/ 4623799 h 5950684"/>
              <a:gd name="connsiteX1758" fmla="*/ 798472 w 6100546"/>
              <a:gd name="connsiteY1758" fmla="*/ 4539243 h 5950684"/>
              <a:gd name="connsiteX1759" fmla="*/ 805376 w 6100546"/>
              <a:gd name="connsiteY1759" fmla="*/ 4551898 h 5950684"/>
              <a:gd name="connsiteX1760" fmla="*/ 787589 w 6100546"/>
              <a:gd name="connsiteY1760" fmla="*/ 4524991 h 5950684"/>
              <a:gd name="connsiteX1761" fmla="*/ 780720 w 6100546"/>
              <a:gd name="connsiteY1761" fmla="*/ 4515996 h 5950684"/>
              <a:gd name="connsiteX1762" fmla="*/ 763924 w 6100546"/>
              <a:gd name="connsiteY1762" fmla="*/ 4501235 h 5950684"/>
              <a:gd name="connsiteX1763" fmla="*/ 800770 w 6100546"/>
              <a:gd name="connsiteY1763" fmla="*/ 4570321 h 5950684"/>
              <a:gd name="connsiteX1764" fmla="*/ 842221 w 6100546"/>
              <a:gd name="connsiteY1764" fmla="*/ 4611772 h 5950684"/>
              <a:gd name="connsiteX1765" fmla="*/ 809982 w 6100546"/>
              <a:gd name="connsiteY1765" fmla="*/ 4556504 h 5950684"/>
              <a:gd name="connsiteX1766" fmla="*/ 902096 w 6100546"/>
              <a:gd name="connsiteY1766" fmla="*/ 4699280 h 5950684"/>
              <a:gd name="connsiteX1767" fmla="*/ 957364 w 6100546"/>
              <a:gd name="connsiteY1767" fmla="*/ 4777577 h 5950684"/>
              <a:gd name="connsiteX1768" fmla="*/ 994210 w 6100546"/>
              <a:gd name="connsiteY1768" fmla="*/ 4832845 h 5950684"/>
              <a:gd name="connsiteX1769" fmla="*/ 1021844 w 6100546"/>
              <a:gd name="connsiteY1769" fmla="*/ 4855874 h 5950684"/>
              <a:gd name="connsiteX1770" fmla="*/ 3504329 w 6100546"/>
              <a:gd name="connsiteY1770" fmla="*/ 5818463 h 5950684"/>
              <a:gd name="connsiteX1771" fmla="*/ 4568253 w 6100546"/>
              <a:gd name="connsiteY1771" fmla="*/ 5431585 h 5950684"/>
              <a:gd name="connsiteX1772" fmla="*/ 5830220 w 6100546"/>
              <a:gd name="connsiteY1772" fmla="*/ 3372841 h 5950684"/>
              <a:gd name="connsiteX1773" fmla="*/ 5839431 w 6100546"/>
              <a:gd name="connsiteY1773" fmla="*/ 3197824 h 5950684"/>
              <a:gd name="connsiteX1774" fmla="*/ 5844037 w 6100546"/>
              <a:gd name="connsiteY1774" fmla="*/ 3193218 h 5950684"/>
              <a:gd name="connsiteX1775" fmla="*/ 5844037 w 6100546"/>
              <a:gd name="connsiteY1775" fmla="*/ 3179400 h 5950684"/>
              <a:gd name="connsiteX1776" fmla="*/ 5839431 w 6100546"/>
              <a:gd name="connsiteY1776" fmla="*/ 3174796 h 5950684"/>
              <a:gd name="connsiteX1777" fmla="*/ 5839431 w 6100546"/>
              <a:gd name="connsiteY1777" fmla="*/ 3045835 h 5950684"/>
              <a:gd name="connsiteX1778" fmla="*/ 5811797 w 6100546"/>
              <a:gd name="connsiteY1778" fmla="*/ 2746466 h 5950684"/>
              <a:gd name="connsiteX1779" fmla="*/ 5512425 w 6100546"/>
              <a:gd name="connsiteY1779" fmla="*/ 1834539 h 5950684"/>
              <a:gd name="connsiteX1780" fmla="*/ 5222265 w 6100546"/>
              <a:gd name="connsiteY1780" fmla="*/ 1383181 h 5950684"/>
              <a:gd name="connsiteX1781" fmla="*/ 5231476 w 6100546"/>
              <a:gd name="connsiteY1781" fmla="*/ 1387787 h 5950684"/>
              <a:gd name="connsiteX1782" fmla="*/ 5180813 w 6100546"/>
              <a:gd name="connsiteY1782" fmla="*/ 1323307 h 5950684"/>
              <a:gd name="connsiteX1783" fmla="*/ 5148573 w 6100546"/>
              <a:gd name="connsiteY1783" fmla="*/ 1291067 h 5950684"/>
              <a:gd name="connsiteX1784" fmla="*/ 5051854 w 6100546"/>
              <a:gd name="connsiteY1784" fmla="*/ 1189742 h 5950684"/>
              <a:gd name="connsiteX1785" fmla="*/ 5015007 w 6100546"/>
              <a:gd name="connsiteY1785" fmla="*/ 1152898 h 5950684"/>
              <a:gd name="connsiteX1786" fmla="*/ 4660366 w 6100546"/>
              <a:gd name="connsiteY1786" fmla="*/ 853527 h 5950684"/>
              <a:gd name="connsiteX1787" fmla="*/ 4775510 w 6100546"/>
              <a:gd name="connsiteY1787" fmla="*/ 918006 h 5950684"/>
              <a:gd name="connsiteX1788" fmla="*/ 4793932 w 6100546"/>
              <a:gd name="connsiteY1788" fmla="*/ 941035 h 5950684"/>
              <a:gd name="connsiteX1789" fmla="*/ 4909076 w 6100546"/>
              <a:gd name="connsiteY1789" fmla="*/ 1014726 h 5950684"/>
              <a:gd name="connsiteX1790" fmla="*/ 4881441 w 6100546"/>
              <a:gd name="connsiteY1790" fmla="*/ 973275 h 5950684"/>
              <a:gd name="connsiteX1791" fmla="*/ 4784721 w 6100546"/>
              <a:gd name="connsiteY1791" fmla="*/ 908795 h 5950684"/>
              <a:gd name="connsiteX1792" fmla="*/ 4766298 w 6100546"/>
              <a:gd name="connsiteY1792" fmla="*/ 885767 h 5950684"/>
              <a:gd name="connsiteX1793" fmla="*/ 4688002 w 6100546"/>
              <a:gd name="connsiteY1793" fmla="*/ 844315 h 5950684"/>
              <a:gd name="connsiteX1794" fmla="*/ 4614310 w 6100546"/>
              <a:gd name="connsiteY1794" fmla="*/ 789047 h 5950684"/>
              <a:gd name="connsiteX1795" fmla="*/ 4591281 w 6100546"/>
              <a:gd name="connsiteY1795" fmla="*/ 784440 h 5950684"/>
              <a:gd name="connsiteX1796" fmla="*/ 4559041 w 6100546"/>
              <a:gd name="connsiteY1796" fmla="*/ 756807 h 5950684"/>
              <a:gd name="connsiteX1797" fmla="*/ 4517589 w 6100546"/>
              <a:gd name="connsiteY1797" fmla="*/ 729172 h 5950684"/>
              <a:gd name="connsiteX1798" fmla="*/ 4462320 w 6100546"/>
              <a:gd name="connsiteY1798" fmla="*/ 719962 h 5950684"/>
              <a:gd name="connsiteX1799" fmla="*/ 4476137 w 6100546"/>
              <a:gd name="connsiteY1799" fmla="*/ 733778 h 5950684"/>
              <a:gd name="connsiteX1800" fmla="*/ 3094419 w 6100546"/>
              <a:gd name="connsiteY1800" fmla="*/ 356112 h 5950684"/>
              <a:gd name="connsiteX1801" fmla="*/ 3194685 w 6100546"/>
              <a:gd name="connsiteY1801" fmla="*/ 0 h 5950684"/>
              <a:gd name="connsiteX1802" fmla="*/ 3374449 w 6100546"/>
              <a:gd name="connsiteY1802" fmla="*/ 19122 h 5950684"/>
              <a:gd name="connsiteX1803" fmla="*/ 4745625 w 6100546"/>
              <a:gd name="connsiteY1803" fmla="*/ 523954 h 5950684"/>
              <a:gd name="connsiteX1804" fmla="*/ 5390097 w 6100546"/>
              <a:gd name="connsiteY1804" fmla="*/ 1124399 h 5950684"/>
              <a:gd name="connsiteX1805" fmla="*/ 5604284 w 6100546"/>
              <a:gd name="connsiteY1805" fmla="*/ 1394025 h 5950684"/>
              <a:gd name="connsiteX1806" fmla="*/ 5678867 w 6100546"/>
              <a:gd name="connsiteY1806" fmla="*/ 1539355 h 5950684"/>
              <a:gd name="connsiteX1807" fmla="*/ 5810821 w 6100546"/>
              <a:gd name="connsiteY1807" fmla="*/ 1820455 h 5950684"/>
              <a:gd name="connsiteX1808" fmla="*/ 5785960 w 6100546"/>
              <a:gd name="connsiteY1808" fmla="*/ 1688511 h 5950684"/>
              <a:gd name="connsiteX1809" fmla="*/ 5959987 w 6100546"/>
              <a:gd name="connsiteY1809" fmla="*/ 2107291 h 5950684"/>
              <a:gd name="connsiteX1810" fmla="*/ 5902615 w 6100546"/>
              <a:gd name="connsiteY1810" fmla="*/ 2063309 h 5950684"/>
              <a:gd name="connsiteX1811" fmla="*/ 5937038 w 6100546"/>
              <a:gd name="connsiteY1811" fmla="*/ 2193342 h 5950684"/>
              <a:gd name="connsiteX1812" fmla="*/ 5954249 w 6100546"/>
              <a:gd name="connsiteY1812" fmla="*/ 2199078 h 5950684"/>
              <a:gd name="connsiteX1813" fmla="*/ 6000147 w 6100546"/>
              <a:gd name="connsiteY1813" fmla="*/ 2223938 h 5950684"/>
              <a:gd name="connsiteX1814" fmla="*/ 6076641 w 6100546"/>
              <a:gd name="connsiteY1814" fmla="*/ 2558579 h 5950684"/>
              <a:gd name="connsiteX1815" fmla="*/ 6099590 w 6100546"/>
              <a:gd name="connsiteY1815" fmla="*/ 2847329 h 5950684"/>
              <a:gd name="connsiteX1816" fmla="*/ 6097678 w 6100546"/>
              <a:gd name="connsiteY1816" fmla="*/ 2870275 h 5950684"/>
              <a:gd name="connsiteX1817" fmla="*/ 6080467 w 6100546"/>
              <a:gd name="connsiteY1817" fmla="*/ 2893222 h 5950684"/>
              <a:gd name="connsiteX1818" fmla="*/ 6059431 w 6100546"/>
              <a:gd name="connsiteY1818" fmla="*/ 2872188 h 5950684"/>
              <a:gd name="connsiteX1819" fmla="*/ 6049869 w 6100546"/>
              <a:gd name="connsiteY1819" fmla="*/ 2791874 h 5950684"/>
              <a:gd name="connsiteX1820" fmla="*/ 6038394 w 6100546"/>
              <a:gd name="connsiteY1820" fmla="*/ 2763190 h 5950684"/>
              <a:gd name="connsiteX1821" fmla="*/ 6032657 w 6100546"/>
              <a:gd name="connsiteY1821" fmla="*/ 2860714 h 5950684"/>
              <a:gd name="connsiteX1822" fmla="*/ 6067080 w 6100546"/>
              <a:gd name="connsiteY1822" fmla="*/ 3340687 h 5950684"/>
              <a:gd name="connsiteX1823" fmla="*/ 5937038 w 6100546"/>
              <a:gd name="connsiteY1823" fmla="*/ 3920096 h 5950684"/>
              <a:gd name="connsiteX1824" fmla="*/ 5464680 w 6100546"/>
              <a:gd name="connsiteY1824" fmla="*/ 4824587 h 5950684"/>
              <a:gd name="connsiteX1825" fmla="*/ 4563949 w 6100546"/>
              <a:gd name="connsiteY1825" fmla="*/ 5570361 h 5950684"/>
              <a:gd name="connsiteX1826" fmla="*/ 4183385 w 6100546"/>
              <a:gd name="connsiteY1826" fmla="*/ 5752024 h 5950684"/>
              <a:gd name="connsiteX1827" fmla="*/ 3110540 w 6100546"/>
              <a:gd name="connsiteY1827" fmla="*/ 5948985 h 5950684"/>
              <a:gd name="connsiteX1828" fmla="*/ 2534914 w 6100546"/>
              <a:gd name="connsiteY1828" fmla="*/ 5910740 h 5950684"/>
              <a:gd name="connsiteX1829" fmla="*/ 2339851 w 6100546"/>
              <a:gd name="connsiteY1829" fmla="*/ 5878232 h 5950684"/>
              <a:gd name="connsiteX1830" fmla="*/ 2259531 w 6100546"/>
              <a:gd name="connsiteY1830" fmla="*/ 5851461 h 5950684"/>
              <a:gd name="connsiteX1831" fmla="*/ 2146701 w 6100546"/>
              <a:gd name="connsiteY1831" fmla="*/ 5830426 h 5950684"/>
              <a:gd name="connsiteX1832" fmla="*/ 2096979 w 6100546"/>
              <a:gd name="connsiteY1832" fmla="*/ 5805567 h 5950684"/>
              <a:gd name="connsiteX1833" fmla="*/ 2035784 w 6100546"/>
              <a:gd name="connsiteY1833" fmla="*/ 5767322 h 5950684"/>
              <a:gd name="connsiteX1834" fmla="*/ 1913390 w 6100546"/>
              <a:gd name="connsiteY1834" fmla="*/ 5730990 h 5950684"/>
              <a:gd name="connsiteX1835" fmla="*/ 1710678 w 6100546"/>
              <a:gd name="connsiteY1835" fmla="*/ 5623904 h 5950684"/>
              <a:gd name="connsiteX1836" fmla="*/ 1179037 w 6100546"/>
              <a:gd name="connsiteY1836" fmla="*/ 5243368 h 5950684"/>
              <a:gd name="connsiteX1837" fmla="*/ 876880 w 6100546"/>
              <a:gd name="connsiteY1837" fmla="*/ 4960356 h 5950684"/>
              <a:gd name="connsiteX1838" fmla="*/ 857756 w 6100546"/>
              <a:gd name="connsiteY1838" fmla="*/ 4937409 h 5950684"/>
              <a:gd name="connsiteX1839" fmla="*/ 863492 w 6100546"/>
              <a:gd name="connsiteY1839" fmla="*/ 4901077 h 5950684"/>
              <a:gd name="connsiteX1840" fmla="*/ 890267 w 6100546"/>
              <a:gd name="connsiteY1840" fmla="*/ 4912550 h 5950684"/>
              <a:gd name="connsiteX1841" fmla="*/ 1043257 w 6100546"/>
              <a:gd name="connsiteY1841" fmla="*/ 5067442 h 5950684"/>
              <a:gd name="connsiteX1842" fmla="*/ 1075769 w 6100546"/>
              <a:gd name="connsiteY1842" fmla="*/ 5086564 h 5950684"/>
              <a:gd name="connsiteX1843" fmla="*/ 1083416 w 6100546"/>
              <a:gd name="connsiteY1843" fmla="*/ 5086564 h 5950684"/>
              <a:gd name="connsiteX1844" fmla="*/ 1079592 w 6100546"/>
              <a:gd name="connsiteY1844" fmla="*/ 5080827 h 5950684"/>
              <a:gd name="connsiteX1845" fmla="*/ 808035 w 6100546"/>
              <a:gd name="connsiteY1845" fmla="*/ 4780605 h 5950684"/>
              <a:gd name="connsiteX1846" fmla="*/ 727714 w 6100546"/>
              <a:gd name="connsiteY1846" fmla="*/ 4683081 h 5950684"/>
              <a:gd name="connsiteX1847" fmla="*/ 699029 w 6100546"/>
              <a:gd name="connsiteY1847" fmla="*/ 4663959 h 5950684"/>
              <a:gd name="connsiteX1848" fmla="*/ 786998 w 6100546"/>
              <a:gd name="connsiteY1848" fmla="*/ 4851358 h 5950684"/>
              <a:gd name="connsiteX1849" fmla="*/ 341414 w 6100546"/>
              <a:gd name="connsiteY1849" fmla="*/ 4105584 h 5950684"/>
              <a:gd name="connsiteX1850" fmla="*/ 383486 w 6100546"/>
              <a:gd name="connsiteY1850" fmla="*/ 4153390 h 5950684"/>
              <a:gd name="connsiteX1851" fmla="*/ 417908 w 6100546"/>
              <a:gd name="connsiteY1851" fmla="*/ 4210757 h 5950684"/>
              <a:gd name="connsiteX1852" fmla="*/ 502054 w 6100546"/>
              <a:gd name="connsiteY1852" fmla="*/ 4365649 h 5950684"/>
              <a:gd name="connsiteX1853" fmla="*/ 513529 w 6100546"/>
              <a:gd name="connsiteY1853" fmla="*/ 4359912 h 5950684"/>
              <a:gd name="connsiteX1854" fmla="*/ 425558 w 6100546"/>
              <a:gd name="connsiteY1854" fmla="*/ 4205021 h 5950684"/>
              <a:gd name="connsiteX1855" fmla="*/ 213284 w 6100546"/>
              <a:gd name="connsiteY1855" fmla="*/ 3562506 h 5950684"/>
              <a:gd name="connsiteX1856" fmla="*/ 255357 w 6100546"/>
              <a:gd name="connsiteY1856" fmla="*/ 2193342 h 5950684"/>
              <a:gd name="connsiteX1857" fmla="*/ 329939 w 6100546"/>
              <a:gd name="connsiteY1857" fmla="*/ 1940925 h 5950684"/>
              <a:gd name="connsiteX1858" fmla="*/ 345237 w 6100546"/>
              <a:gd name="connsiteY1858" fmla="*/ 1921803 h 5950684"/>
              <a:gd name="connsiteX1859" fmla="*/ 350976 w 6100546"/>
              <a:gd name="connsiteY1859" fmla="*/ 1935188 h 5950684"/>
              <a:gd name="connsiteX1860" fmla="*/ 197985 w 6100546"/>
              <a:gd name="connsiteY1860" fmla="*/ 2765101 h 5950684"/>
              <a:gd name="connsiteX1861" fmla="*/ 205635 w 6100546"/>
              <a:gd name="connsiteY1861" fmla="*/ 3206829 h 5950684"/>
              <a:gd name="connsiteX1862" fmla="*/ 207547 w 6100546"/>
              <a:gd name="connsiteY1862" fmla="*/ 3260373 h 5950684"/>
              <a:gd name="connsiteX1863" fmla="*/ 219021 w 6100546"/>
              <a:gd name="connsiteY1863" fmla="*/ 3283319 h 5950684"/>
              <a:gd name="connsiteX1864" fmla="*/ 234319 w 6100546"/>
              <a:gd name="connsiteY1864" fmla="*/ 3258461 h 5950684"/>
              <a:gd name="connsiteX1865" fmla="*/ 219021 w 6100546"/>
              <a:gd name="connsiteY1865" fmla="*/ 3050026 h 5950684"/>
              <a:gd name="connsiteX1866" fmla="*/ 656957 w 6100546"/>
              <a:gd name="connsiteY1866" fmla="*/ 1455216 h 5950684"/>
              <a:gd name="connsiteX1867" fmla="*/ 664606 w 6100546"/>
              <a:gd name="connsiteY1867" fmla="*/ 1443743 h 5950684"/>
              <a:gd name="connsiteX1868" fmla="*/ 677992 w 6100546"/>
              <a:gd name="connsiteY1868" fmla="*/ 1439918 h 5950684"/>
              <a:gd name="connsiteX1869" fmla="*/ 628271 w 6100546"/>
              <a:gd name="connsiteY1869" fmla="*/ 1541267 h 5950684"/>
              <a:gd name="connsiteX1870" fmla="*/ 320376 w 6100546"/>
              <a:gd name="connsiteY1870" fmla="*/ 2319550 h 5950684"/>
              <a:gd name="connsiteX1871" fmla="*/ 306992 w 6100546"/>
              <a:gd name="connsiteY1871" fmla="*/ 2413250 h 5950684"/>
              <a:gd name="connsiteX1872" fmla="*/ 314640 w 6100546"/>
              <a:gd name="connsiteY1872" fmla="*/ 2434283 h 5950684"/>
              <a:gd name="connsiteX1873" fmla="*/ 335676 w 6100546"/>
              <a:gd name="connsiteY1873" fmla="*/ 2420899 h 5950684"/>
              <a:gd name="connsiteX1874" fmla="*/ 356712 w 6100546"/>
              <a:gd name="connsiteY1874" fmla="*/ 2392215 h 5950684"/>
              <a:gd name="connsiteX1875" fmla="*/ 350263 w 6100546"/>
              <a:gd name="connsiteY1875" fmla="*/ 2447349 h 5950684"/>
              <a:gd name="connsiteX1876" fmla="*/ 364870 w 6100546"/>
              <a:gd name="connsiteY1876" fmla="*/ 2370176 h 5950684"/>
              <a:gd name="connsiteX1877" fmla="*/ 541943 w 6100546"/>
              <a:gd name="connsiteY1877" fmla="*/ 1882854 h 5950684"/>
              <a:gd name="connsiteX1878" fmla="*/ 564586 w 6100546"/>
              <a:gd name="connsiteY1878" fmla="*/ 1841828 h 5950684"/>
              <a:gd name="connsiteX1879" fmla="*/ 591636 w 6100546"/>
              <a:gd name="connsiteY1879" fmla="*/ 1777608 h 5950684"/>
              <a:gd name="connsiteX1880" fmla="*/ 712415 w 6100546"/>
              <a:gd name="connsiteY1880" fmla="*/ 1552740 h 5950684"/>
              <a:gd name="connsiteX1881" fmla="*/ 727714 w 6100546"/>
              <a:gd name="connsiteY1881" fmla="*/ 1541267 h 5950684"/>
              <a:gd name="connsiteX1882" fmla="*/ 682530 w 6100546"/>
              <a:gd name="connsiteY1882" fmla="*/ 1633942 h 5950684"/>
              <a:gd name="connsiteX1883" fmla="*/ 815288 w 6100546"/>
              <a:gd name="connsiteY1883" fmla="*/ 1442050 h 5950684"/>
              <a:gd name="connsiteX1884" fmla="*/ 1054385 w 6100546"/>
              <a:gd name="connsiteY1884" fmla="*/ 1157035 h 5950684"/>
              <a:gd name="connsiteX1885" fmla="*/ 1843678 w 6100546"/>
              <a:gd name="connsiteY1885" fmla="*/ 606577 h 5950684"/>
              <a:gd name="connsiteX1886" fmla="*/ 1922812 w 6100546"/>
              <a:gd name="connsiteY1886" fmla="*/ 569857 h 5950684"/>
              <a:gd name="connsiteX1887" fmla="*/ 1943510 w 6100546"/>
              <a:gd name="connsiteY1887" fmla="*/ 554072 h 5950684"/>
              <a:gd name="connsiteX1888" fmla="*/ 1974586 w 6100546"/>
              <a:gd name="connsiteY1888" fmla="*/ 541165 h 5950684"/>
              <a:gd name="connsiteX1889" fmla="*/ 2253196 w 6100546"/>
              <a:gd name="connsiteY1889" fmla="*/ 444895 h 5950684"/>
              <a:gd name="connsiteX1890" fmla="*/ 2279666 w 6100546"/>
              <a:gd name="connsiteY1890" fmla="*/ 439914 h 5950684"/>
              <a:gd name="connsiteX1891" fmla="*/ 2319798 w 6100546"/>
              <a:gd name="connsiteY1891" fmla="*/ 426779 h 5950684"/>
              <a:gd name="connsiteX1892" fmla="*/ 2345463 w 6100546"/>
              <a:gd name="connsiteY1892" fmla="*/ 419889 h 5950684"/>
              <a:gd name="connsiteX1893" fmla="*/ 2342301 w 6100546"/>
              <a:gd name="connsiteY1893" fmla="*/ 416361 h 5950684"/>
              <a:gd name="connsiteX1894" fmla="*/ 2307340 w 6100546"/>
              <a:gd name="connsiteY1894" fmla="*/ 401571 h 5950684"/>
              <a:gd name="connsiteX1895" fmla="*/ 2437382 w 6100546"/>
              <a:gd name="connsiteY1895" fmla="*/ 363326 h 5950684"/>
              <a:gd name="connsiteX1896" fmla="*/ 3353412 w 6100546"/>
              <a:gd name="connsiteY1896" fmla="*/ 315520 h 5950684"/>
              <a:gd name="connsiteX1897" fmla="*/ 3980673 w 6100546"/>
              <a:gd name="connsiteY1897" fmla="*/ 476148 h 5950684"/>
              <a:gd name="connsiteX1898" fmla="*/ 4160437 w 6100546"/>
              <a:gd name="connsiteY1898" fmla="*/ 550726 h 5950684"/>
              <a:gd name="connsiteX1899" fmla="*/ 4204422 w 6100546"/>
              <a:gd name="connsiteY1899" fmla="*/ 535427 h 5950684"/>
              <a:gd name="connsiteX1900" fmla="*/ 4171911 w 6100546"/>
              <a:gd name="connsiteY1900" fmla="*/ 504832 h 5950684"/>
              <a:gd name="connsiteX1901" fmla="*/ 4116452 w 6100546"/>
              <a:gd name="connsiteY1901" fmla="*/ 468499 h 5950684"/>
              <a:gd name="connsiteX1902" fmla="*/ 4441557 w 6100546"/>
              <a:gd name="connsiteY1902" fmla="*/ 585145 h 5950684"/>
              <a:gd name="connsiteX1903" fmla="*/ 4619408 w 6100546"/>
              <a:gd name="connsiteY1903" fmla="*/ 688407 h 5950684"/>
              <a:gd name="connsiteX1904" fmla="*/ 4451119 w 6100546"/>
              <a:gd name="connsiteY1904" fmla="*/ 577496 h 5950684"/>
              <a:gd name="connsiteX1905" fmla="*/ 4192947 w 6100546"/>
              <a:gd name="connsiteY1905" fmla="*/ 455114 h 5950684"/>
              <a:gd name="connsiteX1906" fmla="*/ 3437557 w 6100546"/>
              <a:gd name="connsiteY1906" fmla="*/ 242855 h 5950684"/>
              <a:gd name="connsiteX1907" fmla="*/ 3336201 w 6100546"/>
              <a:gd name="connsiteY1907" fmla="*/ 235206 h 5950684"/>
              <a:gd name="connsiteX1908" fmla="*/ 3364887 w 6100546"/>
              <a:gd name="connsiteY1908" fmla="*/ 254328 h 5950684"/>
              <a:gd name="connsiteX1909" fmla="*/ 4011271 w 6100546"/>
              <a:gd name="connsiteY1909" fmla="*/ 414957 h 5950684"/>
              <a:gd name="connsiteX1910" fmla="*/ 4039957 w 6100546"/>
              <a:gd name="connsiteY1910" fmla="*/ 435991 h 5950684"/>
              <a:gd name="connsiteX1911" fmla="*/ 3999798 w 6100546"/>
              <a:gd name="connsiteY1911" fmla="*/ 443640 h 5950684"/>
              <a:gd name="connsiteX1912" fmla="*/ 3797085 w 6100546"/>
              <a:gd name="connsiteY1912" fmla="*/ 372886 h 5950684"/>
              <a:gd name="connsiteX1913" fmla="*/ 2867668 w 6100546"/>
              <a:gd name="connsiteY1913" fmla="*/ 271538 h 5950684"/>
              <a:gd name="connsiteX1914" fmla="*/ 2150525 w 6100546"/>
              <a:gd name="connsiteY1914" fmla="*/ 420693 h 5950684"/>
              <a:gd name="connsiteX1915" fmla="*/ 2003272 w 6100546"/>
              <a:gd name="connsiteY1915" fmla="*/ 458938 h 5950684"/>
              <a:gd name="connsiteX1916" fmla="*/ 3127752 w 6100546"/>
              <a:gd name="connsiteY1916" fmla="*/ 227557 h 5950684"/>
              <a:gd name="connsiteX1917" fmla="*/ 3066554 w 6100546"/>
              <a:gd name="connsiteY1917" fmla="*/ 198873 h 5950684"/>
              <a:gd name="connsiteX1918" fmla="*/ 3252056 w 6100546"/>
              <a:gd name="connsiteY1918" fmla="*/ 204609 h 5950684"/>
              <a:gd name="connsiteX1919" fmla="*/ 3512140 w 6100546"/>
              <a:gd name="connsiteY1919" fmla="*/ 233294 h 5950684"/>
              <a:gd name="connsiteX1920" fmla="*/ 3533176 w 6100546"/>
              <a:gd name="connsiteY1920" fmla="*/ 229469 h 5950684"/>
              <a:gd name="connsiteX1921" fmla="*/ 3515965 w 6100546"/>
              <a:gd name="connsiteY1921" fmla="*/ 216083 h 5950684"/>
              <a:gd name="connsiteX1922" fmla="*/ 3194685 w 6100546"/>
              <a:gd name="connsiteY1922" fmla="*/ 175926 h 5950684"/>
              <a:gd name="connsiteX1923" fmla="*/ 3116277 w 6100546"/>
              <a:gd name="connsiteY1923" fmla="*/ 162541 h 5950684"/>
              <a:gd name="connsiteX1924" fmla="*/ 2785435 w 6100546"/>
              <a:gd name="connsiteY1924" fmla="*/ 177838 h 5950684"/>
              <a:gd name="connsiteX1925" fmla="*/ 2062556 w 6100546"/>
              <a:gd name="connsiteY1925" fmla="*/ 332730 h 5950684"/>
              <a:gd name="connsiteX1926" fmla="*/ 1639921 w 6100546"/>
              <a:gd name="connsiteY1926" fmla="*/ 520130 h 5950684"/>
              <a:gd name="connsiteX1927" fmla="*/ 1597847 w 6100546"/>
              <a:gd name="connsiteY1927" fmla="*/ 537339 h 5950684"/>
              <a:gd name="connsiteX1928" fmla="*/ 1649482 w 6100546"/>
              <a:gd name="connsiteY1928" fmla="*/ 476148 h 5950684"/>
              <a:gd name="connsiteX1929" fmla="*/ 1997535 w 6100546"/>
              <a:gd name="connsiteY1929" fmla="*/ 321257 h 5950684"/>
              <a:gd name="connsiteX1930" fmla="*/ 3177473 w 6100546"/>
              <a:gd name="connsiteY1930" fmla="*/ 133856 h 5950684"/>
              <a:gd name="connsiteX1931" fmla="*/ 3670868 w 6100546"/>
              <a:gd name="connsiteY1931" fmla="*/ 216083 h 5950684"/>
              <a:gd name="connsiteX1932" fmla="*/ 4267530 w 6100546"/>
              <a:gd name="connsiteY1932" fmla="*/ 418781 h 5950684"/>
              <a:gd name="connsiteX1933" fmla="*/ 4301953 w 6100546"/>
              <a:gd name="connsiteY1933" fmla="*/ 458938 h 5950684"/>
              <a:gd name="connsiteX1934" fmla="*/ 4315340 w 6100546"/>
              <a:gd name="connsiteY1934" fmla="*/ 474236 h 5950684"/>
              <a:gd name="connsiteX1935" fmla="*/ 4651919 w 6100546"/>
              <a:gd name="connsiteY1935" fmla="*/ 663548 h 5950684"/>
              <a:gd name="connsiteX1936" fmla="*/ 4663393 w 6100546"/>
              <a:gd name="connsiteY1936" fmla="*/ 665460 h 5950684"/>
              <a:gd name="connsiteX1937" fmla="*/ 4642357 w 6100546"/>
              <a:gd name="connsiteY1937" fmla="*/ 610005 h 5950684"/>
              <a:gd name="connsiteX1938" fmla="*/ 4124102 w 6100546"/>
              <a:gd name="connsiteY1938" fmla="*/ 311696 h 5950684"/>
              <a:gd name="connsiteX1939" fmla="*/ 3183211 w 6100546"/>
              <a:gd name="connsiteY1939" fmla="*/ 103261 h 5950684"/>
              <a:gd name="connsiteX1940" fmla="*/ 2634357 w 6100546"/>
              <a:gd name="connsiteY1940" fmla="*/ 124296 h 5950684"/>
              <a:gd name="connsiteX1941" fmla="*/ 2420171 w 6100546"/>
              <a:gd name="connsiteY1941" fmla="*/ 128119 h 5950684"/>
              <a:gd name="connsiteX1942" fmla="*/ 3120102 w 6100546"/>
              <a:gd name="connsiteY1942" fmla="*/ 61192 h 5950684"/>
              <a:gd name="connsiteX1943" fmla="*/ 3818121 w 6100546"/>
              <a:gd name="connsiteY1943" fmla="*/ 154892 h 5950684"/>
              <a:gd name="connsiteX1944" fmla="*/ 3192772 w 6100546"/>
              <a:gd name="connsiteY1944" fmla="*/ 9561 h 5950684"/>
              <a:gd name="connsiteX1945" fmla="*/ 3194685 w 6100546"/>
              <a:gd name="connsiteY1945" fmla="*/ 0 h 5950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</a:cxnLst>
            <a:rect l="l" t="t" r="r" b="b"/>
            <a:pathLst>
              <a:path w="6100546" h="5950684">
                <a:moveTo>
                  <a:pt x="3440072" y="5547377"/>
                </a:moveTo>
                <a:lnTo>
                  <a:pt x="3363812" y="5559287"/>
                </a:lnTo>
                <a:lnTo>
                  <a:pt x="3377168" y="5558242"/>
                </a:lnTo>
                <a:cubicBezTo>
                  <a:pt x="3388467" y="5556803"/>
                  <a:pt x="3400989" y="5554788"/>
                  <a:pt x="3413942" y="5552485"/>
                </a:cubicBezTo>
                <a:close/>
                <a:moveTo>
                  <a:pt x="3588125" y="5518269"/>
                </a:moveTo>
                <a:lnTo>
                  <a:pt x="3546342" y="5527177"/>
                </a:lnTo>
                <a:lnTo>
                  <a:pt x="3552690" y="5526002"/>
                </a:lnTo>
                <a:cubicBezTo>
                  <a:pt x="3562477" y="5524275"/>
                  <a:pt x="3571689" y="5522548"/>
                  <a:pt x="3579893" y="5520676"/>
                </a:cubicBezTo>
                <a:close/>
                <a:moveTo>
                  <a:pt x="3658875" y="5502208"/>
                </a:moveTo>
                <a:lnTo>
                  <a:pt x="3652394" y="5503968"/>
                </a:lnTo>
                <a:lnTo>
                  <a:pt x="3656318" y="5505276"/>
                </a:lnTo>
                <a:close/>
                <a:moveTo>
                  <a:pt x="2933221" y="5496065"/>
                </a:moveTo>
                <a:cubicBezTo>
                  <a:pt x="2937825" y="5496065"/>
                  <a:pt x="2937825" y="5496065"/>
                  <a:pt x="2937825" y="5496065"/>
                </a:cubicBezTo>
                <a:cubicBezTo>
                  <a:pt x="2937825" y="5496065"/>
                  <a:pt x="2937825" y="5496065"/>
                  <a:pt x="2942431" y="5496065"/>
                </a:cubicBezTo>
                <a:cubicBezTo>
                  <a:pt x="2947037" y="5496065"/>
                  <a:pt x="2956248" y="5496065"/>
                  <a:pt x="2960854" y="5496065"/>
                </a:cubicBezTo>
                <a:lnTo>
                  <a:pt x="2970714" y="5498530"/>
                </a:lnTo>
                <a:close/>
                <a:moveTo>
                  <a:pt x="4136082" y="5495297"/>
                </a:moveTo>
                <a:lnTo>
                  <a:pt x="4135314" y="5496065"/>
                </a:lnTo>
                <a:cubicBezTo>
                  <a:pt x="4135314" y="5496065"/>
                  <a:pt x="4135314" y="5496065"/>
                  <a:pt x="4130708" y="5496065"/>
                </a:cubicBezTo>
                <a:close/>
                <a:moveTo>
                  <a:pt x="3223380" y="5491459"/>
                </a:moveTo>
                <a:lnTo>
                  <a:pt x="3223380" y="5494475"/>
                </a:lnTo>
                <a:lnTo>
                  <a:pt x="3230007" y="5494044"/>
                </a:lnTo>
                <a:lnTo>
                  <a:pt x="3232592" y="5491459"/>
                </a:lnTo>
                <a:cubicBezTo>
                  <a:pt x="3227986" y="5491458"/>
                  <a:pt x="3223380" y="5491459"/>
                  <a:pt x="3223380" y="5491459"/>
                </a:cubicBezTo>
                <a:close/>
                <a:moveTo>
                  <a:pt x="2531376" y="5422374"/>
                </a:moveTo>
                <a:lnTo>
                  <a:pt x="2538665" y="5442265"/>
                </a:lnTo>
                <a:cubicBezTo>
                  <a:pt x="2544586" y="5448142"/>
                  <a:pt x="2553524" y="5451486"/>
                  <a:pt x="2566301" y="5453081"/>
                </a:cubicBezTo>
                <a:cubicBezTo>
                  <a:pt x="2653436" y="5465296"/>
                  <a:pt x="2740536" y="5478453"/>
                  <a:pt x="2827948" y="5488225"/>
                </a:cubicBezTo>
                <a:lnTo>
                  <a:pt x="2854171" y="5490535"/>
                </a:lnTo>
                <a:lnTo>
                  <a:pt x="2858233" y="5490092"/>
                </a:lnTo>
                <a:cubicBezTo>
                  <a:pt x="2875073" y="5490308"/>
                  <a:pt x="2900980" y="5493762"/>
                  <a:pt x="2900980" y="5486854"/>
                </a:cubicBezTo>
                <a:lnTo>
                  <a:pt x="2905585" y="5486853"/>
                </a:lnTo>
                <a:cubicBezTo>
                  <a:pt x="2910191" y="5491458"/>
                  <a:pt x="2919403" y="5491459"/>
                  <a:pt x="2924007" y="5491459"/>
                </a:cubicBezTo>
                <a:cubicBezTo>
                  <a:pt x="2924008" y="5496065"/>
                  <a:pt x="2924008" y="5496065"/>
                  <a:pt x="2924008" y="5496065"/>
                </a:cubicBezTo>
                <a:lnTo>
                  <a:pt x="2924008" y="5496688"/>
                </a:lnTo>
                <a:lnTo>
                  <a:pt x="2959343" y="5499801"/>
                </a:lnTo>
                <a:lnTo>
                  <a:pt x="2977597" y="5500251"/>
                </a:lnTo>
                <a:lnTo>
                  <a:pt x="2970714" y="5498530"/>
                </a:lnTo>
                <a:lnTo>
                  <a:pt x="3008432" y="5501009"/>
                </a:lnTo>
                <a:lnTo>
                  <a:pt x="3047338" y="5501967"/>
                </a:lnTo>
                <a:lnTo>
                  <a:pt x="3062253" y="5501318"/>
                </a:lnTo>
                <a:cubicBezTo>
                  <a:pt x="3069665" y="5500958"/>
                  <a:pt x="3075997" y="5500671"/>
                  <a:pt x="3080603" y="5500671"/>
                </a:cubicBezTo>
                <a:cubicBezTo>
                  <a:pt x="3080603" y="5500671"/>
                  <a:pt x="3085209" y="5500671"/>
                  <a:pt x="3085209" y="5500671"/>
                </a:cubicBezTo>
                <a:lnTo>
                  <a:pt x="3134391" y="5500261"/>
                </a:lnTo>
                <a:lnTo>
                  <a:pt x="3198926" y="5496065"/>
                </a:lnTo>
                <a:lnTo>
                  <a:pt x="3185599" y="5496065"/>
                </a:lnTo>
                <a:cubicBezTo>
                  <a:pt x="3150841" y="5496065"/>
                  <a:pt x="3123206" y="5496065"/>
                  <a:pt x="3085209" y="5496065"/>
                </a:cubicBezTo>
                <a:cubicBezTo>
                  <a:pt x="3089814" y="5491459"/>
                  <a:pt x="3085209" y="5491459"/>
                  <a:pt x="3080603" y="5486854"/>
                </a:cubicBezTo>
                <a:cubicBezTo>
                  <a:pt x="3075997" y="5486854"/>
                  <a:pt x="3075997" y="5486854"/>
                  <a:pt x="3075997" y="5486854"/>
                </a:cubicBezTo>
                <a:cubicBezTo>
                  <a:pt x="3075997" y="5491459"/>
                  <a:pt x="3075997" y="5491459"/>
                  <a:pt x="3075997" y="5491459"/>
                </a:cubicBezTo>
                <a:cubicBezTo>
                  <a:pt x="3034546" y="5496065"/>
                  <a:pt x="2993094" y="5477641"/>
                  <a:pt x="2979277" y="5491459"/>
                </a:cubicBezTo>
                <a:cubicBezTo>
                  <a:pt x="2979277" y="5496065"/>
                  <a:pt x="2979277" y="5496065"/>
                  <a:pt x="2979277" y="5496065"/>
                </a:cubicBezTo>
                <a:cubicBezTo>
                  <a:pt x="2974671" y="5491459"/>
                  <a:pt x="2965460" y="5491459"/>
                  <a:pt x="2960854" y="5491458"/>
                </a:cubicBezTo>
                <a:cubicBezTo>
                  <a:pt x="2956248" y="5491459"/>
                  <a:pt x="2951643" y="5491459"/>
                  <a:pt x="2951643" y="5491459"/>
                </a:cubicBezTo>
                <a:cubicBezTo>
                  <a:pt x="2951642" y="5486854"/>
                  <a:pt x="2951643" y="5477642"/>
                  <a:pt x="2956248" y="5473037"/>
                </a:cubicBezTo>
                <a:cubicBezTo>
                  <a:pt x="2960854" y="5473037"/>
                  <a:pt x="2970066" y="5473037"/>
                  <a:pt x="2974671" y="5473037"/>
                </a:cubicBezTo>
                <a:cubicBezTo>
                  <a:pt x="2983883" y="5473037"/>
                  <a:pt x="2993094" y="5477641"/>
                  <a:pt x="3002307" y="5473037"/>
                </a:cubicBezTo>
                <a:cubicBezTo>
                  <a:pt x="3002307" y="5473037"/>
                  <a:pt x="3006911" y="5473037"/>
                  <a:pt x="3006911" y="5473037"/>
                </a:cubicBezTo>
                <a:cubicBezTo>
                  <a:pt x="3006911" y="5473037"/>
                  <a:pt x="3006911" y="5473037"/>
                  <a:pt x="3011517" y="5473037"/>
                </a:cubicBezTo>
                <a:cubicBezTo>
                  <a:pt x="3016123" y="5473037"/>
                  <a:pt x="3016123" y="5473037"/>
                  <a:pt x="3020729" y="5473037"/>
                </a:cubicBezTo>
                <a:cubicBezTo>
                  <a:pt x="3025334" y="5473037"/>
                  <a:pt x="3025334" y="5473037"/>
                  <a:pt x="3025334" y="5473037"/>
                </a:cubicBezTo>
                <a:lnTo>
                  <a:pt x="3024589" y="5472291"/>
                </a:lnTo>
                <a:lnTo>
                  <a:pt x="2937155" y="5469531"/>
                </a:lnTo>
                <a:lnTo>
                  <a:pt x="2924028" y="5468451"/>
                </a:lnTo>
                <a:lnTo>
                  <a:pt x="2928614" y="5473037"/>
                </a:lnTo>
                <a:cubicBezTo>
                  <a:pt x="2947037" y="5473037"/>
                  <a:pt x="2947037" y="5473037"/>
                  <a:pt x="2947037" y="5473037"/>
                </a:cubicBezTo>
                <a:cubicBezTo>
                  <a:pt x="2942431" y="5477641"/>
                  <a:pt x="2937825" y="5486854"/>
                  <a:pt x="2937825" y="5491459"/>
                </a:cubicBezTo>
                <a:cubicBezTo>
                  <a:pt x="2933220" y="5491459"/>
                  <a:pt x="2928614" y="5491459"/>
                  <a:pt x="2928614" y="5491459"/>
                </a:cubicBezTo>
                <a:cubicBezTo>
                  <a:pt x="2924007" y="5491459"/>
                  <a:pt x="2924007" y="5491459"/>
                  <a:pt x="2924007" y="5491459"/>
                </a:cubicBezTo>
                <a:cubicBezTo>
                  <a:pt x="2928614" y="5486854"/>
                  <a:pt x="2928614" y="5486854"/>
                  <a:pt x="2928614" y="5486854"/>
                </a:cubicBezTo>
                <a:cubicBezTo>
                  <a:pt x="2928614" y="5486854"/>
                  <a:pt x="2924008" y="5486854"/>
                  <a:pt x="2924008" y="5482248"/>
                </a:cubicBezTo>
                <a:cubicBezTo>
                  <a:pt x="2919403" y="5482248"/>
                  <a:pt x="2919403" y="5486853"/>
                  <a:pt x="2914797" y="5486854"/>
                </a:cubicBezTo>
                <a:cubicBezTo>
                  <a:pt x="2914797" y="5486854"/>
                  <a:pt x="2910191" y="5486854"/>
                  <a:pt x="2910191" y="5486854"/>
                </a:cubicBezTo>
                <a:cubicBezTo>
                  <a:pt x="2905585" y="5486853"/>
                  <a:pt x="2900980" y="5482248"/>
                  <a:pt x="2891768" y="5482248"/>
                </a:cubicBezTo>
                <a:cubicBezTo>
                  <a:pt x="2873345" y="5482248"/>
                  <a:pt x="2896375" y="5477642"/>
                  <a:pt x="2882557" y="5473037"/>
                </a:cubicBezTo>
                <a:cubicBezTo>
                  <a:pt x="2873345" y="5482248"/>
                  <a:pt x="2859528" y="5473037"/>
                  <a:pt x="2850318" y="5468431"/>
                </a:cubicBezTo>
                <a:cubicBezTo>
                  <a:pt x="2850317" y="5473037"/>
                  <a:pt x="2850317" y="5477642"/>
                  <a:pt x="2845711" y="5477642"/>
                </a:cubicBezTo>
                <a:cubicBezTo>
                  <a:pt x="2845711" y="5473037"/>
                  <a:pt x="2845711" y="5468430"/>
                  <a:pt x="2841105" y="5468431"/>
                </a:cubicBezTo>
                <a:cubicBezTo>
                  <a:pt x="2836500" y="5473037"/>
                  <a:pt x="2822682" y="5473037"/>
                  <a:pt x="2813471" y="5473037"/>
                </a:cubicBezTo>
                <a:cubicBezTo>
                  <a:pt x="2818077" y="5463825"/>
                  <a:pt x="2785837" y="5463825"/>
                  <a:pt x="2781231" y="5468431"/>
                </a:cubicBezTo>
                <a:cubicBezTo>
                  <a:pt x="2776625" y="5468431"/>
                  <a:pt x="2776625" y="5468431"/>
                  <a:pt x="2776625" y="5468431"/>
                </a:cubicBezTo>
                <a:cubicBezTo>
                  <a:pt x="2762808" y="5468431"/>
                  <a:pt x="2776625" y="5459219"/>
                  <a:pt x="2762808" y="5459219"/>
                </a:cubicBezTo>
                <a:cubicBezTo>
                  <a:pt x="2753597" y="5463825"/>
                  <a:pt x="2748991" y="5468431"/>
                  <a:pt x="2725962" y="5463825"/>
                </a:cubicBezTo>
                <a:cubicBezTo>
                  <a:pt x="2716751" y="5459219"/>
                  <a:pt x="2702934" y="5454614"/>
                  <a:pt x="2689116" y="5454614"/>
                </a:cubicBezTo>
                <a:cubicBezTo>
                  <a:pt x="2684511" y="5454614"/>
                  <a:pt x="2675299" y="5454614"/>
                  <a:pt x="2670694" y="5450008"/>
                </a:cubicBezTo>
                <a:cubicBezTo>
                  <a:pt x="2643059" y="5445402"/>
                  <a:pt x="2666088" y="5445402"/>
                  <a:pt x="2647665" y="5436191"/>
                </a:cubicBezTo>
                <a:cubicBezTo>
                  <a:pt x="2629242" y="5445402"/>
                  <a:pt x="2573973" y="5417768"/>
                  <a:pt x="2555550" y="5422374"/>
                </a:cubicBezTo>
                <a:cubicBezTo>
                  <a:pt x="2573973" y="5431585"/>
                  <a:pt x="2537128" y="5422374"/>
                  <a:pt x="2537128" y="5422374"/>
                </a:cubicBezTo>
                <a:close/>
                <a:moveTo>
                  <a:pt x="4476137" y="5233540"/>
                </a:moveTo>
                <a:cubicBezTo>
                  <a:pt x="4476137" y="5233540"/>
                  <a:pt x="4476137" y="5233540"/>
                  <a:pt x="4480743" y="5233540"/>
                </a:cubicBezTo>
                <a:lnTo>
                  <a:pt x="4476137" y="5235582"/>
                </a:lnTo>
                <a:close/>
                <a:moveTo>
                  <a:pt x="4849201" y="4772971"/>
                </a:moveTo>
                <a:lnTo>
                  <a:pt x="4849394" y="4772971"/>
                </a:lnTo>
                <a:lnTo>
                  <a:pt x="4844595" y="4777577"/>
                </a:lnTo>
                <a:cubicBezTo>
                  <a:pt x="4849201" y="4777577"/>
                  <a:pt x="4849201" y="4772971"/>
                  <a:pt x="4849201" y="4772971"/>
                </a:cubicBezTo>
                <a:close/>
                <a:moveTo>
                  <a:pt x="4789327" y="4768227"/>
                </a:moveTo>
                <a:lnTo>
                  <a:pt x="4789327" y="4768365"/>
                </a:lnTo>
                <a:cubicBezTo>
                  <a:pt x="4789327" y="4768365"/>
                  <a:pt x="4789327" y="4768365"/>
                  <a:pt x="4784721" y="4772971"/>
                </a:cubicBezTo>
                <a:close/>
                <a:moveTo>
                  <a:pt x="5116333" y="4519658"/>
                </a:moveTo>
                <a:cubicBezTo>
                  <a:pt x="5107122" y="4533474"/>
                  <a:pt x="5107121" y="4524264"/>
                  <a:pt x="5097910" y="4533475"/>
                </a:cubicBezTo>
                <a:cubicBezTo>
                  <a:pt x="5093304" y="4542686"/>
                  <a:pt x="5107121" y="4528869"/>
                  <a:pt x="5102516" y="4542686"/>
                </a:cubicBezTo>
                <a:cubicBezTo>
                  <a:pt x="5088699" y="4551898"/>
                  <a:pt x="5084093" y="4565715"/>
                  <a:pt x="5074881" y="4570320"/>
                </a:cubicBezTo>
                <a:cubicBezTo>
                  <a:pt x="5079487" y="4565715"/>
                  <a:pt x="5084093" y="4561109"/>
                  <a:pt x="5084093" y="4556503"/>
                </a:cubicBezTo>
                <a:cubicBezTo>
                  <a:pt x="5065670" y="4579531"/>
                  <a:pt x="5042641" y="4607166"/>
                  <a:pt x="5019613" y="4639406"/>
                </a:cubicBezTo>
                <a:cubicBezTo>
                  <a:pt x="4996584" y="4671646"/>
                  <a:pt x="4973555" y="4703886"/>
                  <a:pt x="4955133" y="4731520"/>
                </a:cubicBezTo>
                <a:cubicBezTo>
                  <a:pt x="4955133" y="4726913"/>
                  <a:pt x="4950527" y="4726914"/>
                  <a:pt x="4945921" y="4731520"/>
                </a:cubicBezTo>
                <a:cubicBezTo>
                  <a:pt x="4922893" y="4759154"/>
                  <a:pt x="4904470" y="4782183"/>
                  <a:pt x="4876835" y="4805211"/>
                </a:cubicBezTo>
                <a:cubicBezTo>
                  <a:pt x="4881441" y="4814422"/>
                  <a:pt x="4858413" y="4823634"/>
                  <a:pt x="4849201" y="4832845"/>
                </a:cubicBezTo>
                <a:cubicBezTo>
                  <a:pt x="4844595" y="4837451"/>
                  <a:pt x="4849201" y="4842057"/>
                  <a:pt x="4839989" y="4846662"/>
                </a:cubicBezTo>
                <a:cubicBezTo>
                  <a:pt x="4839989" y="4851268"/>
                  <a:pt x="4826172" y="4855874"/>
                  <a:pt x="4816961" y="4865085"/>
                </a:cubicBezTo>
                <a:cubicBezTo>
                  <a:pt x="4803144" y="4878902"/>
                  <a:pt x="4789327" y="4897324"/>
                  <a:pt x="4775509" y="4911141"/>
                </a:cubicBezTo>
                <a:cubicBezTo>
                  <a:pt x="4757086" y="4929565"/>
                  <a:pt x="4757086" y="4934170"/>
                  <a:pt x="4734058" y="4952593"/>
                </a:cubicBezTo>
                <a:cubicBezTo>
                  <a:pt x="4692606" y="4998650"/>
                  <a:pt x="4628126" y="5040101"/>
                  <a:pt x="4609703" y="5063130"/>
                </a:cubicBezTo>
                <a:cubicBezTo>
                  <a:pt x="4595886" y="5063130"/>
                  <a:pt x="4582069" y="5086157"/>
                  <a:pt x="4572858" y="5095370"/>
                </a:cubicBezTo>
                <a:cubicBezTo>
                  <a:pt x="4577463" y="5086158"/>
                  <a:pt x="4572858" y="5090764"/>
                  <a:pt x="4568252" y="5090764"/>
                </a:cubicBezTo>
                <a:cubicBezTo>
                  <a:pt x="4536012" y="5123004"/>
                  <a:pt x="4485349" y="5141426"/>
                  <a:pt x="4434686" y="5182878"/>
                </a:cubicBezTo>
                <a:cubicBezTo>
                  <a:pt x="4416264" y="5201301"/>
                  <a:pt x="4430080" y="5192089"/>
                  <a:pt x="4402447" y="5205906"/>
                </a:cubicBezTo>
                <a:cubicBezTo>
                  <a:pt x="4384023" y="5215118"/>
                  <a:pt x="4370207" y="5228935"/>
                  <a:pt x="4351783" y="5238146"/>
                </a:cubicBezTo>
                <a:cubicBezTo>
                  <a:pt x="4287303" y="5274991"/>
                  <a:pt x="4222822" y="5307232"/>
                  <a:pt x="4167554" y="5334866"/>
                </a:cubicBezTo>
                <a:cubicBezTo>
                  <a:pt x="4144525" y="5348683"/>
                  <a:pt x="4126102" y="5353289"/>
                  <a:pt x="4112285" y="5367106"/>
                </a:cubicBezTo>
                <a:cubicBezTo>
                  <a:pt x="4107679" y="5367105"/>
                  <a:pt x="4107679" y="5367105"/>
                  <a:pt x="4103074" y="5367106"/>
                </a:cubicBezTo>
                <a:cubicBezTo>
                  <a:pt x="4098468" y="5367106"/>
                  <a:pt x="4084651" y="5367106"/>
                  <a:pt x="4061622" y="5380923"/>
                </a:cubicBezTo>
                <a:cubicBezTo>
                  <a:pt x="4052411" y="5385528"/>
                  <a:pt x="4038593" y="5394740"/>
                  <a:pt x="4029382" y="5399345"/>
                </a:cubicBezTo>
                <a:cubicBezTo>
                  <a:pt x="3987930" y="5413163"/>
                  <a:pt x="3937268" y="5426980"/>
                  <a:pt x="3923451" y="5440797"/>
                </a:cubicBezTo>
                <a:cubicBezTo>
                  <a:pt x="3932662" y="5426979"/>
                  <a:pt x="3877393" y="5454614"/>
                  <a:pt x="3863576" y="5463824"/>
                </a:cubicBezTo>
                <a:cubicBezTo>
                  <a:pt x="3845153" y="5459219"/>
                  <a:pt x="3812913" y="5482248"/>
                  <a:pt x="3776067" y="5486853"/>
                </a:cubicBezTo>
                <a:cubicBezTo>
                  <a:pt x="3771461" y="5486854"/>
                  <a:pt x="3776067" y="5496065"/>
                  <a:pt x="3762250" y="5496065"/>
                </a:cubicBezTo>
                <a:cubicBezTo>
                  <a:pt x="3753039" y="5491459"/>
                  <a:pt x="3720799" y="5500671"/>
                  <a:pt x="3725404" y="5505276"/>
                </a:cubicBezTo>
                <a:cubicBezTo>
                  <a:pt x="3711587" y="5496065"/>
                  <a:pt x="3683953" y="5514488"/>
                  <a:pt x="3674741" y="5509882"/>
                </a:cubicBezTo>
                <a:cubicBezTo>
                  <a:pt x="3674741" y="5519093"/>
                  <a:pt x="3670136" y="5523698"/>
                  <a:pt x="3665530" y="5528305"/>
                </a:cubicBezTo>
                <a:cubicBezTo>
                  <a:pt x="3656318" y="5532911"/>
                  <a:pt x="3651713" y="5532911"/>
                  <a:pt x="3642501" y="5537515"/>
                </a:cubicBezTo>
                <a:cubicBezTo>
                  <a:pt x="3610261" y="5546728"/>
                  <a:pt x="3568810" y="5551333"/>
                  <a:pt x="3531964" y="5555939"/>
                </a:cubicBezTo>
                <a:cubicBezTo>
                  <a:pt x="3522752" y="5555939"/>
                  <a:pt x="3513541" y="5551333"/>
                  <a:pt x="3513541" y="5551333"/>
                </a:cubicBezTo>
                <a:cubicBezTo>
                  <a:pt x="3508935" y="5555939"/>
                  <a:pt x="3504329" y="5555939"/>
                  <a:pt x="3499724" y="5560545"/>
                </a:cubicBezTo>
                <a:cubicBezTo>
                  <a:pt x="3495118" y="5560545"/>
                  <a:pt x="3495118" y="5560545"/>
                  <a:pt x="3495118" y="5560545"/>
                </a:cubicBezTo>
                <a:cubicBezTo>
                  <a:pt x="3462878" y="5551333"/>
                  <a:pt x="3416821" y="5565150"/>
                  <a:pt x="3379975" y="5574362"/>
                </a:cubicBezTo>
                <a:cubicBezTo>
                  <a:pt x="3379975" y="5569755"/>
                  <a:pt x="3379975" y="5569755"/>
                  <a:pt x="3379975" y="5569755"/>
                </a:cubicBezTo>
                <a:cubicBezTo>
                  <a:pt x="3366158" y="5565150"/>
                  <a:pt x="3361552" y="5583573"/>
                  <a:pt x="3356946" y="5569756"/>
                </a:cubicBezTo>
                <a:cubicBezTo>
                  <a:pt x="3333918" y="5569756"/>
                  <a:pt x="3347735" y="5578967"/>
                  <a:pt x="3329312" y="5578967"/>
                </a:cubicBezTo>
                <a:cubicBezTo>
                  <a:pt x="3329312" y="5574362"/>
                  <a:pt x="3320101" y="5574362"/>
                  <a:pt x="3315495" y="5569756"/>
                </a:cubicBezTo>
                <a:cubicBezTo>
                  <a:pt x="3297072" y="5578967"/>
                  <a:pt x="3278649" y="5578967"/>
                  <a:pt x="3255620" y="5574362"/>
                </a:cubicBezTo>
                <a:cubicBezTo>
                  <a:pt x="3246409" y="5588179"/>
                  <a:pt x="3218775" y="5578967"/>
                  <a:pt x="3209563" y="5583573"/>
                </a:cubicBezTo>
                <a:cubicBezTo>
                  <a:pt x="3209564" y="5578967"/>
                  <a:pt x="3204957" y="5578967"/>
                  <a:pt x="3204957" y="5578967"/>
                </a:cubicBezTo>
                <a:cubicBezTo>
                  <a:pt x="3177323" y="5588179"/>
                  <a:pt x="3154294" y="5583573"/>
                  <a:pt x="3131266" y="5583573"/>
                </a:cubicBezTo>
                <a:lnTo>
                  <a:pt x="3122176" y="5583573"/>
                </a:lnTo>
                <a:lnTo>
                  <a:pt x="3072847" y="5585832"/>
                </a:lnTo>
                <a:lnTo>
                  <a:pt x="3062180" y="5588179"/>
                </a:lnTo>
                <a:lnTo>
                  <a:pt x="3065288" y="5586179"/>
                </a:lnTo>
                <a:lnTo>
                  <a:pt x="3001837" y="5589085"/>
                </a:lnTo>
                <a:cubicBezTo>
                  <a:pt x="2840375" y="5592138"/>
                  <a:pt x="2677977" y="5582257"/>
                  <a:pt x="2514861" y="5559930"/>
                </a:cubicBezTo>
                <a:cubicBezTo>
                  <a:pt x="2384509" y="5542375"/>
                  <a:pt x="2257185" y="5514172"/>
                  <a:pt x="2133989" y="5473661"/>
                </a:cubicBezTo>
                <a:lnTo>
                  <a:pt x="2031916" y="5434193"/>
                </a:lnTo>
                <a:lnTo>
                  <a:pt x="2081737" y="5455765"/>
                </a:lnTo>
                <a:cubicBezTo>
                  <a:pt x="2099584" y="5462674"/>
                  <a:pt x="2115704" y="5468431"/>
                  <a:pt x="2127218" y="5473037"/>
                </a:cubicBezTo>
                <a:cubicBezTo>
                  <a:pt x="2191697" y="5496065"/>
                  <a:pt x="2242361" y="5523699"/>
                  <a:pt x="2293024" y="5542122"/>
                </a:cubicBezTo>
                <a:cubicBezTo>
                  <a:pt x="2329870" y="5551333"/>
                  <a:pt x="2380533" y="5565150"/>
                  <a:pt x="2421984" y="5574362"/>
                </a:cubicBezTo>
                <a:cubicBezTo>
                  <a:pt x="2445013" y="5588179"/>
                  <a:pt x="2477253" y="5592785"/>
                  <a:pt x="2509493" y="5597390"/>
                </a:cubicBezTo>
                <a:cubicBezTo>
                  <a:pt x="2523310" y="5611207"/>
                  <a:pt x="2569368" y="5620419"/>
                  <a:pt x="2615425" y="5629630"/>
                </a:cubicBezTo>
                <a:cubicBezTo>
                  <a:pt x="2661482" y="5638841"/>
                  <a:pt x="2707539" y="5648053"/>
                  <a:pt x="2721356" y="5661870"/>
                </a:cubicBezTo>
                <a:cubicBezTo>
                  <a:pt x="2735174" y="5661870"/>
                  <a:pt x="2758202" y="5666476"/>
                  <a:pt x="2762809" y="5671081"/>
                </a:cubicBezTo>
                <a:cubicBezTo>
                  <a:pt x="2776625" y="5661870"/>
                  <a:pt x="2827289" y="5671081"/>
                  <a:pt x="2831894" y="5680293"/>
                </a:cubicBezTo>
                <a:cubicBezTo>
                  <a:pt x="2836500" y="5680293"/>
                  <a:pt x="2845711" y="5680293"/>
                  <a:pt x="2850317" y="5680292"/>
                </a:cubicBezTo>
                <a:cubicBezTo>
                  <a:pt x="2850317" y="5694110"/>
                  <a:pt x="2891768" y="5684897"/>
                  <a:pt x="2924008" y="5694110"/>
                </a:cubicBezTo>
                <a:cubicBezTo>
                  <a:pt x="2928614" y="5694110"/>
                  <a:pt x="2928614" y="5694110"/>
                  <a:pt x="2928614" y="5694110"/>
                </a:cubicBezTo>
                <a:cubicBezTo>
                  <a:pt x="2928614" y="5694110"/>
                  <a:pt x="2928614" y="5698715"/>
                  <a:pt x="2928614" y="5698715"/>
                </a:cubicBezTo>
                <a:cubicBezTo>
                  <a:pt x="2933220" y="5698715"/>
                  <a:pt x="2933220" y="5698715"/>
                  <a:pt x="2937825" y="5698715"/>
                </a:cubicBezTo>
                <a:cubicBezTo>
                  <a:pt x="2937825" y="5698715"/>
                  <a:pt x="2937825" y="5698715"/>
                  <a:pt x="2937825" y="5694109"/>
                </a:cubicBezTo>
                <a:cubicBezTo>
                  <a:pt x="2937825" y="5694109"/>
                  <a:pt x="2933220" y="5694110"/>
                  <a:pt x="2933220" y="5694110"/>
                </a:cubicBezTo>
                <a:cubicBezTo>
                  <a:pt x="2942431" y="5694110"/>
                  <a:pt x="2956248" y="5694110"/>
                  <a:pt x="2956248" y="5689504"/>
                </a:cubicBezTo>
                <a:cubicBezTo>
                  <a:pt x="3034546" y="5698715"/>
                  <a:pt x="3112843" y="5703321"/>
                  <a:pt x="3195746" y="5698714"/>
                </a:cubicBezTo>
                <a:cubicBezTo>
                  <a:pt x="3227986" y="5694110"/>
                  <a:pt x="3251015" y="5694110"/>
                  <a:pt x="3287860" y="5694110"/>
                </a:cubicBezTo>
                <a:cubicBezTo>
                  <a:pt x="3329312" y="5689504"/>
                  <a:pt x="3389186" y="5680292"/>
                  <a:pt x="3444455" y="5675687"/>
                </a:cubicBezTo>
                <a:cubicBezTo>
                  <a:pt x="3504328" y="5666476"/>
                  <a:pt x="3559598" y="5657263"/>
                  <a:pt x="3605655" y="5648053"/>
                </a:cubicBezTo>
                <a:cubicBezTo>
                  <a:pt x="3642502" y="5643446"/>
                  <a:pt x="3660924" y="5638841"/>
                  <a:pt x="3702376" y="5629630"/>
                </a:cubicBezTo>
                <a:cubicBezTo>
                  <a:pt x="3711587" y="5625024"/>
                  <a:pt x="3725404" y="5625024"/>
                  <a:pt x="3734617" y="5625024"/>
                </a:cubicBezTo>
                <a:cubicBezTo>
                  <a:pt x="3757644" y="5620419"/>
                  <a:pt x="3776067" y="5606602"/>
                  <a:pt x="3799096" y="5606602"/>
                </a:cubicBezTo>
                <a:cubicBezTo>
                  <a:pt x="3799096" y="5606602"/>
                  <a:pt x="3799096" y="5611207"/>
                  <a:pt x="3799096" y="5611207"/>
                </a:cubicBezTo>
                <a:cubicBezTo>
                  <a:pt x="3794490" y="5611207"/>
                  <a:pt x="3799096" y="5615813"/>
                  <a:pt x="3803702" y="5611207"/>
                </a:cubicBezTo>
                <a:cubicBezTo>
                  <a:pt x="3808308" y="5611207"/>
                  <a:pt x="3812913" y="5611207"/>
                  <a:pt x="3812913" y="5611207"/>
                </a:cubicBezTo>
                <a:cubicBezTo>
                  <a:pt x="3812913" y="5606602"/>
                  <a:pt x="3817519" y="5606602"/>
                  <a:pt x="3817519" y="5606602"/>
                </a:cubicBezTo>
                <a:cubicBezTo>
                  <a:pt x="3817519" y="5611206"/>
                  <a:pt x="3822125" y="5611207"/>
                  <a:pt x="3826730" y="5611207"/>
                </a:cubicBezTo>
                <a:cubicBezTo>
                  <a:pt x="3831336" y="5606602"/>
                  <a:pt x="3826730" y="5606602"/>
                  <a:pt x="3826730" y="5601996"/>
                </a:cubicBezTo>
                <a:cubicBezTo>
                  <a:pt x="3826730" y="5601996"/>
                  <a:pt x="3831336" y="5601996"/>
                  <a:pt x="3831336" y="5601996"/>
                </a:cubicBezTo>
                <a:cubicBezTo>
                  <a:pt x="3835942" y="5601996"/>
                  <a:pt x="3840547" y="5597390"/>
                  <a:pt x="3840547" y="5597390"/>
                </a:cubicBezTo>
                <a:cubicBezTo>
                  <a:pt x="3840547" y="5592785"/>
                  <a:pt x="3835942" y="5592785"/>
                  <a:pt x="3831336" y="5592785"/>
                </a:cubicBezTo>
                <a:cubicBezTo>
                  <a:pt x="3831336" y="5597390"/>
                  <a:pt x="3831336" y="5597390"/>
                  <a:pt x="3831336" y="5597390"/>
                </a:cubicBezTo>
                <a:cubicBezTo>
                  <a:pt x="3826730" y="5592785"/>
                  <a:pt x="3826730" y="5592785"/>
                  <a:pt x="3826730" y="5592785"/>
                </a:cubicBezTo>
                <a:cubicBezTo>
                  <a:pt x="3863577" y="5588179"/>
                  <a:pt x="3918845" y="5574362"/>
                  <a:pt x="3941873" y="5555939"/>
                </a:cubicBezTo>
                <a:cubicBezTo>
                  <a:pt x="3983325" y="5546728"/>
                  <a:pt x="4043200" y="5523699"/>
                  <a:pt x="4116891" y="5491458"/>
                </a:cubicBezTo>
                <a:cubicBezTo>
                  <a:pt x="4116891" y="5496065"/>
                  <a:pt x="4116891" y="5496065"/>
                  <a:pt x="4116891" y="5496065"/>
                </a:cubicBezTo>
                <a:cubicBezTo>
                  <a:pt x="4116891" y="5496065"/>
                  <a:pt x="4112285" y="5496065"/>
                  <a:pt x="4112285" y="5496065"/>
                </a:cubicBezTo>
                <a:cubicBezTo>
                  <a:pt x="4107679" y="5500671"/>
                  <a:pt x="4103074" y="5500671"/>
                  <a:pt x="4107679" y="5505276"/>
                </a:cubicBezTo>
                <a:cubicBezTo>
                  <a:pt x="4107679" y="5505276"/>
                  <a:pt x="4112285" y="5505276"/>
                  <a:pt x="4116891" y="5500671"/>
                </a:cubicBezTo>
                <a:cubicBezTo>
                  <a:pt x="4121496" y="5500671"/>
                  <a:pt x="4121496" y="5500671"/>
                  <a:pt x="4126102" y="5496065"/>
                </a:cubicBezTo>
                <a:cubicBezTo>
                  <a:pt x="4126102" y="5500671"/>
                  <a:pt x="4130708" y="5500671"/>
                  <a:pt x="4139919" y="5500671"/>
                </a:cubicBezTo>
                <a:cubicBezTo>
                  <a:pt x="4139919" y="5498368"/>
                  <a:pt x="4139919" y="5496064"/>
                  <a:pt x="4138768" y="5494913"/>
                </a:cubicBezTo>
                <a:lnTo>
                  <a:pt x="4136082" y="5495297"/>
                </a:lnTo>
                <a:lnTo>
                  <a:pt x="4144525" y="5486853"/>
                </a:lnTo>
                <a:cubicBezTo>
                  <a:pt x="4139919" y="5486854"/>
                  <a:pt x="4135314" y="5486854"/>
                  <a:pt x="4130708" y="5486854"/>
                </a:cubicBezTo>
                <a:cubicBezTo>
                  <a:pt x="4144526" y="5473037"/>
                  <a:pt x="4153738" y="5463825"/>
                  <a:pt x="4176765" y="5454614"/>
                </a:cubicBezTo>
                <a:cubicBezTo>
                  <a:pt x="4172159" y="5459219"/>
                  <a:pt x="4176765" y="5459219"/>
                  <a:pt x="4181371" y="5459219"/>
                </a:cubicBezTo>
                <a:cubicBezTo>
                  <a:pt x="4204399" y="5450008"/>
                  <a:pt x="4227428" y="5426980"/>
                  <a:pt x="4241245" y="5422374"/>
                </a:cubicBezTo>
                <a:cubicBezTo>
                  <a:pt x="4241245" y="5422374"/>
                  <a:pt x="4241245" y="5426980"/>
                  <a:pt x="4236640" y="5426980"/>
                </a:cubicBezTo>
                <a:cubicBezTo>
                  <a:pt x="4268881" y="5413163"/>
                  <a:pt x="4291908" y="5390134"/>
                  <a:pt x="4305725" y="5394740"/>
                </a:cubicBezTo>
                <a:cubicBezTo>
                  <a:pt x="4301120" y="5394740"/>
                  <a:pt x="4305725" y="5390133"/>
                  <a:pt x="4310331" y="5390134"/>
                </a:cubicBezTo>
                <a:cubicBezTo>
                  <a:pt x="4319543" y="5376316"/>
                  <a:pt x="4296514" y="5390134"/>
                  <a:pt x="4291908" y="5390134"/>
                </a:cubicBezTo>
                <a:cubicBezTo>
                  <a:pt x="4319543" y="5376316"/>
                  <a:pt x="4328754" y="5376317"/>
                  <a:pt x="4337965" y="5362500"/>
                </a:cubicBezTo>
                <a:cubicBezTo>
                  <a:pt x="4342572" y="5367106"/>
                  <a:pt x="4333360" y="5376317"/>
                  <a:pt x="4347177" y="5367106"/>
                </a:cubicBezTo>
                <a:cubicBezTo>
                  <a:pt x="4351784" y="5357894"/>
                  <a:pt x="4347177" y="5362500"/>
                  <a:pt x="4356388" y="5353289"/>
                </a:cubicBezTo>
                <a:cubicBezTo>
                  <a:pt x="4356389" y="5348683"/>
                  <a:pt x="4360994" y="5348683"/>
                  <a:pt x="4360994" y="5348683"/>
                </a:cubicBezTo>
                <a:cubicBezTo>
                  <a:pt x="4365600" y="5344077"/>
                  <a:pt x="4370206" y="5344077"/>
                  <a:pt x="4370206" y="5339471"/>
                </a:cubicBezTo>
                <a:cubicBezTo>
                  <a:pt x="4370206" y="5334866"/>
                  <a:pt x="4365600" y="5334865"/>
                  <a:pt x="4360994" y="5339471"/>
                </a:cubicBezTo>
                <a:cubicBezTo>
                  <a:pt x="4360994" y="5339471"/>
                  <a:pt x="4360994" y="5339471"/>
                  <a:pt x="4356388" y="5339471"/>
                </a:cubicBezTo>
                <a:cubicBezTo>
                  <a:pt x="4397840" y="5316443"/>
                  <a:pt x="4407051" y="5302626"/>
                  <a:pt x="4457714" y="5270386"/>
                </a:cubicBezTo>
                <a:cubicBezTo>
                  <a:pt x="4476137" y="5279597"/>
                  <a:pt x="4462320" y="5265780"/>
                  <a:pt x="4494560" y="5261175"/>
                </a:cubicBezTo>
                <a:cubicBezTo>
                  <a:pt x="4494560" y="5265780"/>
                  <a:pt x="4494560" y="5265780"/>
                  <a:pt x="4494560" y="5265780"/>
                </a:cubicBezTo>
                <a:cubicBezTo>
                  <a:pt x="4489954" y="5270386"/>
                  <a:pt x="4494561" y="5270386"/>
                  <a:pt x="4499167" y="5265780"/>
                </a:cubicBezTo>
                <a:cubicBezTo>
                  <a:pt x="4503772" y="5265780"/>
                  <a:pt x="4508377" y="5261175"/>
                  <a:pt x="4508377" y="5256569"/>
                </a:cubicBezTo>
                <a:cubicBezTo>
                  <a:pt x="4512983" y="5251963"/>
                  <a:pt x="4512983" y="5251963"/>
                  <a:pt x="4512983" y="5251963"/>
                </a:cubicBezTo>
                <a:cubicBezTo>
                  <a:pt x="4522194" y="5247358"/>
                  <a:pt x="4522194" y="5242752"/>
                  <a:pt x="4517589" y="5238146"/>
                </a:cubicBezTo>
                <a:cubicBezTo>
                  <a:pt x="4526800" y="5238145"/>
                  <a:pt x="4531406" y="5228934"/>
                  <a:pt x="4536012" y="5224329"/>
                </a:cubicBezTo>
                <a:cubicBezTo>
                  <a:pt x="4526800" y="5228935"/>
                  <a:pt x="4517589" y="5233540"/>
                  <a:pt x="4508377" y="5238146"/>
                </a:cubicBezTo>
                <a:cubicBezTo>
                  <a:pt x="4508377" y="5242752"/>
                  <a:pt x="4508377" y="5247358"/>
                  <a:pt x="4508377" y="5247358"/>
                </a:cubicBezTo>
                <a:cubicBezTo>
                  <a:pt x="4508377" y="5247358"/>
                  <a:pt x="4503772" y="5247357"/>
                  <a:pt x="4503772" y="5251963"/>
                </a:cubicBezTo>
                <a:cubicBezTo>
                  <a:pt x="4503772" y="5251963"/>
                  <a:pt x="4499166" y="5251963"/>
                  <a:pt x="4499166" y="5251963"/>
                </a:cubicBezTo>
                <a:cubicBezTo>
                  <a:pt x="4494560" y="5251962"/>
                  <a:pt x="4494560" y="5256569"/>
                  <a:pt x="4494560" y="5261175"/>
                </a:cubicBezTo>
                <a:cubicBezTo>
                  <a:pt x="4471531" y="5251963"/>
                  <a:pt x="4443897" y="5256569"/>
                  <a:pt x="4411657" y="5288809"/>
                </a:cubicBezTo>
                <a:cubicBezTo>
                  <a:pt x="4407051" y="5288809"/>
                  <a:pt x="4402446" y="5293415"/>
                  <a:pt x="4402446" y="5288809"/>
                </a:cubicBezTo>
                <a:cubicBezTo>
                  <a:pt x="4407051" y="5288809"/>
                  <a:pt x="4407052" y="5284203"/>
                  <a:pt x="4402446" y="5284203"/>
                </a:cubicBezTo>
                <a:cubicBezTo>
                  <a:pt x="4402446" y="5284203"/>
                  <a:pt x="4402446" y="5284203"/>
                  <a:pt x="4397840" y="5288809"/>
                </a:cubicBezTo>
                <a:cubicBezTo>
                  <a:pt x="4397840" y="5288809"/>
                  <a:pt x="4393234" y="5288809"/>
                  <a:pt x="4393234" y="5288809"/>
                </a:cubicBezTo>
                <a:cubicBezTo>
                  <a:pt x="4404749" y="5274991"/>
                  <a:pt x="4416263" y="5264629"/>
                  <a:pt x="4430080" y="5255992"/>
                </a:cubicBezTo>
                <a:lnTo>
                  <a:pt x="4476137" y="5235582"/>
                </a:lnTo>
                <a:lnTo>
                  <a:pt x="4476137" y="5238146"/>
                </a:lnTo>
                <a:cubicBezTo>
                  <a:pt x="4480744" y="5238146"/>
                  <a:pt x="4480744" y="5238146"/>
                  <a:pt x="4480743" y="5233540"/>
                </a:cubicBezTo>
                <a:cubicBezTo>
                  <a:pt x="4489954" y="5233540"/>
                  <a:pt x="4489954" y="5228935"/>
                  <a:pt x="4499166" y="5224329"/>
                </a:cubicBezTo>
                <a:cubicBezTo>
                  <a:pt x="4499166" y="5224329"/>
                  <a:pt x="4499167" y="5228935"/>
                  <a:pt x="4494560" y="5228935"/>
                </a:cubicBezTo>
                <a:cubicBezTo>
                  <a:pt x="4494560" y="5228935"/>
                  <a:pt x="4499167" y="5228935"/>
                  <a:pt x="4499167" y="5228935"/>
                </a:cubicBezTo>
                <a:cubicBezTo>
                  <a:pt x="4499167" y="5228935"/>
                  <a:pt x="4503773" y="5224329"/>
                  <a:pt x="4503773" y="5224329"/>
                </a:cubicBezTo>
                <a:cubicBezTo>
                  <a:pt x="4531406" y="5210512"/>
                  <a:pt x="4554434" y="5210512"/>
                  <a:pt x="4577463" y="5187484"/>
                </a:cubicBezTo>
                <a:cubicBezTo>
                  <a:pt x="4568252" y="5196695"/>
                  <a:pt x="4577463" y="5192089"/>
                  <a:pt x="4586675" y="5192089"/>
                </a:cubicBezTo>
                <a:cubicBezTo>
                  <a:pt x="4572858" y="5205906"/>
                  <a:pt x="4559040" y="5205906"/>
                  <a:pt x="4563647" y="5215118"/>
                </a:cubicBezTo>
                <a:cubicBezTo>
                  <a:pt x="4591280" y="5192089"/>
                  <a:pt x="4609703" y="5178272"/>
                  <a:pt x="4651155" y="5155244"/>
                </a:cubicBezTo>
                <a:cubicBezTo>
                  <a:pt x="4651155" y="5159849"/>
                  <a:pt x="4655761" y="5155244"/>
                  <a:pt x="4660366" y="5155244"/>
                </a:cubicBezTo>
                <a:cubicBezTo>
                  <a:pt x="4664973" y="5150638"/>
                  <a:pt x="4669578" y="5146032"/>
                  <a:pt x="4664972" y="5146032"/>
                </a:cubicBezTo>
                <a:cubicBezTo>
                  <a:pt x="4674183" y="5141427"/>
                  <a:pt x="4678790" y="5132215"/>
                  <a:pt x="4688001" y="5118398"/>
                </a:cubicBezTo>
                <a:cubicBezTo>
                  <a:pt x="4692606" y="5123004"/>
                  <a:pt x="4683395" y="5132215"/>
                  <a:pt x="4692607" y="5127610"/>
                </a:cubicBezTo>
                <a:cubicBezTo>
                  <a:pt x="4692606" y="5123004"/>
                  <a:pt x="4701818" y="5118398"/>
                  <a:pt x="4701818" y="5113792"/>
                </a:cubicBezTo>
                <a:cubicBezTo>
                  <a:pt x="4701818" y="5113792"/>
                  <a:pt x="4706425" y="5113792"/>
                  <a:pt x="4706424" y="5109187"/>
                </a:cubicBezTo>
                <a:cubicBezTo>
                  <a:pt x="4711029" y="5109187"/>
                  <a:pt x="4711029" y="5109187"/>
                  <a:pt x="4711029" y="5109187"/>
                </a:cubicBezTo>
                <a:cubicBezTo>
                  <a:pt x="4711030" y="5104581"/>
                  <a:pt x="4711030" y="5104581"/>
                  <a:pt x="4711030" y="5104581"/>
                </a:cubicBezTo>
                <a:cubicBezTo>
                  <a:pt x="4706424" y="5109187"/>
                  <a:pt x="4706424" y="5109187"/>
                  <a:pt x="4706424" y="5109187"/>
                </a:cubicBezTo>
                <a:cubicBezTo>
                  <a:pt x="4701818" y="5109187"/>
                  <a:pt x="4701818" y="5109187"/>
                  <a:pt x="4701818" y="5109187"/>
                </a:cubicBezTo>
                <a:cubicBezTo>
                  <a:pt x="4720241" y="5095370"/>
                  <a:pt x="4720241" y="5095370"/>
                  <a:pt x="4720241" y="5095370"/>
                </a:cubicBezTo>
                <a:cubicBezTo>
                  <a:pt x="4715635" y="5099975"/>
                  <a:pt x="4715635" y="5104581"/>
                  <a:pt x="4720241" y="5099975"/>
                </a:cubicBezTo>
                <a:cubicBezTo>
                  <a:pt x="4761692" y="5063130"/>
                  <a:pt x="4793932" y="5012467"/>
                  <a:pt x="4830779" y="4966410"/>
                </a:cubicBezTo>
                <a:cubicBezTo>
                  <a:pt x="4863018" y="4915748"/>
                  <a:pt x="4895258" y="4869691"/>
                  <a:pt x="4927498" y="4823634"/>
                </a:cubicBezTo>
                <a:cubicBezTo>
                  <a:pt x="4936711" y="4823634"/>
                  <a:pt x="4936710" y="4828240"/>
                  <a:pt x="4936710" y="4837451"/>
                </a:cubicBezTo>
                <a:cubicBezTo>
                  <a:pt x="4959738" y="4795999"/>
                  <a:pt x="4978162" y="4768366"/>
                  <a:pt x="4991978" y="4736126"/>
                </a:cubicBezTo>
                <a:cubicBezTo>
                  <a:pt x="5010401" y="4703885"/>
                  <a:pt x="5024218" y="4671646"/>
                  <a:pt x="5051853" y="4630195"/>
                </a:cubicBezTo>
                <a:cubicBezTo>
                  <a:pt x="5047247" y="4634800"/>
                  <a:pt x="5047247" y="4634800"/>
                  <a:pt x="5051853" y="4634799"/>
                </a:cubicBezTo>
                <a:cubicBezTo>
                  <a:pt x="5051853" y="4634799"/>
                  <a:pt x="5056460" y="4634800"/>
                  <a:pt x="5061064" y="4630195"/>
                </a:cubicBezTo>
                <a:cubicBezTo>
                  <a:pt x="5065670" y="4630194"/>
                  <a:pt x="5065670" y="4630194"/>
                  <a:pt x="5065670" y="4630194"/>
                </a:cubicBezTo>
                <a:cubicBezTo>
                  <a:pt x="5070276" y="4620983"/>
                  <a:pt x="5079487" y="4611772"/>
                  <a:pt x="5074881" y="4607166"/>
                </a:cubicBezTo>
                <a:cubicBezTo>
                  <a:pt x="5079487" y="4607166"/>
                  <a:pt x="5084093" y="4602561"/>
                  <a:pt x="5084093" y="4597955"/>
                </a:cubicBezTo>
                <a:cubicBezTo>
                  <a:pt x="5088699" y="4593349"/>
                  <a:pt x="5084093" y="4593348"/>
                  <a:pt x="5084093" y="4593348"/>
                </a:cubicBezTo>
                <a:cubicBezTo>
                  <a:pt x="5079487" y="4593349"/>
                  <a:pt x="5079487" y="4593349"/>
                  <a:pt x="5079487" y="4593349"/>
                </a:cubicBezTo>
                <a:cubicBezTo>
                  <a:pt x="5097910" y="4570321"/>
                  <a:pt x="5097910" y="4556504"/>
                  <a:pt x="5116333" y="4533475"/>
                </a:cubicBezTo>
                <a:cubicBezTo>
                  <a:pt x="5102516" y="4533475"/>
                  <a:pt x="5116333" y="4524264"/>
                  <a:pt x="5116333" y="4519658"/>
                </a:cubicBezTo>
                <a:close/>
                <a:moveTo>
                  <a:pt x="5237163" y="4192915"/>
                </a:moveTo>
                <a:lnTo>
                  <a:pt x="5237233" y="4193230"/>
                </a:lnTo>
                <a:cubicBezTo>
                  <a:pt x="5236082" y="4196108"/>
                  <a:pt x="5233779" y="4199562"/>
                  <a:pt x="5231476" y="4201864"/>
                </a:cubicBezTo>
                <a:close/>
                <a:moveTo>
                  <a:pt x="5342014" y="4155808"/>
                </a:moveTo>
                <a:cubicBezTo>
                  <a:pt x="5346619" y="4160413"/>
                  <a:pt x="5342013" y="4165020"/>
                  <a:pt x="5337408" y="4160414"/>
                </a:cubicBezTo>
                <a:cubicBezTo>
                  <a:pt x="5342013" y="4160414"/>
                  <a:pt x="5342013" y="4160414"/>
                  <a:pt x="5342014" y="4155808"/>
                </a:cubicBezTo>
                <a:close/>
                <a:moveTo>
                  <a:pt x="5306843" y="4097190"/>
                </a:moveTo>
                <a:lnTo>
                  <a:pt x="5305168" y="4100540"/>
                </a:lnTo>
                <a:cubicBezTo>
                  <a:pt x="5305168" y="4105145"/>
                  <a:pt x="5305168" y="4105145"/>
                  <a:pt x="5305168" y="4105145"/>
                </a:cubicBezTo>
                <a:cubicBezTo>
                  <a:pt x="5305168" y="4105145"/>
                  <a:pt x="5305168" y="4105145"/>
                  <a:pt x="5300562" y="4109751"/>
                </a:cubicBezTo>
                <a:cubicBezTo>
                  <a:pt x="5300562" y="4105146"/>
                  <a:pt x="5305168" y="4100540"/>
                  <a:pt x="5300562" y="4100539"/>
                </a:cubicBezTo>
                <a:close/>
                <a:moveTo>
                  <a:pt x="5312515" y="4088587"/>
                </a:moveTo>
                <a:lnTo>
                  <a:pt x="5308118" y="4096510"/>
                </a:lnTo>
                <a:lnTo>
                  <a:pt x="5306843" y="4097190"/>
                </a:lnTo>
                <a:lnTo>
                  <a:pt x="5309774" y="4091329"/>
                </a:lnTo>
                <a:close/>
                <a:moveTo>
                  <a:pt x="5319784" y="4072905"/>
                </a:moveTo>
                <a:lnTo>
                  <a:pt x="5323591" y="4072906"/>
                </a:lnTo>
                <a:cubicBezTo>
                  <a:pt x="5318986" y="4077512"/>
                  <a:pt x="5314379" y="4082116"/>
                  <a:pt x="5314379" y="4086723"/>
                </a:cubicBezTo>
                <a:lnTo>
                  <a:pt x="5312515" y="4088587"/>
                </a:lnTo>
                <a:lnTo>
                  <a:pt x="5316106" y="4082116"/>
                </a:lnTo>
                <a:close/>
                <a:moveTo>
                  <a:pt x="5322699" y="4065600"/>
                </a:moveTo>
                <a:lnTo>
                  <a:pt x="5319784" y="4072905"/>
                </a:lnTo>
                <a:lnTo>
                  <a:pt x="5318985" y="4072906"/>
                </a:lnTo>
                <a:close/>
                <a:moveTo>
                  <a:pt x="4981290" y="4036063"/>
                </a:moveTo>
                <a:lnTo>
                  <a:pt x="4971550" y="4040500"/>
                </a:lnTo>
                <a:lnTo>
                  <a:pt x="4967006" y="4053515"/>
                </a:lnTo>
                <a:cubicBezTo>
                  <a:pt x="4967006" y="4049758"/>
                  <a:pt x="4967006" y="4049758"/>
                  <a:pt x="4967006" y="4049758"/>
                </a:cubicBezTo>
                <a:cubicBezTo>
                  <a:pt x="4967006" y="4049758"/>
                  <a:pt x="4963246" y="4053515"/>
                  <a:pt x="4963246" y="4057273"/>
                </a:cubicBezTo>
                <a:cubicBezTo>
                  <a:pt x="4959486" y="4057272"/>
                  <a:pt x="4959486" y="4061029"/>
                  <a:pt x="4959486" y="4061029"/>
                </a:cubicBezTo>
                <a:cubicBezTo>
                  <a:pt x="4940684" y="4098603"/>
                  <a:pt x="4918122" y="4128661"/>
                  <a:pt x="4891800" y="4147448"/>
                </a:cubicBezTo>
                <a:cubicBezTo>
                  <a:pt x="4895560" y="4147447"/>
                  <a:pt x="4895560" y="4143690"/>
                  <a:pt x="4895560" y="4143690"/>
                </a:cubicBezTo>
                <a:cubicBezTo>
                  <a:pt x="4895560" y="4139933"/>
                  <a:pt x="4895560" y="4139933"/>
                  <a:pt x="4891800" y="4139933"/>
                </a:cubicBezTo>
                <a:cubicBezTo>
                  <a:pt x="4891800" y="4139933"/>
                  <a:pt x="4891800" y="4143690"/>
                  <a:pt x="4891800" y="4143690"/>
                </a:cubicBezTo>
                <a:cubicBezTo>
                  <a:pt x="4891800" y="4143690"/>
                  <a:pt x="4891800" y="4143690"/>
                  <a:pt x="4891800" y="4147448"/>
                </a:cubicBezTo>
                <a:cubicBezTo>
                  <a:pt x="4888039" y="4147448"/>
                  <a:pt x="4888039" y="4151205"/>
                  <a:pt x="4888039" y="4151205"/>
                </a:cubicBezTo>
                <a:cubicBezTo>
                  <a:pt x="4884279" y="4147447"/>
                  <a:pt x="4876758" y="4158719"/>
                  <a:pt x="4869238" y="4169991"/>
                </a:cubicBezTo>
                <a:cubicBezTo>
                  <a:pt x="4872998" y="4173749"/>
                  <a:pt x="4876758" y="4166234"/>
                  <a:pt x="4876758" y="4166234"/>
                </a:cubicBezTo>
                <a:cubicBezTo>
                  <a:pt x="4876758" y="4169991"/>
                  <a:pt x="4876758" y="4169991"/>
                  <a:pt x="4876758" y="4169991"/>
                </a:cubicBezTo>
                <a:cubicBezTo>
                  <a:pt x="4876758" y="4173749"/>
                  <a:pt x="4876758" y="4173749"/>
                  <a:pt x="4876758" y="4173749"/>
                </a:cubicBezTo>
                <a:cubicBezTo>
                  <a:pt x="4876758" y="4173749"/>
                  <a:pt x="4880519" y="4169990"/>
                  <a:pt x="4880519" y="4169990"/>
                </a:cubicBezTo>
                <a:cubicBezTo>
                  <a:pt x="4872998" y="4181263"/>
                  <a:pt x="4876758" y="4181262"/>
                  <a:pt x="4865477" y="4196292"/>
                </a:cubicBezTo>
                <a:cubicBezTo>
                  <a:pt x="4865477" y="4192535"/>
                  <a:pt x="4865477" y="4192535"/>
                  <a:pt x="4865477" y="4192535"/>
                </a:cubicBezTo>
                <a:cubicBezTo>
                  <a:pt x="4865477" y="4192535"/>
                  <a:pt x="4865477" y="4192535"/>
                  <a:pt x="4869238" y="4188778"/>
                </a:cubicBezTo>
                <a:cubicBezTo>
                  <a:pt x="4869238" y="4185021"/>
                  <a:pt x="4869238" y="4185021"/>
                  <a:pt x="4869238" y="4185021"/>
                </a:cubicBezTo>
                <a:cubicBezTo>
                  <a:pt x="4865477" y="4185020"/>
                  <a:pt x="4861717" y="4188778"/>
                  <a:pt x="4861717" y="4192535"/>
                </a:cubicBezTo>
                <a:cubicBezTo>
                  <a:pt x="4861717" y="4192535"/>
                  <a:pt x="4857957" y="4192535"/>
                  <a:pt x="4857957" y="4196292"/>
                </a:cubicBezTo>
                <a:cubicBezTo>
                  <a:pt x="4850436" y="4196292"/>
                  <a:pt x="4839155" y="4207563"/>
                  <a:pt x="4824114" y="4222593"/>
                </a:cubicBezTo>
                <a:cubicBezTo>
                  <a:pt x="4818474" y="4230107"/>
                  <a:pt x="4812833" y="4238562"/>
                  <a:pt x="4808133" y="4246546"/>
                </a:cubicBezTo>
                <a:lnTo>
                  <a:pt x="4803807" y="4255386"/>
                </a:lnTo>
                <a:lnTo>
                  <a:pt x="4803348" y="4274363"/>
                </a:lnTo>
                <a:cubicBezTo>
                  <a:pt x="4800382" y="4284556"/>
                  <a:pt x="4794875" y="4293232"/>
                  <a:pt x="4787261" y="4299991"/>
                </a:cubicBezTo>
                <a:lnTo>
                  <a:pt x="4766361" y="4320748"/>
                </a:lnTo>
                <a:lnTo>
                  <a:pt x="4765297" y="4321963"/>
                </a:lnTo>
                <a:lnTo>
                  <a:pt x="4773039" y="4336389"/>
                </a:lnTo>
                <a:lnTo>
                  <a:pt x="4824114" y="4271438"/>
                </a:lnTo>
                <a:cubicBezTo>
                  <a:pt x="4839155" y="4256408"/>
                  <a:pt x="4861717" y="4230108"/>
                  <a:pt x="4880519" y="4200050"/>
                </a:cubicBezTo>
                <a:cubicBezTo>
                  <a:pt x="4903081" y="4173749"/>
                  <a:pt x="4918122" y="4143689"/>
                  <a:pt x="4925643" y="4124904"/>
                </a:cubicBezTo>
                <a:cubicBezTo>
                  <a:pt x="4940684" y="4106117"/>
                  <a:pt x="4955725" y="4083574"/>
                  <a:pt x="4963246" y="4064787"/>
                </a:cubicBezTo>
                <a:cubicBezTo>
                  <a:pt x="4963246" y="4064787"/>
                  <a:pt x="4967006" y="4064786"/>
                  <a:pt x="4967006" y="4061029"/>
                </a:cubicBezTo>
                <a:cubicBezTo>
                  <a:pt x="4970767" y="4057272"/>
                  <a:pt x="4970767" y="4057272"/>
                  <a:pt x="4970767" y="4053514"/>
                </a:cubicBezTo>
                <a:close/>
                <a:moveTo>
                  <a:pt x="545930" y="4023021"/>
                </a:moveTo>
                <a:lnTo>
                  <a:pt x="598786" y="4152462"/>
                </a:lnTo>
                <a:lnTo>
                  <a:pt x="601360" y="4155129"/>
                </a:lnTo>
                <a:lnTo>
                  <a:pt x="616108" y="4179406"/>
                </a:lnTo>
                <a:lnTo>
                  <a:pt x="609272" y="4164659"/>
                </a:lnTo>
                <a:lnTo>
                  <a:pt x="574734" y="4069724"/>
                </a:lnTo>
                <a:close/>
                <a:moveTo>
                  <a:pt x="4977355" y="4003833"/>
                </a:moveTo>
                <a:lnTo>
                  <a:pt x="4970767" y="4019700"/>
                </a:lnTo>
                <a:lnTo>
                  <a:pt x="4974527" y="4014576"/>
                </a:lnTo>
                <a:lnTo>
                  <a:pt x="4974527" y="4015943"/>
                </a:lnTo>
                <a:cubicBezTo>
                  <a:pt x="4970767" y="4019700"/>
                  <a:pt x="4970767" y="4019700"/>
                  <a:pt x="4970767" y="4023457"/>
                </a:cubicBezTo>
                <a:lnTo>
                  <a:pt x="4973146" y="4023457"/>
                </a:lnTo>
                <a:lnTo>
                  <a:pt x="4975267" y="4013568"/>
                </a:lnTo>
                <a:lnTo>
                  <a:pt x="4974527" y="4014576"/>
                </a:lnTo>
                <a:lnTo>
                  <a:pt x="4974527" y="4012185"/>
                </a:lnTo>
                <a:lnTo>
                  <a:pt x="4975846" y="4010867"/>
                </a:lnTo>
                <a:close/>
                <a:moveTo>
                  <a:pt x="5034971" y="3938593"/>
                </a:moveTo>
                <a:lnTo>
                  <a:pt x="5002699" y="4000558"/>
                </a:lnTo>
                <a:lnTo>
                  <a:pt x="5016361" y="3977900"/>
                </a:lnTo>
                <a:close/>
                <a:moveTo>
                  <a:pt x="5443975" y="3887407"/>
                </a:moveTo>
                <a:lnTo>
                  <a:pt x="5443339" y="3897888"/>
                </a:lnTo>
                <a:cubicBezTo>
                  <a:pt x="5443339" y="3897888"/>
                  <a:pt x="5443339" y="3897888"/>
                  <a:pt x="5443339" y="3893284"/>
                </a:cubicBezTo>
                <a:cubicBezTo>
                  <a:pt x="5443339" y="3888678"/>
                  <a:pt x="5443339" y="3888678"/>
                  <a:pt x="5443339" y="3888678"/>
                </a:cubicBezTo>
                <a:close/>
                <a:moveTo>
                  <a:pt x="5094858" y="3865651"/>
                </a:moveTo>
                <a:lnTo>
                  <a:pt x="5095798" y="3865651"/>
                </a:lnTo>
                <a:lnTo>
                  <a:pt x="5094859" y="3869408"/>
                </a:lnTo>
                <a:cubicBezTo>
                  <a:pt x="5094859" y="3869408"/>
                  <a:pt x="5094859" y="3869408"/>
                  <a:pt x="5094858" y="3865651"/>
                </a:cubicBezTo>
                <a:close/>
                <a:moveTo>
                  <a:pt x="5086263" y="3834519"/>
                </a:moveTo>
                <a:lnTo>
                  <a:pt x="5077511" y="3856911"/>
                </a:lnTo>
                <a:lnTo>
                  <a:pt x="5055074" y="3899992"/>
                </a:lnTo>
                <a:lnTo>
                  <a:pt x="5061955" y="3902284"/>
                </a:lnTo>
                <a:cubicBezTo>
                  <a:pt x="5062895" y="3905102"/>
                  <a:pt x="5062896" y="3908860"/>
                  <a:pt x="5064776" y="3910738"/>
                </a:cubicBezTo>
                <a:cubicBezTo>
                  <a:pt x="5072296" y="3906981"/>
                  <a:pt x="5076057" y="3899466"/>
                  <a:pt x="5083577" y="3891952"/>
                </a:cubicBezTo>
                <a:cubicBezTo>
                  <a:pt x="5079817" y="3895708"/>
                  <a:pt x="5079818" y="3899465"/>
                  <a:pt x="5079818" y="3899465"/>
                </a:cubicBezTo>
                <a:cubicBezTo>
                  <a:pt x="5076056" y="3903224"/>
                  <a:pt x="5076056" y="3903224"/>
                  <a:pt x="5076056" y="3906981"/>
                </a:cubicBezTo>
                <a:cubicBezTo>
                  <a:pt x="5079817" y="3906980"/>
                  <a:pt x="5079817" y="3903223"/>
                  <a:pt x="5079817" y="3903223"/>
                </a:cubicBezTo>
                <a:cubicBezTo>
                  <a:pt x="5083577" y="3899466"/>
                  <a:pt x="5083577" y="3895709"/>
                  <a:pt x="5083577" y="3895709"/>
                </a:cubicBezTo>
                <a:cubicBezTo>
                  <a:pt x="5083577" y="3895709"/>
                  <a:pt x="5087337" y="3891952"/>
                  <a:pt x="5087337" y="3891952"/>
                </a:cubicBezTo>
                <a:cubicBezTo>
                  <a:pt x="5091098" y="3884437"/>
                  <a:pt x="5094858" y="3876922"/>
                  <a:pt x="5098618" y="3873165"/>
                </a:cubicBezTo>
                <a:cubicBezTo>
                  <a:pt x="5098618" y="3873165"/>
                  <a:pt x="5098618" y="3873165"/>
                  <a:pt x="5098618" y="3869408"/>
                </a:cubicBezTo>
                <a:cubicBezTo>
                  <a:pt x="5098618" y="3869408"/>
                  <a:pt x="5098618" y="3865651"/>
                  <a:pt x="5098618" y="3865651"/>
                </a:cubicBezTo>
                <a:lnTo>
                  <a:pt x="5095798" y="3865651"/>
                </a:lnTo>
                <a:lnTo>
                  <a:pt x="5096738" y="3861893"/>
                </a:lnTo>
                <a:cubicBezTo>
                  <a:pt x="5096738" y="3860015"/>
                  <a:pt x="5096738" y="3858135"/>
                  <a:pt x="5098619" y="3854378"/>
                </a:cubicBezTo>
                <a:cubicBezTo>
                  <a:pt x="5094858" y="3843107"/>
                  <a:pt x="5087338" y="3865650"/>
                  <a:pt x="5079817" y="3865651"/>
                </a:cubicBezTo>
                <a:cubicBezTo>
                  <a:pt x="5087338" y="3846864"/>
                  <a:pt x="5083577" y="3843107"/>
                  <a:pt x="5087337" y="3835593"/>
                </a:cubicBezTo>
                <a:close/>
                <a:moveTo>
                  <a:pt x="5087338" y="3831769"/>
                </a:moveTo>
                <a:lnTo>
                  <a:pt x="5087312" y="3831835"/>
                </a:lnTo>
                <a:lnTo>
                  <a:pt x="5087338" y="3831835"/>
                </a:lnTo>
                <a:close/>
                <a:moveTo>
                  <a:pt x="5111256" y="3770575"/>
                </a:moveTo>
                <a:lnTo>
                  <a:pt x="5101814" y="3794734"/>
                </a:lnTo>
                <a:lnTo>
                  <a:pt x="5107079" y="3785338"/>
                </a:lnTo>
                <a:cubicBezTo>
                  <a:pt x="5109430" y="3780407"/>
                  <a:pt x="5111075" y="3776062"/>
                  <a:pt x="5111662" y="3772481"/>
                </a:cubicBezTo>
                <a:close/>
                <a:moveTo>
                  <a:pt x="5166304" y="3610155"/>
                </a:moveTo>
                <a:lnTo>
                  <a:pt x="5164875" y="3613317"/>
                </a:lnTo>
                <a:lnTo>
                  <a:pt x="5144504" y="3685511"/>
                </a:lnTo>
                <a:lnTo>
                  <a:pt x="5126538" y="3731477"/>
                </a:lnTo>
                <a:lnTo>
                  <a:pt x="5130581" y="3727100"/>
                </a:lnTo>
                <a:cubicBezTo>
                  <a:pt x="5136222" y="3717238"/>
                  <a:pt x="5141862" y="3704087"/>
                  <a:pt x="5147503" y="3689057"/>
                </a:cubicBezTo>
                <a:cubicBezTo>
                  <a:pt x="5158784" y="3659000"/>
                  <a:pt x="5162544" y="3628941"/>
                  <a:pt x="5166304" y="3610155"/>
                </a:cubicBezTo>
                <a:close/>
                <a:moveTo>
                  <a:pt x="5563088" y="3368234"/>
                </a:moveTo>
                <a:cubicBezTo>
                  <a:pt x="5563088" y="3368234"/>
                  <a:pt x="5563088" y="3368234"/>
                  <a:pt x="5563088" y="3372841"/>
                </a:cubicBezTo>
                <a:lnTo>
                  <a:pt x="5562808" y="3372560"/>
                </a:lnTo>
                <a:close/>
                <a:moveTo>
                  <a:pt x="5558482" y="3363628"/>
                </a:moveTo>
                <a:lnTo>
                  <a:pt x="5558699" y="3363629"/>
                </a:lnTo>
                <a:lnTo>
                  <a:pt x="5558482" y="3368235"/>
                </a:lnTo>
                <a:cubicBezTo>
                  <a:pt x="5558482" y="3368235"/>
                  <a:pt x="5558482" y="3368235"/>
                  <a:pt x="5558482" y="3363628"/>
                </a:cubicBezTo>
                <a:close/>
                <a:moveTo>
                  <a:pt x="5549271" y="3147162"/>
                </a:moveTo>
                <a:cubicBezTo>
                  <a:pt x="5549271" y="3151767"/>
                  <a:pt x="5553877" y="3151767"/>
                  <a:pt x="5553877" y="3151767"/>
                </a:cubicBezTo>
                <a:cubicBezTo>
                  <a:pt x="5549271" y="3151767"/>
                  <a:pt x="5549271" y="3151767"/>
                  <a:pt x="5549271" y="3151767"/>
                </a:cubicBezTo>
                <a:cubicBezTo>
                  <a:pt x="5549271" y="3147162"/>
                  <a:pt x="5549271" y="3147162"/>
                  <a:pt x="5549271" y="3147162"/>
                </a:cubicBezTo>
                <a:close/>
                <a:moveTo>
                  <a:pt x="5558482" y="3096499"/>
                </a:moveTo>
                <a:cubicBezTo>
                  <a:pt x="5558482" y="3133345"/>
                  <a:pt x="5558482" y="3147162"/>
                  <a:pt x="5563088" y="3179401"/>
                </a:cubicBezTo>
                <a:cubicBezTo>
                  <a:pt x="5572300" y="3174796"/>
                  <a:pt x="5576905" y="3193219"/>
                  <a:pt x="5576905" y="3216247"/>
                </a:cubicBezTo>
                <a:cubicBezTo>
                  <a:pt x="5576904" y="3239275"/>
                  <a:pt x="5576905" y="3262303"/>
                  <a:pt x="5581511" y="3262304"/>
                </a:cubicBezTo>
                <a:cubicBezTo>
                  <a:pt x="5586117" y="3285332"/>
                  <a:pt x="5576905" y="3317572"/>
                  <a:pt x="5572300" y="3340601"/>
                </a:cubicBezTo>
                <a:cubicBezTo>
                  <a:pt x="5572300" y="3335994"/>
                  <a:pt x="5572300" y="3335994"/>
                  <a:pt x="5567693" y="3335995"/>
                </a:cubicBezTo>
                <a:cubicBezTo>
                  <a:pt x="5567693" y="3335995"/>
                  <a:pt x="5567694" y="3340601"/>
                  <a:pt x="5567694" y="3340601"/>
                </a:cubicBezTo>
                <a:cubicBezTo>
                  <a:pt x="5563088" y="3359023"/>
                  <a:pt x="5563088" y="3359023"/>
                  <a:pt x="5563088" y="3359023"/>
                </a:cubicBezTo>
                <a:cubicBezTo>
                  <a:pt x="5563088" y="3363629"/>
                  <a:pt x="5563088" y="3363629"/>
                  <a:pt x="5563088" y="3363629"/>
                </a:cubicBezTo>
                <a:lnTo>
                  <a:pt x="5558699" y="3363629"/>
                </a:lnTo>
                <a:lnTo>
                  <a:pt x="5559058" y="3356073"/>
                </a:lnTo>
                <a:cubicBezTo>
                  <a:pt x="5557331" y="3348085"/>
                  <a:pt x="5550422" y="3349811"/>
                  <a:pt x="5553877" y="3335994"/>
                </a:cubicBezTo>
                <a:cubicBezTo>
                  <a:pt x="5558482" y="3335994"/>
                  <a:pt x="5558482" y="3335994"/>
                  <a:pt x="5558482" y="3331389"/>
                </a:cubicBezTo>
                <a:cubicBezTo>
                  <a:pt x="5558482" y="3326784"/>
                  <a:pt x="5558482" y="3326784"/>
                  <a:pt x="5558482" y="3326784"/>
                </a:cubicBezTo>
                <a:cubicBezTo>
                  <a:pt x="5563088" y="3326784"/>
                  <a:pt x="5563088" y="3326784"/>
                  <a:pt x="5563088" y="3322178"/>
                </a:cubicBezTo>
                <a:cubicBezTo>
                  <a:pt x="5563088" y="3322178"/>
                  <a:pt x="5563088" y="3322178"/>
                  <a:pt x="5563088" y="3317572"/>
                </a:cubicBezTo>
                <a:cubicBezTo>
                  <a:pt x="5558482" y="3317572"/>
                  <a:pt x="5558482" y="3322178"/>
                  <a:pt x="5558482" y="3317572"/>
                </a:cubicBezTo>
                <a:cubicBezTo>
                  <a:pt x="5558482" y="3303755"/>
                  <a:pt x="5563088" y="3289937"/>
                  <a:pt x="5553877" y="3280727"/>
                </a:cubicBezTo>
                <a:cubicBezTo>
                  <a:pt x="5558482" y="3285331"/>
                  <a:pt x="5558482" y="3285331"/>
                  <a:pt x="5558482" y="3280727"/>
                </a:cubicBezTo>
                <a:cubicBezTo>
                  <a:pt x="5563088" y="3276120"/>
                  <a:pt x="5558482" y="3271514"/>
                  <a:pt x="5558482" y="3271514"/>
                </a:cubicBezTo>
                <a:cubicBezTo>
                  <a:pt x="5558482" y="3271514"/>
                  <a:pt x="5558482" y="3271514"/>
                  <a:pt x="5558482" y="3266910"/>
                </a:cubicBezTo>
                <a:cubicBezTo>
                  <a:pt x="5567694" y="3253093"/>
                  <a:pt x="5553877" y="3239275"/>
                  <a:pt x="5563088" y="3220853"/>
                </a:cubicBezTo>
                <a:cubicBezTo>
                  <a:pt x="5558482" y="3220852"/>
                  <a:pt x="5558482" y="3220852"/>
                  <a:pt x="5558482" y="3220852"/>
                </a:cubicBezTo>
                <a:cubicBezTo>
                  <a:pt x="5563088" y="3220853"/>
                  <a:pt x="5563088" y="3216247"/>
                  <a:pt x="5563088" y="3216247"/>
                </a:cubicBezTo>
                <a:cubicBezTo>
                  <a:pt x="5563088" y="3211640"/>
                  <a:pt x="5563088" y="3211640"/>
                  <a:pt x="5558481" y="3211641"/>
                </a:cubicBezTo>
                <a:cubicBezTo>
                  <a:pt x="5558482" y="3197824"/>
                  <a:pt x="5558482" y="3184007"/>
                  <a:pt x="5558482" y="3184007"/>
                </a:cubicBezTo>
                <a:cubicBezTo>
                  <a:pt x="5558482" y="3170189"/>
                  <a:pt x="5553877" y="3193218"/>
                  <a:pt x="5553877" y="3170190"/>
                </a:cubicBezTo>
                <a:cubicBezTo>
                  <a:pt x="5558482" y="3174796"/>
                  <a:pt x="5563088" y="3170189"/>
                  <a:pt x="5558482" y="3165584"/>
                </a:cubicBezTo>
                <a:cubicBezTo>
                  <a:pt x="5553877" y="3160979"/>
                  <a:pt x="5549271" y="3184007"/>
                  <a:pt x="5549271" y="3160978"/>
                </a:cubicBezTo>
                <a:cubicBezTo>
                  <a:pt x="5549271" y="3160978"/>
                  <a:pt x="5549271" y="3160978"/>
                  <a:pt x="5553877" y="3160979"/>
                </a:cubicBezTo>
                <a:cubicBezTo>
                  <a:pt x="5553877" y="3160979"/>
                  <a:pt x="5553877" y="3160979"/>
                  <a:pt x="5553877" y="3156373"/>
                </a:cubicBezTo>
                <a:cubicBezTo>
                  <a:pt x="5553877" y="3156373"/>
                  <a:pt x="5553877" y="3151767"/>
                  <a:pt x="5553877" y="3151767"/>
                </a:cubicBezTo>
                <a:cubicBezTo>
                  <a:pt x="5553876" y="3147162"/>
                  <a:pt x="5553876" y="3147162"/>
                  <a:pt x="5553876" y="3147162"/>
                </a:cubicBezTo>
                <a:cubicBezTo>
                  <a:pt x="5553877" y="3142555"/>
                  <a:pt x="5553877" y="3142555"/>
                  <a:pt x="5553877" y="3142555"/>
                </a:cubicBezTo>
                <a:cubicBezTo>
                  <a:pt x="5558482" y="3142555"/>
                  <a:pt x="5558482" y="3137950"/>
                  <a:pt x="5558482" y="3133345"/>
                </a:cubicBezTo>
                <a:cubicBezTo>
                  <a:pt x="5553877" y="3133345"/>
                  <a:pt x="5553877" y="3128738"/>
                  <a:pt x="5553877" y="3124133"/>
                </a:cubicBezTo>
                <a:cubicBezTo>
                  <a:pt x="5558482" y="3119527"/>
                  <a:pt x="5558482" y="3105710"/>
                  <a:pt x="5558482" y="3096499"/>
                </a:cubicBezTo>
                <a:close/>
                <a:moveTo>
                  <a:pt x="5068728" y="3006335"/>
                </a:moveTo>
                <a:cubicBezTo>
                  <a:pt x="5055047" y="3008859"/>
                  <a:pt x="5059106" y="3021840"/>
                  <a:pt x="5058833" y="3029380"/>
                </a:cubicBezTo>
                <a:cubicBezTo>
                  <a:pt x="5057558" y="3189382"/>
                  <a:pt x="5033801" y="3344796"/>
                  <a:pt x="5000270" y="3499100"/>
                </a:cubicBezTo>
                <a:cubicBezTo>
                  <a:pt x="4999297" y="3505105"/>
                  <a:pt x="4998324" y="3511109"/>
                  <a:pt x="4997351" y="3517113"/>
                </a:cubicBezTo>
                <a:cubicBezTo>
                  <a:pt x="4995543" y="3525352"/>
                  <a:pt x="4990800" y="3531220"/>
                  <a:pt x="4981162" y="3526341"/>
                </a:cubicBezTo>
                <a:cubicBezTo>
                  <a:pt x="4969153" y="3524397"/>
                  <a:pt x="4971661" y="3517693"/>
                  <a:pt x="4973470" y="3509454"/>
                </a:cubicBezTo>
                <a:cubicBezTo>
                  <a:pt x="4981929" y="3479185"/>
                  <a:pt x="4988608" y="3448568"/>
                  <a:pt x="4994080" y="3417719"/>
                </a:cubicBezTo>
                <a:lnTo>
                  <a:pt x="4999041" y="3383157"/>
                </a:lnTo>
                <a:lnTo>
                  <a:pt x="4959247" y="3530345"/>
                </a:lnTo>
                <a:cubicBezTo>
                  <a:pt x="4879751" y="3765262"/>
                  <a:pt x="4758264" y="3980821"/>
                  <a:pt x="4603718" y="4168087"/>
                </a:cubicBezTo>
                <a:lnTo>
                  <a:pt x="4567122" y="4208352"/>
                </a:lnTo>
                <a:lnTo>
                  <a:pt x="4565188" y="4210970"/>
                </a:lnTo>
                <a:lnTo>
                  <a:pt x="4548960" y="4239107"/>
                </a:lnTo>
                <a:lnTo>
                  <a:pt x="4482714" y="4307523"/>
                </a:lnTo>
                <a:lnTo>
                  <a:pt x="4381549" y="4420470"/>
                </a:lnTo>
                <a:cubicBezTo>
                  <a:pt x="4266151" y="4536988"/>
                  <a:pt x="4139313" y="4641106"/>
                  <a:pt x="3998990" y="4731903"/>
                </a:cubicBezTo>
                <a:cubicBezTo>
                  <a:pt x="4054186" y="4698419"/>
                  <a:pt x="4109111" y="4664596"/>
                  <a:pt x="4162929" y="4629423"/>
                </a:cubicBezTo>
                <a:lnTo>
                  <a:pt x="4314038" y="4523195"/>
                </a:lnTo>
                <a:lnTo>
                  <a:pt x="4461229" y="4385990"/>
                </a:lnTo>
                <a:cubicBezTo>
                  <a:pt x="4487721" y="4357474"/>
                  <a:pt x="4516816" y="4331061"/>
                  <a:pt x="4543929" y="4303907"/>
                </a:cubicBezTo>
                <a:cubicBezTo>
                  <a:pt x="4546034" y="4301303"/>
                  <a:pt x="4547672" y="4297678"/>
                  <a:pt x="4549932" y="4295415"/>
                </a:cubicBezTo>
                <a:lnTo>
                  <a:pt x="4553788" y="4295289"/>
                </a:lnTo>
                <a:lnTo>
                  <a:pt x="4594816" y="4249177"/>
                </a:lnTo>
                <a:lnTo>
                  <a:pt x="4560743" y="4296407"/>
                </a:lnTo>
                <a:lnTo>
                  <a:pt x="4566959" y="4303903"/>
                </a:lnTo>
                <a:cubicBezTo>
                  <a:pt x="4567751" y="4307449"/>
                  <a:pt x="4567104" y="4311445"/>
                  <a:pt x="4565620" y="4315411"/>
                </a:cubicBezTo>
                <a:cubicBezTo>
                  <a:pt x="4558943" y="4333257"/>
                  <a:pt x="4547680" y="4348257"/>
                  <a:pt x="4534555" y="4359170"/>
                </a:cubicBezTo>
                <a:cubicBezTo>
                  <a:pt x="4497784" y="4394014"/>
                  <a:pt x="4462595" y="4431427"/>
                  <a:pt x="4425298" y="4466921"/>
                </a:cubicBezTo>
                <a:lnTo>
                  <a:pt x="4375776" y="4510682"/>
                </a:lnTo>
                <a:lnTo>
                  <a:pt x="4374550" y="4511943"/>
                </a:lnTo>
                <a:lnTo>
                  <a:pt x="4371382" y="4514565"/>
                </a:lnTo>
                <a:lnTo>
                  <a:pt x="4367311" y="4518163"/>
                </a:lnTo>
                <a:lnTo>
                  <a:pt x="4365470" y="4519459"/>
                </a:lnTo>
                <a:lnTo>
                  <a:pt x="4309464" y="4565818"/>
                </a:lnTo>
                <a:lnTo>
                  <a:pt x="4313091" y="4567406"/>
                </a:lnTo>
                <a:cubicBezTo>
                  <a:pt x="4316311" y="4567815"/>
                  <a:pt x="4319528" y="4567429"/>
                  <a:pt x="4322772" y="4566877"/>
                </a:cubicBezTo>
                <a:lnTo>
                  <a:pt x="4327321" y="4566813"/>
                </a:lnTo>
                <a:lnTo>
                  <a:pt x="4408688" y="4507942"/>
                </a:lnTo>
                <a:lnTo>
                  <a:pt x="4577446" y="4352526"/>
                </a:lnTo>
                <a:lnTo>
                  <a:pt x="4596277" y="4333784"/>
                </a:lnTo>
                <a:cubicBezTo>
                  <a:pt x="4600601" y="4329033"/>
                  <a:pt x="4604577" y="4323515"/>
                  <a:pt x="4609844" y="4318799"/>
                </a:cubicBezTo>
                <a:lnTo>
                  <a:pt x="4613420" y="4317092"/>
                </a:lnTo>
                <a:lnTo>
                  <a:pt x="4776168" y="4119497"/>
                </a:lnTo>
                <a:cubicBezTo>
                  <a:pt x="4828544" y="4046034"/>
                  <a:pt x="4876367" y="3968097"/>
                  <a:pt x="4919463" y="3885520"/>
                </a:cubicBezTo>
                <a:lnTo>
                  <a:pt x="4974580" y="3759962"/>
                </a:lnTo>
                <a:lnTo>
                  <a:pt x="5016577" y="3621898"/>
                </a:lnTo>
                <a:cubicBezTo>
                  <a:pt x="5030275" y="3572096"/>
                  <a:pt x="5042104" y="3521754"/>
                  <a:pt x="5050373" y="3470717"/>
                </a:cubicBezTo>
                <a:cubicBezTo>
                  <a:pt x="5056636" y="3443766"/>
                  <a:pt x="5068067" y="3420021"/>
                  <a:pt x="5050174" y="3392950"/>
                </a:cubicBezTo>
                <a:cubicBezTo>
                  <a:pt x="5039411" y="3377462"/>
                  <a:pt x="5047772" y="3355116"/>
                  <a:pt x="5049991" y="3335568"/>
                </a:cubicBezTo>
                <a:cubicBezTo>
                  <a:pt x="5068063" y="3232795"/>
                  <a:pt x="5072592" y="3128776"/>
                  <a:pt x="5075584" y="3025457"/>
                </a:cubicBezTo>
                <a:cubicBezTo>
                  <a:pt x="5075858" y="3017917"/>
                  <a:pt x="5076831" y="3011913"/>
                  <a:pt x="5068728" y="3006335"/>
                </a:cubicBezTo>
                <a:close/>
                <a:moveTo>
                  <a:pt x="5512425" y="2769494"/>
                </a:moveTo>
                <a:cubicBezTo>
                  <a:pt x="5517031" y="2774100"/>
                  <a:pt x="5517031" y="2778706"/>
                  <a:pt x="5517031" y="2783312"/>
                </a:cubicBezTo>
                <a:cubicBezTo>
                  <a:pt x="5517031" y="2783312"/>
                  <a:pt x="5517031" y="2783312"/>
                  <a:pt x="5517031" y="2787918"/>
                </a:cubicBezTo>
                <a:cubicBezTo>
                  <a:pt x="5517031" y="2792523"/>
                  <a:pt x="5517031" y="2792523"/>
                  <a:pt x="5517031" y="2792523"/>
                </a:cubicBezTo>
                <a:lnTo>
                  <a:pt x="5517031" y="2797129"/>
                </a:lnTo>
                <a:cubicBezTo>
                  <a:pt x="5517031" y="2797129"/>
                  <a:pt x="5517031" y="2792523"/>
                  <a:pt x="5512425" y="2787918"/>
                </a:cubicBezTo>
                <a:cubicBezTo>
                  <a:pt x="5512425" y="2778706"/>
                  <a:pt x="5512425" y="2774100"/>
                  <a:pt x="5512425" y="2769494"/>
                </a:cubicBezTo>
                <a:close/>
                <a:moveTo>
                  <a:pt x="73605" y="2372526"/>
                </a:moveTo>
                <a:cubicBezTo>
                  <a:pt x="75172" y="2375941"/>
                  <a:pt x="75172" y="2375941"/>
                  <a:pt x="75172" y="2375941"/>
                </a:cubicBezTo>
                <a:cubicBezTo>
                  <a:pt x="75172" y="2375941"/>
                  <a:pt x="76739" y="2379355"/>
                  <a:pt x="76739" y="2379355"/>
                </a:cubicBezTo>
                <a:cubicBezTo>
                  <a:pt x="73321" y="2380924"/>
                  <a:pt x="73321" y="2380924"/>
                  <a:pt x="71754" y="2377508"/>
                </a:cubicBezTo>
                <a:cubicBezTo>
                  <a:pt x="71754" y="2377508"/>
                  <a:pt x="70188" y="2374093"/>
                  <a:pt x="73605" y="2372526"/>
                </a:cubicBezTo>
                <a:close/>
                <a:moveTo>
                  <a:pt x="254147" y="1810170"/>
                </a:moveTo>
                <a:cubicBezTo>
                  <a:pt x="225384" y="1864704"/>
                  <a:pt x="211290" y="1933178"/>
                  <a:pt x="184092" y="1991128"/>
                </a:cubicBezTo>
                <a:cubicBezTo>
                  <a:pt x="175122" y="2007645"/>
                  <a:pt x="185375" y="2002941"/>
                  <a:pt x="183239" y="2016322"/>
                </a:cubicBezTo>
                <a:cubicBezTo>
                  <a:pt x="173984" y="2041238"/>
                  <a:pt x="166864" y="2052772"/>
                  <a:pt x="159744" y="2064306"/>
                </a:cubicBezTo>
                <a:cubicBezTo>
                  <a:pt x="152340" y="2084239"/>
                  <a:pt x="158891" y="2089500"/>
                  <a:pt x="154906" y="2107865"/>
                </a:cubicBezTo>
                <a:cubicBezTo>
                  <a:pt x="145935" y="2124382"/>
                  <a:pt x="136964" y="2140898"/>
                  <a:pt x="127993" y="2157417"/>
                </a:cubicBezTo>
                <a:cubicBezTo>
                  <a:pt x="127993" y="2157417"/>
                  <a:pt x="127993" y="2157417"/>
                  <a:pt x="118024" y="2153722"/>
                </a:cubicBezTo>
                <a:cubicBezTo>
                  <a:pt x="114322" y="2163689"/>
                  <a:pt x="108769" y="2178638"/>
                  <a:pt x="106633" y="2192019"/>
                </a:cubicBezTo>
                <a:cubicBezTo>
                  <a:pt x="106633" y="2192019"/>
                  <a:pt x="106633" y="2192019"/>
                  <a:pt x="110051" y="2190451"/>
                </a:cubicBezTo>
                <a:cubicBezTo>
                  <a:pt x="108484" y="2187035"/>
                  <a:pt x="110335" y="2182052"/>
                  <a:pt x="111902" y="2185468"/>
                </a:cubicBezTo>
                <a:cubicBezTo>
                  <a:pt x="111902" y="2185468"/>
                  <a:pt x="113469" y="2188883"/>
                  <a:pt x="113469" y="2188883"/>
                </a:cubicBezTo>
                <a:cubicBezTo>
                  <a:pt x="116886" y="2187315"/>
                  <a:pt x="119022" y="2173934"/>
                  <a:pt x="122155" y="2180764"/>
                </a:cubicBezTo>
                <a:cubicBezTo>
                  <a:pt x="121587" y="2197560"/>
                  <a:pt x="116602" y="2195713"/>
                  <a:pt x="114466" y="2209094"/>
                </a:cubicBezTo>
                <a:cubicBezTo>
                  <a:pt x="114466" y="2209094"/>
                  <a:pt x="114466" y="2209094"/>
                  <a:pt x="116033" y="2212509"/>
                </a:cubicBezTo>
                <a:cubicBezTo>
                  <a:pt x="116033" y="2212509"/>
                  <a:pt x="116033" y="2212509"/>
                  <a:pt x="112616" y="2214078"/>
                </a:cubicBezTo>
                <a:cubicBezTo>
                  <a:pt x="114182" y="2217492"/>
                  <a:pt x="112331" y="2222475"/>
                  <a:pt x="112331" y="2222475"/>
                </a:cubicBezTo>
                <a:cubicBezTo>
                  <a:pt x="108913" y="2224043"/>
                  <a:pt x="108913" y="2224043"/>
                  <a:pt x="108913" y="2224043"/>
                </a:cubicBezTo>
                <a:cubicBezTo>
                  <a:pt x="110197" y="2235857"/>
                  <a:pt x="107777" y="2257636"/>
                  <a:pt x="103791" y="2276000"/>
                </a:cubicBezTo>
                <a:cubicBezTo>
                  <a:pt x="96386" y="2295932"/>
                  <a:pt x="90833" y="2310882"/>
                  <a:pt x="83997" y="2314018"/>
                </a:cubicBezTo>
                <a:cubicBezTo>
                  <a:pt x="85564" y="2317433"/>
                  <a:pt x="82146" y="2319001"/>
                  <a:pt x="82146" y="2319001"/>
                </a:cubicBezTo>
                <a:cubicBezTo>
                  <a:pt x="83713" y="2322416"/>
                  <a:pt x="81862" y="2327399"/>
                  <a:pt x="78444" y="2328967"/>
                </a:cubicBezTo>
                <a:cubicBezTo>
                  <a:pt x="78444" y="2328967"/>
                  <a:pt x="78444" y="2328967"/>
                  <a:pt x="76878" y="2325552"/>
                </a:cubicBezTo>
                <a:cubicBezTo>
                  <a:pt x="78729" y="2320569"/>
                  <a:pt x="78729" y="2320569"/>
                  <a:pt x="78729" y="2320569"/>
                </a:cubicBezTo>
                <a:cubicBezTo>
                  <a:pt x="78729" y="2320569"/>
                  <a:pt x="78729" y="2320569"/>
                  <a:pt x="77162" y="2317154"/>
                </a:cubicBezTo>
                <a:cubicBezTo>
                  <a:pt x="73175" y="2335518"/>
                  <a:pt x="76593" y="2333950"/>
                  <a:pt x="74458" y="2347331"/>
                </a:cubicBezTo>
                <a:cubicBezTo>
                  <a:pt x="74458" y="2347331"/>
                  <a:pt x="76309" y="2342348"/>
                  <a:pt x="76309" y="2342348"/>
                </a:cubicBezTo>
                <a:cubicBezTo>
                  <a:pt x="76309" y="2342348"/>
                  <a:pt x="76309" y="2342348"/>
                  <a:pt x="77877" y="2345763"/>
                </a:cubicBezTo>
                <a:cubicBezTo>
                  <a:pt x="77877" y="2345763"/>
                  <a:pt x="77877" y="2345763"/>
                  <a:pt x="79443" y="2349178"/>
                </a:cubicBezTo>
                <a:cubicBezTo>
                  <a:pt x="79443" y="2349178"/>
                  <a:pt x="79728" y="2340781"/>
                  <a:pt x="84712" y="2342626"/>
                </a:cubicBezTo>
                <a:cubicBezTo>
                  <a:pt x="82577" y="2356008"/>
                  <a:pt x="80441" y="2369389"/>
                  <a:pt x="75457" y="2367543"/>
                </a:cubicBezTo>
                <a:cubicBezTo>
                  <a:pt x="75457" y="2367543"/>
                  <a:pt x="77024" y="2370957"/>
                  <a:pt x="73605" y="2372526"/>
                </a:cubicBezTo>
                <a:cubicBezTo>
                  <a:pt x="57515" y="2400578"/>
                  <a:pt x="49543" y="2437305"/>
                  <a:pt x="48121" y="2479296"/>
                </a:cubicBezTo>
                <a:cubicBezTo>
                  <a:pt x="48121" y="2479296"/>
                  <a:pt x="49688" y="2482710"/>
                  <a:pt x="46270" y="2484279"/>
                </a:cubicBezTo>
                <a:cubicBezTo>
                  <a:pt x="47837" y="2487694"/>
                  <a:pt x="45985" y="2492677"/>
                  <a:pt x="45985" y="2492677"/>
                </a:cubicBezTo>
                <a:cubicBezTo>
                  <a:pt x="45985" y="2492677"/>
                  <a:pt x="45985" y="2492677"/>
                  <a:pt x="44419" y="2489262"/>
                </a:cubicBezTo>
                <a:cubicBezTo>
                  <a:pt x="45701" y="2501076"/>
                  <a:pt x="46700" y="2521286"/>
                  <a:pt x="49832" y="2528117"/>
                </a:cubicBezTo>
                <a:cubicBezTo>
                  <a:pt x="48266" y="2524701"/>
                  <a:pt x="48266" y="2524701"/>
                  <a:pt x="50117" y="2519718"/>
                </a:cubicBezTo>
                <a:cubicBezTo>
                  <a:pt x="50117" y="2519718"/>
                  <a:pt x="53535" y="2518151"/>
                  <a:pt x="53535" y="2518151"/>
                </a:cubicBezTo>
                <a:cubicBezTo>
                  <a:pt x="55102" y="2521565"/>
                  <a:pt x="55102" y="2521565"/>
                  <a:pt x="53251" y="2526549"/>
                </a:cubicBezTo>
                <a:lnTo>
                  <a:pt x="53821" y="2527790"/>
                </a:lnTo>
                <a:lnTo>
                  <a:pt x="53340" y="2530125"/>
                </a:lnTo>
                <a:cubicBezTo>
                  <a:pt x="52646" y="2531993"/>
                  <a:pt x="52183" y="2533239"/>
                  <a:pt x="52967" y="2534947"/>
                </a:cubicBezTo>
                <a:cubicBezTo>
                  <a:pt x="51400" y="2531532"/>
                  <a:pt x="54818" y="2529963"/>
                  <a:pt x="54818" y="2529963"/>
                </a:cubicBezTo>
                <a:lnTo>
                  <a:pt x="53821" y="2527790"/>
                </a:lnTo>
                <a:lnTo>
                  <a:pt x="55102" y="2521565"/>
                </a:lnTo>
                <a:cubicBezTo>
                  <a:pt x="61798" y="2572233"/>
                  <a:pt x="46138" y="2637292"/>
                  <a:pt x="49417" y="2689527"/>
                </a:cubicBezTo>
                <a:cubicBezTo>
                  <a:pt x="45999" y="2691096"/>
                  <a:pt x="45430" y="2707892"/>
                  <a:pt x="43579" y="2712875"/>
                </a:cubicBezTo>
                <a:cubicBezTo>
                  <a:pt x="46997" y="2711307"/>
                  <a:pt x="46997" y="2711307"/>
                  <a:pt x="50130" y="2718137"/>
                </a:cubicBezTo>
                <a:cubicBezTo>
                  <a:pt x="50130" y="2718137"/>
                  <a:pt x="46713" y="2719705"/>
                  <a:pt x="48279" y="2723120"/>
                </a:cubicBezTo>
                <a:cubicBezTo>
                  <a:pt x="49846" y="2726535"/>
                  <a:pt x="46428" y="2728103"/>
                  <a:pt x="47995" y="2731518"/>
                </a:cubicBezTo>
                <a:cubicBezTo>
                  <a:pt x="49992" y="2771940"/>
                  <a:pt x="42872" y="2783475"/>
                  <a:pt x="40453" y="2805254"/>
                </a:cubicBezTo>
                <a:cubicBezTo>
                  <a:pt x="40453" y="2805254"/>
                  <a:pt x="38886" y="2801839"/>
                  <a:pt x="42303" y="2800271"/>
                </a:cubicBezTo>
                <a:cubicBezTo>
                  <a:pt x="42303" y="2800271"/>
                  <a:pt x="45721" y="2798702"/>
                  <a:pt x="47288" y="2802118"/>
                </a:cubicBezTo>
                <a:cubicBezTo>
                  <a:pt x="47288" y="2802118"/>
                  <a:pt x="45437" y="2807101"/>
                  <a:pt x="45437" y="2807101"/>
                </a:cubicBezTo>
                <a:cubicBezTo>
                  <a:pt x="47003" y="2810516"/>
                  <a:pt x="47003" y="2810516"/>
                  <a:pt x="47003" y="2810516"/>
                </a:cubicBezTo>
                <a:cubicBezTo>
                  <a:pt x="54838" y="2827591"/>
                  <a:pt x="53132" y="2877980"/>
                  <a:pt x="41312" y="2879269"/>
                </a:cubicBezTo>
                <a:cubicBezTo>
                  <a:pt x="45443" y="2906310"/>
                  <a:pt x="52424" y="2948580"/>
                  <a:pt x="48154" y="2975342"/>
                </a:cubicBezTo>
                <a:cubicBezTo>
                  <a:pt x="43738" y="2956699"/>
                  <a:pt x="34622" y="2927811"/>
                  <a:pt x="32341" y="2895787"/>
                </a:cubicBezTo>
                <a:cubicBezTo>
                  <a:pt x="30060" y="2863762"/>
                  <a:pt x="30912" y="2838567"/>
                  <a:pt x="39599" y="2830448"/>
                </a:cubicBezTo>
                <a:cubicBezTo>
                  <a:pt x="36182" y="2832017"/>
                  <a:pt x="36182" y="2832017"/>
                  <a:pt x="34615" y="2828601"/>
                </a:cubicBezTo>
                <a:cubicBezTo>
                  <a:pt x="36466" y="2823619"/>
                  <a:pt x="33332" y="2816788"/>
                  <a:pt x="36750" y="2815220"/>
                </a:cubicBezTo>
                <a:cubicBezTo>
                  <a:pt x="36750" y="2815220"/>
                  <a:pt x="35183" y="2811805"/>
                  <a:pt x="38601" y="2810237"/>
                </a:cubicBezTo>
                <a:cubicBezTo>
                  <a:pt x="38601" y="2810237"/>
                  <a:pt x="38601" y="2810237"/>
                  <a:pt x="35183" y="2811805"/>
                </a:cubicBezTo>
                <a:cubicBezTo>
                  <a:pt x="25215" y="2808111"/>
                  <a:pt x="29484" y="2781349"/>
                  <a:pt x="32189" y="2751171"/>
                </a:cubicBezTo>
                <a:cubicBezTo>
                  <a:pt x="32189" y="2751171"/>
                  <a:pt x="32189" y="2751171"/>
                  <a:pt x="30622" y="2747756"/>
                </a:cubicBezTo>
                <a:cubicBezTo>
                  <a:pt x="27204" y="2749324"/>
                  <a:pt x="27204" y="2749324"/>
                  <a:pt x="29055" y="2744342"/>
                </a:cubicBezTo>
                <a:cubicBezTo>
                  <a:pt x="29055" y="2744342"/>
                  <a:pt x="27489" y="2740926"/>
                  <a:pt x="27489" y="2740926"/>
                </a:cubicBezTo>
                <a:cubicBezTo>
                  <a:pt x="30906" y="2739359"/>
                  <a:pt x="30906" y="2739359"/>
                  <a:pt x="30906" y="2739359"/>
                </a:cubicBezTo>
                <a:cubicBezTo>
                  <a:pt x="30906" y="2739359"/>
                  <a:pt x="30906" y="2739359"/>
                  <a:pt x="25922" y="2737511"/>
                </a:cubicBezTo>
                <a:cubicBezTo>
                  <a:pt x="26206" y="2729114"/>
                  <a:pt x="21222" y="2727266"/>
                  <a:pt x="20223" y="2707055"/>
                </a:cubicBezTo>
                <a:cubicBezTo>
                  <a:pt x="13388" y="2710191"/>
                  <a:pt x="15953" y="2733817"/>
                  <a:pt x="7834" y="2725140"/>
                </a:cubicBezTo>
                <a:cubicBezTo>
                  <a:pt x="7977" y="2720941"/>
                  <a:pt x="7193" y="2719234"/>
                  <a:pt x="6410" y="2717526"/>
                </a:cubicBezTo>
                <a:lnTo>
                  <a:pt x="5697" y="2713719"/>
                </a:lnTo>
                <a:lnTo>
                  <a:pt x="6552" y="2713327"/>
                </a:lnTo>
                <a:cubicBezTo>
                  <a:pt x="4985" y="2709912"/>
                  <a:pt x="4985" y="2709912"/>
                  <a:pt x="4985" y="2709912"/>
                </a:cubicBezTo>
                <a:lnTo>
                  <a:pt x="5697" y="2713719"/>
                </a:lnTo>
                <a:lnTo>
                  <a:pt x="3134" y="2714895"/>
                </a:lnTo>
                <a:cubicBezTo>
                  <a:pt x="3134" y="2714895"/>
                  <a:pt x="1567" y="2711481"/>
                  <a:pt x="1567" y="2711481"/>
                </a:cubicBezTo>
                <a:cubicBezTo>
                  <a:pt x="0" y="2708065"/>
                  <a:pt x="0" y="2708065"/>
                  <a:pt x="0" y="2708065"/>
                </a:cubicBezTo>
                <a:cubicBezTo>
                  <a:pt x="1852" y="2703082"/>
                  <a:pt x="2136" y="2694684"/>
                  <a:pt x="2420" y="2686286"/>
                </a:cubicBezTo>
                <a:cubicBezTo>
                  <a:pt x="2420" y="2686286"/>
                  <a:pt x="4271" y="2681302"/>
                  <a:pt x="4271" y="2681302"/>
                </a:cubicBezTo>
                <a:cubicBezTo>
                  <a:pt x="4271" y="2681302"/>
                  <a:pt x="2705" y="2677888"/>
                  <a:pt x="4556" y="2672905"/>
                </a:cubicBezTo>
                <a:cubicBezTo>
                  <a:pt x="4556" y="2672905"/>
                  <a:pt x="2988" y="2669490"/>
                  <a:pt x="6407" y="2667921"/>
                </a:cubicBezTo>
                <a:cubicBezTo>
                  <a:pt x="7974" y="2671336"/>
                  <a:pt x="7974" y="2671336"/>
                  <a:pt x="6122" y="2676319"/>
                </a:cubicBezTo>
                <a:cubicBezTo>
                  <a:pt x="6122" y="2676319"/>
                  <a:pt x="7689" y="2679735"/>
                  <a:pt x="5838" y="2684717"/>
                </a:cubicBezTo>
                <a:cubicBezTo>
                  <a:pt x="9540" y="2674752"/>
                  <a:pt x="9825" y="2666354"/>
                  <a:pt x="15093" y="2659802"/>
                </a:cubicBezTo>
                <a:cubicBezTo>
                  <a:pt x="20078" y="2661649"/>
                  <a:pt x="21360" y="2673463"/>
                  <a:pt x="30047" y="2665344"/>
                </a:cubicBezTo>
                <a:cubicBezTo>
                  <a:pt x="30470" y="2603141"/>
                  <a:pt x="28758" y="2554321"/>
                  <a:pt x="41001" y="2490831"/>
                </a:cubicBezTo>
                <a:cubicBezTo>
                  <a:pt x="39434" y="2487415"/>
                  <a:pt x="39434" y="2487415"/>
                  <a:pt x="41285" y="2482432"/>
                </a:cubicBezTo>
                <a:cubicBezTo>
                  <a:pt x="39719" y="2479017"/>
                  <a:pt x="43136" y="2477449"/>
                  <a:pt x="43136" y="2477449"/>
                </a:cubicBezTo>
                <a:cubicBezTo>
                  <a:pt x="42137" y="2457238"/>
                  <a:pt x="46408" y="2430475"/>
                  <a:pt x="52246" y="2407128"/>
                </a:cubicBezTo>
                <a:cubicBezTo>
                  <a:pt x="51248" y="2386916"/>
                  <a:pt x="52385" y="2353325"/>
                  <a:pt x="61924" y="2320011"/>
                </a:cubicBezTo>
                <a:cubicBezTo>
                  <a:pt x="66479" y="2284850"/>
                  <a:pt x="76018" y="2251537"/>
                  <a:pt x="83422" y="2231605"/>
                </a:cubicBezTo>
                <a:cubicBezTo>
                  <a:pt x="93247" y="2189893"/>
                  <a:pt x="104921" y="2143199"/>
                  <a:pt x="114745" y="2101486"/>
                </a:cubicBezTo>
                <a:cubicBezTo>
                  <a:pt x="126135" y="2063190"/>
                  <a:pt x="139092" y="2028308"/>
                  <a:pt x="158316" y="2007088"/>
                </a:cubicBezTo>
                <a:cubicBezTo>
                  <a:pt x="156465" y="2012071"/>
                  <a:pt x="154614" y="2017053"/>
                  <a:pt x="152764" y="2022036"/>
                </a:cubicBezTo>
                <a:cubicBezTo>
                  <a:pt x="152764" y="2022036"/>
                  <a:pt x="152764" y="2022036"/>
                  <a:pt x="158032" y="2015486"/>
                </a:cubicBezTo>
                <a:cubicBezTo>
                  <a:pt x="156465" y="2012071"/>
                  <a:pt x="159883" y="2010503"/>
                  <a:pt x="159883" y="2010503"/>
                </a:cubicBezTo>
                <a:cubicBezTo>
                  <a:pt x="161451" y="2013917"/>
                  <a:pt x="161451" y="2013917"/>
                  <a:pt x="159599" y="2018900"/>
                </a:cubicBezTo>
                <a:cubicBezTo>
                  <a:pt x="159599" y="2018900"/>
                  <a:pt x="159599" y="2018900"/>
                  <a:pt x="161166" y="2022315"/>
                </a:cubicBezTo>
                <a:cubicBezTo>
                  <a:pt x="174123" y="1987435"/>
                  <a:pt x="188931" y="1947569"/>
                  <a:pt x="196904" y="1910840"/>
                </a:cubicBezTo>
                <a:cubicBezTo>
                  <a:pt x="216128" y="1889620"/>
                  <a:pt x="232788" y="1844772"/>
                  <a:pt x="254147" y="1810170"/>
                </a:cubicBezTo>
                <a:close/>
                <a:moveTo>
                  <a:pt x="5255412" y="1808295"/>
                </a:moveTo>
                <a:lnTo>
                  <a:pt x="5262797" y="1822287"/>
                </a:lnTo>
                <a:lnTo>
                  <a:pt x="5259110" y="1811511"/>
                </a:lnTo>
                <a:close/>
                <a:moveTo>
                  <a:pt x="5254505" y="1612476"/>
                </a:moveTo>
                <a:lnTo>
                  <a:pt x="5259110" y="1618072"/>
                </a:lnTo>
                <a:cubicBezTo>
                  <a:pt x="5259110" y="1618072"/>
                  <a:pt x="5254505" y="1613466"/>
                  <a:pt x="5254505" y="1613466"/>
                </a:cubicBezTo>
                <a:close/>
                <a:moveTo>
                  <a:pt x="4839989" y="1198953"/>
                </a:moveTo>
                <a:cubicBezTo>
                  <a:pt x="4844595" y="1198954"/>
                  <a:pt x="4844595" y="1198954"/>
                  <a:pt x="4844595" y="1198954"/>
                </a:cubicBezTo>
                <a:cubicBezTo>
                  <a:pt x="4853807" y="1203559"/>
                  <a:pt x="4853807" y="1203559"/>
                  <a:pt x="4844595" y="1203559"/>
                </a:cubicBezTo>
                <a:cubicBezTo>
                  <a:pt x="4839989" y="1198953"/>
                  <a:pt x="4839989" y="1198953"/>
                  <a:pt x="4839989" y="1198953"/>
                </a:cubicBezTo>
                <a:close/>
                <a:moveTo>
                  <a:pt x="4844595" y="1175925"/>
                </a:moveTo>
                <a:cubicBezTo>
                  <a:pt x="4844595" y="1175925"/>
                  <a:pt x="4849201" y="1175925"/>
                  <a:pt x="4849201" y="1180532"/>
                </a:cubicBezTo>
                <a:cubicBezTo>
                  <a:pt x="4844595" y="1180531"/>
                  <a:pt x="4844595" y="1180531"/>
                  <a:pt x="4844595" y="1180531"/>
                </a:cubicBezTo>
                <a:cubicBezTo>
                  <a:pt x="4844595" y="1180531"/>
                  <a:pt x="4844595" y="1175925"/>
                  <a:pt x="4844595" y="1175925"/>
                </a:cubicBezTo>
                <a:close/>
                <a:moveTo>
                  <a:pt x="4717028" y="1104605"/>
                </a:moveTo>
                <a:lnTo>
                  <a:pt x="4848516" y="1235748"/>
                </a:lnTo>
                <a:cubicBezTo>
                  <a:pt x="4917057" y="1307875"/>
                  <a:pt x="4982667" y="1382726"/>
                  <a:pt x="5042418" y="1463027"/>
                </a:cubicBezTo>
                <a:cubicBezTo>
                  <a:pt x="5103742" y="1546782"/>
                  <a:pt x="5159369" y="1632784"/>
                  <a:pt x="5209369" y="1721060"/>
                </a:cubicBezTo>
                <a:lnTo>
                  <a:pt x="5245013" y="1788592"/>
                </a:lnTo>
                <a:lnTo>
                  <a:pt x="5251050" y="1795175"/>
                </a:lnTo>
                <a:cubicBezTo>
                  <a:pt x="5261414" y="1810072"/>
                  <a:pt x="5271777" y="1833388"/>
                  <a:pt x="5282140" y="1843751"/>
                </a:cubicBezTo>
                <a:cubicBezTo>
                  <a:pt x="5282140" y="1843751"/>
                  <a:pt x="5282139" y="1848356"/>
                  <a:pt x="5282139" y="1848356"/>
                </a:cubicBezTo>
                <a:cubicBezTo>
                  <a:pt x="5282139" y="1852961"/>
                  <a:pt x="5282139" y="1852961"/>
                  <a:pt x="5282139" y="1852961"/>
                </a:cubicBezTo>
                <a:cubicBezTo>
                  <a:pt x="5282139" y="1852961"/>
                  <a:pt x="5286745" y="1852962"/>
                  <a:pt x="5286745" y="1852962"/>
                </a:cubicBezTo>
                <a:cubicBezTo>
                  <a:pt x="5295956" y="1866779"/>
                  <a:pt x="5291351" y="1866779"/>
                  <a:pt x="5295956" y="1875989"/>
                </a:cubicBezTo>
                <a:cubicBezTo>
                  <a:pt x="5295956" y="1875989"/>
                  <a:pt x="5295956" y="1880596"/>
                  <a:pt x="5295956" y="1880596"/>
                </a:cubicBezTo>
                <a:cubicBezTo>
                  <a:pt x="5295956" y="1880596"/>
                  <a:pt x="5300562" y="1885202"/>
                  <a:pt x="5300562" y="1885202"/>
                </a:cubicBezTo>
                <a:cubicBezTo>
                  <a:pt x="5300562" y="1880595"/>
                  <a:pt x="5300562" y="1880595"/>
                  <a:pt x="5300562" y="1880595"/>
                </a:cubicBezTo>
                <a:cubicBezTo>
                  <a:pt x="5314379" y="1903625"/>
                  <a:pt x="5318985" y="1917442"/>
                  <a:pt x="5332803" y="1931258"/>
                </a:cubicBezTo>
                <a:cubicBezTo>
                  <a:pt x="5328196" y="1931259"/>
                  <a:pt x="5328196" y="1931259"/>
                  <a:pt x="5328196" y="1931259"/>
                </a:cubicBezTo>
                <a:lnTo>
                  <a:pt x="5328196" y="1935864"/>
                </a:lnTo>
                <a:cubicBezTo>
                  <a:pt x="5328197" y="1940470"/>
                  <a:pt x="5332802" y="1940470"/>
                  <a:pt x="5332802" y="1940470"/>
                </a:cubicBezTo>
                <a:cubicBezTo>
                  <a:pt x="5332802" y="1940470"/>
                  <a:pt x="5332802" y="1940470"/>
                  <a:pt x="5337408" y="1940470"/>
                </a:cubicBezTo>
                <a:cubicBezTo>
                  <a:pt x="5337409" y="1945076"/>
                  <a:pt x="5337409" y="1945076"/>
                  <a:pt x="5337409" y="1945076"/>
                </a:cubicBezTo>
                <a:cubicBezTo>
                  <a:pt x="5346619" y="1958893"/>
                  <a:pt x="5342013" y="1963498"/>
                  <a:pt x="5346619" y="1972710"/>
                </a:cubicBezTo>
                <a:cubicBezTo>
                  <a:pt x="5351225" y="1972710"/>
                  <a:pt x="5351225" y="1968104"/>
                  <a:pt x="5355831" y="1977315"/>
                </a:cubicBezTo>
                <a:cubicBezTo>
                  <a:pt x="5355831" y="1981921"/>
                  <a:pt x="5360436" y="1981921"/>
                  <a:pt x="5360436" y="1986527"/>
                </a:cubicBezTo>
                <a:cubicBezTo>
                  <a:pt x="5355831" y="1986527"/>
                  <a:pt x="5355831" y="1986527"/>
                  <a:pt x="5355831" y="1991132"/>
                </a:cubicBezTo>
                <a:cubicBezTo>
                  <a:pt x="5355831" y="1991132"/>
                  <a:pt x="5355831" y="1995738"/>
                  <a:pt x="5360436" y="1995738"/>
                </a:cubicBezTo>
                <a:cubicBezTo>
                  <a:pt x="5360436" y="1995738"/>
                  <a:pt x="5360437" y="2000344"/>
                  <a:pt x="5365042" y="2000344"/>
                </a:cubicBezTo>
                <a:cubicBezTo>
                  <a:pt x="5369648" y="2009556"/>
                  <a:pt x="5392676" y="2046401"/>
                  <a:pt x="5388071" y="2041794"/>
                </a:cubicBezTo>
                <a:cubicBezTo>
                  <a:pt x="5397282" y="2037190"/>
                  <a:pt x="5374253" y="2027977"/>
                  <a:pt x="5383465" y="2023372"/>
                </a:cubicBezTo>
                <a:cubicBezTo>
                  <a:pt x="5378859" y="2018767"/>
                  <a:pt x="5374253" y="2014160"/>
                  <a:pt x="5369648" y="2004950"/>
                </a:cubicBezTo>
                <a:cubicBezTo>
                  <a:pt x="5369648" y="2004950"/>
                  <a:pt x="5369648" y="2004950"/>
                  <a:pt x="5369648" y="2000343"/>
                </a:cubicBezTo>
                <a:cubicBezTo>
                  <a:pt x="5369648" y="2000343"/>
                  <a:pt x="5369648" y="1995738"/>
                  <a:pt x="5369648" y="1995738"/>
                </a:cubicBezTo>
                <a:cubicBezTo>
                  <a:pt x="5369648" y="1991133"/>
                  <a:pt x="5365042" y="1986527"/>
                  <a:pt x="5365042" y="1986527"/>
                </a:cubicBezTo>
                <a:cubicBezTo>
                  <a:pt x="5365042" y="1972710"/>
                  <a:pt x="5351225" y="1968104"/>
                  <a:pt x="5342013" y="1949681"/>
                </a:cubicBezTo>
                <a:cubicBezTo>
                  <a:pt x="5346619" y="1949682"/>
                  <a:pt x="5346619" y="1945076"/>
                  <a:pt x="5342013" y="1940470"/>
                </a:cubicBezTo>
                <a:cubicBezTo>
                  <a:pt x="5342013" y="1935863"/>
                  <a:pt x="5342013" y="1935863"/>
                  <a:pt x="5342013" y="1935863"/>
                </a:cubicBezTo>
                <a:cubicBezTo>
                  <a:pt x="5342013" y="1935863"/>
                  <a:pt x="5342013" y="1931259"/>
                  <a:pt x="5342013" y="1926652"/>
                </a:cubicBezTo>
                <a:cubicBezTo>
                  <a:pt x="5337409" y="1926653"/>
                  <a:pt x="5337408" y="1922046"/>
                  <a:pt x="5337409" y="1926653"/>
                </a:cubicBezTo>
                <a:cubicBezTo>
                  <a:pt x="5337409" y="1926653"/>
                  <a:pt x="5332802" y="1926653"/>
                  <a:pt x="5332802" y="1926653"/>
                </a:cubicBezTo>
                <a:cubicBezTo>
                  <a:pt x="5332802" y="1912836"/>
                  <a:pt x="5323590" y="1917442"/>
                  <a:pt x="5318985" y="1908229"/>
                </a:cubicBezTo>
                <a:cubicBezTo>
                  <a:pt x="5314379" y="1894413"/>
                  <a:pt x="5309773" y="1885201"/>
                  <a:pt x="5305168" y="1880596"/>
                </a:cubicBezTo>
                <a:cubicBezTo>
                  <a:pt x="5305168" y="1880596"/>
                  <a:pt x="5305168" y="1875990"/>
                  <a:pt x="5305168" y="1875990"/>
                </a:cubicBezTo>
                <a:cubicBezTo>
                  <a:pt x="5305168" y="1875990"/>
                  <a:pt x="5305168" y="1875990"/>
                  <a:pt x="5305168" y="1871385"/>
                </a:cubicBezTo>
                <a:cubicBezTo>
                  <a:pt x="5295957" y="1862172"/>
                  <a:pt x="5295957" y="1862172"/>
                  <a:pt x="5291350" y="1852962"/>
                </a:cubicBezTo>
                <a:cubicBezTo>
                  <a:pt x="5291350" y="1857567"/>
                  <a:pt x="5291350" y="1857567"/>
                  <a:pt x="5295956" y="1857568"/>
                </a:cubicBezTo>
                <a:cubicBezTo>
                  <a:pt x="5295956" y="1857568"/>
                  <a:pt x="5295956" y="1857568"/>
                  <a:pt x="5295956" y="1852962"/>
                </a:cubicBezTo>
                <a:cubicBezTo>
                  <a:pt x="5295956" y="1852962"/>
                  <a:pt x="5291350" y="1848356"/>
                  <a:pt x="5291350" y="1848356"/>
                </a:cubicBezTo>
                <a:cubicBezTo>
                  <a:pt x="5286745" y="1843750"/>
                  <a:pt x="5286745" y="1843750"/>
                  <a:pt x="5286745" y="1843750"/>
                </a:cubicBezTo>
                <a:cubicBezTo>
                  <a:pt x="5286746" y="1839145"/>
                  <a:pt x="5286746" y="1839145"/>
                  <a:pt x="5282139" y="1829934"/>
                </a:cubicBezTo>
                <a:cubicBezTo>
                  <a:pt x="5282139" y="1834539"/>
                  <a:pt x="5277533" y="1829934"/>
                  <a:pt x="5272928" y="1820721"/>
                </a:cubicBezTo>
                <a:cubicBezTo>
                  <a:pt x="5277533" y="1820722"/>
                  <a:pt x="5277533" y="1825328"/>
                  <a:pt x="5282139" y="1825327"/>
                </a:cubicBezTo>
                <a:cubicBezTo>
                  <a:pt x="5272928" y="1811511"/>
                  <a:pt x="5272928" y="1820721"/>
                  <a:pt x="5268323" y="1811511"/>
                </a:cubicBezTo>
                <a:cubicBezTo>
                  <a:pt x="5263716" y="1797694"/>
                  <a:pt x="5268322" y="1806905"/>
                  <a:pt x="5254505" y="1788482"/>
                </a:cubicBezTo>
                <a:cubicBezTo>
                  <a:pt x="5259110" y="1783876"/>
                  <a:pt x="5263716" y="1788482"/>
                  <a:pt x="5268322" y="1788482"/>
                </a:cubicBezTo>
                <a:cubicBezTo>
                  <a:pt x="5259110" y="1779271"/>
                  <a:pt x="5254505" y="1774665"/>
                  <a:pt x="5249899" y="1770060"/>
                </a:cubicBezTo>
                <a:cubicBezTo>
                  <a:pt x="5254505" y="1770060"/>
                  <a:pt x="5254505" y="1770060"/>
                  <a:pt x="5254505" y="1770060"/>
                </a:cubicBezTo>
                <a:cubicBezTo>
                  <a:pt x="5254505" y="1770060"/>
                  <a:pt x="5254505" y="1770060"/>
                  <a:pt x="5254505" y="1765454"/>
                </a:cubicBezTo>
                <a:cubicBezTo>
                  <a:pt x="5254505" y="1765454"/>
                  <a:pt x="5249900" y="1765454"/>
                  <a:pt x="5249899" y="1760848"/>
                </a:cubicBezTo>
                <a:cubicBezTo>
                  <a:pt x="5245294" y="1756242"/>
                  <a:pt x="5240687" y="1747031"/>
                  <a:pt x="5236082" y="1747031"/>
                </a:cubicBezTo>
                <a:cubicBezTo>
                  <a:pt x="5236082" y="1747031"/>
                  <a:pt x="5231477" y="1742425"/>
                  <a:pt x="5231476" y="1737820"/>
                </a:cubicBezTo>
                <a:cubicBezTo>
                  <a:pt x="5231476" y="1737820"/>
                  <a:pt x="5231476" y="1737820"/>
                  <a:pt x="5226870" y="1733215"/>
                </a:cubicBezTo>
                <a:cubicBezTo>
                  <a:pt x="5226870" y="1733215"/>
                  <a:pt x="5226870" y="1733215"/>
                  <a:pt x="5226870" y="1737820"/>
                </a:cubicBezTo>
                <a:cubicBezTo>
                  <a:pt x="5226870" y="1737820"/>
                  <a:pt x="5226870" y="1737820"/>
                  <a:pt x="5226870" y="1742425"/>
                </a:cubicBezTo>
                <a:cubicBezTo>
                  <a:pt x="5213053" y="1728608"/>
                  <a:pt x="5208447" y="1714792"/>
                  <a:pt x="5203843" y="1705580"/>
                </a:cubicBezTo>
                <a:cubicBezTo>
                  <a:pt x="5208447" y="1705580"/>
                  <a:pt x="5213054" y="1710187"/>
                  <a:pt x="5217659" y="1710186"/>
                </a:cubicBezTo>
                <a:cubicBezTo>
                  <a:pt x="5203842" y="1687157"/>
                  <a:pt x="5190024" y="1664130"/>
                  <a:pt x="5190024" y="1682551"/>
                </a:cubicBezTo>
                <a:cubicBezTo>
                  <a:pt x="5180813" y="1659523"/>
                  <a:pt x="5180813" y="1659523"/>
                  <a:pt x="5166996" y="1645706"/>
                </a:cubicBezTo>
                <a:cubicBezTo>
                  <a:pt x="5166996" y="1645706"/>
                  <a:pt x="5171603" y="1645706"/>
                  <a:pt x="5171602" y="1650312"/>
                </a:cubicBezTo>
                <a:cubicBezTo>
                  <a:pt x="5171602" y="1650312"/>
                  <a:pt x="5176207" y="1650312"/>
                  <a:pt x="5176207" y="1650312"/>
                </a:cubicBezTo>
                <a:cubicBezTo>
                  <a:pt x="5180814" y="1654917"/>
                  <a:pt x="5180814" y="1650312"/>
                  <a:pt x="5180814" y="1650312"/>
                </a:cubicBezTo>
                <a:cubicBezTo>
                  <a:pt x="5180813" y="1645706"/>
                  <a:pt x="5180813" y="1645706"/>
                  <a:pt x="5176208" y="1641100"/>
                </a:cubicBezTo>
                <a:cubicBezTo>
                  <a:pt x="5180813" y="1641100"/>
                  <a:pt x="5180813" y="1641100"/>
                  <a:pt x="5180813" y="1641100"/>
                </a:cubicBezTo>
                <a:cubicBezTo>
                  <a:pt x="5180813" y="1645706"/>
                  <a:pt x="5185420" y="1645706"/>
                  <a:pt x="5185420" y="1645706"/>
                </a:cubicBezTo>
                <a:cubicBezTo>
                  <a:pt x="5185419" y="1650312"/>
                  <a:pt x="5185419" y="1650312"/>
                  <a:pt x="5185419" y="1650312"/>
                </a:cubicBezTo>
                <a:cubicBezTo>
                  <a:pt x="5185419" y="1650312"/>
                  <a:pt x="5190024" y="1654917"/>
                  <a:pt x="5190024" y="1654917"/>
                </a:cubicBezTo>
                <a:cubicBezTo>
                  <a:pt x="5190024" y="1654917"/>
                  <a:pt x="5194630" y="1659523"/>
                  <a:pt x="5194630" y="1659523"/>
                </a:cubicBezTo>
                <a:cubicBezTo>
                  <a:pt x="5226871" y="1710186"/>
                  <a:pt x="5254505" y="1756242"/>
                  <a:pt x="5286745" y="1806905"/>
                </a:cubicBezTo>
                <a:cubicBezTo>
                  <a:pt x="5286745" y="1811511"/>
                  <a:pt x="5286745" y="1811511"/>
                  <a:pt x="5286745" y="1811511"/>
                </a:cubicBezTo>
                <a:cubicBezTo>
                  <a:pt x="5286745" y="1816115"/>
                  <a:pt x="5291350" y="1816115"/>
                  <a:pt x="5291350" y="1816115"/>
                </a:cubicBezTo>
                <a:cubicBezTo>
                  <a:pt x="5305169" y="1829934"/>
                  <a:pt x="5300562" y="1829933"/>
                  <a:pt x="5309773" y="1843751"/>
                </a:cubicBezTo>
                <a:cubicBezTo>
                  <a:pt x="5309773" y="1848356"/>
                  <a:pt x="5309773" y="1852962"/>
                  <a:pt x="5314379" y="1857568"/>
                </a:cubicBezTo>
                <a:cubicBezTo>
                  <a:pt x="5314379" y="1862173"/>
                  <a:pt x="5318985" y="1862173"/>
                  <a:pt x="5318985" y="1862173"/>
                </a:cubicBezTo>
                <a:cubicBezTo>
                  <a:pt x="5328196" y="1875990"/>
                  <a:pt x="5332802" y="1889808"/>
                  <a:pt x="5342013" y="1894413"/>
                </a:cubicBezTo>
                <a:cubicBezTo>
                  <a:pt x="5342013" y="1894413"/>
                  <a:pt x="5346619" y="1899019"/>
                  <a:pt x="5346619" y="1899019"/>
                </a:cubicBezTo>
                <a:cubicBezTo>
                  <a:pt x="5346619" y="1903625"/>
                  <a:pt x="5346619" y="1908230"/>
                  <a:pt x="5346619" y="1912836"/>
                </a:cubicBezTo>
                <a:cubicBezTo>
                  <a:pt x="5351225" y="1912836"/>
                  <a:pt x="5360436" y="1935864"/>
                  <a:pt x="5369648" y="1945075"/>
                </a:cubicBezTo>
                <a:cubicBezTo>
                  <a:pt x="5369648" y="1945075"/>
                  <a:pt x="5369648" y="1949681"/>
                  <a:pt x="5374253" y="1949681"/>
                </a:cubicBezTo>
                <a:cubicBezTo>
                  <a:pt x="5374253" y="1954287"/>
                  <a:pt x="5374253" y="1954287"/>
                  <a:pt x="5374253" y="1954287"/>
                </a:cubicBezTo>
                <a:cubicBezTo>
                  <a:pt x="5392676" y="1995738"/>
                  <a:pt x="5411099" y="2041794"/>
                  <a:pt x="5434128" y="2083247"/>
                </a:cubicBezTo>
                <a:cubicBezTo>
                  <a:pt x="5434128" y="2087851"/>
                  <a:pt x="5438734" y="2092457"/>
                  <a:pt x="5443339" y="2097064"/>
                </a:cubicBezTo>
                <a:cubicBezTo>
                  <a:pt x="5443339" y="2101669"/>
                  <a:pt x="5443339" y="2106275"/>
                  <a:pt x="5443340" y="2110881"/>
                </a:cubicBezTo>
                <a:cubicBezTo>
                  <a:pt x="5443339" y="2106275"/>
                  <a:pt x="5447945" y="2110880"/>
                  <a:pt x="5452551" y="2110881"/>
                </a:cubicBezTo>
                <a:cubicBezTo>
                  <a:pt x="5452551" y="2115485"/>
                  <a:pt x="5457156" y="2120092"/>
                  <a:pt x="5457156" y="2120092"/>
                </a:cubicBezTo>
                <a:cubicBezTo>
                  <a:pt x="5466368" y="2143121"/>
                  <a:pt x="5470974" y="2166149"/>
                  <a:pt x="5480186" y="2184572"/>
                </a:cubicBezTo>
                <a:cubicBezTo>
                  <a:pt x="5480186" y="2184572"/>
                  <a:pt x="5480185" y="2189177"/>
                  <a:pt x="5480185" y="2189177"/>
                </a:cubicBezTo>
                <a:cubicBezTo>
                  <a:pt x="5480185" y="2193783"/>
                  <a:pt x="5480185" y="2193783"/>
                  <a:pt x="5480185" y="2198388"/>
                </a:cubicBezTo>
                <a:cubicBezTo>
                  <a:pt x="5484791" y="2198389"/>
                  <a:pt x="5484791" y="2198389"/>
                  <a:pt x="5484791" y="2198389"/>
                </a:cubicBezTo>
                <a:cubicBezTo>
                  <a:pt x="5498608" y="2226022"/>
                  <a:pt x="5512425" y="2249052"/>
                  <a:pt x="5517031" y="2267474"/>
                </a:cubicBezTo>
                <a:cubicBezTo>
                  <a:pt x="5530848" y="2281290"/>
                  <a:pt x="5540059" y="2322742"/>
                  <a:pt x="5553877" y="2359588"/>
                </a:cubicBezTo>
                <a:cubicBezTo>
                  <a:pt x="5563088" y="2368800"/>
                  <a:pt x="5567694" y="2401039"/>
                  <a:pt x="5572300" y="2410251"/>
                </a:cubicBezTo>
                <a:cubicBezTo>
                  <a:pt x="5572300" y="2410251"/>
                  <a:pt x="5572300" y="2414857"/>
                  <a:pt x="5572300" y="2414857"/>
                </a:cubicBezTo>
                <a:cubicBezTo>
                  <a:pt x="5572300" y="2414857"/>
                  <a:pt x="5572300" y="2419462"/>
                  <a:pt x="5572300" y="2419462"/>
                </a:cubicBezTo>
                <a:cubicBezTo>
                  <a:pt x="5572300" y="2424068"/>
                  <a:pt x="5572300" y="2424068"/>
                  <a:pt x="5572300" y="2424068"/>
                </a:cubicBezTo>
                <a:cubicBezTo>
                  <a:pt x="5576905" y="2428673"/>
                  <a:pt x="5576905" y="2428673"/>
                  <a:pt x="5576905" y="2424068"/>
                </a:cubicBezTo>
                <a:cubicBezTo>
                  <a:pt x="5581511" y="2437885"/>
                  <a:pt x="5581511" y="2428674"/>
                  <a:pt x="5586117" y="2428674"/>
                </a:cubicBezTo>
                <a:cubicBezTo>
                  <a:pt x="5581510" y="2442491"/>
                  <a:pt x="5595328" y="2442491"/>
                  <a:pt x="5595327" y="2460913"/>
                </a:cubicBezTo>
                <a:cubicBezTo>
                  <a:pt x="5599934" y="2456308"/>
                  <a:pt x="5599933" y="2470125"/>
                  <a:pt x="5604540" y="2470125"/>
                </a:cubicBezTo>
                <a:cubicBezTo>
                  <a:pt x="5595328" y="2451702"/>
                  <a:pt x="5590722" y="2419462"/>
                  <a:pt x="5581511" y="2414857"/>
                </a:cubicBezTo>
                <a:cubicBezTo>
                  <a:pt x="5581511" y="2414857"/>
                  <a:pt x="5581511" y="2410250"/>
                  <a:pt x="5581511" y="2405645"/>
                </a:cubicBezTo>
                <a:cubicBezTo>
                  <a:pt x="5581511" y="2405645"/>
                  <a:pt x="5581511" y="2401039"/>
                  <a:pt x="5576905" y="2401039"/>
                </a:cubicBezTo>
                <a:cubicBezTo>
                  <a:pt x="5576905" y="2373405"/>
                  <a:pt x="5563088" y="2350377"/>
                  <a:pt x="5553876" y="2327348"/>
                </a:cubicBezTo>
                <a:cubicBezTo>
                  <a:pt x="5530848" y="2267474"/>
                  <a:pt x="5512425" y="2207600"/>
                  <a:pt x="5489397" y="2156937"/>
                </a:cubicBezTo>
                <a:cubicBezTo>
                  <a:pt x="5470974" y="2115485"/>
                  <a:pt x="5452551" y="2051007"/>
                  <a:pt x="5420311" y="1995738"/>
                </a:cubicBezTo>
                <a:cubicBezTo>
                  <a:pt x="5415705" y="1986527"/>
                  <a:pt x="5406494" y="1981921"/>
                  <a:pt x="5406495" y="1972710"/>
                </a:cubicBezTo>
                <a:cubicBezTo>
                  <a:pt x="5383465" y="1931258"/>
                  <a:pt x="5369648" y="1889808"/>
                  <a:pt x="5351225" y="1857568"/>
                </a:cubicBezTo>
                <a:cubicBezTo>
                  <a:pt x="5332802" y="1834539"/>
                  <a:pt x="5342013" y="1848356"/>
                  <a:pt x="5328197" y="1820722"/>
                </a:cubicBezTo>
                <a:cubicBezTo>
                  <a:pt x="5314379" y="1788483"/>
                  <a:pt x="5295956" y="1760848"/>
                  <a:pt x="5277533" y="1742425"/>
                </a:cubicBezTo>
                <a:cubicBezTo>
                  <a:pt x="5259110" y="1700974"/>
                  <a:pt x="5213053" y="1645706"/>
                  <a:pt x="5190025" y="1608860"/>
                </a:cubicBezTo>
                <a:cubicBezTo>
                  <a:pt x="5180813" y="1595043"/>
                  <a:pt x="5176207" y="1599649"/>
                  <a:pt x="5166996" y="1585832"/>
                </a:cubicBezTo>
                <a:cubicBezTo>
                  <a:pt x="5176207" y="1581226"/>
                  <a:pt x="5157784" y="1558198"/>
                  <a:pt x="5143968" y="1544381"/>
                </a:cubicBezTo>
                <a:cubicBezTo>
                  <a:pt x="5143968" y="1544381"/>
                  <a:pt x="5139362" y="1544381"/>
                  <a:pt x="5134756" y="1539775"/>
                </a:cubicBezTo>
                <a:cubicBezTo>
                  <a:pt x="5120939" y="1525958"/>
                  <a:pt x="5111727" y="1493718"/>
                  <a:pt x="5088699" y="1475295"/>
                </a:cubicBezTo>
                <a:cubicBezTo>
                  <a:pt x="5084093" y="1470690"/>
                  <a:pt x="5079487" y="1475295"/>
                  <a:pt x="5070276" y="1466084"/>
                </a:cubicBezTo>
                <a:cubicBezTo>
                  <a:pt x="5070276" y="1466084"/>
                  <a:pt x="5070276" y="1452267"/>
                  <a:pt x="5061064" y="1447660"/>
                </a:cubicBezTo>
                <a:cubicBezTo>
                  <a:pt x="5024219" y="1396998"/>
                  <a:pt x="4964344" y="1341730"/>
                  <a:pt x="4922893" y="1300279"/>
                </a:cubicBezTo>
                <a:cubicBezTo>
                  <a:pt x="4904470" y="1281856"/>
                  <a:pt x="4886047" y="1258828"/>
                  <a:pt x="4863018" y="1235799"/>
                </a:cubicBezTo>
                <a:cubicBezTo>
                  <a:pt x="4853807" y="1226588"/>
                  <a:pt x="4835385" y="1217376"/>
                  <a:pt x="4826172" y="1208165"/>
                </a:cubicBezTo>
                <a:cubicBezTo>
                  <a:pt x="4826172" y="1208165"/>
                  <a:pt x="4816961" y="1194348"/>
                  <a:pt x="4816961" y="1194348"/>
                </a:cubicBezTo>
                <a:cubicBezTo>
                  <a:pt x="4807749" y="1185137"/>
                  <a:pt x="4803144" y="1185137"/>
                  <a:pt x="4798538" y="1180532"/>
                </a:cubicBezTo>
                <a:cubicBezTo>
                  <a:pt x="4798538" y="1175925"/>
                  <a:pt x="4798538" y="1175925"/>
                  <a:pt x="4798538" y="1175925"/>
                </a:cubicBezTo>
                <a:cubicBezTo>
                  <a:pt x="4812355" y="1175925"/>
                  <a:pt x="4816961" y="1198954"/>
                  <a:pt x="4821567" y="1189742"/>
                </a:cubicBezTo>
                <a:cubicBezTo>
                  <a:pt x="4821567" y="1189742"/>
                  <a:pt x="4821567" y="1189742"/>
                  <a:pt x="4821567" y="1194348"/>
                </a:cubicBezTo>
                <a:cubicBezTo>
                  <a:pt x="4830778" y="1198954"/>
                  <a:pt x="4830778" y="1198954"/>
                  <a:pt x="4830778" y="1198954"/>
                </a:cubicBezTo>
                <a:cubicBezTo>
                  <a:pt x="4830778" y="1198954"/>
                  <a:pt x="4835384" y="1198954"/>
                  <a:pt x="4835384" y="1198954"/>
                </a:cubicBezTo>
                <a:cubicBezTo>
                  <a:pt x="4835384" y="1198954"/>
                  <a:pt x="4835384" y="1203559"/>
                  <a:pt x="4839989" y="1203559"/>
                </a:cubicBezTo>
                <a:cubicBezTo>
                  <a:pt x="4839989" y="1203559"/>
                  <a:pt x="4844595" y="1203559"/>
                  <a:pt x="4844595" y="1203559"/>
                </a:cubicBezTo>
                <a:cubicBezTo>
                  <a:pt x="4858412" y="1217376"/>
                  <a:pt x="4858412" y="1212771"/>
                  <a:pt x="4872230" y="1226588"/>
                </a:cubicBezTo>
                <a:cubicBezTo>
                  <a:pt x="4872230" y="1226588"/>
                  <a:pt x="4876836" y="1231193"/>
                  <a:pt x="4876836" y="1231193"/>
                </a:cubicBezTo>
                <a:cubicBezTo>
                  <a:pt x="4876836" y="1231193"/>
                  <a:pt x="4876836" y="1231193"/>
                  <a:pt x="4881441" y="1231194"/>
                </a:cubicBezTo>
                <a:cubicBezTo>
                  <a:pt x="4881441" y="1231194"/>
                  <a:pt x="4881441" y="1235799"/>
                  <a:pt x="4881441" y="1235799"/>
                </a:cubicBezTo>
                <a:cubicBezTo>
                  <a:pt x="4886047" y="1245010"/>
                  <a:pt x="4863019" y="1231194"/>
                  <a:pt x="4876835" y="1240405"/>
                </a:cubicBezTo>
                <a:cubicBezTo>
                  <a:pt x="4881441" y="1245010"/>
                  <a:pt x="4886047" y="1240405"/>
                  <a:pt x="4899864" y="1245010"/>
                </a:cubicBezTo>
                <a:cubicBezTo>
                  <a:pt x="4904470" y="1258828"/>
                  <a:pt x="4913681" y="1258828"/>
                  <a:pt x="4932104" y="1281856"/>
                </a:cubicBezTo>
                <a:cubicBezTo>
                  <a:pt x="4927498" y="1281856"/>
                  <a:pt x="4927498" y="1281856"/>
                  <a:pt x="4927498" y="1281856"/>
                </a:cubicBezTo>
                <a:cubicBezTo>
                  <a:pt x="4932104" y="1286462"/>
                  <a:pt x="4932104" y="1286462"/>
                  <a:pt x="4932104" y="1286462"/>
                </a:cubicBezTo>
                <a:cubicBezTo>
                  <a:pt x="4932105" y="1295673"/>
                  <a:pt x="4922893" y="1281856"/>
                  <a:pt x="4918287" y="1281856"/>
                </a:cubicBezTo>
                <a:cubicBezTo>
                  <a:pt x="4927498" y="1295673"/>
                  <a:pt x="4932105" y="1295673"/>
                  <a:pt x="4941315" y="1295673"/>
                </a:cubicBezTo>
                <a:cubicBezTo>
                  <a:pt x="4941316" y="1300279"/>
                  <a:pt x="4941316" y="1300279"/>
                  <a:pt x="4945921" y="1304885"/>
                </a:cubicBezTo>
                <a:cubicBezTo>
                  <a:pt x="4945922" y="1309490"/>
                  <a:pt x="4950527" y="1309491"/>
                  <a:pt x="4950527" y="1309491"/>
                </a:cubicBezTo>
                <a:cubicBezTo>
                  <a:pt x="4955133" y="1304885"/>
                  <a:pt x="4955133" y="1304885"/>
                  <a:pt x="4955133" y="1304885"/>
                </a:cubicBezTo>
                <a:cubicBezTo>
                  <a:pt x="4959738" y="1323307"/>
                  <a:pt x="4968950" y="1309490"/>
                  <a:pt x="4982767" y="1332519"/>
                </a:cubicBezTo>
                <a:cubicBezTo>
                  <a:pt x="4987373" y="1337124"/>
                  <a:pt x="4987373" y="1337124"/>
                  <a:pt x="4987373" y="1337124"/>
                </a:cubicBezTo>
                <a:cubicBezTo>
                  <a:pt x="4987373" y="1337124"/>
                  <a:pt x="4991979" y="1337124"/>
                  <a:pt x="4991979" y="1337124"/>
                </a:cubicBezTo>
                <a:cubicBezTo>
                  <a:pt x="5024218" y="1373970"/>
                  <a:pt x="5051853" y="1401604"/>
                  <a:pt x="5079487" y="1424633"/>
                </a:cubicBezTo>
                <a:cubicBezTo>
                  <a:pt x="5074881" y="1424633"/>
                  <a:pt x="5074881" y="1443056"/>
                  <a:pt x="5084093" y="1438450"/>
                </a:cubicBezTo>
                <a:cubicBezTo>
                  <a:pt x="5079487" y="1429238"/>
                  <a:pt x="5088699" y="1433844"/>
                  <a:pt x="5093305" y="1443055"/>
                </a:cubicBezTo>
                <a:cubicBezTo>
                  <a:pt x="5107121" y="1461478"/>
                  <a:pt x="5134756" y="1489112"/>
                  <a:pt x="5157784" y="1521352"/>
                </a:cubicBezTo>
                <a:cubicBezTo>
                  <a:pt x="5180813" y="1548986"/>
                  <a:pt x="5203842" y="1581226"/>
                  <a:pt x="5222265" y="1604255"/>
                </a:cubicBezTo>
                <a:cubicBezTo>
                  <a:pt x="5217659" y="1599649"/>
                  <a:pt x="5222265" y="1618072"/>
                  <a:pt x="5226870" y="1618072"/>
                </a:cubicBezTo>
                <a:cubicBezTo>
                  <a:pt x="5222265" y="1608860"/>
                  <a:pt x="5226871" y="1608860"/>
                  <a:pt x="5231476" y="1613466"/>
                </a:cubicBezTo>
                <a:cubicBezTo>
                  <a:pt x="5231476" y="1622677"/>
                  <a:pt x="5249900" y="1645706"/>
                  <a:pt x="5263716" y="1664129"/>
                </a:cubicBezTo>
                <a:cubicBezTo>
                  <a:pt x="5277533" y="1682551"/>
                  <a:pt x="5291351" y="1696368"/>
                  <a:pt x="5286745" y="1696368"/>
                </a:cubicBezTo>
                <a:cubicBezTo>
                  <a:pt x="5305168" y="1714792"/>
                  <a:pt x="5314379" y="1733215"/>
                  <a:pt x="5323590" y="1751637"/>
                </a:cubicBezTo>
                <a:cubicBezTo>
                  <a:pt x="5337408" y="1774665"/>
                  <a:pt x="5346619" y="1797694"/>
                  <a:pt x="5369648" y="1825328"/>
                </a:cubicBezTo>
                <a:cubicBezTo>
                  <a:pt x="5369648" y="1825328"/>
                  <a:pt x="5369648" y="1829933"/>
                  <a:pt x="5369648" y="1834539"/>
                </a:cubicBezTo>
                <a:cubicBezTo>
                  <a:pt x="5388071" y="1839145"/>
                  <a:pt x="5401888" y="1899019"/>
                  <a:pt x="5415705" y="1917442"/>
                </a:cubicBezTo>
                <a:cubicBezTo>
                  <a:pt x="5420312" y="1922046"/>
                  <a:pt x="5420312" y="1917442"/>
                  <a:pt x="5424916" y="1926653"/>
                </a:cubicBezTo>
                <a:cubicBezTo>
                  <a:pt x="5434128" y="1940470"/>
                  <a:pt x="5434129" y="1954287"/>
                  <a:pt x="5443339" y="1968104"/>
                </a:cubicBezTo>
                <a:cubicBezTo>
                  <a:pt x="5447945" y="1977316"/>
                  <a:pt x="5452552" y="1981921"/>
                  <a:pt x="5461762" y="1991132"/>
                </a:cubicBezTo>
                <a:cubicBezTo>
                  <a:pt x="5475579" y="2018767"/>
                  <a:pt x="5484791" y="2060218"/>
                  <a:pt x="5498608" y="2092458"/>
                </a:cubicBezTo>
                <a:cubicBezTo>
                  <a:pt x="5517031" y="2129304"/>
                  <a:pt x="5535454" y="2184572"/>
                  <a:pt x="5553877" y="2226023"/>
                </a:cubicBezTo>
                <a:cubicBezTo>
                  <a:pt x="5558482" y="2239840"/>
                  <a:pt x="5567694" y="2253656"/>
                  <a:pt x="5572300" y="2262868"/>
                </a:cubicBezTo>
                <a:cubicBezTo>
                  <a:pt x="5572300" y="2262868"/>
                  <a:pt x="5567694" y="2258262"/>
                  <a:pt x="5567694" y="2258262"/>
                </a:cubicBezTo>
                <a:cubicBezTo>
                  <a:pt x="5572300" y="2276686"/>
                  <a:pt x="5581511" y="2295109"/>
                  <a:pt x="5586117" y="2308925"/>
                </a:cubicBezTo>
                <a:cubicBezTo>
                  <a:pt x="5586117" y="2313531"/>
                  <a:pt x="5586117" y="2322742"/>
                  <a:pt x="5586117" y="2322742"/>
                </a:cubicBezTo>
                <a:cubicBezTo>
                  <a:pt x="5599934" y="2368800"/>
                  <a:pt x="5618357" y="2428674"/>
                  <a:pt x="5632173" y="2470124"/>
                </a:cubicBezTo>
                <a:cubicBezTo>
                  <a:pt x="5632173" y="2470124"/>
                  <a:pt x="5632173" y="2470124"/>
                  <a:pt x="5627568" y="2470124"/>
                </a:cubicBezTo>
                <a:cubicBezTo>
                  <a:pt x="5627568" y="2470124"/>
                  <a:pt x="5627568" y="2474730"/>
                  <a:pt x="5627568" y="2474730"/>
                </a:cubicBezTo>
                <a:cubicBezTo>
                  <a:pt x="5627568" y="2474730"/>
                  <a:pt x="5632172" y="2479336"/>
                  <a:pt x="5632172" y="2479336"/>
                </a:cubicBezTo>
                <a:cubicBezTo>
                  <a:pt x="5636779" y="2493153"/>
                  <a:pt x="5641385" y="2543816"/>
                  <a:pt x="5645991" y="2529999"/>
                </a:cubicBezTo>
                <a:cubicBezTo>
                  <a:pt x="5645991" y="2534604"/>
                  <a:pt x="5645991" y="2534604"/>
                  <a:pt x="5645991" y="2534604"/>
                </a:cubicBezTo>
                <a:cubicBezTo>
                  <a:pt x="5645991" y="2539210"/>
                  <a:pt x="5645991" y="2539210"/>
                  <a:pt x="5645991" y="2539210"/>
                </a:cubicBezTo>
                <a:cubicBezTo>
                  <a:pt x="5650597" y="2539210"/>
                  <a:pt x="5650597" y="2539210"/>
                  <a:pt x="5650597" y="2539210"/>
                </a:cubicBezTo>
                <a:cubicBezTo>
                  <a:pt x="5650597" y="2534604"/>
                  <a:pt x="5650597" y="2534604"/>
                  <a:pt x="5650597" y="2534604"/>
                </a:cubicBezTo>
                <a:cubicBezTo>
                  <a:pt x="5659808" y="2529999"/>
                  <a:pt x="5655203" y="2548422"/>
                  <a:pt x="5655202" y="2553027"/>
                </a:cubicBezTo>
                <a:cubicBezTo>
                  <a:pt x="5659808" y="2543816"/>
                  <a:pt x="5669019" y="2571450"/>
                  <a:pt x="5664414" y="2553026"/>
                </a:cubicBezTo>
                <a:cubicBezTo>
                  <a:pt x="5659808" y="2553027"/>
                  <a:pt x="5659808" y="2539210"/>
                  <a:pt x="5659808" y="2539210"/>
                </a:cubicBezTo>
                <a:cubicBezTo>
                  <a:pt x="5664414" y="2548422"/>
                  <a:pt x="5664414" y="2543816"/>
                  <a:pt x="5664414" y="2539210"/>
                </a:cubicBezTo>
                <a:cubicBezTo>
                  <a:pt x="5655203" y="2534604"/>
                  <a:pt x="5655203" y="2516181"/>
                  <a:pt x="5645991" y="2502365"/>
                </a:cubicBezTo>
                <a:cubicBezTo>
                  <a:pt x="5645991" y="2502365"/>
                  <a:pt x="5645991" y="2497759"/>
                  <a:pt x="5645991" y="2493153"/>
                </a:cubicBezTo>
                <a:cubicBezTo>
                  <a:pt x="5645991" y="2493153"/>
                  <a:pt x="5645991" y="2488548"/>
                  <a:pt x="5645991" y="2488548"/>
                </a:cubicBezTo>
                <a:cubicBezTo>
                  <a:pt x="5645991" y="2483941"/>
                  <a:pt x="5645991" y="2483941"/>
                  <a:pt x="5645991" y="2483941"/>
                </a:cubicBezTo>
                <a:cubicBezTo>
                  <a:pt x="5645991" y="2483941"/>
                  <a:pt x="5641384" y="2483942"/>
                  <a:pt x="5641384" y="2483942"/>
                </a:cubicBezTo>
                <a:cubicBezTo>
                  <a:pt x="5641385" y="2479335"/>
                  <a:pt x="5641385" y="2479335"/>
                  <a:pt x="5641385" y="2474730"/>
                </a:cubicBezTo>
                <a:cubicBezTo>
                  <a:pt x="5645991" y="2470124"/>
                  <a:pt x="5645990" y="2479336"/>
                  <a:pt x="5650597" y="2479337"/>
                </a:cubicBezTo>
                <a:cubicBezTo>
                  <a:pt x="5650597" y="2470125"/>
                  <a:pt x="5645991" y="2470124"/>
                  <a:pt x="5645991" y="2465519"/>
                </a:cubicBezTo>
                <a:cubicBezTo>
                  <a:pt x="5645991" y="2465519"/>
                  <a:pt x="5645991" y="2465519"/>
                  <a:pt x="5645991" y="2460912"/>
                </a:cubicBezTo>
                <a:cubicBezTo>
                  <a:pt x="5645991" y="2460912"/>
                  <a:pt x="5645991" y="2456307"/>
                  <a:pt x="5645991" y="2456307"/>
                </a:cubicBezTo>
                <a:cubicBezTo>
                  <a:pt x="5645991" y="2451702"/>
                  <a:pt x="5645991" y="2451702"/>
                  <a:pt x="5645991" y="2451702"/>
                </a:cubicBezTo>
                <a:cubicBezTo>
                  <a:pt x="5641384" y="2433279"/>
                  <a:pt x="5641384" y="2433279"/>
                  <a:pt x="5641384" y="2433279"/>
                </a:cubicBezTo>
                <a:cubicBezTo>
                  <a:pt x="5636779" y="2428674"/>
                  <a:pt x="5636779" y="2428674"/>
                  <a:pt x="5636779" y="2428674"/>
                </a:cubicBezTo>
                <a:cubicBezTo>
                  <a:pt x="5641385" y="2424068"/>
                  <a:pt x="5636779" y="2424067"/>
                  <a:pt x="5636779" y="2424067"/>
                </a:cubicBezTo>
                <a:lnTo>
                  <a:pt x="5636779" y="2428674"/>
                </a:lnTo>
                <a:cubicBezTo>
                  <a:pt x="5627567" y="2401039"/>
                  <a:pt x="5627568" y="2410251"/>
                  <a:pt x="5622963" y="2382617"/>
                </a:cubicBezTo>
                <a:cubicBezTo>
                  <a:pt x="5622963" y="2378010"/>
                  <a:pt x="5622963" y="2378010"/>
                  <a:pt x="5622962" y="2373405"/>
                </a:cubicBezTo>
                <a:cubicBezTo>
                  <a:pt x="5618357" y="2368800"/>
                  <a:pt x="5618357" y="2368800"/>
                  <a:pt x="5618357" y="2373404"/>
                </a:cubicBezTo>
                <a:cubicBezTo>
                  <a:pt x="5618357" y="2359588"/>
                  <a:pt x="5613751" y="2336560"/>
                  <a:pt x="5604540" y="2331954"/>
                </a:cubicBezTo>
                <a:cubicBezTo>
                  <a:pt x="5609145" y="2341165"/>
                  <a:pt x="5604539" y="2341166"/>
                  <a:pt x="5599934" y="2331954"/>
                </a:cubicBezTo>
                <a:lnTo>
                  <a:pt x="5599934" y="2327348"/>
                </a:lnTo>
                <a:cubicBezTo>
                  <a:pt x="5604539" y="2327348"/>
                  <a:pt x="5604539" y="2327348"/>
                  <a:pt x="5604539" y="2327348"/>
                </a:cubicBezTo>
                <a:cubicBezTo>
                  <a:pt x="5604539" y="2327348"/>
                  <a:pt x="5604539" y="2327348"/>
                  <a:pt x="5604540" y="2322742"/>
                </a:cubicBezTo>
                <a:cubicBezTo>
                  <a:pt x="5604540" y="2322742"/>
                  <a:pt x="5604540" y="2322742"/>
                  <a:pt x="5599934" y="2318137"/>
                </a:cubicBezTo>
                <a:cubicBezTo>
                  <a:pt x="5599934" y="2290503"/>
                  <a:pt x="5567693" y="2221417"/>
                  <a:pt x="5558482" y="2189178"/>
                </a:cubicBezTo>
                <a:cubicBezTo>
                  <a:pt x="5553876" y="2170755"/>
                  <a:pt x="5558482" y="2166149"/>
                  <a:pt x="5549271" y="2152332"/>
                </a:cubicBezTo>
                <a:cubicBezTo>
                  <a:pt x="5549271" y="2143121"/>
                  <a:pt x="5540059" y="2138515"/>
                  <a:pt x="5535454" y="2129303"/>
                </a:cubicBezTo>
                <a:cubicBezTo>
                  <a:pt x="5530848" y="2110880"/>
                  <a:pt x="5530848" y="2097063"/>
                  <a:pt x="5517031" y="2092458"/>
                </a:cubicBezTo>
                <a:cubicBezTo>
                  <a:pt x="5489397" y="2004950"/>
                  <a:pt x="5438734" y="1908229"/>
                  <a:pt x="5388072" y="1825328"/>
                </a:cubicBezTo>
                <a:cubicBezTo>
                  <a:pt x="5392677" y="1820721"/>
                  <a:pt x="5392677" y="1820721"/>
                  <a:pt x="5392676" y="1816116"/>
                </a:cubicBezTo>
                <a:cubicBezTo>
                  <a:pt x="5392676" y="1816116"/>
                  <a:pt x="5392677" y="1820721"/>
                  <a:pt x="5392677" y="1820721"/>
                </a:cubicBezTo>
                <a:cubicBezTo>
                  <a:pt x="5397282" y="1820722"/>
                  <a:pt x="5397282" y="1820722"/>
                  <a:pt x="5397282" y="1820722"/>
                </a:cubicBezTo>
                <a:cubicBezTo>
                  <a:pt x="5397282" y="1820722"/>
                  <a:pt x="5397282" y="1816116"/>
                  <a:pt x="5392676" y="1811511"/>
                </a:cubicBezTo>
                <a:cubicBezTo>
                  <a:pt x="5392676" y="1806905"/>
                  <a:pt x="5397282" y="1806905"/>
                  <a:pt x="5392676" y="1797694"/>
                </a:cubicBezTo>
                <a:cubicBezTo>
                  <a:pt x="5388071" y="1802299"/>
                  <a:pt x="5383465" y="1797694"/>
                  <a:pt x="5374253" y="1783876"/>
                </a:cubicBezTo>
                <a:cubicBezTo>
                  <a:pt x="5374253" y="1779272"/>
                  <a:pt x="5374253" y="1779272"/>
                  <a:pt x="5374253" y="1779272"/>
                </a:cubicBezTo>
                <a:cubicBezTo>
                  <a:pt x="5374253" y="1779272"/>
                  <a:pt x="5369649" y="1779272"/>
                  <a:pt x="5369648" y="1774665"/>
                </a:cubicBezTo>
                <a:cubicBezTo>
                  <a:pt x="5369648" y="1774665"/>
                  <a:pt x="5369648" y="1770060"/>
                  <a:pt x="5369648" y="1770060"/>
                </a:cubicBezTo>
                <a:cubicBezTo>
                  <a:pt x="5365042" y="1770060"/>
                  <a:pt x="5365042" y="1770060"/>
                  <a:pt x="5365042" y="1770060"/>
                </a:cubicBezTo>
                <a:cubicBezTo>
                  <a:pt x="5365042" y="1765454"/>
                  <a:pt x="5365042" y="1765454"/>
                  <a:pt x="5360436" y="1760848"/>
                </a:cubicBezTo>
                <a:cubicBezTo>
                  <a:pt x="5365043" y="1751637"/>
                  <a:pt x="5346619" y="1737820"/>
                  <a:pt x="5351226" y="1737820"/>
                </a:cubicBezTo>
                <a:cubicBezTo>
                  <a:pt x="5351226" y="1737820"/>
                  <a:pt x="5355831" y="1737820"/>
                  <a:pt x="5355831" y="1737820"/>
                </a:cubicBezTo>
                <a:cubicBezTo>
                  <a:pt x="5355831" y="1742424"/>
                  <a:pt x="5360437" y="1742425"/>
                  <a:pt x="5360437" y="1742425"/>
                </a:cubicBezTo>
                <a:cubicBezTo>
                  <a:pt x="5360436" y="1737820"/>
                  <a:pt x="5355831" y="1737820"/>
                  <a:pt x="5355831" y="1733214"/>
                </a:cubicBezTo>
                <a:cubicBezTo>
                  <a:pt x="5355831" y="1733214"/>
                  <a:pt x="5351225" y="1728608"/>
                  <a:pt x="5351225" y="1728608"/>
                </a:cubicBezTo>
                <a:cubicBezTo>
                  <a:pt x="5346619" y="1719397"/>
                  <a:pt x="5342013" y="1710186"/>
                  <a:pt x="5337408" y="1710186"/>
                </a:cubicBezTo>
                <a:cubicBezTo>
                  <a:pt x="5337408" y="1710186"/>
                  <a:pt x="5337408" y="1710186"/>
                  <a:pt x="5337408" y="1705580"/>
                </a:cubicBezTo>
                <a:cubicBezTo>
                  <a:pt x="5337408" y="1705580"/>
                  <a:pt x="5337408" y="1700974"/>
                  <a:pt x="5332803" y="1696368"/>
                </a:cubicBezTo>
                <a:cubicBezTo>
                  <a:pt x="5332803" y="1696368"/>
                  <a:pt x="5328196" y="1696368"/>
                  <a:pt x="5328196" y="1696368"/>
                </a:cubicBezTo>
                <a:cubicBezTo>
                  <a:pt x="5328196" y="1696368"/>
                  <a:pt x="5328196" y="1700974"/>
                  <a:pt x="5328196" y="1700974"/>
                </a:cubicBezTo>
                <a:cubicBezTo>
                  <a:pt x="5328196" y="1696368"/>
                  <a:pt x="5328196" y="1691764"/>
                  <a:pt x="5323591" y="1687157"/>
                </a:cubicBezTo>
                <a:cubicBezTo>
                  <a:pt x="5323590" y="1691763"/>
                  <a:pt x="5318986" y="1691763"/>
                  <a:pt x="5314379" y="1687157"/>
                </a:cubicBezTo>
                <a:cubicBezTo>
                  <a:pt x="5318985" y="1687156"/>
                  <a:pt x="5314380" y="1682552"/>
                  <a:pt x="5314379" y="1677946"/>
                </a:cubicBezTo>
                <a:cubicBezTo>
                  <a:pt x="5309773" y="1673340"/>
                  <a:pt x="5309773" y="1673340"/>
                  <a:pt x="5309773" y="1673340"/>
                </a:cubicBezTo>
                <a:cubicBezTo>
                  <a:pt x="5309773" y="1668734"/>
                  <a:pt x="5309773" y="1668734"/>
                  <a:pt x="5309773" y="1668734"/>
                </a:cubicBezTo>
                <a:cubicBezTo>
                  <a:pt x="5305168" y="1668734"/>
                  <a:pt x="5305168" y="1668734"/>
                  <a:pt x="5305168" y="1668734"/>
                </a:cubicBezTo>
                <a:cubicBezTo>
                  <a:pt x="5305168" y="1668734"/>
                  <a:pt x="5305168" y="1668734"/>
                  <a:pt x="5305168" y="1673340"/>
                </a:cubicBezTo>
                <a:cubicBezTo>
                  <a:pt x="5291350" y="1650312"/>
                  <a:pt x="5277534" y="1627283"/>
                  <a:pt x="5268323" y="1622678"/>
                </a:cubicBezTo>
                <a:cubicBezTo>
                  <a:pt x="5263716" y="1618072"/>
                  <a:pt x="5263716" y="1618072"/>
                  <a:pt x="5263716" y="1613466"/>
                </a:cubicBezTo>
                <a:cubicBezTo>
                  <a:pt x="5259110" y="1608860"/>
                  <a:pt x="5259110" y="1608860"/>
                  <a:pt x="5254506" y="1608860"/>
                </a:cubicBezTo>
                <a:lnTo>
                  <a:pt x="5254505" y="1612476"/>
                </a:lnTo>
                <a:lnTo>
                  <a:pt x="5242703" y="1598138"/>
                </a:lnTo>
                <a:cubicBezTo>
                  <a:pt x="5229750" y="1581514"/>
                  <a:pt x="5224568" y="1572015"/>
                  <a:pt x="5203842" y="1544381"/>
                </a:cubicBezTo>
                <a:cubicBezTo>
                  <a:pt x="5190024" y="1535169"/>
                  <a:pt x="5185420" y="1530563"/>
                  <a:pt x="5180813" y="1530563"/>
                </a:cubicBezTo>
                <a:cubicBezTo>
                  <a:pt x="5180813" y="1525958"/>
                  <a:pt x="5185420" y="1525958"/>
                  <a:pt x="5180813" y="1516747"/>
                </a:cubicBezTo>
                <a:cubicBezTo>
                  <a:pt x="5171602" y="1516746"/>
                  <a:pt x="5171602" y="1502929"/>
                  <a:pt x="5157784" y="1489112"/>
                </a:cubicBezTo>
                <a:cubicBezTo>
                  <a:pt x="5143967" y="1475295"/>
                  <a:pt x="5153180" y="1498324"/>
                  <a:pt x="5139362" y="1479901"/>
                </a:cubicBezTo>
                <a:cubicBezTo>
                  <a:pt x="5153179" y="1489112"/>
                  <a:pt x="5139362" y="1470690"/>
                  <a:pt x="5125544" y="1456872"/>
                </a:cubicBezTo>
                <a:cubicBezTo>
                  <a:pt x="5130150" y="1456872"/>
                  <a:pt x="5130150" y="1456872"/>
                  <a:pt x="5130150" y="1456872"/>
                </a:cubicBezTo>
                <a:cubicBezTo>
                  <a:pt x="5134756" y="1461478"/>
                  <a:pt x="5139363" y="1466084"/>
                  <a:pt x="5139362" y="1461478"/>
                </a:cubicBezTo>
                <a:cubicBezTo>
                  <a:pt x="5139362" y="1461478"/>
                  <a:pt x="5139362" y="1456872"/>
                  <a:pt x="5134756" y="1452267"/>
                </a:cubicBezTo>
                <a:cubicBezTo>
                  <a:pt x="5130150" y="1447661"/>
                  <a:pt x="5130150" y="1447661"/>
                  <a:pt x="5130150" y="1447661"/>
                </a:cubicBezTo>
                <a:cubicBezTo>
                  <a:pt x="5134756" y="1447661"/>
                  <a:pt x="5139362" y="1461478"/>
                  <a:pt x="5143967" y="1456872"/>
                </a:cubicBezTo>
                <a:cubicBezTo>
                  <a:pt x="5134756" y="1447661"/>
                  <a:pt x="5130150" y="1438450"/>
                  <a:pt x="5125544" y="1438450"/>
                </a:cubicBezTo>
                <a:cubicBezTo>
                  <a:pt x="5120940" y="1438450"/>
                  <a:pt x="5120940" y="1438450"/>
                  <a:pt x="5120939" y="1433844"/>
                </a:cubicBezTo>
                <a:cubicBezTo>
                  <a:pt x="5116334" y="1429238"/>
                  <a:pt x="5111727" y="1424633"/>
                  <a:pt x="5107121" y="1424633"/>
                </a:cubicBezTo>
                <a:cubicBezTo>
                  <a:pt x="5107121" y="1424633"/>
                  <a:pt x="5107121" y="1429238"/>
                  <a:pt x="5111727" y="1433845"/>
                </a:cubicBezTo>
                <a:cubicBezTo>
                  <a:pt x="5111727" y="1438450"/>
                  <a:pt x="5111727" y="1438450"/>
                  <a:pt x="5111727" y="1438450"/>
                </a:cubicBezTo>
                <a:cubicBezTo>
                  <a:pt x="5102516" y="1433844"/>
                  <a:pt x="5102516" y="1443055"/>
                  <a:pt x="5097910" y="1424633"/>
                </a:cubicBezTo>
                <a:cubicBezTo>
                  <a:pt x="5093304" y="1429238"/>
                  <a:pt x="5102516" y="1438450"/>
                  <a:pt x="5102516" y="1443055"/>
                </a:cubicBezTo>
                <a:cubicBezTo>
                  <a:pt x="5088699" y="1424633"/>
                  <a:pt x="5093304" y="1420027"/>
                  <a:pt x="5084093" y="1410816"/>
                </a:cubicBezTo>
                <a:cubicBezTo>
                  <a:pt x="5088700" y="1410816"/>
                  <a:pt x="5088700" y="1415421"/>
                  <a:pt x="5088700" y="1415421"/>
                </a:cubicBezTo>
                <a:cubicBezTo>
                  <a:pt x="5093304" y="1420027"/>
                  <a:pt x="5093304" y="1420027"/>
                  <a:pt x="5097910" y="1415421"/>
                </a:cubicBezTo>
                <a:cubicBezTo>
                  <a:pt x="5097910" y="1415421"/>
                  <a:pt x="5093304" y="1410816"/>
                  <a:pt x="5088699" y="1406211"/>
                </a:cubicBezTo>
                <a:cubicBezTo>
                  <a:pt x="5097910" y="1410817"/>
                  <a:pt x="5097910" y="1406210"/>
                  <a:pt x="5088699" y="1401604"/>
                </a:cubicBezTo>
                <a:cubicBezTo>
                  <a:pt x="5088700" y="1396998"/>
                  <a:pt x="5088700" y="1396998"/>
                  <a:pt x="5088700" y="1396998"/>
                </a:cubicBezTo>
                <a:cubicBezTo>
                  <a:pt x="5093304" y="1401604"/>
                  <a:pt x="5093304" y="1396998"/>
                  <a:pt x="5093304" y="1396998"/>
                </a:cubicBezTo>
                <a:cubicBezTo>
                  <a:pt x="5088699" y="1392392"/>
                  <a:pt x="5088699" y="1392392"/>
                  <a:pt x="5084093" y="1392393"/>
                </a:cubicBezTo>
                <a:cubicBezTo>
                  <a:pt x="5084093" y="1387788"/>
                  <a:pt x="5084093" y="1387788"/>
                  <a:pt x="5079487" y="1387787"/>
                </a:cubicBezTo>
                <a:cubicBezTo>
                  <a:pt x="5074882" y="1378576"/>
                  <a:pt x="5074882" y="1378576"/>
                  <a:pt x="5070277" y="1369364"/>
                </a:cubicBezTo>
                <a:cubicBezTo>
                  <a:pt x="5074881" y="1373970"/>
                  <a:pt x="5074881" y="1373970"/>
                  <a:pt x="5074881" y="1373970"/>
                </a:cubicBezTo>
                <a:cubicBezTo>
                  <a:pt x="5079487" y="1378576"/>
                  <a:pt x="5084093" y="1378576"/>
                  <a:pt x="5084093" y="1378576"/>
                </a:cubicBezTo>
                <a:cubicBezTo>
                  <a:pt x="5084093" y="1373971"/>
                  <a:pt x="5079487" y="1369364"/>
                  <a:pt x="5074881" y="1364759"/>
                </a:cubicBezTo>
                <a:cubicBezTo>
                  <a:pt x="5070276" y="1360153"/>
                  <a:pt x="5070276" y="1360153"/>
                  <a:pt x="5070276" y="1360153"/>
                </a:cubicBezTo>
                <a:cubicBezTo>
                  <a:pt x="5065670" y="1355547"/>
                  <a:pt x="5065670" y="1355547"/>
                  <a:pt x="5065670" y="1355547"/>
                </a:cubicBezTo>
                <a:cubicBezTo>
                  <a:pt x="5061064" y="1350941"/>
                  <a:pt x="5056459" y="1350941"/>
                  <a:pt x="5056459" y="1355548"/>
                </a:cubicBezTo>
                <a:cubicBezTo>
                  <a:pt x="5056459" y="1355548"/>
                  <a:pt x="5056459" y="1360153"/>
                  <a:pt x="5061064" y="1364759"/>
                </a:cubicBezTo>
                <a:cubicBezTo>
                  <a:pt x="5061064" y="1364759"/>
                  <a:pt x="5061064" y="1364759"/>
                  <a:pt x="5065670" y="1364759"/>
                </a:cubicBezTo>
                <a:cubicBezTo>
                  <a:pt x="5070277" y="1369364"/>
                  <a:pt x="5070277" y="1369364"/>
                  <a:pt x="5070277" y="1369364"/>
                </a:cubicBezTo>
                <a:cubicBezTo>
                  <a:pt x="5047247" y="1360153"/>
                  <a:pt x="5065671" y="1373971"/>
                  <a:pt x="5074881" y="1387787"/>
                </a:cubicBezTo>
                <a:cubicBezTo>
                  <a:pt x="5070276" y="1383181"/>
                  <a:pt x="5070276" y="1383181"/>
                  <a:pt x="5070276" y="1383181"/>
                </a:cubicBezTo>
                <a:cubicBezTo>
                  <a:pt x="5070276" y="1383181"/>
                  <a:pt x="5070277" y="1387787"/>
                  <a:pt x="5070277" y="1387787"/>
                </a:cubicBezTo>
                <a:cubicBezTo>
                  <a:pt x="5070277" y="1387787"/>
                  <a:pt x="5070277" y="1387787"/>
                  <a:pt x="5070276" y="1392392"/>
                </a:cubicBezTo>
                <a:cubicBezTo>
                  <a:pt x="5074881" y="1392392"/>
                  <a:pt x="5074881" y="1392392"/>
                  <a:pt x="5074881" y="1392392"/>
                </a:cubicBezTo>
                <a:cubicBezTo>
                  <a:pt x="5079487" y="1396999"/>
                  <a:pt x="5079487" y="1396999"/>
                  <a:pt x="5079487" y="1396999"/>
                </a:cubicBezTo>
                <a:cubicBezTo>
                  <a:pt x="5074881" y="1396998"/>
                  <a:pt x="5074881" y="1396998"/>
                  <a:pt x="5074881" y="1396998"/>
                </a:cubicBezTo>
                <a:cubicBezTo>
                  <a:pt x="5074881" y="1396998"/>
                  <a:pt x="5074881" y="1401604"/>
                  <a:pt x="5079487" y="1401604"/>
                </a:cubicBezTo>
                <a:cubicBezTo>
                  <a:pt x="5079487" y="1406210"/>
                  <a:pt x="5079487" y="1406210"/>
                  <a:pt x="5079487" y="1406210"/>
                </a:cubicBezTo>
                <a:cubicBezTo>
                  <a:pt x="5065670" y="1401604"/>
                  <a:pt x="5061064" y="1392393"/>
                  <a:pt x="5047247" y="1373970"/>
                </a:cubicBezTo>
                <a:cubicBezTo>
                  <a:pt x="5051853" y="1373970"/>
                  <a:pt x="5051853" y="1373970"/>
                  <a:pt x="5051853" y="1373970"/>
                </a:cubicBezTo>
                <a:cubicBezTo>
                  <a:pt x="5056459" y="1373970"/>
                  <a:pt x="5056459" y="1373970"/>
                  <a:pt x="5056459" y="1373970"/>
                </a:cubicBezTo>
                <a:cubicBezTo>
                  <a:pt x="5051853" y="1369364"/>
                  <a:pt x="5051853" y="1369364"/>
                  <a:pt x="5051853" y="1369364"/>
                </a:cubicBezTo>
                <a:cubicBezTo>
                  <a:pt x="5047247" y="1369364"/>
                  <a:pt x="5047247" y="1369364"/>
                  <a:pt x="5047247" y="1369364"/>
                </a:cubicBezTo>
                <a:cubicBezTo>
                  <a:pt x="5042641" y="1364759"/>
                  <a:pt x="5042641" y="1364759"/>
                  <a:pt x="5042641" y="1364759"/>
                </a:cubicBezTo>
                <a:cubicBezTo>
                  <a:pt x="5038037" y="1360153"/>
                  <a:pt x="5042641" y="1355548"/>
                  <a:pt x="5033430" y="1346336"/>
                </a:cubicBezTo>
                <a:cubicBezTo>
                  <a:pt x="5033430" y="1341730"/>
                  <a:pt x="5033430" y="1341730"/>
                  <a:pt x="5033430" y="1341730"/>
                </a:cubicBezTo>
                <a:cubicBezTo>
                  <a:pt x="5028824" y="1341730"/>
                  <a:pt x="5028824" y="1337124"/>
                  <a:pt x="5028824" y="1337124"/>
                </a:cubicBezTo>
                <a:cubicBezTo>
                  <a:pt x="5024218" y="1337124"/>
                  <a:pt x="5024218" y="1337124"/>
                  <a:pt x="5024218" y="1337124"/>
                </a:cubicBezTo>
                <a:cubicBezTo>
                  <a:pt x="5024218" y="1341730"/>
                  <a:pt x="5024218" y="1341730"/>
                  <a:pt x="5024218" y="1341730"/>
                </a:cubicBezTo>
                <a:cubicBezTo>
                  <a:pt x="5015007" y="1332519"/>
                  <a:pt x="5015007" y="1318702"/>
                  <a:pt x="5005796" y="1318702"/>
                </a:cubicBezTo>
                <a:cubicBezTo>
                  <a:pt x="5005796" y="1318702"/>
                  <a:pt x="5001190" y="1318702"/>
                  <a:pt x="5001190" y="1314096"/>
                </a:cubicBezTo>
                <a:cubicBezTo>
                  <a:pt x="5001190" y="1314096"/>
                  <a:pt x="4996584" y="1314096"/>
                  <a:pt x="4996584" y="1314096"/>
                </a:cubicBezTo>
                <a:cubicBezTo>
                  <a:pt x="4996584" y="1318703"/>
                  <a:pt x="4996584" y="1318703"/>
                  <a:pt x="4996584" y="1318703"/>
                </a:cubicBezTo>
                <a:cubicBezTo>
                  <a:pt x="4978161" y="1286462"/>
                  <a:pt x="4987374" y="1309490"/>
                  <a:pt x="4978161" y="1309490"/>
                </a:cubicBezTo>
                <a:cubicBezTo>
                  <a:pt x="4973555" y="1291067"/>
                  <a:pt x="4945921" y="1263433"/>
                  <a:pt x="4922893" y="1240405"/>
                </a:cubicBezTo>
                <a:cubicBezTo>
                  <a:pt x="4918288" y="1245010"/>
                  <a:pt x="4918288" y="1245010"/>
                  <a:pt x="4918288" y="1245010"/>
                </a:cubicBezTo>
                <a:cubicBezTo>
                  <a:pt x="4918287" y="1240405"/>
                  <a:pt x="4918287" y="1240405"/>
                  <a:pt x="4918287" y="1240405"/>
                </a:cubicBezTo>
                <a:cubicBezTo>
                  <a:pt x="4918287" y="1240405"/>
                  <a:pt x="4918287" y="1235799"/>
                  <a:pt x="4913681" y="1235799"/>
                </a:cubicBezTo>
                <a:cubicBezTo>
                  <a:pt x="4913681" y="1235799"/>
                  <a:pt x="4913681" y="1240405"/>
                  <a:pt x="4913681" y="1240405"/>
                </a:cubicBezTo>
                <a:cubicBezTo>
                  <a:pt x="4899864" y="1226588"/>
                  <a:pt x="4890652" y="1208165"/>
                  <a:pt x="4886048" y="1198954"/>
                </a:cubicBezTo>
                <a:cubicBezTo>
                  <a:pt x="4881441" y="1203559"/>
                  <a:pt x="4881441" y="1208165"/>
                  <a:pt x="4876835" y="1203559"/>
                </a:cubicBezTo>
                <a:cubicBezTo>
                  <a:pt x="4876835" y="1198954"/>
                  <a:pt x="4876835" y="1198954"/>
                  <a:pt x="4872230" y="1194348"/>
                </a:cubicBezTo>
                <a:cubicBezTo>
                  <a:pt x="4867624" y="1198954"/>
                  <a:pt x="4867624" y="1194348"/>
                  <a:pt x="4863018" y="1185137"/>
                </a:cubicBezTo>
                <a:cubicBezTo>
                  <a:pt x="4863018" y="1185137"/>
                  <a:pt x="4863018" y="1185137"/>
                  <a:pt x="4867624" y="1185137"/>
                </a:cubicBezTo>
                <a:cubicBezTo>
                  <a:pt x="4867624" y="1185137"/>
                  <a:pt x="4867624" y="1185137"/>
                  <a:pt x="4867624" y="1180530"/>
                </a:cubicBezTo>
                <a:cubicBezTo>
                  <a:pt x="4863018" y="1180531"/>
                  <a:pt x="4863018" y="1175925"/>
                  <a:pt x="4858412" y="1175925"/>
                </a:cubicBezTo>
                <a:cubicBezTo>
                  <a:pt x="4858412" y="1175925"/>
                  <a:pt x="4853807" y="1175925"/>
                  <a:pt x="4853807" y="1175925"/>
                </a:cubicBezTo>
                <a:cubicBezTo>
                  <a:pt x="4853807" y="1166714"/>
                  <a:pt x="4812355" y="1139080"/>
                  <a:pt x="4821567" y="1148291"/>
                </a:cubicBezTo>
                <a:cubicBezTo>
                  <a:pt x="4835384" y="1148291"/>
                  <a:pt x="4816961" y="1166714"/>
                  <a:pt x="4830778" y="1162108"/>
                </a:cubicBezTo>
                <a:cubicBezTo>
                  <a:pt x="4835384" y="1157503"/>
                  <a:pt x="4844595" y="1162109"/>
                  <a:pt x="4849201" y="1171319"/>
                </a:cubicBezTo>
                <a:cubicBezTo>
                  <a:pt x="4844596" y="1171319"/>
                  <a:pt x="4844596" y="1171319"/>
                  <a:pt x="4844595" y="1166714"/>
                </a:cubicBezTo>
                <a:cubicBezTo>
                  <a:pt x="4839989" y="1166714"/>
                  <a:pt x="4839989" y="1166714"/>
                  <a:pt x="4839989" y="1166714"/>
                </a:cubicBezTo>
                <a:cubicBezTo>
                  <a:pt x="4835384" y="1166714"/>
                  <a:pt x="4839989" y="1171319"/>
                  <a:pt x="4839989" y="1171319"/>
                </a:cubicBezTo>
                <a:cubicBezTo>
                  <a:pt x="4844595" y="1175925"/>
                  <a:pt x="4844595" y="1175925"/>
                  <a:pt x="4844595" y="1175925"/>
                </a:cubicBezTo>
                <a:cubicBezTo>
                  <a:pt x="4839990" y="1175925"/>
                  <a:pt x="4839990" y="1175925"/>
                  <a:pt x="4839990" y="1175925"/>
                </a:cubicBezTo>
                <a:cubicBezTo>
                  <a:pt x="4839989" y="1171319"/>
                  <a:pt x="4835384" y="1171320"/>
                  <a:pt x="4835384" y="1171320"/>
                </a:cubicBezTo>
                <a:cubicBezTo>
                  <a:pt x="4835384" y="1171320"/>
                  <a:pt x="4835384" y="1175925"/>
                  <a:pt x="4835384" y="1175925"/>
                </a:cubicBezTo>
                <a:cubicBezTo>
                  <a:pt x="4839989" y="1180531"/>
                  <a:pt x="4839989" y="1180531"/>
                  <a:pt x="4839989" y="1180531"/>
                </a:cubicBezTo>
                <a:cubicBezTo>
                  <a:pt x="4844596" y="1185137"/>
                  <a:pt x="4844596" y="1185137"/>
                  <a:pt x="4844596" y="1185137"/>
                </a:cubicBezTo>
                <a:cubicBezTo>
                  <a:pt x="4844596" y="1185137"/>
                  <a:pt x="4835385" y="1180531"/>
                  <a:pt x="4835385" y="1180531"/>
                </a:cubicBezTo>
                <a:cubicBezTo>
                  <a:pt x="4830778" y="1175925"/>
                  <a:pt x="4830778" y="1175925"/>
                  <a:pt x="4830778" y="1175925"/>
                </a:cubicBezTo>
                <a:cubicBezTo>
                  <a:pt x="4826172" y="1171319"/>
                  <a:pt x="4826172" y="1171319"/>
                  <a:pt x="4826172" y="1171319"/>
                </a:cubicBezTo>
                <a:cubicBezTo>
                  <a:pt x="4826172" y="1166714"/>
                  <a:pt x="4821567" y="1162108"/>
                  <a:pt x="4816961" y="1162108"/>
                </a:cubicBezTo>
                <a:cubicBezTo>
                  <a:pt x="4812356" y="1162108"/>
                  <a:pt x="4812355" y="1166714"/>
                  <a:pt x="4816961" y="1171319"/>
                </a:cubicBezTo>
                <a:cubicBezTo>
                  <a:pt x="4816961" y="1171319"/>
                  <a:pt x="4816961" y="1171319"/>
                  <a:pt x="4816961" y="1175925"/>
                </a:cubicBezTo>
                <a:cubicBezTo>
                  <a:pt x="4803144" y="1162108"/>
                  <a:pt x="4816961" y="1162108"/>
                  <a:pt x="4798538" y="1152898"/>
                </a:cubicBezTo>
                <a:cubicBezTo>
                  <a:pt x="4803144" y="1152897"/>
                  <a:pt x="4803144" y="1152897"/>
                  <a:pt x="4803144" y="1152897"/>
                </a:cubicBezTo>
                <a:cubicBezTo>
                  <a:pt x="4803144" y="1152897"/>
                  <a:pt x="4803144" y="1152897"/>
                  <a:pt x="4803144" y="1148291"/>
                </a:cubicBezTo>
                <a:cubicBezTo>
                  <a:pt x="4798538" y="1148291"/>
                  <a:pt x="4798538" y="1148291"/>
                  <a:pt x="4798538" y="1148291"/>
                </a:cubicBezTo>
                <a:cubicBezTo>
                  <a:pt x="4798538" y="1148291"/>
                  <a:pt x="4793932" y="1148291"/>
                  <a:pt x="4793932" y="1148291"/>
                </a:cubicBezTo>
                <a:cubicBezTo>
                  <a:pt x="4789327" y="1143685"/>
                  <a:pt x="4789327" y="1143685"/>
                  <a:pt x="4789327" y="1143685"/>
                </a:cubicBezTo>
                <a:cubicBezTo>
                  <a:pt x="4784721" y="1139080"/>
                  <a:pt x="4784721" y="1139080"/>
                  <a:pt x="4775509" y="1129868"/>
                </a:cubicBezTo>
                <a:cubicBezTo>
                  <a:pt x="4766298" y="1139080"/>
                  <a:pt x="4747875" y="1116050"/>
                  <a:pt x="4747875" y="1129868"/>
                </a:cubicBezTo>
                <a:cubicBezTo>
                  <a:pt x="4757087" y="1129868"/>
                  <a:pt x="4761693" y="1139081"/>
                  <a:pt x="4770904" y="1143685"/>
                </a:cubicBezTo>
                <a:cubicBezTo>
                  <a:pt x="4761693" y="1139081"/>
                  <a:pt x="4761693" y="1139081"/>
                  <a:pt x="4761692" y="1143685"/>
                </a:cubicBezTo>
                <a:cubicBezTo>
                  <a:pt x="4761692" y="1143685"/>
                  <a:pt x="4761692" y="1143685"/>
                  <a:pt x="4761692" y="1148291"/>
                </a:cubicBezTo>
                <a:cubicBezTo>
                  <a:pt x="4752481" y="1134474"/>
                  <a:pt x="4738664" y="1120658"/>
                  <a:pt x="4724846" y="1111445"/>
                </a:cubicBezTo>
                <a:close/>
                <a:moveTo>
                  <a:pt x="4683983" y="1071646"/>
                </a:moveTo>
                <a:lnTo>
                  <a:pt x="4696187" y="1083818"/>
                </a:lnTo>
                <a:lnTo>
                  <a:pt x="4697212" y="1079206"/>
                </a:lnTo>
                <a:close/>
                <a:moveTo>
                  <a:pt x="4658711" y="1045886"/>
                </a:moveTo>
                <a:lnTo>
                  <a:pt x="4658938" y="1046667"/>
                </a:lnTo>
                <a:lnTo>
                  <a:pt x="4680682" y="1068354"/>
                </a:lnTo>
                <a:lnTo>
                  <a:pt x="4678790" y="1060784"/>
                </a:lnTo>
                <a:cubicBezTo>
                  <a:pt x="4664972" y="1053874"/>
                  <a:pt x="4658927" y="1044375"/>
                  <a:pt x="4658711" y="1045886"/>
                </a:cubicBezTo>
                <a:close/>
                <a:moveTo>
                  <a:pt x="4606321" y="1002574"/>
                </a:moveTo>
                <a:lnTo>
                  <a:pt x="4622386" y="1014210"/>
                </a:lnTo>
                <a:lnTo>
                  <a:pt x="4623521" y="1014726"/>
                </a:lnTo>
                <a:lnTo>
                  <a:pt x="4625380" y="1016379"/>
                </a:lnTo>
                <a:lnTo>
                  <a:pt x="4629000" y="1019001"/>
                </a:lnTo>
                <a:lnTo>
                  <a:pt x="4629349" y="1018612"/>
                </a:lnTo>
                <a:cubicBezTo>
                  <a:pt x="4628702" y="1017317"/>
                  <a:pt x="4626974" y="1014726"/>
                  <a:pt x="4623520" y="1010120"/>
                </a:cubicBezTo>
                <a:cubicBezTo>
                  <a:pt x="4625823" y="1012423"/>
                  <a:pt x="4629278" y="1014726"/>
                  <a:pt x="4631581" y="1015302"/>
                </a:cubicBezTo>
                <a:lnTo>
                  <a:pt x="4632702" y="1010258"/>
                </a:lnTo>
                <a:lnTo>
                  <a:pt x="4632443" y="1010037"/>
                </a:lnTo>
                <a:close/>
                <a:moveTo>
                  <a:pt x="4553154" y="964063"/>
                </a:moveTo>
                <a:lnTo>
                  <a:pt x="4574509" y="979532"/>
                </a:lnTo>
                <a:lnTo>
                  <a:pt x="4572858" y="977880"/>
                </a:lnTo>
                <a:cubicBezTo>
                  <a:pt x="4572858" y="973275"/>
                  <a:pt x="4563646" y="968669"/>
                  <a:pt x="4554434" y="964063"/>
                </a:cubicBezTo>
                <a:close/>
                <a:moveTo>
                  <a:pt x="4531406" y="941035"/>
                </a:moveTo>
                <a:lnTo>
                  <a:pt x="4527186" y="945254"/>
                </a:lnTo>
                <a:lnTo>
                  <a:pt x="4541093" y="955327"/>
                </a:lnTo>
                <a:lnTo>
                  <a:pt x="4536012" y="950246"/>
                </a:lnTo>
                <a:cubicBezTo>
                  <a:pt x="4536012" y="950246"/>
                  <a:pt x="4536012" y="945640"/>
                  <a:pt x="4536012" y="945640"/>
                </a:cubicBezTo>
                <a:cubicBezTo>
                  <a:pt x="4531406" y="941035"/>
                  <a:pt x="4531406" y="941035"/>
                  <a:pt x="4531406" y="941035"/>
                </a:cubicBezTo>
                <a:close/>
                <a:moveTo>
                  <a:pt x="3975166" y="638880"/>
                </a:moveTo>
                <a:lnTo>
                  <a:pt x="4119482" y="702588"/>
                </a:lnTo>
                <a:cubicBezTo>
                  <a:pt x="4152864" y="718895"/>
                  <a:pt x="4184711" y="735903"/>
                  <a:pt x="4219629" y="751511"/>
                </a:cubicBezTo>
                <a:cubicBezTo>
                  <a:pt x="4227032" y="755554"/>
                  <a:pt x="4234299" y="763367"/>
                  <a:pt x="4249652" y="756373"/>
                </a:cubicBezTo>
                <a:cubicBezTo>
                  <a:pt x="4224296" y="737336"/>
                  <a:pt x="4194931" y="724760"/>
                  <a:pt x="4169192" y="708446"/>
                </a:cubicBezTo>
                <a:lnTo>
                  <a:pt x="4160618" y="701438"/>
                </a:lnTo>
                <a:lnTo>
                  <a:pt x="4103065" y="678846"/>
                </a:lnTo>
                <a:close/>
                <a:moveTo>
                  <a:pt x="3094419" y="356112"/>
                </a:moveTo>
                <a:lnTo>
                  <a:pt x="3093392" y="356160"/>
                </a:lnTo>
                <a:lnTo>
                  <a:pt x="3231258" y="366341"/>
                </a:lnTo>
                <a:cubicBezTo>
                  <a:pt x="3326749" y="379095"/>
                  <a:pt x="3420319" y="401876"/>
                  <a:pt x="3513271" y="427372"/>
                </a:cubicBezTo>
                <a:lnTo>
                  <a:pt x="3608222" y="454238"/>
                </a:lnTo>
                <a:lnTo>
                  <a:pt x="3622351" y="456286"/>
                </a:lnTo>
                <a:cubicBezTo>
                  <a:pt x="3906179" y="509251"/>
                  <a:pt x="4176765" y="607121"/>
                  <a:pt x="4425474" y="742990"/>
                </a:cubicBezTo>
                <a:cubicBezTo>
                  <a:pt x="4416263" y="742990"/>
                  <a:pt x="4411657" y="738384"/>
                  <a:pt x="4411657" y="742990"/>
                </a:cubicBezTo>
                <a:cubicBezTo>
                  <a:pt x="4443897" y="770624"/>
                  <a:pt x="4453109" y="766019"/>
                  <a:pt x="4485349" y="779836"/>
                </a:cubicBezTo>
                <a:cubicBezTo>
                  <a:pt x="4512983" y="793653"/>
                  <a:pt x="4545224" y="812075"/>
                  <a:pt x="4572858" y="830498"/>
                </a:cubicBezTo>
                <a:cubicBezTo>
                  <a:pt x="4577463" y="839710"/>
                  <a:pt x="4614309" y="862738"/>
                  <a:pt x="4623520" y="862738"/>
                </a:cubicBezTo>
                <a:cubicBezTo>
                  <a:pt x="4623520" y="867344"/>
                  <a:pt x="4623520" y="867344"/>
                  <a:pt x="4623520" y="867344"/>
                </a:cubicBezTo>
                <a:cubicBezTo>
                  <a:pt x="4628126" y="867343"/>
                  <a:pt x="4628126" y="867343"/>
                  <a:pt x="4628126" y="867343"/>
                </a:cubicBezTo>
                <a:cubicBezTo>
                  <a:pt x="4628127" y="871949"/>
                  <a:pt x="4628127" y="871949"/>
                  <a:pt x="4632732" y="871949"/>
                </a:cubicBezTo>
                <a:cubicBezTo>
                  <a:pt x="4637338" y="871949"/>
                  <a:pt x="4637338" y="871949"/>
                  <a:pt x="4641943" y="876556"/>
                </a:cubicBezTo>
                <a:cubicBezTo>
                  <a:pt x="4646549" y="881162"/>
                  <a:pt x="4660366" y="890373"/>
                  <a:pt x="4664972" y="890372"/>
                </a:cubicBezTo>
                <a:cubicBezTo>
                  <a:pt x="4688001" y="908795"/>
                  <a:pt x="4711029" y="927218"/>
                  <a:pt x="4738664" y="941035"/>
                </a:cubicBezTo>
                <a:cubicBezTo>
                  <a:pt x="4747875" y="950246"/>
                  <a:pt x="4757086" y="959458"/>
                  <a:pt x="4766299" y="964063"/>
                </a:cubicBezTo>
                <a:cubicBezTo>
                  <a:pt x="4789327" y="982486"/>
                  <a:pt x="4812355" y="1000909"/>
                  <a:pt x="4830778" y="1014726"/>
                </a:cubicBezTo>
                <a:cubicBezTo>
                  <a:pt x="4830778" y="1014726"/>
                  <a:pt x="4826172" y="1014726"/>
                  <a:pt x="4826172" y="1014726"/>
                </a:cubicBezTo>
                <a:cubicBezTo>
                  <a:pt x="4830778" y="1019332"/>
                  <a:pt x="4835384" y="1023937"/>
                  <a:pt x="4839989" y="1023937"/>
                </a:cubicBezTo>
                <a:cubicBezTo>
                  <a:pt x="5111727" y="1245010"/>
                  <a:pt x="5342013" y="1521352"/>
                  <a:pt x="5512425" y="1834539"/>
                </a:cubicBezTo>
                <a:cubicBezTo>
                  <a:pt x="5696654" y="2193783"/>
                  <a:pt x="5802585" y="2594478"/>
                  <a:pt x="5811797" y="3022808"/>
                </a:cubicBezTo>
                <a:cubicBezTo>
                  <a:pt x="5807191" y="3022807"/>
                  <a:pt x="5807191" y="3022807"/>
                  <a:pt x="5802585" y="3022808"/>
                </a:cubicBezTo>
                <a:cubicBezTo>
                  <a:pt x="5797980" y="2958328"/>
                  <a:pt x="5770345" y="2930693"/>
                  <a:pt x="5751923" y="2889243"/>
                </a:cubicBezTo>
                <a:cubicBezTo>
                  <a:pt x="5751923" y="2889243"/>
                  <a:pt x="5747317" y="2898454"/>
                  <a:pt x="5747317" y="2907666"/>
                </a:cubicBezTo>
                <a:cubicBezTo>
                  <a:pt x="5738105" y="2889243"/>
                  <a:pt x="5742711" y="2852397"/>
                  <a:pt x="5738105" y="2824763"/>
                </a:cubicBezTo>
                <a:cubicBezTo>
                  <a:pt x="5728894" y="2801735"/>
                  <a:pt x="5715076" y="2764889"/>
                  <a:pt x="5715076" y="2764889"/>
                </a:cubicBezTo>
                <a:cubicBezTo>
                  <a:pt x="5705865" y="2769495"/>
                  <a:pt x="5705865" y="2787918"/>
                  <a:pt x="5705865" y="2810946"/>
                </a:cubicBezTo>
                <a:cubicBezTo>
                  <a:pt x="5701259" y="2810946"/>
                  <a:pt x="5701259" y="2806340"/>
                  <a:pt x="5701259" y="2806340"/>
                </a:cubicBezTo>
                <a:cubicBezTo>
                  <a:pt x="5701259" y="2801735"/>
                  <a:pt x="5701259" y="2801735"/>
                  <a:pt x="5701259" y="2801735"/>
                </a:cubicBezTo>
                <a:cubicBezTo>
                  <a:pt x="5701259" y="2801735"/>
                  <a:pt x="5701259" y="2797128"/>
                  <a:pt x="5701259" y="2797128"/>
                </a:cubicBezTo>
                <a:cubicBezTo>
                  <a:pt x="5701259" y="2797128"/>
                  <a:pt x="5701259" y="2792523"/>
                  <a:pt x="5701259" y="2787918"/>
                </a:cubicBezTo>
                <a:cubicBezTo>
                  <a:pt x="5696653" y="2787918"/>
                  <a:pt x="5696653" y="2787918"/>
                  <a:pt x="5696654" y="2792523"/>
                </a:cubicBezTo>
                <a:cubicBezTo>
                  <a:pt x="5696654" y="2792523"/>
                  <a:pt x="5696654" y="2797130"/>
                  <a:pt x="5696654" y="2797130"/>
                </a:cubicBezTo>
                <a:cubicBezTo>
                  <a:pt x="5696654" y="2801735"/>
                  <a:pt x="5696654" y="2801735"/>
                  <a:pt x="5696654" y="2801735"/>
                </a:cubicBezTo>
                <a:cubicBezTo>
                  <a:pt x="5687443" y="2774100"/>
                  <a:pt x="5687443" y="2810946"/>
                  <a:pt x="5692048" y="2815552"/>
                </a:cubicBezTo>
                <a:cubicBezTo>
                  <a:pt x="5692048" y="2820156"/>
                  <a:pt x="5696654" y="2820156"/>
                  <a:pt x="5696654" y="2820156"/>
                </a:cubicBezTo>
                <a:cubicBezTo>
                  <a:pt x="5696654" y="2820156"/>
                  <a:pt x="5696654" y="2815552"/>
                  <a:pt x="5696654" y="2815552"/>
                </a:cubicBezTo>
                <a:cubicBezTo>
                  <a:pt x="5701259" y="2810946"/>
                  <a:pt x="5701259" y="2810946"/>
                  <a:pt x="5701259" y="2810946"/>
                </a:cubicBezTo>
                <a:cubicBezTo>
                  <a:pt x="5701259" y="2810946"/>
                  <a:pt x="5701259" y="2820157"/>
                  <a:pt x="5701259" y="2824762"/>
                </a:cubicBezTo>
                <a:cubicBezTo>
                  <a:pt x="5701259" y="2829369"/>
                  <a:pt x="5701259" y="2829369"/>
                  <a:pt x="5701259" y="2829369"/>
                </a:cubicBezTo>
                <a:cubicBezTo>
                  <a:pt x="5701259" y="2861608"/>
                  <a:pt x="5692048" y="2884637"/>
                  <a:pt x="5678230" y="2866214"/>
                </a:cubicBezTo>
                <a:cubicBezTo>
                  <a:pt x="5678231" y="2843186"/>
                  <a:pt x="5673625" y="2843185"/>
                  <a:pt x="5673625" y="2810946"/>
                </a:cubicBezTo>
                <a:cubicBezTo>
                  <a:pt x="5664414" y="2806340"/>
                  <a:pt x="5664414" y="2824762"/>
                  <a:pt x="5655203" y="2829368"/>
                </a:cubicBezTo>
                <a:cubicBezTo>
                  <a:pt x="5641385" y="2787918"/>
                  <a:pt x="5632173" y="2718831"/>
                  <a:pt x="5609145" y="2718832"/>
                </a:cubicBezTo>
                <a:cubicBezTo>
                  <a:pt x="5609145" y="2718832"/>
                  <a:pt x="5609145" y="2714225"/>
                  <a:pt x="5609145" y="2714225"/>
                </a:cubicBezTo>
                <a:cubicBezTo>
                  <a:pt x="5609145" y="2714225"/>
                  <a:pt x="5609145" y="2705015"/>
                  <a:pt x="5609145" y="2705015"/>
                </a:cubicBezTo>
                <a:cubicBezTo>
                  <a:pt x="5604540" y="2700408"/>
                  <a:pt x="5604540" y="2695804"/>
                  <a:pt x="5604540" y="2700408"/>
                </a:cubicBezTo>
                <a:cubicBezTo>
                  <a:pt x="5599934" y="2691198"/>
                  <a:pt x="5599934" y="2677381"/>
                  <a:pt x="5590722" y="2649747"/>
                </a:cubicBezTo>
                <a:cubicBezTo>
                  <a:pt x="5586117" y="2640535"/>
                  <a:pt x="5586117" y="2635929"/>
                  <a:pt x="5586117" y="2631324"/>
                </a:cubicBezTo>
                <a:cubicBezTo>
                  <a:pt x="5586117" y="2631324"/>
                  <a:pt x="5581511" y="2626718"/>
                  <a:pt x="5581511" y="2626718"/>
                </a:cubicBezTo>
                <a:cubicBezTo>
                  <a:pt x="5581511" y="2622113"/>
                  <a:pt x="5581511" y="2622113"/>
                  <a:pt x="5581511" y="2622113"/>
                </a:cubicBezTo>
                <a:cubicBezTo>
                  <a:pt x="5581511" y="2617506"/>
                  <a:pt x="5576905" y="2622113"/>
                  <a:pt x="5576905" y="2622113"/>
                </a:cubicBezTo>
                <a:cubicBezTo>
                  <a:pt x="5576905" y="2617507"/>
                  <a:pt x="5576905" y="2617507"/>
                  <a:pt x="5576905" y="2617507"/>
                </a:cubicBezTo>
                <a:cubicBezTo>
                  <a:pt x="5572300" y="2617507"/>
                  <a:pt x="5572300" y="2599083"/>
                  <a:pt x="5567693" y="2599084"/>
                </a:cubicBezTo>
                <a:cubicBezTo>
                  <a:pt x="5572300" y="2622112"/>
                  <a:pt x="5567694" y="2603690"/>
                  <a:pt x="5563088" y="2612901"/>
                </a:cubicBezTo>
                <a:cubicBezTo>
                  <a:pt x="5558482" y="2585267"/>
                  <a:pt x="5558482" y="2622112"/>
                  <a:pt x="5553877" y="2603690"/>
                </a:cubicBezTo>
                <a:cubicBezTo>
                  <a:pt x="5549271" y="2576056"/>
                  <a:pt x="5544664" y="2576056"/>
                  <a:pt x="5549271" y="2562239"/>
                </a:cubicBezTo>
                <a:cubicBezTo>
                  <a:pt x="5535454" y="2562239"/>
                  <a:pt x="5526241" y="2497759"/>
                  <a:pt x="5512425" y="2451702"/>
                </a:cubicBezTo>
                <a:cubicBezTo>
                  <a:pt x="5512425" y="2447096"/>
                  <a:pt x="5507818" y="2437884"/>
                  <a:pt x="5503214" y="2424067"/>
                </a:cubicBezTo>
                <a:cubicBezTo>
                  <a:pt x="5489397" y="2382617"/>
                  <a:pt x="5480186" y="2354983"/>
                  <a:pt x="5470974" y="2331954"/>
                </a:cubicBezTo>
                <a:cubicBezTo>
                  <a:pt x="5466369" y="2322742"/>
                  <a:pt x="5470974" y="2327348"/>
                  <a:pt x="5470974" y="2318137"/>
                </a:cubicBezTo>
                <a:cubicBezTo>
                  <a:pt x="5466368" y="2318136"/>
                  <a:pt x="5461763" y="2313531"/>
                  <a:pt x="5461762" y="2308926"/>
                </a:cubicBezTo>
                <a:cubicBezTo>
                  <a:pt x="5461762" y="2304319"/>
                  <a:pt x="5470974" y="2318137"/>
                  <a:pt x="5466369" y="2304320"/>
                </a:cubicBezTo>
                <a:cubicBezTo>
                  <a:pt x="5452551" y="2281291"/>
                  <a:pt x="5457156" y="2276686"/>
                  <a:pt x="5438735" y="2239840"/>
                </a:cubicBezTo>
                <a:cubicBezTo>
                  <a:pt x="5447945" y="2239840"/>
                  <a:pt x="5447945" y="2239840"/>
                  <a:pt x="5447945" y="2239840"/>
                </a:cubicBezTo>
                <a:cubicBezTo>
                  <a:pt x="5438734" y="2216812"/>
                  <a:pt x="5434128" y="2207600"/>
                  <a:pt x="5434128" y="2226023"/>
                </a:cubicBezTo>
                <a:cubicBezTo>
                  <a:pt x="5424916" y="2212206"/>
                  <a:pt x="5434128" y="2207600"/>
                  <a:pt x="5420311" y="2193782"/>
                </a:cubicBezTo>
                <a:cubicBezTo>
                  <a:pt x="5424916" y="2198389"/>
                  <a:pt x="5424916" y="2193783"/>
                  <a:pt x="5420311" y="2189178"/>
                </a:cubicBezTo>
                <a:cubicBezTo>
                  <a:pt x="5424916" y="2189178"/>
                  <a:pt x="5424916" y="2189178"/>
                  <a:pt x="5424916" y="2189178"/>
                </a:cubicBezTo>
                <a:cubicBezTo>
                  <a:pt x="5429522" y="2193783"/>
                  <a:pt x="5429522" y="2189177"/>
                  <a:pt x="5429522" y="2189177"/>
                </a:cubicBezTo>
                <a:cubicBezTo>
                  <a:pt x="5429522" y="2184572"/>
                  <a:pt x="5429522" y="2184572"/>
                  <a:pt x="5429522" y="2184572"/>
                </a:cubicBezTo>
                <a:cubicBezTo>
                  <a:pt x="5438735" y="2202995"/>
                  <a:pt x="5434128" y="2175360"/>
                  <a:pt x="5424916" y="2161543"/>
                </a:cubicBezTo>
                <a:cubicBezTo>
                  <a:pt x="5429522" y="2161542"/>
                  <a:pt x="5429522" y="2161542"/>
                  <a:pt x="5429522" y="2161542"/>
                </a:cubicBezTo>
                <a:cubicBezTo>
                  <a:pt x="5429522" y="2161542"/>
                  <a:pt x="5429522" y="2161542"/>
                  <a:pt x="5429522" y="2156938"/>
                </a:cubicBezTo>
                <a:cubicBezTo>
                  <a:pt x="5429522" y="2156938"/>
                  <a:pt x="5424917" y="2152332"/>
                  <a:pt x="5424917" y="2152332"/>
                </a:cubicBezTo>
                <a:cubicBezTo>
                  <a:pt x="5415705" y="2129304"/>
                  <a:pt x="5401888" y="2097064"/>
                  <a:pt x="5388072" y="2064823"/>
                </a:cubicBezTo>
                <a:cubicBezTo>
                  <a:pt x="5369648" y="2032584"/>
                  <a:pt x="5351225" y="2000344"/>
                  <a:pt x="5337408" y="1977316"/>
                </a:cubicBezTo>
                <a:cubicBezTo>
                  <a:pt x="5335105" y="1968105"/>
                  <a:pt x="5329348" y="1956590"/>
                  <a:pt x="5321863" y="1943349"/>
                </a:cubicBezTo>
                <a:lnTo>
                  <a:pt x="5314233" y="1930292"/>
                </a:lnTo>
                <a:lnTo>
                  <a:pt x="5342560" y="1992734"/>
                </a:lnTo>
                <a:cubicBezTo>
                  <a:pt x="5420193" y="2178431"/>
                  <a:pt x="5475598" y="2373326"/>
                  <a:pt x="5509333" y="2577629"/>
                </a:cubicBezTo>
                <a:cubicBezTo>
                  <a:pt x="5522377" y="2655106"/>
                  <a:pt x="5543098" y="2729086"/>
                  <a:pt x="5541762" y="2807552"/>
                </a:cubicBezTo>
                <a:cubicBezTo>
                  <a:pt x="5541488" y="2815091"/>
                  <a:pt x="5544985" y="2822767"/>
                  <a:pt x="5536472" y="2828499"/>
                </a:cubicBezTo>
                <a:cubicBezTo>
                  <a:pt x="5528096" y="2830460"/>
                  <a:pt x="5526834" y="2823620"/>
                  <a:pt x="5526971" y="2819850"/>
                </a:cubicBezTo>
                <a:cubicBezTo>
                  <a:pt x="5502067" y="2569816"/>
                  <a:pt x="5427606" y="2333086"/>
                  <a:pt x="5346305" y="2097618"/>
                </a:cubicBezTo>
                <a:cubicBezTo>
                  <a:pt x="5304742" y="1973811"/>
                  <a:pt x="5238614" y="1861194"/>
                  <a:pt x="5178627" y="1745780"/>
                </a:cubicBezTo>
                <a:cubicBezTo>
                  <a:pt x="5170799" y="1732662"/>
                  <a:pt x="5163806" y="1717310"/>
                  <a:pt x="5157512" y="1703493"/>
                </a:cubicBezTo>
                <a:cubicBezTo>
                  <a:pt x="5152480" y="1696516"/>
                  <a:pt x="5153726" y="1682972"/>
                  <a:pt x="5139908" y="1689267"/>
                </a:cubicBezTo>
                <a:cubicBezTo>
                  <a:pt x="5126090" y="1695561"/>
                  <a:pt x="5131822" y="1704073"/>
                  <a:pt x="5136717" y="1714819"/>
                </a:cubicBezTo>
                <a:cubicBezTo>
                  <a:pt x="5168032" y="1767290"/>
                  <a:pt x="5198512" y="1821995"/>
                  <a:pt x="5225222" y="1876563"/>
                </a:cubicBezTo>
                <a:cubicBezTo>
                  <a:pt x="5252685" y="1933801"/>
                  <a:pt x="5278201" y="1991346"/>
                  <a:pt x="5301667" y="2049214"/>
                </a:cubicBezTo>
                <a:lnTo>
                  <a:pt x="5350111" y="2181079"/>
                </a:lnTo>
                <a:lnTo>
                  <a:pt x="5351225" y="2179965"/>
                </a:lnTo>
                <a:cubicBezTo>
                  <a:pt x="5360436" y="2198389"/>
                  <a:pt x="5365043" y="2216812"/>
                  <a:pt x="5374253" y="2235233"/>
                </a:cubicBezTo>
                <a:cubicBezTo>
                  <a:pt x="5369648" y="2235233"/>
                  <a:pt x="5369648" y="2235233"/>
                  <a:pt x="5369648" y="2235233"/>
                </a:cubicBezTo>
                <a:cubicBezTo>
                  <a:pt x="5369648" y="2230629"/>
                  <a:pt x="5365042" y="2221417"/>
                  <a:pt x="5365043" y="2216812"/>
                </a:cubicBezTo>
                <a:lnTo>
                  <a:pt x="5358240" y="2203206"/>
                </a:lnTo>
                <a:lnTo>
                  <a:pt x="5365805" y="2223799"/>
                </a:lnTo>
                <a:lnTo>
                  <a:pt x="5377582" y="2264421"/>
                </a:lnTo>
                <a:lnTo>
                  <a:pt x="5382889" y="2266898"/>
                </a:lnTo>
                <a:cubicBezTo>
                  <a:pt x="5384617" y="2267474"/>
                  <a:pt x="5385768" y="2267474"/>
                  <a:pt x="5388071" y="2267474"/>
                </a:cubicBezTo>
                <a:cubicBezTo>
                  <a:pt x="5388072" y="2272079"/>
                  <a:pt x="5388071" y="2276686"/>
                  <a:pt x="5388071" y="2276686"/>
                </a:cubicBezTo>
                <a:cubicBezTo>
                  <a:pt x="5383466" y="2276686"/>
                  <a:pt x="5383465" y="2272080"/>
                  <a:pt x="5383466" y="2276686"/>
                </a:cubicBezTo>
                <a:cubicBezTo>
                  <a:pt x="5383466" y="2276686"/>
                  <a:pt x="5383466" y="2276686"/>
                  <a:pt x="5383466" y="2281290"/>
                </a:cubicBezTo>
                <a:lnTo>
                  <a:pt x="5383465" y="2284717"/>
                </a:lnTo>
                <a:lnTo>
                  <a:pt x="5417006" y="2400410"/>
                </a:lnTo>
                <a:lnTo>
                  <a:pt x="5423669" y="2432055"/>
                </a:lnTo>
                <a:lnTo>
                  <a:pt x="5434128" y="2447096"/>
                </a:lnTo>
                <a:cubicBezTo>
                  <a:pt x="5429523" y="2460912"/>
                  <a:pt x="5434128" y="2465518"/>
                  <a:pt x="5443339" y="2470124"/>
                </a:cubicBezTo>
                <a:cubicBezTo>
                  <a:pt x="5443339" y="2479336"/>
                  <a:pt x="5443340" y="2488548"/>
                  <a:pt x="5447945" y="2497759"/>
                </a:cubicBezTo>
                <a:cubicBezTo>
                  <a:pt x="5452551" y="2506969"/>
                  <a:pt x="5452551" y="2520787"/>
                  <a:pt x="5457156" y="2529998"/>
                </a:cubicBezTo>
                <a:cubicBezTo>
                  <a:pt x="5461762" y="2543816"/>
                  <a:pt x="5461762" y="2562238"/>
                  <a:pt x="5466368" y="2576056"/>
                </a:cubicBezTo>
                <a:cubicBezTo>
                  <a:pt x="5466368" y="2585267"/>
                  <a:pt x="5470974" y="2599083"/>
                  <a:pt x="5475579" y="2603690"/>
                </a:cubicBezTo>
                <a:cubicBezTo>
                  <a:pt x="5475579" y="2608296"/>
                  <a:pt x="5475579" y="2608296"/>
                  <a:pt x="5475579" y="2608296"/>
                </a:cubicBezTo>
                <a:cubicBezTo>
                  <a:pt x="5480185" y="2622113"/>
                  <a:pt x="5480185" y="2631324"/>
                  <a:pt x="5484791" y="2645140"/>
                </a:cubicBezTo>
                <a:cubicBezTo>
                  <a:pt x="5484791" y="2654352"/>
                  <a:pt x="5489397" y="2663563"/>
                  <a:pt x="5494002" y="2677380"/>
                </a:cubicBezTo>
                <a:cubicBezTo>
                  <a:pt x="5489397" y="2691197"/>
                  <a:pt x="5494002" y="2691197"/>
                  <a:pt x="5498607" y="2691198"/>
                </a:cubicBezTo>
                <a:cubicBezTo>
                  <a:pt x="5498608" y="2695804"/>
                  <a:pt x="5498608" y="2695804"/>
                  <a:pt x="5498608" y="2695804"/>
                </a:cubicBezTo>
                <a:cubicBezTo>
                  <a:pt x="5498608" y="2700409"/>
                  <a:pt x="5494002" y="2705015"/>
                  <a:pt x="5494002" y="2709621"/>
                </a:cubicBezTo>
                <a:cubicBezTo>
                  <a:pt x="5494002" y="2709621"/>
                  <a:pt x="5494002" y="2714225"/>
                  <a:pt x="5494002" y="2714225"/>
                </a:cubicBezTo>
                <a:cubicBezTo>
                  <a:pt x="5494002" y="2718831"/>
                  <a:pt x="5494002" y="2718831"/>
                  <a:pt x="5498608" y="2723437"/>
                </a:cubicBezTo>
                <a:cubicBezTo>
                  <a:pt x="5498608" y="2723437"/>
                  <a:pt x="5498608" y="2723437"/>
                  <a:pt x="5503214" y="2723438"/>
                </a:cubicBezTo>
                <a:cubicBezTo>
                  <a:pt x="5503214" y="2746466"/>
                  <a:pt x="5503214" y="2746466"/>
                  <a:pt x="5503214" y="2746466"/>
                </a:cubicBezTo>
                <a:cubicBezTo>
                  <a:pt x="5503214" y="2746466"/>
                  <a:pt x="5507819" y="2751072"/>
                  <a:pt x="5507819" y="2751072"/>
                </a:cubicBezTo>
                <a:cubicBezTo>
                  <a:pt x="5507819" y="2751072"/>
                  <a:pt x="5507819" y="2746466"/>
                  <a:pt x="5507819" y="2746466"/>
                </a:cubicBezTo>
                <a:cubicBezTo>
                  <a:pt x="5503214" y="2723438"/>
                  <a:pt x="5503214" y="2723438"/>
                  <a:pt x="5503214" y="2723438"/>
                </a:cubicBezTo>
                <a:cubicBezTo>
                  <a:pt x="5503214" y="2723438"/>
                  <a:pt x="5507819" y="2723438"/>
                  <a:pt x="5507819" y="2723438"/>
                </a:cubicBezTo>
                <a:cubicBezTo>
                  <a:pt x="5507819" y="2728045"/>
                  <a:pt x="5507819" y="2732649"/>
                  <a:pt x="5507819" y="2732649"/>
                </a:cubicBezTo>
                <a:cubicBezTo>
                  <a:pt x="5507819" y="2737255"/>
                  <a:pt x="5507819" y="2737255"/>
                  <a:pt x="5507819" y="2737255"/>
                </a:cubicBezTo>
                <a:cubicBezTo>
                  <a:pt x="5507819" y="2741860"/>
                  <a:pt x="5512425" y="2746465"/>
                  <a:pt x="5512425" y="2751072"/>
                </a:cubicBezTo>
                <a:cubicBezTo>
                  <a:pt x="5512425" y="2755677"/>
                  <a:pt x="5512425" y="2760283"/>
                  <a:pt x="5512425" y="2769494"/>
                </a:cubicBezTo>
                <a:cubicBezTo>
                  <a:pt x="5512425" y="2764889"/>
                  <a:pt x="5507818" y="2764888"/>
                  <a:pt x="5507818" y="2764888"/>
                </a:cubicBezTo>
                <a:cubicBezTo>
                  <a:pt x="5507818" y="2764888"/>
                  <a:pt x="5507819" y="2769495"/>
                  <a:pt x="5507819" y="2774100"/>
                </a:cubicBezTo>
                <a:cubicBezTo>
                  <a:pt x="5507819" y="2774100"/>
                  <a:pt x="5507818" y="2778706"/>
                  <a:pt x="5507819" y="2783312"/>
                </a:cubicBezTo>
                <a:cubicBezTo>
                  <a:pt x="5512425" y="2787918"/>
                  <a:pt x="5512425" y="2792523"/>
                  <a:pt x="5512425" y="2797130"/>
                </a:cubicBezTo>
                <a:cubicBezTo>
                  <a:pt x="5512425" y="2801735"/>
                  <a:pt x="5512425" y="2801735"/>
                  <a:pt x="5512425" y="2806339"/>
                </a:cubicBezTo>
                <a:cubicBezTo>
                  <a:pt x="5517031" y="2810946"/>
                  <a:pt x="5517031" y="2810946"/>
                  <a:pt x="5517031" y="2810946"/>
                </a:cubicBezTo>
                <a:cubicBezTo>
                  <a:pt x="5517031" y="2815552"/>
                  <a:pt x="5521637" y="2820157"/>
                  <a:pt x="5521637" y="2824763"/>
                </a:cubicBezTo>
                <a:cubicBezTo>
                  <a:pt x="5521637" y="2829368"/>
                  <a:pt x="5521637" y="2833975"/>
                  <a:pt x="5521637" y="2833975"/>
                </a:cubicBezTo>
                <a:cubicBezTo>
                  <a:pt x="5517031" y="2833975"/>
                  <a:pt x="5517031" y="2833975"/>
                  <a:pt x="5517031" y="2838580"/>
                </a:cubicBezTo>
                <a:cubicBezTo>
                  <a:pt x="5517031" y="2838580"/>
                  <a:pt x="5517031" y="2843186"/>
                  <a:pt x="5521637" y="2843185"/>
                </a:cubicBezTo>
                <a:cubicBezTo>
                  <a:pt x="5521637" y="2843185"/>
                  <a:pt x="5521636" y="2847792"/>
                  <a:pt x="5517031" y="2852397"/>
                </a:cubicBezTo>
                <a:cubicBezTo>
                  <a:pt x="5521637" y="2861609"/>
                  <a:pt x="5521637" y="2861609"/>
                  <a:pt x="5521637" y="2861609"/>
                </a:cubicBezTo>
                <a:cubicBezTo>
                  <a:pt x="5521637" y="2861609"/>
                  <a:pt x="5521637" y="2857003"/>
                  <a:pt x="5526242" y="2857003"/>
                </a:cubicBezTo>
                <a:cubicBezTo>
                  <a:pt x="5526242" y="2861609"/>
                  <a:pt x="5526242" y="2866214"/>
                  <a:pt x="5526242" y="2870820"/>
                </a:cubicBezTo>
                <a:cubicBezTo>
                  <a:pt x="5526241" y="2875426"/>
                  <a:pt x="5526241" y="2875426"/>
                  <a:pt x="5526241" y="2875426"/>
                </a:cubicBezTo>
                <a:cubicBezTo>
                  <a:pt x="5530848" y="2884637"/>
                  <a:pt x="5530848" y="2889242"/>
                  <a:pt x="5530848" y="2893848"/>
                </a:cubicBezTo>
                <a:cubicBezTo>
                  <a:pt x="5530848" y="2903059"/>
                  <a:pt x="5530848" y="2907666"/>
                  <a:pt x="5530848" y="2912271"/>
                </a:cubicBezTo>
                <a:cubicBezTo>
                  <a:pt x="5530848" y="2916877"/>
                  <a:pt x="5530848" y="2916877"/>
                  <a:pt x="5530848" y="2926088"/>
                </a:cubicBezTo>
                <a:cubicBezTo>
                  <a:pt x="5526242" y="2930694"/>
                  <a:pt x="5530848" y="2944511"/>
                  <a:pt x="5530848" y="2953722"/>
                </a:cubicBezTo>
                <a:cubicBezTo>
                  <a:pt x="5530847" y="2958328"/>
                  <a:pt x="5526242" y="2962933"/>
                  <a:pt x="5526242" y="2967540"/>
                </a:cubicBezTo>
                <a:cubicBezTo>
                  <a:pt x="5526242" y="2967540"/>
                  <a:pt x="5521637" y="2962934"/>
                  <a:pt x="5521637" y="2962934"/>
                </a:cubicBezTo>
                <a:cubicBezTo>
                  <a:pt x="5521637" y="2958328"/>
                  <a:pt x="5517030" y="2958328"/>
                  <a:pt x="5517030" y="2958328"/>
                </a:cubicBezTo>
                <a:cubicBezTo>
                  <a:pt x="5517030" y="2958328"/>
                  <a:pt x="5517030" y="2958328"/>
                  <a:pt x="5517031" y="2962934"/>
                </a:cubicBezTo>
                <a:cubicBezTo>
                  <a:pt x="5517031" y="2967539"/>
                  <a:pt x="5517031" y="2967539"/>
                  <a:pt x="5517031" y="2967539"/>
                </a:cubicBezTo>
                <a:cubicBezTo>
                  <a:pt x="5517031" y="2972145"/>
                  <a:pt x="5517031" y="2972145"/>
                  <a:pt x="5521637" y="2972145"/>
                </a:cubicBezTo>
                <a:cubicBezTo>
                  <a:pt x="5521637" y="2972145"/>
                  <a:pt x="5526242" y="2976750"/>
                  <a:pt x="5526242" y="2976750"/>
                </a:cubicBezTo>
                <a:cubicBezTo>
                  <a:pt x="5530848" y="2976751"/>
                  <a:pt x="5530848" y="2976751"/>
                  <a:pt x="5530848" y="2976751"/>
                </a:cubicBezTo>
                <a:cubicBezTo>
                  <a:pt x="5530848" y="2972145"/>
                  <a:pt x="5535454" y="2962934"/>
                  <a:pt x="5535454" y="2953722"/>
                </a:cubicBezTo>
                <a:cubicBezTo>
                  <a:pt x="5535453" y="2949117"/>
                  <a:pt x="5535453" y="2949117"/>
                  <a:pt x="5535453" y="2949117"/>
                </a:cubicBezTo>
                <a:cubicBezTo>
                  <a:pt x="5535454" y="2944511"/>
                  <a:pt x="5530848" y="2935300"/>
                  <a:pt x="5535454" y="2930694"/>
                </a:cubicBezTo>
                <a:cubicBezTo>
                  <a:pt x="5535454" y="2926088"/>
                  <a:pt x="5535454" y="2926088"/>
                  <a:pt x="5535454" y="2921483"/>
                </a:cubicBezTo>
                <a:cubicBezTo>
                  <a:pt x="5540059" y="2926088"/>
                  <a:pt x="5540059" y="2935299"/>
                  <a:pt x="5540059" y="2944510"/>
                </a:cubicBezTo>
                <a:cubicBezTo>
                  <a:pt x="5540059" y="2953722"/>
                  <a:pt x="5540059" y="2962934"/>
                  <a:pt x="5544665" y="2972145"/>
                </a:cubicBezTo>
                <a:cubicBezTo>
                  <a:pt x="5544665" y="2976750"/>
                  <a:pt x="5540059" y="2976751"/>
                  <a:pt x="5540059" y="2981357"/>
                </a:cubicBezTo>
                <a:cubicBezTo>
                  <a:pt x="5540059" y="2990568"/>
                  <a:pt x="5540059" y="2990568"/>
                  <a:pt x="5540059" y="2990568"/>
                </a:cubicBezTo>
                <a:cubicBezTo>
                  <a:pt x="5540059" y="2999778"/>
                  <a:pt x="5540059" y="3004385"/>
                  <a:pt x="5540058" y="3013596"/>
                </a:cubicBezTo>
                <a:cubicBezTo>
                  <a:pt x="5535454" y="3008990"/>
                  <a:pt x="5535454" y="3008990"/>
                  <a:pt x="5535454" y="3008990"/>
                </a:cubicBezTo>
                <a:cubicBezTo>
                  <a:pt x="5535454" y="3004385"/>
                  <a:pt x="5535454" y="3004385"/>
                  <a:pt x="5530848" y="3008991"/>
                </a:cubicBezTo>
                <a:cubicBezTo>
                  <a:pt x="5530848" y="3008991"/>
                  <a:pt x="5530848" y="3008991"/>
                  <a:pt x="5530848" y="3013596"/>
                </a:cubicBezTo>
                <a:cubicBezTo>
                  <a:pt x="5530848" y="3013596"/>
                  <a:pt x="5530848" y="3018201"/>
                  <a:pt x="5530848" y="3018201"/>
                </a:cubicBezTo>
                <a:cubicBezTo>
                  <a:pt x="5535454" y="3022807"/>
                  <a:pt x="5535454" y="3022807"/>
                  <a:pt x="5535454" y="3022807"/>
                </a:cubicBezTo>
                <a:cubicBezTo>
                  <a:pt x="5535454" y="3022807"/>
                  <a:pt x="5535454" y="3027414"/>
                  <a:pt x="5535454" y="3027414"/>
                </a:cubicBezTo>
                <a:cubicBezTo>
                  <a:pt x="5535454" y="3027414"/>
                  <a:pt x="5535454" y="3027414"/>
                  <a:pt x="5535454" y="3032019"/>
                </a:cubicBezTo>
                <a:cubicBezTo>
                  <a:pt x="5535454" y="3036624"/>
                  <a:pt x="5540059" y="3045836"/>
                  <a:pt x="5540059" y="3050441"/>
                </a:cubicBezTo>
                <a:cubicBezTo>
                  <a:pt x="5540059" y="3064258"/>
                  <a:pt x="5544665" y="3068864"/>
                  <a:pt x="5540059" y="3073471"/>
                </a:cubicBezTo>
                <a:cubicBezTo>
                  <a:pt x="5535454" y="3073470"/>
                  <a:pt x="5535454" y="3078076"/>
                  <a:pt x="5535454" y="3078076"/>
                </a:cubicBezTo>
                <a:cubicBezTo>
                  <a:pt x="5535454" y="3078076"/>
                  <a:pt x="5530847" y="3078076"/>
                  <a:pt x="5530847" y="3073471"/>
                </a:cubicBezTo>
                <a:cubicBezTo>
                  <a:pt x="5530848" y="3055047"/>
                  <a:pt x="5530848" y="3036625"/>
                  <a:pt x="5526242" y="3018202"/>
                </a:cubicBezTo>
                <a:cubicBezTo>
                  <a:pt x="5526242" y="3013595"/>
                  <a:pt x="5526242" y="3013595"/>
                  <a:pt x="5526242" y="3013595"/>
                </a:cubicBezTo>
                <a:cubicBezTo>
                  <a:pt x="5521637" y="3013595"/>
                  <a:pt x="5521637" y="3018202"/>
                  <a:pt x="5521637" y="3018202"/>
                </a:cubicBezTo>
                <a:cubicBezTo>
                  <a:pt x="5526242" y="3036625"/>
                  <a:pt x="5526242" y="3055048"/>
                  <a:pt x="5526242" y="3073471"/>
                </a:cubicBezTo>
                <a:cubicBezTo>
                  <a:pt x="5521637" y="3073471"/>
                  <a:pt x="5517031" y="3073470"/>
                  <a:pt x="5512425" y="3082681"/>
                </a:cubicBezTo>
                <a:cubicBezTo>
                  <a:pt x="5512425" y="3105710"/>
                  <a:pt x="5503214" y="3110316"/>
                  <a:pt x="5503214" y="3133345"/>
                </a:cubicBezTo>
                <a:cubicBezTo>
                  <a:pt x="5480185" y="3193219"/>
                  <a:pt x="5470974" y="3266910"/>
                  <a:pt x="5466368" y="3317571"/>
                </a:cubicBezTo>
                <a:cubicBezTo>
                  <a:pt x="5466368" y="3322178"/>
                  <a:pt x="5466368" y="3322178"/>
                  <a:pt x="5466368" y="3322178"/>
                </a:cubicBezTo>
                <a:cubicBezTo>
                  <a:pt x="5466368" y="3322178"/>
                  <a:pt x="5466368" y="3326784"/>
                  <a:pt x="5466368" y="3326784"/>
                </a:cubicBezTo>
                <a:cubicBezTo>
                  <a:pt x="5470974" y="3326784"/>
                  <a:pt x="5470974" y="3326784"/>
                  <a:pt x="5470974" y="3322177"/>
                </a:cubicBezTo>
                <a:cubicBezTo>
                  <a:pt x="5475579" y="3271514"/>
                  <a:pt x="5484791" y="3202429"/>
                  <a:pt x="5507819" y="3142555"/>
                </a:cubicBezTo>
                <a:cubicBezTo>
                  <a:pt x="5507819" y="3147162"/>
                  <a:pt x="5507819" y="3147162"/>
                  <a:pt x="5507819" y="3147162"/>
                </a:cubicBezTo>
                <a:cubicBezTo>
                  <a:pt x="5512425" y="3147161"/>
                  <a:pt x="5512425" y="3142556"/>
                  <a:pt x="5517031" y="3137949"/>
                </a:cubicBezTo>
                <a:cubicBezTo>
                  <a:pt x="5517031" y="3142556"/>
                  <a:pt x="5517031" y="3147162"/>
                  <a:pt x="5517031" y="3151766"/>
                </a:cubicBezTo>
                <a:cubicBezTo>
                  <a:pt x="5517031" y="3151766"/>
                  <a:pt x="5517031" y="3151766"/>
                  <a:pt x="5512425" y="3151767"/>
                </a:cubicBezTo>
                <a:cubicBezTo>
                  <a:pt x="5512425" y="3156373"/>
                  <a:pt x="5512425" y="3156373"/>
                  <a:pt x="5512425" y="3156373"/>
                </a:cubicBezTo>
                <a:cubicBezTo>
                  <a:pt x="5512425" y="3156373"/>
                  <a:pt x="5512425" y="3156373"/>
                  <a:pt x="5512425" y="3160978"/>
                </a:cubicBezTo>
                <a:cubicBezTo>
                  <a:pt x="5512425" y="3160978"/>
                  <a:pt x="5517031" y="3160978"/>
                  <a:pt x="5517031" y="3160978"/>
                </a:cubicBezTo>
                <a:cubicBezTo>
                  <a:pt x="5512424" y="3170189"/>
                  <a:pt x="5512425" y="3179401"/>
                  <a:pt x="5512425" y="3184006"/>
                </a:cubicBezTo>
                <a:cubicBezTo>
                  <a:pt x="5512425" y="3188613"/>
                  <a:pt x="5512425" y="3188613"/>
                  <a:pt x="5512425" y="3193219"/>
                </a:cubicBezTo>
                <a:cubicBezTo>
                  <a:pt x="5512425" y="3197823"/>
                  <a:pt x="5512424" y="3202430"/>
                  <a:pt x="5512425" y="3207036"/>
                </a:cubicBezTo>
                <a:lnTo>
                  <a:pt x="5512425" y="3211640"/>
                </a:lnTo>
                <a:cubicBezTo>
                  <a:pt x="5507818" y="3211641"/>
                  <a:pt x="5507818" y="3211641"/>
                  <a:pt x="5507819" y="3216247"/>
                </a:cubicBezTo>
                <a:cubicBezTo>
                  <a:pt x="5507819" y="3220852"/>
                  <a:pt x="5507819" y="3220852"/>
                  <a:pt x="5507819" y="3225458"/>
                </a:cubicBezTo>
                <a:cubicBezTo>
                  <a:pt x="5507819" y="3225458"/>
                  <a:pt x="5512425" y="3230064"/>
                  <a:pt x="5512425" y="3230064"/>
                </a:cubicBezTo>
                <a:cubicBezTo>
                  <a:pt x="5517031" y="3266909"/>
                  <a:pt x="5517031" y="3303755"/>
                  <a:pt x="5512425" y="3340600"/>
                </a:cubicBezTo>
                <a:cubicBezTo>
                  <a:pt x="5507819" y="3359023"/>
                  <a:pt x="5507819" y="3372841"/>
                  <a:pt x="5503214" y="3391263"/>
                </a:cubicBezTo>
                <a:cubicBezTo>
                  <a:pt x="5503214" y="3391263"/>
                  <a:pt x="5507819" y="3391263"/>
                  <a:pt x="5507819" y="3386658"/>
                </a:cubicBezTo>
                <a:cubicBezTo>
                  <a:pt x="5503214" y="3418897"/>
                  <a:pt x="5503214" y="3446532"/>
                  <a:pt x="5498608" y="3478771"/>
                </a:cubicBezTo>
                <a:cubicBezTo>
                  <a:pt x="5498608" y="3483377"/>
                  <a:pt x="5498608" y="3483377"/>
                  <a:pt x="5503214" y="3483377"/>
                </a:cubicBezTo>
                <a:cubicBezTo>
                  <a:pt x="5503214" y="3492588"/>
                  <a:pt x="5498608" y="3497193"/>
                  <a:pt x="5498608" y="3506406"/>
                </a:cubicBezTo>
                <a:cubicBezTo>
                  <a:pt x="5498608" y="3501800"/>
                  <a:pt x="5494002" y="3506406"/>
                  <a:pt x="5494002" y="3511011"/>
                </a:cubicBezTo>
                <a:cubicBezTo>
                  <a:pt x="5498608" y="3511010"/>
                  <a:pt x="5498608" y="3515617"/>
                  <a:pt x="5498608" y="3520223"/>
                </a:cubicBezTo>
                <a:cubicBezTo>
                  <a:pt x="5498608" y="3529434"/>
                  <a:pt x="5494001" y="3538645"/>
                  <a:pt x="5494002" y="3547856"/>
                </a:cubicBezTo>
                <a:cubicBezTo>
                  <a:pt x="5494002" y="3547856"/>
                  <a:pt x="5494001" y="3552463"/>
                  <a:pt x="5494001" y="3552463"/>
                </a:cubicBezTo>
                <a:cubicBezTo>
                  <a:pt x="5494002" y="3557068"/>
                  <a:pt x="5489397" y="3561674"/>
                  <a:pt x="5489397" y="3566280"/>
                </a:cubicBezTo>
                <a:cubicBezTo>
                  <a:pt x="5489397" y="3570884"/>
                  <a:pt x="5489397" y="3570884"/>
                  <a:pt x="5489397" y="3570884"/>
                </a:cubicBezTo>
                <a:cubicBezTo>
                  <a:pt x="5489397" y="3570884"/>
                  <a:pt x="5489397" y="3575491"/>
                  <a:pt x="5489397" y="3575491"/>
                </a:cubicBezTo>
                <a:cubicBezTo>
                  <a:pt x="5484791" y="3603125"/>
                  <a:pt x="5475579" y="3630759"/>
                  <a:pt x="5470974" y="3653788"/>
                </a:cubicBezTo>
                <a:cubicBezTo>
                  <a:pt x="5470974" y="3653788"/>
                  <a:pt x="5475579" y="3662998"/>
                  <a:pt x="5470974" y="3667605"/>
                </a:cubicBezTo>
                <a:cubicBezTo>
                  <a:pt x="5470974" y="3667605"/>
                  <a:pt x="5470975" y="3672211"/>
                  <a:pt x="5470975" y="3672211"/>
                </a:cubicBezTo>
                <a:cubicBezTo>
                  <a:pt x="5470974" y="3667605"/>
                  <a:pt x="5470974" y="3681422"/>
                  <a:pt x="5470975" y="3690633"/>
                </a:cubicBezTo>
                <a:cubicBezTo>
                  <a:pt x="5466368" y="3709055"/>
                  <a:pt x="5457157" y="3727478"/>
                  <a:pt x="5452551" y="3741296"/>
                </a:cubicBezTo>
                <a:cubicBezTo>
                  <a:pt x="5429522" y="3819593"/>
                  <a:pt x="5411099" y="3879467"/>
                  <a:pt x="5392676" y="3934735"/>
                </a:cubicBezTo>
                <a:cubicBezTo>
                  <a:pt x="5392676" y="3939341"/>
                  <a:pt x="5392676" y="3939341"/>
                  <a:pt x="5392676" y="3939341"/>
                </a:cubicBezTo>
                <a:cubicBezTo>
                  <a:pt x="5388071" y="3943946"/>
                  <a:pt x="5388071" y="3943946"/>
                  <a:pt x="5388071" y="3943946"/>
                </a:cubicBezTo>
                <a:cubicBezTo>
                  <a:pt x="5376556" y="3964672"/>
                  <a:pt x="5365042" y="3984246"/>
                  <a:pt x="5353528" y="4004971"/>
                </a:cubicBezTo>
                <a:lnTo>
                  <a:pt x="5322699" y="4065600"/>
                </a:lnTo>
                <a:lnTo>
                  <a:pt x="5323231" y="4064270"/>
                </a:lnTo>
                <a:cubicBezTo>
                  <a:pt x="5325318" y="4058513"/>
                  <a:pt x="5327045" y="4053332"/>
                  <a:pt x="5328196" y="4049877"/>
                </a:cubicBezTo>
                <a:cubicBezTo>
                  <a:pt x="5328196" y="4045272"/>
                  <a:pt x="5332802" y="4040666"/>
                  <a:pt x="5332802" y="4040666"/>
                </a:cubicBezTo>
                <a:cubicBezTo>
                  <a:pt x="5342013" y="4022243"/>
                  <a:pt x="5351225" y="4013032"/>
                  <a:pt x="5346620" y="4008426"/>
                </a:cubicBezTo>
                <a:cubicBezTo>
                  <a:pt x="5355831" y="4003820"/>
                  <a:pt x="5365042" y="3976186"/>
                  <a:pt x="5369648" y="3953158"/>
                </a:cubicBezTo>
                <a:cubicBezTo>
                  <a:pt x="5369648" y="3948552"/>
                  <a:pt x="5369648" y="3943945"/>
                  <a:pt x="5374253" y="3943946"/>
                </a:cubicBezTo>
                <a:cubicBezTo>
                  <a:pt x="5374253" y="3943946"/>
                  <a:pt x="5378859" y="3939340"/>
                  <a:pt x="5378859" y="3934735"/>
                </a:cubicBezTo>
                <a:cubicBezTo>
                  <a:pt x="5378859" y="3930129"/>
                  <a:pt x="5378859" y="3925523"/>
                  <a:pt x="5374253" y="3930129"/>
                </a:cubicBezTo>
                <a:cubicBezTo>
                  <a:pt x="5369649" y="3930129"/>
                  <a:pt x="5365042" y="3939341"/>
                  <a:pt x="5360436" y="3948552"/>
                </a:cubicBezTo>
                <a:cubicBezTo>
                  <a:pt x="5360436" y="3953158"/>
                  <a:pt x="5360436" y="3953158"/>
                  <a:pt x="5360436" y="3953158"/>
                </a:cubicBezTo>
                <a:cubicBezTo>
                  <a:pt x="5342013" y="3990003"/>
                  <a:pt x="5332802" y="4003820"/>
                  <a:pt x="5323590" y="4036059"/>
                </a:cubicBezTo>
                <a:cubicBezTo>
                  <a:pt x="5323590" y="4036059"/>
                  <a:pt x="5323590" y="4040666"/>
                  <a:pt x="5323590" y="4040666"/>
                </a:cubicBezTo>
                <a:cubicBezTo>
                  <a:pt x="5318986" y="4045272"/>
                  <a:pt x="5309773" y="4059089"/>
                  <a:pt x="5305168" y="4063693"/>
                </a:cubicBezTo>
                <a:cubicBezTo>
                  <a:pt x="5309774" y="4072906"/>
                  <a:pt x="5300562" y="4072906"/>
                  <a:pt x="5291350" y="4091328"/>
                </a:cubicBezTo>
                <a:cubicBezTo>
                  <a:pt x="5284442" y="4107448"/>
                  <a:pt x="5276382" y="4127023"/>
                  <a:pt x="5266595" y="4146597"/>
                </a:cubicBezTo>
                <a:lnTo>
                  <a:pt x="5237163" y="4192915"/>
                </a:lnTo>
                <a:lnTo>
                  <a:pt x="5236082" y="4188048"/>
                </a:lnTo>
                <a:cubicBezTo>
                  <a:pt x="5199236" y="4261739"/>
                  <a:pt x="5157785" y="4326218"/>
                  <a:pt x="5107121" y="4399910"/>
                </a:cubicBezTo>
                <a:cubicBezTo>
                  <a:pt x="5107121" y="4399910"/>
                  <a:pt x="5102517" y="4399910"/>
                  <a:pt x="5102517" y="4399910"/>
                </a:cubicBezTo>
                <a:cubicBezTo>
                  <a:pt x="5102516" y="4404516"/>
                  <a:pt x="5102516" y="4404516"/>
                  <a:pt x="5102516" y="4404516"/>
                </a:cubicBezTo>
                <a:cubicBezTo>
                  <a:pt x="5102516" y="4404516"/>
                  <a:pt x="5102516" y="4404516"/>
                  <a:pt x="5102516" y="4409121"/>
                </a:cubicBezTo>
                <a:cubicBezTo>
                  <a:pt x="5097910" y="4413727"/>
                  <a:pt x="5088699" y="4418333"/>
                  <a:pt x="5084093" y="4422938"/>
                </a:cubicBezTo>
                <a:cubicBezTo>
                  <a:pt x="5093304" y="4436756"/>
                  <a:pt x="5061064" y="4464390"/>
                  <a:pt x="5047247" y="4487417"/>
                </a:cubicBezTo>
                <a:cubicBezTo>
                  <a:pt x="5042642" y="4482811"/>
                  <a:pt x="5051853" y="4473601"/>
                  <a:pt x="5047248" y="4473601"/>
                </a:cubicBezTo>
                <a:cubicBezTo>
                  <a:pt x="5024218" y="4496630"/>
                  <a:pt x="5056460" y="4478207"/>
                  <a:pt x="5033430" y="4505841"/>
                </a:cubicBezTo>
                <a:cubicBezTo>
                  <a:pt x="5028824" y="4505841"/>
                  <a:pt x="5033430" y="4501235"/>
                  <a:pt x="5028824" y="4501235"/>
                </a:cubicBezTo>
                <a:cubicBezTo>
                  <a:pt x="5010401" y="4533475"/>
                  <a:pt x="4982767" y="4556504"/>
                  <a:pt x="4973555" y="4579532"/>
                </a:cubicBezTo>
                <a:cubicBezTo>
                  <a:pt x="4973555" y="4579532"/>
                  <a:pt x="4978161" y="4570321"/>
                  <a:pt x="4968950" y="4579532"/>
                </a:cubicBezTo>
                <a:cubicBezTo>
                  <a:pt x="4964344" y="4602561"/>
                  <a:pt x="4936711" y="4616378"/>
                  <a:pt x="4918287" y="4634799"/>
                </a:cubicBezTo>
                <a:cubicBezTo>
                  <a:pt x="4904470" y="4662435"/>
                  <a:pt x="4881441" y="4685463"/>
                  <a:pt x="4858413" y="4703885"/>
                </a:cubicBezTo>
                <a:cubicBezTo>
                  <a:pt x="4846898" y="4713097"/>
                  <a:pt x="4835384" y="4722309"/>
                  <a:pt x="4823294" y="4733247"/>
                </a:cubicBezTo>
                <a:lnTo>
                  <a:pt x="4789327" y="4768227"/>
                </a:lnTo>
                <a:lnTo>
                  <a:pt x="4789327" y="4763760"/>
                </a:lnTo>
                <a:cubicBezTo>
                  <a:pt x="4784721" y="4763759"/>
                  <a:pt x="4784721" y="4763759"/>
                  <a:pt x="4784721" y="4768366"/>
                </a:cubicBezTo>
                <a:cubicBezTo>
                  <a:pt x="4780115" y="4777577"/>
                  <a:pt x="4780115" y="4777577"/>
                  <a:pt x="4780115" y="4777577"/>
                </a:cubicBezTo>
                <a:cubicBezTo>
                  <a:pt x="4780115" y="4772970"/>
                  <a:pt x="4780115" y="4772970"/>
                  <a:pt x="4780115" y="4772970"/>
                </a:cubicBezTo>
                <a:cubicBezTo>
                  <a:pt x="4770904" y="4777577"/>
                  <a:pt x="4761692" y="4786788"/>
                  <a:pt x="4752481" y="4800605"/>
                </a:cubicBezTo>
                <a:cubicBezTo>
                  <a:pt x="4752481" y="4800605"/>
                  <a:pt x="4752481" y="4805211"/>
                  <a:pt x="4752481" y="4805211"/>
                </a:cubicBezTo>
                <a:cubicBezTo>
                  <a:pt x="4752482" y="4809817"/>
                  <a:pt x="4747875" y="4809817"/>
                  <a:pt x="4747875" y="4814422"/>
                </a:cubicBezTo>
                <a:cubicBezTo>
                  <a:pt x="4747875" y="4809817"/>
                  <a:pt x="4752481" y="4805211"/>
                  <a:pt x="4747875" y="4805211"/>
                </a:cubicBezTo>
                <a:cubicBezTo>
                  <a:pt x="4743269" y="4809817"/>
                  <a:pt x="4738664" y="4814422"/>
                  <a:pt x="4734058" y="4819028"/>
                </a:cubicBezTo>
                <a:cubicBezTo>
                  <a:pt x="4734058" y="4814421"/>
                  <a:pt x="4734058" y="4814421"/>
                  <a:pt x="4734058" y="4814421"/>
                </a:cubicBezTo>
                <a:cubicBezTo>
                  <a:pt x="4734058" y="4814421"/>
                  <a:pt x="4734058" y="4814421"/>
                  <a:pt x="4734058" y="4809817"/>
                </a:cubicBezTo>
                <a:cubicBezTo>
                  <a:pt x="4734058" y="4809817"/>
                  <a:pt x="4734058" y="4809817"/>
                  <a:pt x="4729452" y="4809817"/>
                </a:cubicBezTo>
                <a:cubicBezTo>
                  <a:pt x="4729452" y="4814422"/>
                  <a:pt x="4729452" y="4819028"/>
                  <a:pt x="4729452" y="4819028"/>
                </a:cubicBezTo>
                <a:cubicBezTo>
                  <a:pt x="4729452" y="4819028"/>
                  <a:pt x="4729452" y="4819028"/>
                  <a:pt x="4729453" y="4823634"/>
                </a:cubicBezTo>
                <a:cubicBezTo>
                  <a:pt x="4729453" y="4823634"/>
                  <a:pt x="4724847" y="4828240"/>
                  <a:pt x="4724847" y="4828240"/>
                </a:cubicBezTo>
                <a:cubicBezTo>
                  <a:pt x="4724847" y="4828240"/>
                  <a:pt x="4720241" y="4828240"/>
                  <a:pt x="4720241" y="4828240"/>
                </a:cubicBezTo>
                <a:cubicBezTo>
                  <a:pt x="4720241" y="4828240"/>
                  <a:pt x="4715635" y="4828240"/>
                  <a:pt x="4715635" y="4828240"/>
                </a:cubicBezTo>
                <a:cubicBezTo>
                  <a:pt x="4715635" y="4832845"/>
                  <a:pt x="4715635" y="4832845"/>
                  <a:pt x="4715635" y="4832845"/>
                </a:cubicBezTo>
                <a:cubicBezTo>
                  <a:pt x="4715635" y="4837451"/>
                  <a:pt x="4715635" y="4837451"/>
                  <a:pt x="4715635" y="4837451"/>
                </a:cubicBezTo>
                <a:cubicBezTo>
                  <a:pt x="4711029" y="4842057"/>
                  <a:pt x="4706424" y="4846661"/>
                  <a:pt x="4701818" y="4846662"/>
                </a:cubicBezTo>
                <a:cubicBezTo>
                  <a:pt x="4701818" y="4846662"/>
                  <a:pt x="4701818" y="4846662"/>
                  <a:pt x="4701819" y="4842057"/>
                </a:cubicBezTo>
                <a:cubicBezTo>
                  <a:pt x="4701819" y="4842057"/>
                  <a:pt x="4697212" y="4846662"/>
                  <a:pt x="4697212" y="4846662"/>
                </a:cubicBezTo>
                <a:cubicBezTo>
                  <a:pt x="4692606" y="4851268"/>
                  <a:pt x="4692606" y="4851268"/>
                  <a:pt x="4692606" y="4851268"/>
                </a:cubicBezTo>
                <a:cubicBezTo>
                  <a:pt x="4692606" y="4851268"/>
                  <a:pt x="4688001" y="4855874"/>
                  <a:pt x="4688001" y="4860479"/>
                </a:cubicBezTo>
                <a:cubicBezTo>
                  <a:pt x="4688001" y="4855874"/>
                  <a:pt x="4688001" y="4855874"/>
                  <a:pt x="4688001" y="4855874"/>
                </a:cubicBezTo>
                <a:cubicBezTo>
                  <a:pt x="4683395" y="4855874"/>
                  <a:pt x="4678789" y="4860479"/>
                  <a:pt x="4669578" y="4865085"/>
                </a:cubicBezTo>
                <a:cubicBezTo>
                  <a:pt x="4674183" y="4855874"/>
                  <a:pt x="4664972" y="4865084"/>
                  <a:pt x="4669578" y="4855874"/>
                </a:cubicBezTo>
                <a:cubicBezTo>
                  <a:pt x="4651155" y="4869691"/>
                  <a:pt x="4651155" y="4869691"/>
                  <a:pt x="4651155" y="4869691"/>
                </a:cubicBezTo>
                <a:cubicBezTo>
                  <a:pt x="4651155" y="4869691"/>
                  <a:pt x="4651155" y="4865085"/>
                  <a:pt x="4651155" y="4865085"/>
                </a:cubicBezTo>
                <a:cubicBezTo>
                  <a:pt x="4655761" y="4860479"/>
                  <a:pt x="4655761" y="4860479"/>
                  <a:pt x="4655761" y="4860479"/>
                </a:cubicBezTo>
                <a:cubicBezTo>
                  <a:pt x="4655761" y="4860479"/>
                  <a:pt x="4660366" y="4860478"/>
                  <a:pt x="4655761" y="4855874"/>
                </a:cubicBezTo>
                <a:cubicBezTo>
                  <a:pt x="4655761" y="4855874"/>
                  <a:pt x="4655761" y="4855874"/>
                  <a:pt x="4651155" y="4860479"/>
                </a:cubicBezTo>
                <a:cubicBezTo>
                  <a:pt x="4646549" y="4865085"/>
                  <a:pt x="4646549" y="4865085"/>
                  <a:pt x="4646549" y="4865085"/>
                </a:cubicBezTo>
                <a:cubicBezTo>
                  <a:pt x="4646549" y="4869691"/>
                  <a:pt x="4641944" y="4869691"/>
                  <a:pt x="4641943" y="4874296"/>
                </a:cubicBezTo>
                <a:cubicBezTo>
                  <a:pt x="4641943" y="4874296"/>
                  <a:pt x="4646549" y="4878902"/>
                  <a:pt x="4651155" y="4874296"/>
                </a:cubicBezTo>
                <a:cubicBezTo>
                  <a:pt x="4646549" y="4878902"/>
                  <a:pt x="4646549" y="4878902"/>
                  <a:pt x="4646549" y="4878902"/>
                </a:cubicBezTo>
                <a:cubicBezTo>
                  <a:pt x="4632732" y="4897325"/>
                  <a:pt x="4628126" y="4892719"/>
                  <a:pt x="4623520" y="4906536"/>
                </a:cubicBezTo>
                <a:cubicBezTo>
                  <a:pt x="4632732" y="4897325"/>
                  <a:pt x="4637338" y="4901931"/>
                  <a:pt x="4641943" y="4901931"/>
                </a:cubicBezTo>
                <a:cubicBezTo>
                  <a:pt x="4637338" y="4906536"/>
                  <a:pt x="4628126" y="4911142"/>
                  <a:pt x="4623520" y="4915748"/>
                </a:cubicBezTo>
                <a:cubicBezTo>
                  <a:pt x="4618916" y="4920353"/>
                  <a:pt x="4614310" y="4924959"/>
                  <a:pt x="4609703" y="4929565"/>
                </a:cubicBezTo>
                <a:cubicBezTo>
                  <a:pt x="4605098" y="4929565"/>
                  <a:pt x="4600492" y="4934170"/>
                  <a:pt x="4600492" y="4934170"/>
                </a:cubicBezTo>
                <a:cubicBezTo>
                  <a:pt x="4595886" y="4934170"/>
                  <a:pt x="4600492" y="4929565"/>
                  <a:pt x="4600493" y="4924959"/>
                </a:cubicBezTo>
                <a:cubicBezTo>
                  <a:pt x="4582069" y="4943381"/>
                  <a:pt x="4582069" y="4943381"/>
                  <a:pt x="4582069" y="4943381"/>
                </a:cubicBezTo>
                <a:cubicBezTo>
                  <a:pt x="4577464" y="4938776"/>
                  <a:pt x="4577464" y="4938776"/>
                  <a:pt x="4577464" y="4938776"/>
                </a:cubicBezTo>
                <a:cubicBezTo>
                  <a:pt x="4577464" y="4938776"/>
                  <a:pt x="4577463" y="4934170"/>
                  <a:pt x="4582069" y="4934170"/>
                </a:cubicBezTo>
                <a:cubicBezTo>
                  <a:pt x="4582069" y="4929564"/>
                  <a:pt x="4582069" y="4929564"/>
                  <a:pt x="4582069" y="4929564"/>
                </a:cubicBezTo>
                <a:cubicBezTo>
                  <a:pt x="4582069" y="4929564"/>
                  <a:pt x="4582069" y="4929564"/>
                  <a:pt x="4577463" y="4929565"/>
                </a:cubicBezTo>
                <a:cubicBezTo>
                  <a:pt x="4572858" y="4929565"/>
                  <a:pt x="4572858" y="4934170"/>
                  <a:pt x="4572858" y="4934170"/>
                </a:cubicBezTo>
                <a:cubicBezTo>
                  <a:pt x="4572858" y="4938776"/>
                  <a:pt x="4572858" y="4938776"/>
                  <a:pt x="4572858" y="4938776"/>
                </a:cubicBezTo>
                <a:cubicBezTo>
                  <a:pt x="4572858" y="4938776"/>
                  <a:pt x="4568252" y="4938776"/>
                  <a:pt x="4568252" y="4943382"/>
                </a:cubicBezTo>
                <a:cubicBezTo>
                  <a:pt x="4568252" y="4943382"/>
                  <a:pt x="4568252" y="4943382"/>
                  <a:pt x="4563646" y="4947988"/>
                </a:cubicBezTo>
                <a:cubicBezTo>
                  <a:pt x="4563646" y="4947988"/>
                  <a:pt x="4563646" y="4947988"/>
                  <a:pt x="4559040" y="4947988"/>
                </a:cubicBezTo>
                <a:cubicBezTo>
                  <a:pt x="4559040" y="4947988"/>
                  <a:pt x="4559040" y="4952593"/>
                  <a:pt x="4559040" y="4952593"/>
                </a:cubicBezTo>
                <a:cubicBezTo>
                  <a:pt x="4554435" y="4952593"/>
                  <a:pt x="4554435" y="4952593"/>
                  <a:pt x="4554435" y="4952593"/>
                </a:cubicBezTo>
                <a:cubicBezTo>
                  <a:pt x="4554434" y="4947988"/>
                  <a:pt x="4554434" y="4947988"/>
                  <a:pt x="4554434" y="4947988"/>
                </a:cubicBezTo>
                <a:cubicBezTo>
                  <a:pt x="4559040" y="4938776"/>
                  <a:pt x="4559040" y="4938776"/>
                  <a:pt x="4559040" y="4938776"/>
                </a:cubicBezTo>
                <a:cubicBezTo>
                  <a:pt x="4563646" y="4934170"/>
                  <a:pt x="4568253" y="4934170"/>
                  <a:pt x="4568252" y="4929565"/>
                </a:cubicBezTo>
                <a:cubicBezTo>
                  <a:pt x="4568252" y="4929565"/>
                  <a:pt x="4568252" y="4929565"/>
                  <a:pt x="4563646" y="4929564"/>
                </a:cubicBezTo>
                <a:cubicBezTo>
                  <a:pt x="4559040" y="4929565"/>
                  <a:pt x="4559040" y="4934170"/>
                  <a:pt x="4559040" y="4934170"/>
                </a:cubicBezTo>
                <a:cubicBezTo>
                  <a:pt x="4549829" y="4938776"/>
                  <a:pt x="4549829" y="4943382"/>
                  <a:pt x="4545223" y="4947988"/>
                </a:cubicBezTo>
                <a:cubicBezTo>
                  <a:pt x="4545223" y="4952593"/>
                  <a:pt x="4545223" y="4952593"/>
                  <a:pt x="4545223" y="4952593"/>
                </a:cubicBezTo>
                <a:cubicBezTo>
                  <a:pt x="4540617" y="4961804"/>
                  <a:pt x="4536012" y="4961805"/>
                  <a:pt x="4536012" y="4966410"/>
                </a:cubicBezTo>
                <a:cubicBezTo>
                  <a:pt x="4517589" y="4980227"/>
                  <a:pt x="4494560" y="4994044"/>
                  <a:pt x="4476137" y="5012467"/>
                </a:cubicBezTo>
                <a:cubicBezTo>
                  <a:pt x="4471532" y="5012467"/>
                  <a:pt x="4471532" y="5012467"/>
                  <a:pt x="4471532" y="5012467"/>
                </a:cubicBezTo>
                <a:cubicBezTo>
                  <a:pt x="4466926" y="5012467"/>
                  <a:pt x="4466926" y="5017073"/>
                  <a:pt x="4466926" y="5017073"/>
                </a:cubicBezTo>
                <a:cubicBezTo>
                  <a:pt x="4462320" y="5017073"/>
                  <a:pt x="4457714" y="5021679"/>
                  <a:pt x="4453109" y="5026283"/>
                </a:cubicBezTo>
                <a:cubicBezTo>
                  <a:pt x="4453109" y="5026283"/>
                  <a:pt x="4453109" y="5026283"/>
                  <a:pt x="4448503" y="5030890"/>
                </a:cubicBezTo>
                <a:cubicBezTo>
                  <a:pt x="4443898" y="5030890"/>
                  <a:pt x="4439291" y="5035496"/>
                  <a:pt x="4434686" y="5040101"/>
                </a:cubicBezTo>
                <a:cubicBezTo>
                  <a:pt x="4430080" y="5040101"/>
                  <a:pt x="4425474" y="5044707"/>
                  <a:pt x="4420869" y="5049313"/>
                </a:cubicBezTo>
                <a:cubicBezTo>
                  <a:pt x="4411657" y="5049313"/>
                  <a:pt x="4397840" y="5067736"/>
                  <a:pt x="4379417" y="5072340"/>
                </a:cubicBezTo>
                <a:cubicBezTo>
                  <a:pt x="4374811" y="5081553"/>
                  <a:pt x="4347177" y="5099975"/>
                  <a:pt x="4333360" y="5113792"/>
                </a:cubicBezTo>
                <a:cubicBezTo>
                  <a:pt x="4333360" y="5113792"/>
                  <a:pt x="4314937" y="5123004"/>
                  <a:pt x="4319543" y="5123004"/>
                </a:cubicBezTo>
                <a:cubicBezTo>
                  <a:pt x="4331057" y="5116095"/>
                  <a:pt x="4331057" y="5119550"/>
                  <a:pt x="4329330" y="5124155"/>
                </a:cubicBezTo>
                <a:lnTo>
                  <a:pt x="4328966" y="5125061"/>
                </a:lnTo>
                <a:lnTo>
                  <a:pt x="4356017" y="5108717"/>
                </a:lnTo>
                <a:lnTo>
                  <a:pt x="4376854" y="5097547"/>
                </a:lnTo>
                <a:lnTo>
                  <a:pt x="4384598" y="5092491"/>
                </a:lnTo>
                <a:cubicBezTo>
                  <a:pt x="4396688" y="5085007"/>
                  <a:pt x="4409354" y="5076947"/>
                  <a:pt x="4407051" y="5072341"/>
                </a:cubicBezTo>
                <a:cubicBezTo>
                  <a:pt x="4388629" y="5086158"/>
                  <a:pt x="4411657" y="5067736"/>
                  <a:pt x="4425474" y="5058524"/>
                </a:cubicBezTo>
                <a:cubicBezTo>
                  <a:pt x="4425474" y="5058524"/>
                  <a:pt x="4425474" y="5058524"/>
                  <a:pt x="4425474" y="5063130"/>
                </a:cubicBezTo>
                <a:cubicBezTo>
                  <a:pt x="4420869" y="5063130"/>
                  <a:pt x="4420869" y="5063130"/>
                  <a:pt x="4420869" y="5063130"/>
                </a:cubicBezTo>
                <a:cubicBezTo>
                  <a:pt x="4416263" y="5067736"/>
                  <a:pt x="4416263" y="5067736"/>
                  <a:pt x="4420869" y="5067736"/>
                </a:cubicBezTo>
                <a:cubicBezTo>
                  <a:pt x="4420869" y="5067736"/>
                  <a:pt x="4420869" y="5067736"/>
                  <a:pt x="4425475" y="5067736"/>
                </a:cubicBezTo>
                <a:cubicBezTo>
                  <a:pt x="4430081" y="5063130"/>
                  <a:pt x="4430081" y="5063130"/>
                  <a:pt x="4430081" y="5063130"/>
                </a:cubicBezTo>
                <a:cubicBezTo>
                  <a:pt x="4434687" y="5058524"/>
                  <a:pt x="4434686" y="5053918"/>
                  <a:pt x="4430080" y="5049313"/>
                </a:cubicBezTo>
                <a:cubicBezTo>
                  <a:pt x="4434686" y="5044707"/>
                  <a:pt x="4439291" y="5040101"/>
                  <a:pt x="4443897" y="5040101"/>
                </a:cubicBezTo>
                <a:cubicBezTo>
                  <a:pt x="4448503" y="5040101"/>
                  <a:pt x="4448503" y="5040101"/>
                  <a:pt x="4453109" y="5040101"/>
                </a:cubicBezTo>
                <a:cubicBezTo>
                  <a:pt x="4453109" y="5040101"/>
                  <a:pt x="4453109" y="5040101"/>
                  <a:pt x="4453109" y="5044707"/>
                </a:cubicBezTo>
                <a:cubicBezTo>
                  <a:pt x="4457715" y="5044707"/>
                  <a:pt x="4457714" y="5040100"/>
                  <a:pt x="4457714" y="5040100"/>
                </a:cubicBezTo>
                <a:cubicBezTo>
                  <a:pt x="4457714" y="5040100"/>
                  <a:pt x="4457714" y="5035496"/>
                  <a:pt x="4457714" y="5035496"/>
                </a:cubicBezTo>
                <a:cubicBezTo>
                  <a:pt x="4457714" y="5030890"/>
                  <a:pt x="4462320" y="5030890"/>
                  <a:pt x="4462320" y="5026284"/>
                </a:cubicBezTo>
                <a:cubicBezTo>
                  <a:pt x="4466926" y="5026284"/>
                  <a:pt x="4471531" y="5021679"/>
                  <a:pt x="4471531" y="5021679"/>
                </a:cubicBezTo>
                <a:cubicBezTo>
                  <a:pt x="4471531" y="5021679"/>
                  <a:pt x="4471531" y="5021679"/>
                  <a:pt x="4476137" y="5021679"/>
                </a:cubicBezTo>
                <a:cubicBezTo>
                  <a:pt x="4476137" y="5017072"/>
                  <a:pt x="4476137" y="5017072"/>
                  <a:pt x="4476137" y="5017072"/>
                </a:cubicBezTo>
                <a:cubicBezTo>
                  <a:pt x="4476137" y="5017072"/>
                  <a:pt x="4480743" y="5017073"/>
                  <a:pt x="4480743" y="5012467"/>
                </a:cubicBezTo>
                <a:cubicBezTo>
                  <a:pt x="4499166" y="4998650"/>
                  <a:pt x="4517589" y="4980227"/>
                  <a:pt x="4540617" y="4971016"/>
                </a:cubicBezTo>
                <a:cubicBezTo>
                  <a:pt x="4545224" y="4966410"/>
                  <a:pt x="4545224" y="4966410"/>
                  <a:pt x="4545224" y="4966410"/>
                </a:cubicBezTo>
                <a:cubicBezTo>
                  <a:pt x="4545224" y="4966410"/>
                  <a:pt x="4545224" y="4961805"/>
                  <a:pt x="4545224" y="4961805"/>
                </a:cubicBezTo>
                <a:cubicBezTo>
                  <a:pt x="4545224" y="4961805"/>
                  <a:pt x="4549829" y="4961805"/>
                  <a:pt x="4549829" y="4961805"/>
                </a:cubicBezTo>
                <a:cubicBezTo>
                  <a:pt x="4549829" y="4961805"/>
                  <a:pt x="4549829" y="4966410"/>
                  <a:pt x="4549829" y="4966410"/>
                </a:cubicBezTo>
                <a:cubicBezTo>
                  <a:pt x="4559040" y="4966410"/>
                  <a:pt x="4563646" y="4961805"/>
                  <a:pt x="4572858" y="4957199"/>
                </a:cubicBezTo>
                <a:cubicBezTo>
                  <a:pt x="4572858" y="4952593"/>
                  <a:pt x="4572858" y="4952593"/>
                  <a:pt x="4572858" y="4952593"/>
                </a:cubicBezTo>
                <a:cubicBezTo>
                  <a:pt x="4586675" y="4957199"/>
                  <a:pt x="4563646" y="4961805"/>
                  <a:pt x="4568252" y="4966410"/>
                </a:cubicBezTo>
                <a:cubicBezTo>
                  <a:pt x="4572859" y="4961805"/>
                  <a:pt x="4591280" y="4952593"/>
                  <a:pt x="4605098" y="4938776"/>
                </a:cubicBezTo>
                <a:cubicBezTo>
                  <a:pt x="4609703" y="4934170"/>
                  <a:pt x="4618915" y="4924959"/>
                  <a:pt x="4628126" y="4920353"/>
                </a:cubicBezTo>
                <a:cubicBezTo>
                  <a:pt x="4632733" y="4915748"/>
                  <a:pt x="4641944" y="4906536"/>
                  <a:pt x="4651155" y="4901931"/>
                </a:cubicBezTo>
                <a:cubicBezTo>
                  <a:pt x="4664972" y="4888114"/>
                  <a:pt x="4678789" y="4883508"/>
                  <a:pt x="4692606" y="4865085"/>
                </a:cubicBezTo>
                <a:cubicBezTo>
                  <a:pt x="4697212" y="4860479"/>
                  <a:pt x="4706424" y="4855874"/>
                  <a:pt x="4706424" y="4855874"/>
                </a:cubicBezTo>
                <a:cubicBezTo>
                  <a:pt x="4711029" y="4851268"/>
                  <a:pt x="4715635" y="4851268"/>
                  <a:pt x="4715635" y="4846662"/>
                </a:cubicBezTo>
                <a:cubicBezTo>
                  <a:pt x="4720241" y="4846662"/>
                  <a:pt x="4720241" y="4846662"/>
                  <a:pt x="4724846" y="4842057"/>
                </a:cubicBezTo>
                <a:cubicBezTo>
                  <a:pt x="4724846" y="4837451"/>
                  <a:pt x="4734058" y="4832845"/>
                  <a:pt x="4738664" y="4828240"/>
                </a:cubicBezTo>
                <a:cubicBezTo>
                  <a:pt x="4738664" y="4832845"/>
                  <a:pt x="4752481" y="4819028"/>
                  <a:pt x="4752481" y="4819028"/>
                </a:cubicBezTo>
                <a:cubicBezTo>
                  <a:pt x="4757086" y="4814422"/>
                  <a:pt x="4761692" y="4809816"/>
                  <a:pt x="4761692" y="4805211"/>
                </a:cubicBezTo>
                <a:cubicBezTo>
                  <a:pt x="4766298" y="4805211"/>
                  <a:pt x="4766298" y="4805211"/>
                  <a:pt x="4766298" y="4805211"/>
                </a:cubicBezTo>
                <a:cubicBezTo>
                  <a:pt x="4812355" y="4772970"/>
                  <a:pt x="4867624" y="4722309"/>
                  <a:pt x="4904470" y="4685463"/>
                </a:cubicBezTo>
                <a:cubicBezTo>
                  <a:pt x="4909075" y="4685463"/>
                  <a:pt x="4909075" y="4685463"/>
                  <a:pt x="4909075" y="4685463"/>
                </a:cubicBezTo>
                <a:cubicBezTo>
                  <a:pt x="4909075" y="4685463"/>
                  <a:pt x="4909075" y="4685463"/>
                  <a:pt x="4913681" y="4685463"/>
                </a:cubicBezTo>
                <a:cubicBezTo>
                  <a:pt x="4909076" y="4690069"/>
                  <a:pt x="4909076" y="4690069"/>
                  <a:pt x="4904470" y="4694674"/>
                </a:cubicBezTo>
                <a:cubicBezTo>
                  <a:pt x="4904470" y="4694674"/>
                  <a:pt x="4899864" y="4699279"/>
                  <a:pt x="4895258" y="4703886"/>
                </a:cubicBezTo>
                <a:cubicBezTo>
                  <a:pt x="4890652" y="4708492"/>
                  <a:pt x="4890652" y="4708492"/>
                  <a:pt x="4886047" y="4713096"/>
                </a:cubicBezTo>
                <a:cubicBezTo>
                  <a:pt x="4886047" y="4713096"/>
                  <a:pt x="4886047" y="4713096"/>
                  <a:pt x="4886047" y="4717703"/>
                </a:cubicBezTo>
                <a:cubicBezTo>
                  <a:pt x="4876835" y="4722309"/>
                  <a:pt x="4872230" y="4731520"/>
                  <a:pt x="4863018" y="4740731"/>
                </a:cubicBezTo>
                <a:cubicBezTo>
                  <a:pt x="4863018" y="4740731"/>
                  <a:pt x="4858412" y="4745337"/>
                  <a:pt x="4863018" y="4745336"/>
                </a:cubicBezTo>
                <a:cubicBezTo>
                  <a:pt x="4863018" y="4749943"/>
                  <a:pt x="4867625" y="4745337"/>
                  <a:pt x="4867625" y="4745337"/>
                </a:cubicBezTo>
                <a:cubicBezTo>
                  <a:pt x="4872231" y="4740731"/>
                  <a:pt x="4872231" y="4740731"/>
                  <a:pt x="4872231" y="4740731"/>
                </a:cubicBezTo>
                <a:cubicBezTo>
                  <a:pt x="4872231" y="4740731"/>
                  <a:pt x="4876835" y="4740731"/>
                  <a:pt x="4876835" y="4736126"/>
                </a:cubicBezTo>
                <a:cubicBezTo>
                  <a:pt x="4881441" y="4731520"/>
                  <a:pt x="4881441" y="4731520"/>
                  <a:pt x="4881441" y="4731520"/>
                </a:cubicBezTo>
                <a:cubicBezTo>
                  <a:pt x="4881442" y="4726914"/>
                  <a:pt x="4886047" y="4726913"/>
                  <a:pt x="4890652" y="4722309"/>
                </a:cubicBezTo>
                <a:cubicBezTo>
                  <a:pt x="4886047" y="4726913"/>
                  <a:pt x="4880865" y="4732383"/>
                  <a:pt x="4875828" y="4737564"/>
                </a:cubicBezTo>
                <a:lnTo>
                  <a:pt x="4863102" y="4749899"/>
                </a:lnTo>
                <a:lnTo>
                  <a:pt x="4863018" y="4749943"/>
                </a:lnTo>
                <a:lnTo>
                  <a:pt x="4863004" y="4749991"/>
                </a:lnTo>
                <a:lnTo>
                  <a:pt x="4861867" y="4751094"/>
                </a:lnTo>
                <a:cubicBezTo>
                  <a:pt x="4853807" y="4758003"/>
                  <a:pt x="4849201" y="4759154"/>
                  <a:pt x="4853808" y="4745337"/>
                </a:cubicBezTo>
                <a:cubicBezTo>
                  <a:pt x="4835384" y="4772971"/>
                  <a:pt x="4826172" y="4777577"/>
                  <a:pt x="4807749" y="4796000"/>
                </a:cubicBezTo>
                <a:cubicBezTo>
                  <a:pt x="4812355" y="4795999"/>
                  <a:pt x="4812355" y="4795999"/>
                  <a:pt x="4812355" y="4795999"/>
                </a:cubicBezTo>
                <a:cubicBezTo>
                  <a:pt x="4798538" y="4809817"/>
                  <a:pt x="4798538" y="4809817"/>
                  <a:pt x="4798538" y="4809817"/>
                </a:cubicBezTo>
                <a:cubicBezTo>
                  <a:pt x="4793932" y="4809817"/>
                  <a:pt x="4793932" y="4809817"/>
                  <a:pt x="4793932" y="4809817"/>
                </a:cubicBezTo>
                <a:cubicBezTo>
                  <a:pt x="4793932" y="4814422"/>
                  <a:pt x="4793932" y="4814422"/>
                  <a:pt x="4793932" y="4814422"/>
                </a:cubicBezTo>
                <a:cubicBezTo>
                  <a:pt x="4789328" y="4814422"/>
                  <a:pt x="4789328" y="4814422"/>
                  <a:pt x="4789328" y="4814422"/>
                </a:cubicBezTo>
                <a:cubicBezTo>
                  <a:pt x="4784722" y="4819028"/>
                  <a:pt x="4784721" y="4823634"/>
                  <a:pt x="4780116" y="4823634"/>
                </a:cubicBezTo>
                <a:cubicBezTo>
                  <a:pt x="4780115" y="4828240"/>
                  <a:pt x="4775509" y="4828240"/>
                  <a:pt x="4775510" y="4832845"/>
                </a:cubicBezTo>
                <a:cubicBezTo>
                  <a:pt x="4770904" y="4832845"/>
                  <a:pt x="4770905" y="4837451"/>
                  <a:pt x="4770905" y="4837451"/>
                </a:cubicBezTo>
                <a:cubicBezTo>
                  <a:pt x="4766298" y="4842057"/>
                  <a:pt x="4761692" y="4846662"/>
                  <a:pt x="4757086" y="4851268"/>
                </a:cubicBezTo>
                <a:cubicBezTo>
                  <a:pt x="4757087" y="4855874"/>
                  <a:pt x="4757087" y="4855874"/>
                  <a:pt x="4757087" y="4855874"/>
                </a:cubicBezTo>
                <a:cubicBezTo>
                  <a:pt x="4757087" y="4855874"/>
                  <a:pt x="4752481" y="4855873"/>
                  <a:pt x="4752481" y="4860479"/>
                </a:cubicBezTo>
                <a:cubicBezTo>
                  <a:pt x="4738664" y="4869691"/>
                  <a:pt x="4724846" y="4883508"/>
                  <a:pt x="4711029" y="4897325"/>
                </a:cubicBezTo>
                <a:cubicBezTo>
                  <a:pt x="4711029" y="4892719"/>
                  <a:pt x="4711029" y="4892719"/>
                  <a:pt x="4706424" y="4892719"/>
                </a:cubicBezTo>
                <a:cubicBezTo>
                  <a:pt x="4711029" y="4888113"/>
                  <a:pt x="4711029" y="4888113"/>
                  <a:pt x="4711029" y="4888113"/>
                </a:cubicBezTo>
                <a:cubicBezTo>
                  <a:pt x="4715635" y="4888114"/>
                  <a:pt x="4715635" y="4883508"/>
                  <a:pt x="4715635" y="4883508"/>
                </a:cubicBezTo>
                <a:cubicBezTo>
                  <a:pt x="4715635" y="4883508"/>
                  <a:pt x="4711029" y="4883508"/>
                  <a:pt x="4711029" y="4883508"/>
                </a:cubicBezTo>
                <a:cubicBezTo>
                  <a:pt x="4706424" y="4888114"/>
                  <a:pt x="4706424" y="4888114"/>
                  <a:pt x="4706424" y="4888114"/>
                </a:cubicBezTo>
                <a:cubicBezTo>
                  <a:pt x="4706424" y="4888114"/>
                  <a:pt x="4701818" y="4892719"/>
                  <a:pt x="4701818" y="4892719"/>
                </a:cubicBezTo>
                <a:cubicBezTo>
                  <a:pt x="4701818" y="4897325"/>
                  <a:pt x="4701818" y="4897325"/>
                  <a:pt x="4701818" y="4897325"/>
                </a:cubicBezTo>
                <a:cubicBezTo>
                  <a:pt x="4701818" y="4897325"/>
                  <a:pt x="4701818" y="4897325"/>
                  <a:pt x="4701818" y="4901931"/>
                </a:cubicBezTo>
                <a:cubicBezTo>
                  <a:pt x="4688001" y="4911142"/>
                  <a:pt x="4674183" y="4924959"/>
                  <a:pt x="4660367" y="4934170"/>
                </a:cubicBezTo>
                <a:cubicBezTo>
                  <a:pt x="4660367" y="4934170"/>
                  <a:pt x="4660367" y="4934170"/>
                  <a:pt x="4660366" y="4938775"/>
                </a:cubicBezTo>
                <a:cubicBezTo>
                  <a:pt x="4628126" y="4961805"/>
                  <a:pt x="4600492" y="4984832"/>
                  <a:pt x="4568252" y="5003256"/>
                </a:cubicBezTo>
                <a:cubicBezTo>
                  <a:pt x="4526800" y="5035496"/>
                  <a:pt x="4485349" y="5063130"/>
                  <a:pt x="4439291" y="5090764"/>
                </a:cubicBezTo>
                <a:cubicBezTo>
                  <a:pt x="4430080" y="5095370"/>
                  <a:pt x="4411657" y="5099975"/>
                  <a:pt x="4411657" y="5109187"/>
                </a:cubicBezTo>
                <a:cubicBezTo>
                  <a:pt x="4411657" y="5109187"/>
                  <a:pt x="4411657" y="5109187"/>
                  <a:pt x="4407051" y="5109187"/>
                </a:cubicBezTo>
                <a:cubicBezTo>
                  <a:pt x="4402446" y="5109187"/>
                  <a:pt x="4397840" y="5113792"/>
                  <a:pt x="4393235" y="5113792"/>
                </a:cubicBezTo>
                <a:cubicBezTo>
                  <a:pt x="4393235" y="5113792"/>
                  <a:pt x="4388628" y="5118398"/>
                  <a:pt x="4388628" y="5118398"/>
                </a:cubicBezTo>
                <a:cubicBezTo>
                  <a:pt x="4388628" y="5118398"/>
                  <a:pt x="4393234" y="5118398"/>
                  <a:pt x="4393234" y="5118398"/>
                </a:cubicBezTo>
                <a:cubicBezTo>
                  <a:pt x="4370206" y="5132215"/>
                  <a:pt x="4347177" y="5146032"/>
                  <a:pt x="4324148" y="5159849"/>
                </a:cubicBezTo>
                <a:cubicBezTo>
                  <a:pt x="4268881" y="5192089"/>
                  <a:pt x="4268881" y="5192089"/>
                  <a:pt x="4268881" y="5192089"/>
                </a:cubicBezTo>
                <a:lnTo>
                  <a:pt x="4265944" y="5193557"/>
                </a:lnTo>
                <a:lnTo>
                  <a:pt x="4264768" y="5194307"/>
                </a:lnTo>
                <a:lnTo>
                  <a:pt x="4163092" y="5246946"/>
                </a:lnTo>
                <a:lnTo>
                  <a:pt x="4162948" y="5247358"/>
                </a:lnTo>
                <a:lnTo>
                  <a:pt x="4150184" y="5253628"/>
                </a:lnTo>
                <a:lnTo>
                  <a:pt x="3989120" y="5337012"/>
                </a:lnTo>
                <a:cubicBezTo>
                  <a:pt x="3798040" y="5422195"/>
                  <a:pt x="3601776" y="5483787"/>
                  <a:pt x="3394459" y="5517046"/>
                </a:cubicBezTo>
                <a:cubicBezTo>
                  <a:pt x="3583078" y="5499719"/>
                  <a:pt x="3766224" y="5445956"/>
                  <a:pt x="3949658" y="5405038"/>
                </a:cubicBezTo>
                <a:lnTo>
                  <a:pt x="3950142" y="5407102"/>
                </a:lnTo>
                <a:lnTo>
                  <a:pt x="3997142" y="5385528"/>
                </a:lnTo>
                <a:cubicBezTo>
                  <a:pt x="4043200" y="5367106"/>
                  <a:pt x="4084651" y="5344077"/>
                  <a:pt x="4116891" y="5334866"/>
                </a:cubicBezTo>
                <a:cubicBezTo>
                  <a:pt x="4112286" y="5330260"/>
                  <a:pt x="4116891" y="5330260"/>
                  <a:pt x="4126102" y="5325654"/>
                </a:cubicBezTo>
                <a:cubicBezTo>
                  <a:pt x="4121496" y="5330260"/>
                  <a:pt x="4121496" y="5334866"/>
                  <a:pt x="4126103" y="5330259"/>
                </a:cubicBezTo>
                <a:cubicBezTo>
                  <a:pt x="4130708" y="5325654"/>
                  <a:pt x="4190582" y="5302626"/>
                  <a:pt x="4181371" y="5298020"/>
                </a:cubicBezTo>
                <a:cubicBezTo>
                  <a:pt x="4204399" y="5284203"/>
                  <a:pt x="4213611" y="5288809"/>
                  <a:pt x="4213611" y="5288809"/>
                </a:cubicBezTo>
                <a:cubicBezTo>
                  <a:pt x="4232034" y="5274992"/>
                  <a:pt x="4213611" y="5284203"/>
                  <a:pt x="4209005" y="5279597"/>
                </a:cubicBezTo>
                <a:cubicBezTo>
                  <a:pt x="4232034" y="5265780"/>
                  <a:pt x="4232034" y="5265780"/>
                  <a:pt x="4232034" y="5265780"/>
                </a:cubicBezTo>
                <a:cubicBezTo>
                  <a:pt x="4222822" y="5279597"/>
                  <a:pt x="4241245" y="5270386"/>
                  <a:pt x="4245851" y="5270386"/>
                </a:cubicBezTo>
                <a:cubicBezTo>
                  <a:pt x="4264274" y="5247358"/>
                  <a:pt x="4314937" y="5233540"/>
                  <a:pt x="4351784" y="5201301"/>
                </a:cubicBezTo>
                <a:cubicBezTo>
                  <a:pt x="4356388" y="5201301"/>
                  <a:pt x="4356388" y="5196695"/>
                  <a:pt x="4360994" y="5196695"/>
                </a:cubicBezTo>
                <a:cubicBezTo>
                  <a:pt x="4365600" y="5196695"/>
                  <a:pt x="4365600" y="5192088"/>
                  <a:pt x="4365600" y="5192088"/>
                </a:cubicBezTo>
                <a:cubicBezTo>
                  <a:pt x="4370206" y="5187484"/>
                  <a:pt x="4365600" y="5187484"/>
                  <a:pt x="4360994" y="5192089"/>
                </a:cubicBezTo>
                <a:cubicBezTo>
                  <a:pt x="4360994" y="5192089"/>
                  <a:pt x="4360994" y="5192089"/>
                  <a:pt x="4356388" y="5192089"/>
                </a:cubicBezTo>
                <a:cubicBezTo>
                  <a:pt x="4402446" y="5159849"/>
                  <a:pt x="4430081" y="5150638"/>
                  <a:pt x="4471531" y="5118398"/>
                </a:cubicBezTo>
                <a:cubicBezTo>
                  <a:pt x="4476137" y="5123004"/>
                  <a:pt x="4480744" y="5118398"/>
                  <a:pt x="4485349" y="5123004"/>
                </a:cubicBezTo>
                <a:cubicBezTo>
                  <a:pt x="4540617" y="5081553"/>
                  <a:pt x="4600492" y="5040101"/>
                  <a:pt x="4655761" y="4994044"/>
                </a:cubicBezTo>
                <a:cubicBezTo>
                  <a:pt x="4715635" y="4947988"/>
                  <a:pt x="4770904" y="4897325"/>
                  <a:pt x="4821567" y="4851268"/>
                </a:cubicBezTo>
                <a:cubicBezTo>
                  <a:pt x="4807749" y="4851268"/>
                  <a:pt x="4789327" y="4883508"/>
                  <a:pt x="4770904" y="4892719"/>
                </a:cubicBezTo>
                <a:cubicBezTo>
                  <a:pt x="4770904" y="4897325"/>
                  <a:pt x="4761692" y="4897325"/>
                  <a:pt x="4757086" y="4897325"/>
                </a:cubicBezTo>
                <a:cubicBezTo>
                  <a:pt x="4724846" y="4924959"/>
                  <a:pt x="4683395" y="4961805"/>
                  <a:pt x="4641944" y="4989439"/>
                </a:cubicBezTo>
                <a:cubicBezTo>
                  <a:pt x="4595886" y="5026284"/>
                  <a:pt x="4545223" y="5067736"/>
                  <a:pt x="4499166" y="5095370"/>
                </a:cubicBezTo>
                <a:cubicBezTo>
                  <a:pt x="4494560" y="5095369"/>
                  <a:pt x="4480743" y="5099975"/>
                  <a:pt x="4480743" y="5099975"/>
                </a:cubicBezTo>
                <a:cubicBezTo>
                  <a:pt x="4453109" y="5118398"/>
                  <a:pt x="4425474" y="5141427"/>
                  <a:pt x="4402446" y="5155244"/>
                </a:cubicBezTo>
                <a:cubicBezTo>
                  <a:pt x="4397840" y="5155244"/>
                  <a:pt x="4402446" y="5150638"/>
                  <a:pt x="4393234" y="5155244"/>
                </a:cubicBezTo>
                <a:cubicBezTo>
                  <a:pt x="4397840" y="5155244"/>
                  <a:pt x="4393234" y="5159848"/>
                  <a:pt x="4393235" y="5164455"/>
                </a:cubicBezTo>
                <a:cubicBezTo>
                  <a:pt x="4356388" y="5187484"/>
                  <a:pt x="4319543" y="5201301"/>
                  <a:pt x="4287304" y="5219723"/>
                </a:cubicBezTo>
                <a:cubicBezTo>
                  <a:pt x="4291908" y="5215118"/>
                  <a:pt x="4296514" y="5215117"/>
                  <a:pt x="4301120" y="5210512"/>
                </a:cubicBezTo>
                <a:cubicBezTo>
                  <a:pt x="4324148" y="5192089"/>
                  <a:pt x="4347177" y="5178272"/>
                  <a:pt x="4337965" y="5182878"/>
                </a:cubicBezTo>
                <a:cubicBezTo>
                  <a:pt x="4360994" y="5169061"/>
                  <a:pt x="4388628" y="5146032"/>
                  <a:pt x="4407051" y="5132215"/>
                </a:cubicBezTo>
                <a:cubicBezTo>
                  <a:pt x="4411657" y="5127610"/>
                  <a:pt x="4411657" y="5127610"/>
                  <a:pt x="4416263" y="5127609"/>
                </a:cubicBezTo>
                <a:cubicBezTo>
                  <a:pt x="4411657" y="5136821"/>
                  <a:pt x="4425474" y="5118398"/>
                  <a:pt x="4425474" y="5127610"/>
                </a:cubicBezTo>
                <a:cubicBezTo>
                  <a:pt x="4434686" y="5118398"/>
                  <a:pt x="4443897" y="5109186"/>
                  <a:pt x="4448503" y="5104581"/>
                </a:cubicBezTo>
                <a:cubicBezTo>
                  <a:pt x="4462320" y="5095370"/>
                  <a:pt x="4471531" y="5090763"/>
                  <a:pt x="4480744" y="5081553"/>
                </a:cubicBezTo>
                <a:cubicBezTo>
                  <a:pt x="4503773" y="5067736"/>
                  <a:pt x="4531406" y="5053918"/>
                  <a:pt x="4540617" y="5049313"/>
                </a:cubicBezTo>
                <a:cubicBezTo>
                  <a:pt x="4536012" y="5049313"/>
                  <a:pt x="4540617" y="5044707"/>
                  <a:pt x="4540617" y="5044707"/>
                </a:cubicBezTo>
                <a:cubicBezTo>
                  <a:pt x="4545223" y="5040101"/>
                  <a:pt x="4549829" y="5035495"/>
                  <a:pt x="4559040" y="5030890"/>
                </a:cubicBezTo>
                <a:cubicBezTo>
                  <a:pt x="4559040" y="5030890"/>
                  <a:pt x="4563646" y="5030890"/>
                  <a:pt x="4563647" y="5026284"/>
                </a:cubicBezTo>
                <a:cubicBezTo>
                  <a:pt x="4577463" y="5017072"/>
                  <a:pt x="4591280" y="5007862"/>
                  <a:pt x="4600492" y="4998650"/>
                </a:cubicBezTo>
                <a:cubicBezTo>
                  <a:pt x="4614309" y="4989439"/>
                  <a:pt x="4628126" y="4984833"/>
                  <a:pt x="4618915" y="4984832"/>
                </a:cubicBezTo>
                <a:cubicBezTo>
                  <a:pt x="4632732" y="4971016"/>
                  <a:pt x="4651155" y="4957199"/>
                  <a:pt x="4674183" y="4943382"/>
                </a:cubicBezTo>
                <a:cubicBezTo>
                  <a:pt x="4678789" y="4938776"/>
                  <a:pt x="4688002" y="4929565"/>
                  <a:pt x="4697212" y="4924959"/>
                </a:cubicBezTo>
                <a:cubicBezTo>
                  <a:pt x="4697212" y="4924959"/>
                  <a:pt x="4701818" y="4924959"/>
                  <a:pt x="4701818" y="4924959"/>
                </a:cubicBezTo>
                <a:cubicBezTo>
                  <a:pt x="4701818" y="4920352"/>
                  <a:pt x="4706424" y="4920353"/>
                  <a:pt x="4706424" y="4920353"/>
                </a:cubicBezTo>
                <a:cubicBezTo>
                  <a:pt x="4706424" y="4915748"/>
                  <a:pt x="4706424" y="4915748"/>
                  <a:pt x="4706424" y="4915748"/>
                </a:cubicBezTo>
                <a:cubicBezTo>
                  <a:pt x="4706424" y="4915748"/>
                  <a:pt x="4706424" y="4915748"/>
                  <a:pt x="4711029" y="4915748"/>
                </a:cubicBezTo>
                <a:cubicBezTo>
                  <a:pt x="4743269" y="4888114"/>
                  <a:pt x="4775509" y="4860479"/>
                  <a:pt x="4798538" y="4837451"/>
                </a:cubicBezTo>
                <a:cubicBezTo>
                  <a:pt x="4803144" y="4837451"/>
                  <a:pt x="4807749" y="4837451"/>
                  <a:pt x="4807749" y="4832845"/>
                </a:cubicBezTo>
                <a:cubicBezTo>
                  <a:pt x="4812355" y="4832845"/>
                  <a:pt x="4812355" y="4832845"/>
                  <a:pt x="4812355" y="4832845"/>
                </a:cubicBezTo>
                <a:cubicBezTo>
                  <a:pt x="4812355" y="4832845"/>
                  <a:pt x="4816961" y="4832845"/>
                  <a:pt x="4816962" y="4828240"/>
                </a:cubicBezTo>
                <a:cubicBezTo>
                  <a:pt x="4816961" y="4823634"/>
                  <a:pt x="4816961" y="4823634"/>
                  <a:pt x="4816961" y="4823634"/>
                </a:cubicBezTo>
                <a:cubicBezTo>
                  <a:pt x="4830779" y="4809817"/>
                  <a:pt x="4863019" y="4782183"/>
                  <a:pt x="4849202" y="4786788"/>
                </a:cubicBezTo>
                <a:cubicBezTo>
                  <a:pt x="4849202" y="4786788"/>
                  <a:pt x="4849202" y="4786788"/>
                  <a:pt x="4853807" y="4782183"/>
                </a:cubicBezTo>
                <a:cubicBezTo>
                  <a:pt x="4858412" y="4782182"/>
                  <a:pt x="4858413" y="4772971"/>
                  <a:pt x="4858413" y="4772971"/>
                </a:cubicBezTo>
                <a:lnTo>
                  <a:pt x="4849394" y="4772971"/>
                </a:lnTo>
                <a:lnTo>
                  <a:pt x="4858988" y="4763760"/>
                </a:lnTo>
                <a:lnTo>
                  <a:pt x="4863004" y="4749991"/>
                </a:lnTo>
                <a:lnTo>
                  <a:pt x="4863102" y="4749899"/>
                </a:lnTo>
                <a:lnTo>
                  <a:pt x="4879139" y="4741307"/>
                </a:lnTo>
                <a:cubicBezTo>
                  <a:pt x="4883744" y="4736125"/>
                  <a:pt x="4888350" y="4729216"/>
                  <a:pt x="4895259" y="4722309"/>
                </a:cubicBezTo>
                <a:cubicBezTo>
                  <a:pt x="4895259" y="4722309"/>
                  <a:pt x="4899864" y="4722309"/>
                  <a:pt x="4899864" y="4722309"/>
                </a:cubicBezTo>
                <a:cubicBezTo>
                  <a:pt x="4899865" y="4717703"/>
                  <a:pt x="4904470" y="4717703"/>
                  <a:pt x="4899865" y="4717703"/>
                </a:cubicBezTo>
                <a:cubicBezTo>
                  <a:pt x="4899865" y="4717703"/>
                  <a:pt x="4899865" y="4717703"/>
                  <a:pt x="4899864" y="4713097"/>
                </a:cubicBezTo>
                <a:cubicBezTo>
                  <a:pt x="4904470" y="4708492"/>
                  <a:pt x="4909075" y="4708492"/>
                  <a:pt x="4913681" y="4708491"/>
                </a:cubicBezTo>
                <a:cubicBezTo>
                  <a:pt x="4909075" y="4713097"/>
                  <a:pt x="4909075" y="4713097"/>
                  <a:pt x="4909075" y="4713097"/>
                </a:cubicBezTo>
                <a:cubicBezTo>
                  <a:pt x="4904470" y="4717703"/>
                  <a:pt x="4904470" y="4722309"/>
                  <a:pt x="4904470" y="4722309"/>
                </a:cubicBezTo>
                <a:cubicBezTo>
                  <a:pt x="4909076" y="4722309"/>
                  <a:pt x="4913681" y="4722308"/>
                  <a:pt x="4913682" y="4717703"/>
                </a:cubicBezTo>
                <a:cubicBezTo>
                  <a:pt x="4918287" y="4717703"/>
                  <a:pt x="4918287" y="4717703"/>
                  <a:pt x="4918287" y="4717703"/>
                </a:cubicBezTo>
                <a:cubicBezTo>
                  <a:pt x="4918287" y="4722309"/>
                  <a:pt x="4895258" y="4736126"/>
                  <a:pt x="4899864" y="4740731"/>
                </a:cubicBezTo>
                <a:cubicBezTo>
                  <a:pt x="4941315" y="4694674"/>
                  <a:pt x="4996584" y="4644012"/>
                  <a:pt x="5042641" y="4593349"/>
                </a:cubicBezTo>
                <a:cubicBezTo>
                  <a:pt x="5047247" y="4588743"/>
                  <a:pt x="5051853" y="4579532"/>
                  <a:pt x="5056459" y="4574925"/>
                </a:cubicBezTo>
                <a:cubicBezTo>
                  <a:pt x="5056459" y="4570321"/>
                  <a:pt x="5056459" y="4574925"/>
                  <a:pt x="5061064" y="4570321"/>
                </a:cubicBezTo>
                <a:cubicBezTo>
                  <a:pt x="5097910" y="4528869"/>
                  <a:pt x="5139362" y="4473601"/>
                  <a:pt x="5176207" y="4413727"/>
                </a:cubicBezTo>
                <a:cubicBezTo>
                  <a:pt x="5180813" y="4409120"/>
                  <a:pt x="5185419" y="4409121"/>
                  <a:pt x="5185419" y="4404516"/>
                </a:cubicBezTo>
                <a:cubicBezTo>
                  <a:pt x="5185419" y="4409121"/>
                  <a:pt x="5185420" y="4413726"/>
                  <a:pt x="5176207" y="4418332"/>
                </a:cubicBezTo>
                <a:cubicBezTo>
                  <a:pt x="5180813" y="4418333"/>
                  <a:pt x="5180813" y="4422937"/>
                  <a:pt x="5176207" y="4427544"/>
                </a:cubicBezTo>
                <a:cubicBezTo>
                  <a:pt x="5171602" y="4422938"/>
                  <a:pt x="5166996" y="4441361"/>
                  <a:pt x="5166996" y="4445967"/>
                </a:cubicBezTo>
                <a:cubicBezTo>
                  <a:pt x="5166996" y="4445967"/>
                  <a:pt x="5162390" y="4445966"/>
                  <a:pt x="5162390" y="4450573"/>
                </a:cubicBezTo>
                <a:cubicBezTo>
                  <a:pt x="5162390" y="4450573"/>
                  <a:pt x="5162390" y="4455178"/>
                  <a:pt x="5162390" y="4455178"/>
                </a:cubicBezTo>
                <a:cubicBezTo>
                  <a:pt x="5157784" y="4468994"/>
                  <a:pt x="5139362" y="4501235"/>
                  <a:pt x="5143967" y="4496629"/>
                </a:cubicBezTo>
                <a:cubicBezTo>
                  <a:pt x="5143967" y="4492024"/>
                  <a:pt x="5148574" y="4492024"/>
                  <a:pt x="5148573" y="4487417"/>
                </a:cubicBezTo>
                <a:cubicBezTo>
                  <a:pt x="5148574" y="4492024"/>
                  <a:pt x="5148573" y="4496630"/>
                  <a:pt x="5148573" y="4496630"/>
                </a:cubicBezTo>
                <a:cubicBezTo>
                  <a:pt x="5148573" y="4496630"/>
                  <a:pt x="5153179" y="4496630"/>
                  <a:pt x="5157784" y="4492024"/>
                </a:cubicBezTo>
                <a:cubicBezTo>
                  <a:pt x="5157784" y="4492024"/>
                  <a:pt x="5157784" y="4492024"/>
                  <a:pt x="5157785" y="4496630"/>
                </a:cubicBezTo>
                <a:cubicBezTo>
                  <a:pt x="5157785" y="4496630"/>
                  <a:pt x="5153179" y="4496630"/>
                  <a:pt x="5153179" y="4501235"/>
                </a:cubicBezTo>
                <a:cubicBezTo>
                  <a:pt x="5153179" y="4501235"/>
                  <a:pt x="5153179" y="4501235"/>
                  <a:pt x="5153180" y="4505840"/>
                </a:cubicBezTo>
                <a:cubicBezTo>
                  <a:pt x="5143967" y="4519658"/>
                  <a:pt x="5139362" y="4528869"/>
                  <a:pt x="5139362" y="4533474"/>
                </a:cubicBezTo>
                <a:cubicBezTo>
                  <a:pt x="5139362" y="4538081"/>
                  <a:pt x="5139362" y="4538081"/>
                  <a:pt x="5139362" y="4538081"/>
                </a:cubicBezTo>
                <a:cubicBezTo>
                  <a:pt x="5139362" y="4538081"/>
                  <a:pt x="5139362" y="4538081"/>
                  <a:pt x="5143968" y="4533475"/>
                </a:cubicBezTo>
                <a:cubicBezTo>
                  <a:pt x="5139362" y="4538081"/>
                  <a:pt x="5143967" y="4538081"/>
                  <a:pt x="5148573" y="4533475"/>
                </a:cubicBezTo>
                <a:cubicBezTo>
                  <a:pt x="5125544" y="4565715"/>
                  <a:pt x="5116333" y="4588744"/>
                  <a:pt x="5102516" y="4616378"/>
                </a:cubicBezTo>
                <a:cubicBezTo>
                  <a:pt x="5088699" y="4639406"/>
                  <a:pt x="5074881" y="4662435"/>
                  <a:pt x="5051853" y="4694674"/>
                </a:cubicBezTo>
                <a:cubicBezTo>
                  <a:pt x="5056459" y="4690068"/>
                  <a:pt x="5056459" y="4694674"/>
                  <a:pt x="5051853" y="4699279"/>
                </a:cubicBezTo>
                <a:cubicBezTo>
                  <a:pt x="5051853" y="4699279"/>
                  <a:pt x="5051853" y="4699279"/>
                  <a:pt x="5047247" y="4699280"/>
                </a:cubicBezTo>
                <a:cubicBezTo>
                  <a:pt x="5047247" y="4699280"/>
                  <a:pt x="5047247" y="4703886"/>
                  <a:pt x="5047247" y="4703886"/>
                </a:cubicBezTo>
                <a:cubicBezTo>
                  <a:pt x="5042641" y="4708492"/>
                  <a:pt x="5042641" y="4708492"/>
                  <a:pt x="5042641" y="4708492"/>
                </a:cubicBezTo>
                <a:cubicBezTo>
                  <a:pt x="5033430" y="4722308"/>
                  <a:pt x="5033430" y="4722308"/>
                  <a:pt x="5033430" y="4722308"/>
                </a:cubicBezTo>
                <a:cubicBezTo>
                  <a:pt x="5038036" y="4722309"/>
                  <a:pt x="5033430" y="4726914"/>
                  <a:pt x="5033431" y="4731520"/>
                </a:cubicBezTo>
                <a:cubicBezTo>
                  <a:pt x="5042641" y="4722309"/>
                  <a:pt x="5038036" y="4722309"/>
                  <a:pt x="5042641" y="4713097"/>
                </a:cubicBezTo>
                <a:cubicBezTo>
                  <a:pt x="5042641" y="4713097"/>
                  <a:pt x="5047248" y="4713097"/>
                  <a:pt x="5047248" y="4713097"/>
                </a:cubicBezTo>
                <a:cubicBezTo>
                  <a:pt x="5047248" y="4713097"/>
                  <a:pt x="5047248" y="4713097"/>
                  <a:pt x="5047247" y="4717703"/>
                </a:cubicBezTo>
                <a:cubicBezTo>
                  <a:pt x="5051853" y="4717703"/>
                  <a:pt x="5051853" y="4713096"/>
                  <a:pt x="5051853" y="4713096"/>
                </a:cubicBezTo>
                <a:cubicBezTo>
                  <a:pt x="5051853" y="4713096"/>
                  <a:pt x="5051853" y="4708492"/>
                  <a:pt x="5051853" y="4708492"/>
                </a:cubicBezTo>
                <a:cubicBezTo>
                  <a:pt x="5056459" y="4703885"/>
                  <a:pt x="5056459" y="4703885"/>
                  <a:pt x="5056459" y="4703885"/>
                </a:cubicBezTo>
                <a:cubicBezTo>
                  <a:pt x="5061064" y="4699280"/>
                  <a:pt x="5061064" y="4685463"/>
                  <a:pt x="5065670" y="4690069"/>
                </a:cubicBezTo>
                <a:cubicBezTo>
                  <a:pt x="5074881" y="4685463"/>
                  <a:pt x="5061064" y="4685463"/>
                  <a:pt x="5065670" y="4680857"/>
                </a:cubicBezTo>
                <a:cubicBezTo>
                  <a:pt x="5070276" y="4676252"/>
                  <a:pt x="5070276" y="4680857"/>
                  <a:pt x="5074881" y="4680857"/>
                </a:cubicBezTo>
                <a:cubicBezTo>
                  <a:pt x="5079487" y="4671646"/>
                  <a:pt x="5088699" y="4648618"/>
                  <a:pt x="5088699" y="4648618"/>
                </a:cubicBezTo>
                <a:cubicBezTo>
                  <a:pt x="5097911" y="4630194"/>
                  <a:pt x="5120939" y="4602561"/>
                  <a:pt x="5125545" y="4593349"/>
                </a:cubicBezTo>
                <a:cubicBezTo>
                  <a:pt x="5130150" y="4588744"/>
                  <a:pt x="5125545" y="4593349"/>
                  <a:pt x="5120939" y="4593349"/>
                </a:cubicBezTo>
                <a:cubicBezTo>
                  <a:pt x="5125545" y="4593349"/>
                  <a:pt x="5130150" y="4584138"/>
                  <a:pt x="5130150" y="4584138"/>
                </a:cubicBezTo>
                <a:cubicBezTo>
                  <a:pt x="5130150" y="4584138"/>
                  <a:pt x="5130150" y="4574926"/>
                  <a:pt x="5130150" y="4574926"/>
                </a:cubicBezTo>
                <a:cubicBezTo>
                  <a:pt x="5134756" y="4570321"/>
                  <a:pt x="5134757" y="4579532"/>
                  <a:pt x="5134756" y="4574926"/>
                </a:cubicBezTo>
                <a:cubicBezTo>
                  <a:pt x="5143967" y="4570321"/>
                  <a:pt x="5134756" y="4561109"/>
                  <a:pt x="5143967" y="4565715"/>
                </a:cubicBezTo>
                <a:cubicBezTo>
                  <a:pt x="5148573" y="4547292"/>
                  <a:pt x="5162391" y="4510447"/>
                  <a:pt x="5176207" y="4501235"/>
                </a:cubicBezTo>
                <a:cubicBezTo>
                  <a:pt x="5176207" y="4505841"/>
                  <a:pt x="5171602" y="4505840"/>
                  <a:pt x="5166996" y="4501234"/>
                </a:cubicBezTo>
                <a:cubicBezTo>
                  <a:pt x="5190024" y="4468995"/>
                  <a:pt x="5217660" y="4418333"/>
                  <a:pt x="5222265" y="4399910"/>
                </a:cubicBezTo>
                <a:cubicBezTo>
                  <a:pt x="5226871" y="4390699"/>
                  <a:pt x="5263716" y="4340036"/>
                  <a:pt x="5263716" y="4317007"/>
                </a:cubicBezTo>
                <a:cubicBezTo>
                  <a:pt x="5268322" y="4307795"/>
                  <a:pt x="5263716" y="4317007"/>
                  <a:pt x="5268323" y="4317008"/>
                </a:cubicBezTo>
                <a:cubicBezTo>
                  <a:pt x="5268323" y="4303190"/>
                  <a:pt x="5286745" y="4275556"/>
                  <a:pt x="5295956" y="4261739"/>
                </a:cubicBezTo>
                <a:cubicBezTo>
                  <a:pt x="5295956" y="4261739"/>
                  <a:pt x="5291351" y="4270951"/>
                  <a:pt x="5295956" y="4275555"/>
                </a:cubicBezTo>
                <a:cubicBezTo>
                  <a:pt x="5305168" y="4243316"/>
                  <a:pt x="5300562" y="4252528"/>
                  <a:pt x="5291350" y="4257134"/>
                </a:cubicBezTo>
                <a:cubicBezTo>
                  <a:pt x="5309773" y="4220288"/>
                  <a:pt x="5309773" y="4215682"/>
                  <a:pt x="5328196" y="4197259"/>
                </a:cubicBezTo>
                <a:cubicBezTo>
                  <a:pt x="5328196" y="4197259"/>
                  <a:pt x="5332802" y="4192654"/>
                  <a:pt x="5332802" y="4192654"/>
                </a:cubicBezTo>
                <a:cubicBezTo>
                  <a:pt x="5332802" y="4192654"/>
                  <a:pt x="5332802" y="4192654"/>
                  <a:pt x="5332802" y="4188048"/>
                </a:cubicBezTo>
                <a:cubicBezTo>
                  <a:pt x="5332802" y="4188048"/>
                  <a:pt x="5328197" y="4188048"/>
                  <a:pt x="5328197" y="4188048"/>
                </a:cubicBezTo>
                <a:cubicBezTo>
                  <a:pt x="5328197" y="4188048"/>
                  <a:pt x="5328196" y="4183441"/>
                  <a:pt x="5332802" y="4178837"/>
                </a:cubicBezTo>
                <a:cubicBezTo>
                  <a:pt x="5332802" y="4178837"/>
                  <a:pt x="5332802" y="4178837"/>
                  <a:pt x="5332803" y="4183442"/>
                </a:cubicBezTo>
                <a:cubicBezTo>
                  <a:pt x="5332803" y="4183442"/>
                  <a:pt x="5332803" y="4183442"/>
                  <a:pt x="5337408" y="4183442"/>
                </a:cubicBezTo>
                <a:cubicBezTo>
                  <a:pt x="5337408" y="4178837"/>
                  <a:pt x="5337408" y="4178837"/>
                  <a:pt x="5337408" y="4174231"/>
                </a:cubicBezTo>
                <a:cubicBezTo>
                  <a:pt x="5342014" y="4169624"/>
                  <a:pt x="5342014" y="4169624"/>
                  <a:pt x="5342014" y="4169624"/>
                </a:cubicBezTo>
                <a:cubicBezTo>
                  <a:pt x="5346619" y="4165020"/>
                  <a:pt x="5355831" y="4141991"/>
                  <a:pt x="5342014" y="4155808"/>
                </a:cubicBezTo>
                <a:cubicBezTo>
                  <a:pt x="5346619" y="4151203"/>
                  <a:pt x="5346619" y="4151203"/>
                  <a:pt x="5346620" y="4146597"/>
                </a:cubicBezTo>
                <a:cubicBezTo>
                  <a:pt x="5346620" y="4146597"/>
                  <a:pt x="5342013" y="4146597"/>
                  <a:pt x="5342014" y="4151203"/>
                </a:cubicBezTo>
                <a:cubicBezTo>
                  <a:pt x="5342014" y="4151203"/>
                  <a:pt x="5337408" y="4151203"/>
                  <a:pt x="5337408" y="4155807"/>
                </a:cubicBezTo>
                <a:cubicBezTo>
                  <a:pt x="5337408" y="4151203"/>
                  <a:pt x="5337408" y="4146597"/>
                  <a:pt x="5337408" y="4146597"/>
                </a:cubicBezTo>
                <a:cubicBezTo>
                  <a:pt x="5342013" y="4141991"/>
                  <a:pt x="5346619" y="4132780"/>
                  <a:pt x="5351225" y="4118963"/>
                </a:cubicBezTo>
                <a:cubicBezTo>
                  <a:pt x="5360436" y="4100540"/>
                  <a:pt x="5369649" y="4082117"/>
                  <a:pt x="5374253" y="4068300"/>
                </a:cubicBezTo>
                <a:cubicBezTo>
                  <a:pt x="5374253" y="4063693"/>
                  <a:pt x="5378859" y="4063694"/>
                  <a:pt x="5378859" y="4063694"/>
                </a:cubicBezTo>
                <a:cubicBezTo>
                  <a:pt x="5378859" y="4063694"/>
                  <a:pt x="5378859" y="4059089"/>
                  <a:pt x="5378859" y="4059089"/>
                </a:cubicBezTo>
                <a:cubicBezTo>
                  <a:pt x="5378859" y="4049877"/>
                  <a:pt x="5383465" y="4040666"/>
                  <a:pt x="5388071" y="4036060"/>
                </a:cubicBezTo>
                <a:cubicBezTo>
                  <a:pt x="5388071" y="4031455"/>
                  <a:pt x="5392676" y="4022243"/>
                  <a:pt x="5392676" y="4017638"/>
                </a:cubicBezTo>
                <a:cubicBezTo>
                  <a:pt x="5397282" y="4008426"/>
                  <a:pt x="5406494" y="3994609"/>
                  <a:pt x="5411099" y="3985398"/>
                </a:cubicBezTo>
                <a:cubicBezTo>
                  <a:pt x="5415706" y="3985398"/>
                  <a:pt x="5415706" y="3985398"/>
                  <a:pt x="5415706" y="3985398"/>
                </a:cubicBezTo>
                <a:cubicBezTo>
                  <a:pt x="5415705" y="3980791"/>
                  <a:pt x="5415705" y="3980791"/>
                  <a:pt x="5415705" y="3976186"/>
                </a:cubicBezTo>
                <a:cubicBezTo>
                  <a:pt x="5420311" y="3971580"/>
                  <a:pt x="5415705" y="3971581"/>
                  <a:pt x="5415705" y="3971581"/>
                </a:cubicBezTo>
                <a:cubicBezTo>
                  <a:pt x="5411100" y="3976186"/>
                  <a:pt x="5411100" y="3976186"/>
                  <a:pt x="5411100" y="3976186"/>
                </a:cubicBezTo>
                <a:cubicBezTo>
                  <a:pt x="5415705" y="3966974"/>
                  <a:pt x="5429523" y="3953157"/>
                  <a:pt x="5424916" y="3943946"/>
                </a:cubicBezTo>
                <a:cubicBezTo>
                  <a:pt x="5429522" y="3943946"/>
                  <a:pt x="5429522" y="3943946"/>
                  <a:pt x="5429522" y="3939340"/>
                </a:cubicBezTo>
                <a:cubicBezTo>
                  <a:pt x="5434128" y="3934735"/>
                  <a:pt x="5429523" y="3934735"/>
                  <a:pt x="5429523" y="3934735"/>
                </a:cubicBezTo>
                <a:cubicBezTo>
                  <a:pt x="5438735" y="3920918"/>
                  <a:pt x="5429522" y="3907101"/>
                  <a:pt x="5438734" y="3902495"/>
                </a:cubicBezTo>
                <a:cubicBezTo>
                  <a:pt x="5438734" y="3907101"/>
                  <a:pt x="5438734" y="3907101"/>
                  <a:pt x="5438734" y="3907101"/>
                </a:cubicBezTo>
                <a:cubicBezTo>
                  <a:pt x="5434128" y="3916312"/>
                  <a:pt x="5434128" y="3920918"/>
                  <a:pt x="5438735" y="3920918"/>
                </a:cubicBezTo>
                <a:cubicBezTo>
                  <a:pt x="5438735" y="3920918"/>
                  <a:pt x="5443340" y="3916312"/>
                  <a:pt x="5443339" y="3911706"/>
                </a:cubicBezTo>
                <a:cubicBezTo>
                  <a:pt x="5447945" y="3907101"/>
                  <a:pt x="5447945" y="3907101"/>
                  <a:pt x="5447945" y="3907101"/>
                </a:cubicBezTo>
                <a:cubicBezTo>
                  <a:pt x="5457156" y="3907100"/>
                  <a:pt x="5452551" y="3920918"/>
                  <a:pt x="5443339" y="3925524"/>
                </a:cubicBezTo>
                <a:cubicBezTo>
                  <a:pt x="5452551" y="3920918"/>
                  <a:pt x="5447945" y="3943946"/>
                  <a:pt x="5452551" y="3930129"/>
                </a:cubicBezTo>
                <a:cubicBezTo>
                  <a:pt x="5443339" y="3920918"/>
                  <a:pt x="5470974" y="3916312"/>
                  <a:pt x="5466368" y="3897889"/>
                </a:cubicBezTo>
                <a:cubicBezTo>
                  <a:pt x="5470974" y="3893283"/>
                  <a:pt x="5470974" y="3893283"/>
                  <a:pt x="5470974" y="3893283"/>
                </a:cubicBezTo>
                <a:cubicBezTo>
                  <a:pt x="5470974" y="3893283"/>
                  <a:pt x="5470974" y="3888678"/>
                  <a:pt x="5470974" y="3888678"/>
                </a:cubicBezTo>
                <a:cubicBezTo>
                  <a:pt x="5475579" y="3884071"/>
                  <a:pt x="5470974" y="3884072"/>
                  <a:pt x="5470974" y="3884072"/>
                </a:cubicBezTo>
                <a:cubicBezTo>
                  <a:pt x="5470974" y="3888678"/>
                  <a:pt x="5466368" y="3888677"/>
                  <a:pt x="5466368" y="3888677"/>
                </a:cubicBezTo>
                <a:cubicBezTo>
                  <a:pt x="5466368" y="3884072"/>
                  <a:pt x="5470974" y="3874861"/>
                  <a:pt x="5466368" y="3874861"/>
                </a:cubicBezTo>
                <a:cubicBezTo>
                  <a:pt x="5461762" y="3879467"/>
                  <a:pt x="5466368" y="3870255"/>
                  <a:pt x="5461762" y="3870254"/>
                </a:cubicBezTo>
                <a:cubicBezTo>
                  <a:pt x="5457157" y="3879467"/>
                  <a:pt x="5457156" y="3884072"/>
                  <a:pt x="5452551" y="3893283"/>
                </a:cubicBezTo>
                <a:cubicBezTo>
                  <a:pt x="5452551" y="3888678"/>
                  <a:pt x="5452551" y="3888678"/>
                  <a:pt x="5452551" y="3888678"/>
                </a:cubicBezTo>
                <a:cubicBezTo>
                  <a:pt x="5452551" y="3884072"/>
                  <a:pt x="5452551" y="3879466"/>
                  <a:pt x="5447945" y="3879467"/>
                </a:cubicBezTo>
                <a:lnTo>
                  <a:pt x="5443975" y="3887407"/>
                </a:lnTo>
                <a:lnTo>
                  <a:pt x="5444491" y="3878891"/>
                </a:lnTo>
                <a:cubicBezTo>
                  <a:pt x="5446794" y="3872558"/>
                  <a:pt x="5450248" y="3865649"/>
                  <a:pt x="5452551" y="3856438"/>
                </a:cubicBezTo>
                <a:cubicBezTo>
                  <a:pt x="5434128" y="3884072"/>
                  <a:pt x="5447945" y="3851833"/>
                  <a:pt x="5438734" y="3842620"/>
                </a:cubicBezTo>
                <a:cubicBezTo>
                  <a:pt x="5443339" y="3838015"/>
                  <a:pt x="5443340" y="3847226"/>
                  <a:pt x="5443340" y="3847226"/>
                </a:cubicBezTo>
                <a:cubicBezTo>
                  <a:pt x="5447945" y="3847227"/>
                  <a:pt x="5447945" y="3847227"/>
                  <a:pt x="5447945" y="3847227"/>
                </a:cubicBezTo>
                <a:cubicBezTo>
                  <a:pt x="5447945" y="3851833"/>
                  <a:pt x="5447945" y="3851833"/>
                  <a:pt x="5452551" y="3847227"/>
                </a:cubicBezTo>
                <a:cubicBezTo>
                  <a:pt x="5452551" y="3847227"/>
                  <a:pt x="5452551" y="3842620"/>
                  <a:pt x="5452552" y="3838015"/>
                </a:cubicBezTo>
                <a:cubicBezTo>
                  <a:pt x="5452552" y="3833410"/>
                  <a:pt x="5452552" y="3833410"/>
                  <a:pt x="5452552" y="3833410"/>
                </a:cubicBezTo>
                <a:cubicBezTo>
                  <a:pt x="5457157" y="3828803"/>
                  <a:pt x="5461762" y="3833409"/>
                  <a:pt x="5461762" y="3824198"/>
                </a:cubicBezTo>
                <a:cubicBezTo>
                  <a:pt x="5461762" y="3828804"/>
                  <a:pt x="5461762" y="3828804"/>
                  <a:pt x="5461762" y="3833409"/>
                </a:cubicBezTo>
                <a:cubicBezTo>
                  <a:pt x="5461762" y="3838015"/>
                  <a:pt x="5466369" y="3838014"/>
                  <a:pt x="5466369" y="3833410"/>
                </a:cubicBezTo>
                <a:cubicBezTo>
                  <a:pt x="5470974" y="3833410"/>
                  <a:pt x="5470975" y="3828803"/>
                  <a:pt x="5470974" y="3824198"/>
                </a:cubicBezTo>
                <a:cubicBezTo>
                  <a:pt x="5470974" y="3819593"/>
                  <a:pt x="5470974" y="3819593"/>
                  <a:pt x="5470974" y="3814986"/>
                </a:cubicBezTo>
                <a:cubicBezTo>
                  <a:pt x="5470974" y="3805776"/>
                  <a:pt x="5466368" y="3796563"/>
                  <a:pt x="5461763" y="3805776"/>
                </a:cubicBezTo>
                <a:cubicBezTo>
                  <a:pt x="5461762" y="3801170"/>
                  <a:pt x="5461762" y="3801170"/>
                  <a:pt x="5457156" y="3801170"/>
                </a:cubicBezTo>
                <a:cubicBezTo>
                  <a:pt x="5457156" y="3801170"/>
                  <a:pt x="5457156" y="3801170"/>
                  <a:pt x="5452551" y="3805776"/>
                </a:cubicBezTo>
                <a:cubicBezTo>
                  <a:pt x="5452552" y="3801169"/>
                  <a:pt x="5457157" y="3791958"/>
                  <a:pt x="5457156" y="3782747"/>
                </a:cubicBezTo>
                <a:cubicBezTo>
                  <a:pt x="5457157" y="3791958"/>
                  <a:pt x="5452552" y="3801169"/>
                  <a:pt x="5457156" y="3796564"/>
                </a:cubicBezTo>
                <a:cubicBezTo>
                  <a:pt x="5466368" y="3791959"/>
                  <a:pt x="5457156" y="3782747"/>
                  <a:pt x="5466368" y="3778141"/>
                </a:cubicBezTo>
                <a:cubicBezTo>
                  <a:pt x="5470975" y="3778140"/>
                  <a:pt x="5470975" y="3778140"/>
                  <a:pt x="5470975" y="3778140"/>
                </a:cubicBezTo>
                <a:cubicBezTo>
                  <a:pt x="5470975" y="3778140"/>
                  <a:pt x="5470975" y="3778140"/>
                  <a:pt x="5470974" y="3773536"/>
                </a:cubicBezTo>
                <a:cubicBezTo>
                  <a:pt x="5470974" y="3773536"/>
                  <a:pt x="5470974" y="3773536"/>
                  <a:pt x="5470974" y="3768930"/>
                </a:cubicBezTo>
                <a:cubicBezTo>
                  <a:pt x="5466368" y="3768930"/>
                  <a:pt x="5466368" y="3768930"/>
                  <a:pt x="5466368" y="3768930"/>
                </a:cubicBezTo>
                <a:cubicBezTo>
                  <a:pt x="5470974" y="3764323"/>
                  <a:pt x="5470974" y="3764323"/>
                  <a:pt x="5475579" y="3759719"/>
                </a:cubicBezTo>
                <a:cubicBezTo>
                  <a:pt x="5470974" y="3750506"/>
                  <a:pt x="5475579" y="3741295"/>
                  <a:pt x="5475579" y="3732085"/>
                </a:cubicBezTo>
                <a:cubicBezTo>
                  <a:pt x="5475580" y="3736690"/>
                  <a:pt x="5475579" y="3741295"/>
                  <a:pt x="5475579" y="3741295"/>
                </a:cubicBezTo>
                <a:cubicBezTo>
                  <a:pt x="5480185" y="3722873"/>
                  <a:pt x="5475579" y="3727478"/>
                  <a:pt x="5484791" y="3713662"/>
                </a:cubicBezTo>
                <a:cubicBezTo>
                  <a:pt x="5484791" y="3718267"/>
                  <a:pt x="5489397" y="3718267"/>
                  <a:pt x="5489397" y="3718267"/>
                </a:cubicBezTo>
                <a:cubicBezTo>
                  <a:pt x="5489397" y="3718267"/>
                  <a:pt x="5489397" y="3713661"/>
                  <a:pt x="5489397" y="3713661"/>
                </a:cubicBezTo>
                <a:cubicBezTo>
                  <a:pt x="5494002" y="3713662"/>
                  <a:pt x="5494002" y="3713662"/>
                  <a:pt x="5494002" y="3713662"/>
                </a:cubicBezTo>
                <a:cubicBezTo>
                  <a:pt x="5484791" y="3741296"/>
                  <a:pt x="5494002" y="3718267"/>
                  <a:pt x="5498608" y="3718266"/>
                </a:cubicBezTo>
                <a:cubicBezTo>
                  <a:pt x="5494002" y="3732085"/>
                  <a:pt x="5489397" y="3745902"/>
                  <a:pt x="5489397" y="3759719"/>
                </a:cubicBezTo>
                <a:cubicBezTo>
                  <a:pt x="5484791" y="3759719"/>
                  <a:pt x="5484791" y="3759719"/>
                  <a:pt x="5484791" y="3759719"/>
                </a:cubicBezTo>
                <a:cubicBezTo>
                  <a:pt x="5480185" y="3768929"/>
                  <a:pt x="5480185" y="3773536"/>
                  <a:pt x="5480185" y="3778141"/>
                </a:cubicBezTo>
                <a:cubicBezTo>
                  <a:pt x="5484791" y="3768930"/>
                  <a:pt x="5484791" y="3764324"/>
                  <a:pt x="5489397" y="3764323"/>
                </a:cubicBezTo>
                <a:cubicBezTo>
                  <a:pt x="5484791" y="3778141"/>
                  <a:pt x="5489397" y="3778140"/>
                  <a:pt x="5484791" y="3787352"/>
                </a:cubicBezTo>
                <a:cubicBezTo>
                  <a:pt x="5484791" y="3787352"/>
                  <a:pt x="5484791" y="3791959"/>
                  <a:pt x="5480185" y="3791959"/>
                </a:cubicBezTo>
                <a:cubicBezTo>
                  <a:pt x="5480185" y="3796563"/>
                  <a:pt x="5480185" y="3796563"/>
                  <a:pt x="5480185" y="3796563"/>
                </a:cubicBezTo>
                <a:cubicBezTo>
                  <a:pt x="5480185" y="3801170"/>
                  <a:pt x="5480185" y="3805776"/>
                  <a:pt x="5484791" y="3801169"/>
                </a:cubicBezTo>
                <a:cubicBezTo>
                  <a:pt x="5489397" y="3796564"/>
                  <a:pt x="5489397" y="3796564"/>
                  <a:pt x="5489397" y="3796564"/>
                </a:cubicBezTo>
                <a:cubicBezTo>
                  <a:pt x="5494001" y="3796564"/>
                  <a:pt x="5494002" y="3791958"/>
                  <a:pt x="5494002" y="3787353"/>
                </a:cubicBezTo>
                <a:cubicBezTo>
                  <a:pt x="5494002" y="3782747"/>
                  <a:pt x="5494002" y="3782747"/>
                  <a:pt x="5494002" y="3782747"/>
                </a:cubicBezTo>
                <a:cubicBezTo>
                  <a:pt x="5489397" y="3782747"/>
                  <a:pt x="5489397" y="3782747"/>
                  <a:pt x="5489397" y="3782747"/>
                </a:cubicBezTo>
                <a:cubicBezTo>
                  <a:pt x="5489397" y="3768930"/>
                  <a:pt x="5503214" y="3736689"/>
                  <a:pt x="5503214" y="3718267"/>
                </a:cubicBezTo>
                <a:cubicBezTo>
                  <a:pt x="5507819" y="3713661"/>
                  <a:pt x="5507819" y="3713661"/>
                  <a:pt x="5507819" y="3713661"/>
                </a:cubicBezTo>
                <a:cubicBezTo>
                  <a:pt x="5507819" y="3713661"/>
                  <a:pt x="5507819" y="3713661"/>
                  <a:pt x="5507818" y="3709056"/>
                </a:cubicBezTo>
                <a:cubicBezTo>
                  <a:pt x="5507818" y="3709056"/>
                  <a:pt x="5507819" y="3704450"/>
                  <a:pt x="5507819" y="3704450"/>
                </a:cubicBezTo>
                <a:cubicBezTo>
                  <a:pt x="5507819" y="3695239"/>
                  <a:pt x="5512425" y="3681422"/>
                  <a:pt x="5517031" y="3676816"/>
                </a:cubicBezTo>
                <a:cubicBezTo>
                  <a:pt x="5512425" y="3676815"/>
                  <a:pt x="5512425" y="3676815"/>
                  <a:pt x="5512425" y="3676815"/>
                </a:cubicBezTo>
                <a:cubicBezTo>
                  <a:pt x="5517031" y="3672211"/>
                  <a:pt x="5517031" y="3672211"/>
                  <a:pt x="5517031" y="3672211"/>
                </a:cubicBezTo>
                <a:cubicBezTo>
                  <a:pt x="5517031" y="3672211"/>
                  <a:pt x="5521637" y="3667605"/>
                  <a:pt x="5521637" y="3662998"/>
                </a:cubicBezTo>
                <a:cubicBezTo>
                  <a:pt x="5521637" y="3662998"/>
                  <a:pt x="5521637" y="3658393"/>
                  <a:pt x="5517031" y="3658392"/>
                </a:cubicBezTo>
                <a:cubicBezTo>
                  <a:pt x="5521637" y="3612337"/>
                  <a:pt x="5535454" y="3589308"/>
                  <a:pt x="5530848" y="3557068"/>
                </a:cubicBezTo>
                <a:cubicBezTo>
                  <a:pt x="5535454" y="3557068"/>
                  <a:pt x="5535454" y="3552463"/>
                  <a:pt x="5535454" y="3547857"/>
                </a:cubicBezTo>
                <a:cubicBezTo>
                  <a:pt x="5535454" y="3547857"/>
                  <a:pt x="5535454" y="3543250"/>
                  <a:pt x="5535454" y="3543250"/>
                </a:cubicBezTo>
                <a:cubicBezTo>
                  <a:pt x="5530848" y="3543251"/>
                  <a:pt x="5530848" y="3543251"/>
                  <a:pt x="5530848" y="3543251"/>
                </a:cubicBezTo>
                <a:cubicBezTo>
                  <a:pt x="5540059" y="3538645"/>
                  <a:pt x="5540059" y="3524828"/>
                  <a:pt x="5540059" y="3515617"/>
                </a:cubicBezTo>
                <a:cubicBezTo>
                  <a:pt x="5540059" y="3515617"/>
                  <a:pt x="5540059" y="3511011"/>
                  <a:pt x="5540059" y="3511011"/>
                </a:cubicBezTo>
                <a:cubicBezTo>
                  <a:pt x="5544665" y="3506406"/>
                  <a:pt x="5544665" y="3506406"/>
                  <a:pt x="5540059" y="3501800"/>
                </a:cubicBezTo>
                <a:cubicBezTo>
                  <a:pt x="5540059" y="3497194"/>
                  <a:pt x="5540059" y="3497194"/>
                  <a:pt x="5540059" y="3497194"/>
                </a:cubicBezTo>
                <a:cubicBezTo>
                  <a:pt x="5540059" y="3497194"/>
                  <a:pt x="5544665" y="3497193"/>
                  <a:pt x="5544665" y="3492589"/>
                </a:cubicBezTo>
                <a:cubicBezTo>
                  <a:pt x="5544665" y="3492589"/>
                  <a:pt x="5544665" y="3492589"/>
                  <a:pt x="5544664" y="3487983"/>
                </a:cubicBezTo>
                <a:cubicBezTo>
                  <a:pt x="5540059" y="3478770"/>
                  <a:pt x="5553877" y="3460349"/>
                  <a:pt x="5544665" y="3460349"/>
                </a:cubicBezTo>
                <a:cubicBezTo>
                  <a:pt x="5544665" y="3460349"/>
                  <a:pt x="5544665" y="3460349"/>
                  <a:pt x="5544665" y="3455742"/>
                </a:cubicBezTo>
                <a:cubicBezTo>
                  <a:pt x="5544665" y="3451137"/>
                  <a:pt x="5544665" y="3446532"/>
                  <a:pt x="5544665" y="3446532"/>
                </a:cubicBezTo>
                <a:cubicBezTo>
                  <a:pt x="5544665" y="3446532"/>
                  <a:pt x="5544665" y="3441926"/>
                  <a:pt x="5544665" y="3441926"/>
                </a:cubicBezTo>
                <a:cubicBezTo>
                  <a:pt x="5553877" y="3437319"/>
                  <a:pt x="5544665" y="3418896"/>
                  <a:pt x="5544665" y="3409686"/>
                </a:cubicBezTo>
                <a:cubicBezTo>
                  <a:pt x="5544665" y="3395869"/>
                  <a:pt x="5553877" y="3405080"/>
                  <a:pt x="5553876" y="3391263"/>
                </a:cubicBezTo>
                <a:cubicBezTo>
                  <a:pt x="5553876" y="3391263"/>
                  <a:pt x="5553877" y="3386657"/>
                  <a:pt x="5558482" y="3386658"/>
                </a:cubicBezTo>
                <a:cubicBezTo>
                  <a:pt x="5558482" y="3386658"/>
                  <a:pt x="5558482" y="3382052"/>
                  <a:pt x="5558482" y="3382052"/>
                </a:cubicBezTo>
                <a:cubicBezTo>
                  <a:pt x="5558482" y="3377445"/>
                  <a:pt x="5558482" y="3377445"/>
                  <a:pt x="5553877" y="3382052"/>
                </a:cubicBezTo>
                <a:cubicBezTo>
                  <a:pt x="5553877" y="3382052"/>
                  <a:pt x="5553877" y="3382052"/>
                  <a:pt x="5553877" y="3386657"/>
                </a:cubicBezTo>
                <a:cubicBezTo>
                  <a:pt x="5549271" y="3377446"/>
                  <a:pt x="5553877" y="3368235"/>
                  <a:pt x="5549271" y="3368235"/>
                </a:cubicBezTo>
                <a:cubicBezTo>
                  <a:pt x="5553876" y="3354418"/>
                  <a:pt x="5553877" y="3368235"/>
                  <a:pt x="5558482" y="3368235"/>
                </a:cubicBezTo>
                <a:lnTo>
                  <a:pt x="5562808" y="3372560"/>
                </a:lnTo>
                <a:lnTo>
                  <a:pt x="5561145" y="3398244"/>
                </a:lnTo>
                <a:cubicBezTo>
                  <a:pt x="5560497" y="3424367"/>
                  <a:pt x="5563088" y="3440774"/>
                  <a:pt x="5563087" y="3464954"/>
                </a:cubicBezTo>
                <a:cubicBezTo>
                  <a:pt x="5563087" y="3464954"/>
                  <a:pt x="5558482" y="3464953"/>
                  <a:pt x="5558481" y="3469560"/>
                </a:cubicBezTo>
                <a:cubicBezTo>
                  <a:pt x="5558481" y="3469560"/>
                  <a:pt x="5558482" y="3474166"/>
                  <a:pt x="5558482" y="3474166"/>
                </a:cubicBezTo>
                <a:cubicBezTo>
                  <a:pt x="5558482" y="3487983"/>
                  <a:pt x="5558482" y="3492588"/>
                  <a:pt x="5563088" y="3497193"/>
                </a:cubicBezTo>
                <a:cubicBezTo>
                  <a:pt x="5563088" y="3478771"/>
                  <a:pt x="5563088" y="3478771"/>
                  <a:pt x="5563088" y="3478771"/>
                </a:cubicBezTo>
                <a:cubicBezTo>
                  <a:pt x="5563088" y="3478771"/>
                  <a:pt x="5563088" y="3483376"/>
                  <a:pt x="5567694" y="3483377"/>
                </a:cubicBezTo>
                <a:cubicBezTo>
                  <a:pt x="5567694" y="3483377"/>
                  <a:pt x="5567694" y="3478771"/>
                  <a:pt x="5567694" y="3478771"/>
                </a:cubicBezTo>
                <a:cubicBezTo>
                  <a:pt x="5567694" y="3474165"/>
                  <a:pt x="5567694" y="3474165"/>
                  <a:pt x="5567694" y="3474165"/>
                </a:cubicBezTo>
                <a:cubicBezTo>
                  <a:pt x="5567694" y="3469560"/>
                  <a:pt x="5567694" y="3469560"/>
                  <a:pt x="5567694" y="3469560"/>
                </a:cubicBezTo>
                <a:cubicBezTo>
                  <a:pt x="5576904" y="3460349"/>
                  <a:pt x="5586117" y="3455743"/>
                  <a:pt x="5590722" y="3423503"/>
                </a:cubicBezTo>
                <a:cubicBezTo>
                  <a:pt x="5609145" y="3400474"/>
                  <a:pt x="5622963" y="3354418"/>
                  <a:pt x="5632173" y="3322178"/>
                </a:cubicBezTo>
                <a:cubicBezTo>
                  <a:pt x="5632173" y="3317572"/>
                  <a:pt x="5636779" y="3317572"/>
                  <a:pt x="5636779" y="3317572"/>
                </a:cubicBezTo>
                <a:cubicBezTo>
                  <a:pt x="5636779" y="3317572"/>
                  <a:pt x="5641385" y="3317572"/>
                  <a:pt x="5641385" y="3312967"/>
                </a:cubicBezTo>
                <a:cubicBezTo>
                  <a:pt x="5641385" y="3312967"/>
                  <a:pt x="5641385" y="3317572"/>
                  <a:pt x="5645991" y="3317572"/>
                </a:cubicBezTo>
                <a:cubicBezTo>
                  <a:pt x="5645991" y="3308361"/>
                  <a:pt x="5645991" y="3303754"/>
                  <a:pt x="5645991" y="3303754"/>
                </a:cubicBezTo>
                <a:cubicBezTo>
                  <a:pt x="5655203" y="3276121"/>
                  <a:pt x="5659808" y="3239275"/>
                  <a:pt x="5664414" y="3216247"/>
                </a:cubicBezTo>
                <a:cubicBezTo>
                  <a:pt x="5669019" y="3211641"/>
                  <a:pt x="5669019" y="3220853"/>
                  <a:pt x="5669019" y="3225458"/>
                </a:cubicBezTo>
                <a:cubicBezTo>
                  <a:pt x="5673625" y="3211641"/>
                  <a:pt x="5682837" y="3156373"/>
                  <a:pt x="5696654" y="3170190"/>
                </a:cubicBezTo>
                <a:cubicBezTo>
                  <a:pt x="5696654" y="3179401"/>
                  <a:pt x="5696654" y="3179401"/>
                  <a:pt x="5696654" y="3179401"/>
                </a:cubicBezTo>
                <a:cubicBezTo>
                  <a:pt x="5696654" y="3184006"/>
                  <a:pt x="5696654" y="3184006"/>
                  <a:pt x="5696654" y="3184006"/>
                </a:cubicBezTo>
                <a:cubicBezTo>
                  <a:pt x="5696654" y="3184006"/>
                  <a:pt x="5701259" y="3184007"/>
                  <a:pt x="5701258" y="3179401"/>
                </a:cubicBezTo>
                <a:cubicBezTo>
                  <a:pt x="5701259" y="3170190"/>
                  <a:pt x="5701259" y="3170190"/>
                  <a:pt x="5701259" y="3170190"/>
                </a:cubicBezTo>
                <a:cubicBezTo>
                  <a:pt x="5705864" y="3188612"/>
                  <a:pt x="5701259" y="3216247"/>
                  <a:pt x="5701259" y="3243881"/>
                </a:cubicBezTo>
                <a:cubicBezTo>
                  <a:pt x="5724288" y="3266910"/>
                  <a:pt x="5742711" y="3188613"/>
                  <a:pt x="5747317" y="3124133"/>
                </a:cubicBezTo>
                <a:cubicBezTo>
                  <a:pt x="5751923" y="3119527"/>
                  <a:pt x="5756529" y="3124133"/>
                  <a:pt x="5765738" y="3110316"/>
                </a:cubicBezTo>
                <a:cubicBezTo>
                  <a:pt x="5761134" y="3124133"/>
                  <a:pt x="5765739" y="3124133"/>
                  <a:pt x="5770345" y="3124132"/>
                </a:cubicBezTo>
                <a:cubicBezTo>
                  <a:pt x="5770345" y="3160979"/>
                  <a:pt x="5765739" y="3197823"/>
                  <a:pt x="5765739" y="3234670"/>
                </a:cubicBezTo>
                <a:cubicBezTo>
                  <a:pt x="5765739" y="3257698"/>
                  <a:pt x="5774951" y="3234670"/>
                  <a:pt x="5784163" y="3253092"/>
                </a:cubicBezTo>
                <a:cubicBezTo>
                  <a:pt x="5779557" y="3276120"/>
                  <a:pt x="5784163" y="3285332"/>
                  <a:pt x="5779557" y="3312966"/>
                </a:cubicBezTo>
                <a:cubicBezTo>
                  <a:pt x="5784163" y="3312967"/>
                  <a:pt x="5788768" y="3303755"/>
                  <a:pt x="5788769" y="3285331"/>
                </a:cubicBezTo>
                <a:cubicBezTo>
                  <a:pt x="5788769" y="3294544"/>
                  <a:pt x="5793374" y="3303755"/>
                  <a:pt x="5788769" y="3322177"/>
                </a:cubicBezTo>
                <a:cubicBezTo>
                  <a:pt x="5793374" y="3312966"/>
                  <a:pt x="5797980" y="3317571"/>
                  <a:pt x="5802585" y="3303754"/>
                </a:cubicBezTo>
                <a:cubicBezTo>
                  <a:pt x="5793373" y="3382052"/>
                  <a:pt x="5784163" y="3460348"/>
                  <a:pt x="5770345" y="3538644"/>
                </a:cubicBezTo>
                <a:cubicBezTo>
                  <a:pt x="5770345" y="3547857"/>
                  <a:pt x="5770345" y="3557068"/>
                  <a:pt x="5765739" y="3561673"/>
                </a:cubicBezTo>
                <a:cubicBezTo>
                  <a:pt x="5599934" y="4492024"/>
                  <a:pt x="4959738" y="5251963"/>
                  <a:pt x="4103074" y="5597389"/>
                </a:cubicBezTo>
                <a:cubicBezTo>
                  <a:pt x="4103074" y="5597389"/>
                  <a:pt x="4103074" y="5597389"/>
                  <a:pt x="4098468" y="5597390"/>
                </a:cubicBezTo>
                <a:cubicBezTo>
                  <a:pt x="4098468" y="5597390"/>
                  <a:pt x="4093862" y="5597390"/>
                  <a:pt x="4093862" y="5597390"/>
                </a:cubicBezTo>
                <a:cubicBezTo>
                  <a:pt x="4103074" y="5592785"/>
                  <a:pt x="4098468" y="5588179"/>
                  <a:pt x="4089256" y="5592785"/>
                </a:cubicBezTo>
                <a:cubicBezTo>
                  <a:pt x="4098468" y="5588179"/>
                  <a:pt x="4098468" y="5588179"/>
                  <a:pt x="4098468" y="5588179"/>
                </a:cubicBezTo>
                <a:cubicBezTo>
                  <a:pt x="4103075" y="5583573"/>
                  <a:pt x="4103075" y="5583573"/>
                  <a:pt x="4098468" y="5578967"/>
                </a:cubicBezTo>
                <a:cubicBezTo>
                  <a:pt x="4098468" y="5578967"/>
                  <a:pt x="4093862" y="5578967"/>
                  <a:pt x="4089257" y="5583573"/>
                </a:cubicBezTo>
                <a:cubicBezTo>
                  <a:pt x="4084652" y="5588179"/>
                  <a:pt x="4084652" y="5588179"/>
                  <a:pt x="4084652" y="5588179"/>
                </a:cubicBezTo>
                <a:cubicBezTo>
                  <a:pt x="4080045" y="5588179"/>
                  <a:pt x="4080045" y="5588179"/>
                  <a:pt x="4080045" y="5588179"/>
                </a:cubicBezTo>
                <a:cubicBezTo>
                  <a:pt x="4080046" y="5578967"/>
                  <a:pt x="4075439" y="5578967"/>
                  <a:pt x="4066228" y="5583573"/>
                </a:cubicBezTo>
                <a:cubicBezTo>
                  <a:pt x="4057016" y="5592785"/>
                  <a:pt x="4066228" y="5588179"/>
                  <a:pt x="4061622" y="5597390"/>
                </a:cubicBezTo>
                <a:cubicBezTo>
                  <a:pt x="4070834" y="5592785"/>
                  <a:pt x="4070834" y="5592785"/>
                  <a:pt x="4070834" y="5592785"/>
                </a:cubicBezTo>
                <a:cubicBezTo>
                  <a:pt x="4066228" y="5597390"/>
                  <a:pt x="4061622" y="5597390"/>
                  <a:pt x="4066228" y="5601996"/>
                </a:cubicBezTo>
                <a:cubicBezTo>
                  <a:pt x="4070834" y="5601996"/>
                  <a:pt x="4075440" y="5601996"/>
                  <a:pt x="4080045" y="5597390"/>
                </a:cubicBezTo>
                <a:cubicBezTo>
                  <a:pt x="4084651" y="5592785"/>
                  <a:pt x="4084651" y="5592785"/>
                  <a:pt x="4084651" y="5592785"/>
                </a:cubicBezTo>
                <a:cubicBezTo>
                  <a:pt x="4084651" y="5597389"/>
                  <a:pt x="4080045" y="5597390"/>
                  <a:pt x="4080045" y="5601996"/>
                </a:cubicBezTo>
                <a:cubicBezTo>
                  <a:pt x="4075440" y="5601996"/>
                  <a:pt x="4075440" y="5601996"/>
                  <a:pt x="4075440" y="5601996"/>
                </a:cubicBezTo>
                <a:cubicBezTo>
                  <a:pt x="4070834" y="5606602"/>
                  <a:pt x="4070834" y="5606602"/>
                  <a:pt x="4070834" y="5606602"/>
                </a:cubicBezTo>
                <a:cubicBezTo>
                  <a:pt x="4070834" y="5611207"/>
                  <a:pt x="4070834" y="5611207"/>
                  <a:pt x="4070834" y="5611207"/>
                </a:cubicBezTo>
                <a:cubicBezTo>
                  <a:pt x="4001748" y="5638841"/>
                  <a:pt x="3928056" y="5661870"/>
                  <a:pt x="3854364" y="5684898"/>
                </a:cubicBezTo>
                <a:cubicBezTo>
                  <a:pt x="3854364" y="5680293"/>
                  <a:pt x="3849759" y="5675687"/>
                  <a:pt x="3840547" y="5680293"/>
                </a:cubicBezTo>
                <a:cubicBezTo>
                  <a:pt x="3840547" y="5684898"/>
                  <a:pt x="3840547" y="5684898"/>
                  <a:pt x="3840547" y="5684898"/>
                </a:cubicBezTo>
                <a:cubicBezTo>
                  <a:pt x="3605655" y="5753984"/>
                  <a:pt x="3352341" y="5790829"/>
                  <a:pt x="3094420" y="5790829"/>
                </a:cubicBezTo>
                <a:cubicBezTo>
                  <a:pt x="2486465" y="5790829"/>
                  <a:pt x="1924566" y="5592785"/>
                  <a:pt x="1468600" y="5251963"/>
                </a:cubicBezTo>
                <a:cubicBezTo>
                  <a:pt x="1477811" y="5256569"/>
                  <a:pt x="1482417" y="5256568"/>
                  <a:pt x="1482417" y="5251963"/>
                </a:cubicBezTo>
                <a:cubicBezTo>
                  <a:pt x="1454783" y="5219723"/>
                  <a:pt x="1445571" y="5228935"/>
                  <a:pt x="1413332" y="5205906"/>
                </a:cubicBezTo>
                <a:cubicBezTo>
                  <a:pt x="1413332" y="5205906"/>
                  <a:pt x="1413332" y="5210512"/>
                  <a:pt x="1413332" y="5210512"/>
                </a:cubicBezTo>
                <a:cubicBezTo>
                  <a:pt x="1385697" y="5187484"/>
                  <a:pt x="1362668" y="5169061"/>
                  <a:pt x="1335034" y="5146032"/>
                </a:cubicBezTo>
                <a:cubicBezTo>
                  <a:pt x="1330428" y="5136821"/>
                  <a:pt x="1298188" y="5109187"/>
                  <a:pt x="1288976" y="5104580"/>
                </a:cubicBezTo>
                <a:cubicBezTo>
                  <a:pt x="1288976" y="5099975"/>
                  <a:pt x="1284370" y="5099975"/>
                  <a:pt x="1284370" y="5099975"/>
                </a:cubicBezTo>
                <a:cubicBezTo>
                  <a:pt x="1279765" y="5095370"/>
                  <a:pt x="1279765" y="5095370"/>
                  <a:pt x="1279765" y="5099975"/>
                </a:cubicBezTo>
                <a:cubicBezTo>
                  <a:pt x="1279765" y="5095370"/>
                  <a:pt x="1275160" y="5095369"/>
                  <a:pt x="1275160" y="5090764"/>
                </a:cubicBezTo>
                <a:cubicBezTo>
                  <a:pt x="1265948" y="5086158"/>
                  <a:pt x="1256737" y="5076947"/>
                  <a:pt x="1252130" y="5072341"/>
                </a:cubicBezTo>
                <a:cubicBezTo>
                  <a:pt x="1229102" y="5053918"/>
                  <a:pt x="1210679" y="5030890"/>
                  <a:pt x="1187651" y="5012467"/>
                </a:cubicBezTo>
                <a:cubicBezTo>
                  <a:pt x="1178439" y="5003256"/>
                  <a:pt x="1169228" y="4994044"/>
                  <a:pt x="1160017" y="4984833"/>
                </a:cubicBezTo>
                <a:cubicBezTo>
                  <a:pt x="1141593" y="4966409"/>
                  <a:pt x="1123170" y="4943382"/>
                  <a:pt x="1104748" y="4924959"/>
                </a:cubicBezTo>
                <a:cubicBezTo>
                  <a:pt x="1104748" y="4924959"/>
                  <a:pt x="1109354" y="4924959"/>
                  <a:pt x="1109354" y="4924959"/>
                </a:cubicBezTo>
                <a:cubicBezTo>
                  <a:pt x="1104748" y="4920353"/>
                  <a:pt x="1100142" y="4920353"/>
                  <a:pt x="1095536" y="4915748"/>
                </a:cubicBezTo>
                <a:cubicBezTo>
                  <a:pt x="1017238" y="4830542"/>
                  <a:pt x="944698" y="4740731"/>
                  <a:pt x="877915" y="4646315"/>
                </a:cubicBezTo>
                <a:lnTo>
                  <a:pt x="863038" y="4623799"/>
                </a:lnTo>
                <a:lnTo>
                  <a:pt x="798472" y="4539243"/>
                </a:lnTo>
                <a:lnTo>
                  <a:pt x="805376" y="4551898"/>
                </a:lnTo>
                <a:lnTo>
                  <a:pt x="787589" y="4524991"/>
                </a:lnTo>
                <a:lnTo>
                  <a:pt x="780720" y="4515996"/>
                </a:lnTo>
                <a:lnTo>
                  <a:pt x="763924" y="4501235"/>
                </a:lnTo>
                <a:cubicBezTo>
                  <a:pt x="768530" y="4519658"/>
                  <a:pt x="786953" y="4547292"/>
                  <a:pt x="800770" y="4570321"/>
                </a:cubicBezTo>
                <a:cubicBezTo>
                  <a:pt x="819192" y="4593349"/>
                  <a:pt x="833009" y="4611772"/>
                  <a:pt x="842221" y="4611772"/>
                </a:cubicBezTo>
                <a:cubicBezTo>
                  <a:pt x="833010" y="4593349"/>
                  <a:pt x="819193" y="4574925"/>
                  <a:pt x="809982" y="4556504"/>
                </a:cubicBezTo>
                <a:cubicBezTo>
                  <a:pt x="837616" y="4602561"/>
                  <a:pt x="869856" y="4648618"/>
                  <a:pt x="902096" y="4699280"/>
                </a:cubicBezTo>
                <a:cubicBezTo>
                  <a:pt x="902096" y="4717703"/>
                  <a:pt x="929729" y="4754548"/>
                  <a:pt x="957364" y="4777577"/>
                </a:cubicBezTo>
                <a:cubicBezTo>
                  <a:pt x="971182" y="4796000"/>
                  <a:pt x="989604" y="4819028"/>
                  <a:pt x="994210" y="4832845"/>
                </a:cubicBezTo>
                <a:cubicBezTo>
                  <a:pt x="1003422" y="4832845"/>
                  <a:pt x="1012633" y="4846662"/>
                  <a:pt x="1021844" y="4855874"/>
                </a:cubicBezTo>
                <a:cubicBezTo>
                  <a:pt x="1606771" y="5560545"/>
                  <a:pt x="2532522" y="5956634"/>
                  <a:pt x="3504329" y="5818463"/>
                </a:cubicBezTo>
                <a:cubicBezTo>
                  <a:pt x="3895816" y="5763195"/>
                  <a:pt x="4255062" y="5629630"/>
                  <a:pt x="4568253" y="5431585"/>
                </a:cubicBezTo>
                <a:cubicBezTo>
                  <a:pt x="5277533" y="4984833"/>
                  <a:pt x="5756529" y="4224894"/>
                  <a:pt x="5830220" y="3372841"/>
                </a:cubicBezTo>
                <a:cubicBezTo>
                  <a:pt x="5834825" y="3312967"/>
                  <a:pt x="5839431" y="3257697"/>
                  <a:pt x="5839431" y="3197824"/>
                </a:cubicBezTo>
                <a:cubicBezTo>
                  <a:pt x="5839431" y="3197824"/>
                  <a:pt x="5844037" y="3197824"/>
                  <a:pt x="5844037" y="3193218"/>
                </a:cubicBezTo>
                <a:cubicBezTo>
                  <a:pt x="5844037" y="3179400"/>
                  <a:pt x="5844037" y="3179400"/>
                  <a:pt x="5844037" y="3179400"/>
                </a:cubicBezTo>
                <a:cubicBezTo>
                  <a:pt x="5844037" y="3179400"/>
                  <a:pt x="5844037" y="3174796"/>
                  <a:pt x="5839431" y="3174796"/>
                </a:cubicBezTo>
                <a:lnTo>
                  <a:pt x="5839431" y="3045835"/>
                </a:lnTo>
                <a:cubicBezTo>
                  <a:pt x="5834825" y="2944511"/>
                  <a:pt x="5825614" y="2847792"/>
                  <a:pt x="5811797" y="2746466"/>
                </a:cubicBezTo>
                <a:cubicBezTo>
                  <a:pt x="5765739" y="2419461"/>
                  <a:pt x="5664414" y="2110880"/>
                  <a:pt x="5512425" y="1834539"/>
                </a:cubicBezTo>
                <a:cubicBezTo>
                  <a:pt x="5434129" y="1677946"/>
                  <a:pt x="5332802" y="1525958"/>
                  <a:pt x="5222265" y="1383181"/>
                </a:cubicBezTo>
                <a:cubicBezTo>
                  <a:pt x="5226870" y="1387787"/>
                  <a:pt x="5226870" y="1387787"/>
                  <a:pt x="5231476" y="1387787"/>
                </a:cubicBezTo>
                <a:cubicBezTo>
                  <a:pt x="5222266" y="1373970"/>
                  <a:pt x="5199236" y="1346336"/>
                  <a:pt x="5180813" y="1323307"/>
                </a:cubicBezTo>
                <a:cubicBezTo>
                  <a:pt x="5166997" y="1309491"/>
                  <a:pt x="5157784" y="1295673"/>
                  <a:pt x="5148573" y="1291067"/>
                </a:cubicBezTo>
                <a:cubicBezTo>
                  <a:pt x="5116333" y="1258828"/>
                  <a:pt x="5084093" y="1221982"/>
                  <a:pt x="5051854" y="1189742"/>
                </a:cubicBezTo>
                <a:cubicBezTo>
                  <a:pt x="5042641" y="1175925"/>
                  <a:pt x="5028824" y="1162108"/>
                  <a:pt x="5015007" y="1152898"/>
                </a:cubicBezTo>
                <a:cubicBezTo>
                  <a:pt x="4909075" y="1042360"/>
                  <a:pt x="4789327" y="945640"/>
                  <a:pt x="4660366" y="853527"/>
                </a:cubicBezTo>
                <a:cubicBezTo>
                  <a:pt x="4701818" y="876555"/>
                  <a:pt x="4743269" y="899584"/>
                  <a:pt x="4775510" y="918006"/>
                </a:cubicBezTo>
                <a:cubicBezTo>
                  <a:pt x="4775509" y="927218"/>
                  <a:pt x="4793932" y="936429"/>
                  <a:pt x="4793932" y="941035"/>
                </a:cubicBezTo>
                <a:cubicBezTo>
                  <a:pt x="4830778" y="964063"/>
                  <a:pt x="4872230" y="1000909"/>
                  <a:pt x="4909076" y="1014726"/>
                </a:cubicBezTo>
                <a:cubicBezTo>
                  <a:pt x="4895258" y="1000909"/>
                  <a:pt x="4876835" y="982486"/>
                  <a:pt x="4881441" y="973275"/>
                </a:cubicBezTo>
                <a:cubicBezTo>
                  <a:pt x="4858412" y="954852"/>
                  <a:pt x="4803145" y="913402"/>
                  <a:pt x="4784721" y="908795"/>
                </a:cubicBezTo>
                <a:cubicBezTo>
                  <a:pt x="4775510" y="899584"/>
                  <a:pt x="4770904" y="890372"/>
                  <a:pt x="4766298" y="885767"/>
                </a:cubicBezTo>
                <a:cubicBezTo>
                  <a:pt x="4738664" y="867344"/>
                  <a:pt x="4715635" y="858132"/>
                  <a:pt x="4688002" y="844315"/>
                </a:cubicBezTo>
                <a:cubicBezTo>
                  <a:pt x="4669578" y="830498"/>
                  <a:pt x="4637338" y="802864"/>
                  <a:pt x="4614310" y="789047"/>
                </a:cubicBezTo>
                <a:cubicBezTo>
                  <a:pt x="4605099" y="784440"/>
                  <a:pt x="4600493" y="789047"/>
                  <a:pt x="4591281" y="784440"/>
                </a:cubicBezTo>
                <a:cubicBezTo>
                  <a:pt x="4582069" y="779836"/>
                  <a:pt x="4568253" y="761413"/>
                  <a:pt x="4559041" y="756807"/>
                </a:cubicBezTo>
                <a:cubicBezTo>
                  <a:pt x="4531406" y="738383"/>
                  <a:pt x="4517589" y="738384"/>
                  <a:pt x="4517589" y="729172"/>
                </a:cubicBezTo>
                <a:cubicBezTo>
                  <a:pt x="4499166" y="724567"/>
                  <a:pt x="4471531" y="710750"/>
                  <a:pt x="4462320" y="719962"/>
                </a:cubicBezTo>
                <a:cubicBezTo>
                  <a:pt x="4480744" y="724567"/>
                  <a:pt x="4476138" y="729173"/>
                  <a:pt x="4476137" y="733778"/>
                </a:cubicBezTo>
                <a:cubicBezTo>
                  <a:pt x="4070834" y="494283"/>
                  <a:pt x="3601051" y="356112"/>
                  <a:pt x="3094419" y="356112"/>
                </a:cubicBezTo>
                <a:close/>
                <a:moveTo>
                  <a:pt x="3194685" y="0"/>
                </a:moveTo>
                <a:cubicBezTo>
                  <a:pt x="3253969" y="5737"/>
                  <a:pt x="3313252" y="11474"/>
                  <a:pt x="3374449" y="19122"/>
                </a:cubicBezTo>
                <a:cubicBezTo>
                  <a:pt x="3867844" y="86051"/>
                  <a:pt x="4324902" y="258153"/>
                  <a:pt x="4745625" y="523954"/>
                </a:cubicBezTo>
                <a:cubicBezTo>
                  <a:pt x="4998059" y="682671"/>
                  <a:pt x="5217983" y="879633"/>
                  <a:pt x="5390097" y="1124399"/>
                </a:cubicBezTo>
                <a:cubicBezTo>
                  <a:pt x="5457031" y="1218099"/>
                  <a:pt x="5539263" y="1298413"/>
                  <a:pt x="5604284" y="1394025"/>
                </a:cubicBezTo>
                <a:cubicBezTo>
                  <a:pt x="5632969" y="1439918"/>
                  <a:pt x="5659743" y="1487724"/>
                  <a:pt x="5678867" y="1539355"/>
                </a:cubicBezTo>
                <a:cubicBezTo>
                  <a:pt x="5715202" y="1636879"/>
                  <a:pt x="5763010" y="1728667"/>
                  <a:pt x="5810821" y="1820455"/>
                </a:cubicBezTo>
                <a:cubicBezTo>
                  <a:pt x="5816558" y="1799420"/>
                  <a:pt x="5801259" y="1722930"/>
                  <a:pt x="5785960" y="1688511"/>
                </a:cubicBezTo>
                <a:cubicBezTo>
                  <a:pt x="5831857" y="1715281"/>
                  <a:pt x="5952337" y="2005942"/>
                  <a:pt x="5959987" y="2107291"/>
                </a:cubicBezTo>
                <a:cubicBezTo>
                  <a:pt x="5937038" y="2097729"/>
                  <a:pt x="5923651" y="2078606"/>
                  <a:pt x="5902615" y="2063309"/>
                </a:cubicBezTo>
                <a:cubicBezTo>
                  <a:pt x="5900703" y="2113027"/>
                  <a:pt x="5921739" y="2153185"/>
                  <a:pt x="5937038" y="2193342"/>
                </a:cubicBezTo>
                <a:cubicBezTo>
                  <a:pt x="5940863" y="2200990"/>
                  <a:pt x="5946599" y="2204814"/>
                  <a:pt x="5954249" y="2199078"/>
                </a:cubicBezTo>
                <a:cubicBezTo>
                  <a:pt x="5986759" y="2176132"/>
                  <a:pt x="5994408" y="2200991"/>
                  <a:pt x="6000147" y="2223938"/>
                </a:cubicBezTo>
                <a:cubicBezTo>
                  <a:pt x="6028832" y="2334848"/>
                  <a:pt x="6055605" y="2445757"/>
                  <a:pt x="6076641" y="2558579"/>
                </a:cubicBezTo>
                <a:cubicBezTo>
                  <a:pt x="6095765" y="2654192"/>
                  <a:pt x="6103415" y="2749803"/>
                  <a:pt x="6099590" y="2847329"/>
                </a:cubicBezTo>
                <a:cubicBezTo>
                  <a:pt x="6097678" y="2854978"/>
                  <a:pt x="6097678" y="2862627"/>
                  <a:pt x="6097678" y="2870275"/>
                </a:cubicBezTo>
                <a:cubicBezTo>
                  <a:pt x="6095764" y="2881749"/>
                  <a:pt x="6093853" y="2891310"/>
                  <a:pt x="6080467" y="2893222"/>
                </a:cubicBezTo>
                <a:cubicBezTo>
                  <a:pt x="6065167" y="2895135"/>
                  <a:pt x="6061343" y="2883661"/>
                  <a:pt x="6059431" y="2872188"/>
                </a:cubicBezTo>
                <a:cubicBezTo>
                  <a:pt x="6055605" y="2845416"/>
                  <a:pt x="6053693" y="2818644"/>
                  <a:pt x="6049869" y="2791874"/>
                </a:cubicBezTo>
                <a:cubicBezTo>
                  <a:pt x="6047956" y="2782312"/>
                  <a:pt x="6044131" y="2772751"/>
                  <a:pt x="6038394" y="2763190"/>
                </a:cubicBezTo>
                <a:cubicBezTo>
                  <a:pt x="6025007" y="2795698"/>
                  <a:pt x="6026920" y="2828206"/>
                  <a:pt x="6032657" y="2860714"/>
                </a:cubicBezTo>
                <a:cubicBezTo>
                  <a:pt x="6059431" y="3019429"/>
                  <a:pt x="6074729" y="3180059"/>
                  <a:pt x="6067080" y="3340687"/>
                </a:cubicBezTo>
                <a:cubicBezTo>
                  <a:pt x="6059431" y="3541471"/>
                  <a:pt x="6002059" y="3730784"/>
                  <a:pt x="5937038" y="3920096"/>
                </a:cubicBezTo>
                <a:cubicBezTo>
                  <a:pt x="5824207" y="4245178"/>
                  <a:pt x="5678867" y="4553048"/>
                  <a:pt x="5464680" y="4824587"/>
                </a:cubicBezTo>
                <a:cubicBezTo>
                  <a:pt x="5216071" y="5136282"/>
                  <a:pt x="4915827" y="5382962"/>
                  <a:pt x="4563949" y="5570361"/>
                </a:cubicBezTo>
                <a:cubicBezTo>
                  <a:pt x="4439644" y="5635378"/>
                  <a:pt x="4321078" y="5713780"/>
                  <a:pt x="4183385" y="5752024"/>
                </a:cubicBezTo>
                <a:cubicBezTo>
                  <a:pt x="3831507" y="5847636"/>
                  <a:pt x="3477717" y="5935600"/>
                  <a:pt x="3110540" y="5948985"/>
                </a:cubicBezTo>
                <a:cubicBezTo>
                  <a:pt x="2917390" y="5956634"/>
                  <a:pt x="2726152" y="5937512"/>
                  <a:pt x="2534914" y="5910740"/>
                </a:cubicBezTo>
                <a:cubicBezTo>
                  <a:pt x="2469893" y="5903091"/>
                  <a:pt x="2404872" y="5889706"/>
                  <a:pt x="2339851" y="5878232"/>
                </a:cubicBezTo>
                <a:cubicBezTo>
                  <a:pt x="2313079" y="5872496"/>
                  <a:pt x="2284392" y="5864846"/>
                  <a:pt x="2259531" y="5851461"/>
                </a:cubicBezTo>
                <a:cubicBezTo>
                  <a:pt x="2225108" y="5832339"/>
                  <a:pt x="2186861" y="5824690"/>
                  <a:pt x="2146701" y="5830426"/>
                </a:cubicBezTo>
                <a:cubicBezTo>
                  <a:pt x="2123752" y="5834251"/>
                  <a:pt x="2106540" y="5828514"/>
                  <a:pt x="2096979" y="5805567"/>
                </a:cubicBezTo>
                <a:cubicBezTo>
                  <a:pt x="2085504" y="5778796"/>
                  <a:pt x="2064468" y="5767321"/>
                  <a:pt x="2035784" y="5767322"/>
                </a:cubicBezTo>
                <a:cubicBezTo>
                  <a:pt x="1991798" y="5767322"/>
                  <a:pt x="1951638" y="5752024"/>
                  <a:pt x="1913390" y="5730990"/>
                </a:cubicBezTo>
                <a:cubicBezTo>
                  <a:pt x="1846457" y="5694657"/>
                  <a:pt x="1779524" y="5656412"/>
                  <a:pt x="1710678" y="5623904"/>
                </a:cubicBezTo>
                <a:cubicBezTo>
                  <a:pt x="1509878" y="5530204"/>
                  <a:pt x="1345413" y="5384874"/>
                  <a:pt x="1179037" y="5243368"/>
                </a:cubicBezTo>
                <a:cubicBezTo>
                  <a:pt x="1073855" y="5153493"/>
                  <a:pt x="968674" y="5065529"/>
                  <a:pt x="876880" y="4960356"/>
                </a:cubicBezTo>
                <a:cubicBezTo>
                  <a:pt x="871142" y="4952707"/>
                  <a:pt x="863492" y="4945058"/>
                  <a:pt x="857756" y="4937409"/>
                </a:cubicBezTo>
                <a:cubicBezTo>
                  <a:pt x="846281" y="4924023"/>
                  <a:pt x="852019" y="4910638"/>
                  <a:pt x="863492" y="4901077"/>
                </a:cubicBezTo>
                <a:cubicBezTo>
                  <a:pt x="876880" y="4891515"/>
                  <a:pt x="882617" y="4902989"/>
                  <a:pt x="890267" y="4912550"/>
                </a:cubicBezTo>
                <a:cubicBezTo>
                  <a:pt x="936164" y="4968005"/>
                  <a:pt x="985885" y="5021548"/>
                  <a:pt x="1043257" y="5067442"/>
                </a:cubicBezTo>
                <a:cubicBezTo>
                  <a:pt x="1052819" y="5075091"/>
                  <a:pt x="1062381" y="5084652"/>
                  <a:pt x="1075769" y="5086564"/>
                </a:cubicBezTo>
                <a:cubicBezTo>
                  <a:pt x="1077680" y="5086564"/>
                  <a:pt x="1083417" y="5088476"/>
                  <a:pt x="1083416" y="5086564"/>
                </a:cubicBezTo>
                <a:cubicBezTo>
                  <a:pt x="1087243" y="5082740"/>
                  <a:pt x="1083417" y="5080827"/>
                  <a:pt x="1079592" y="5080827"/>
                </a:cubicBezTo>
                <a:cubicBezTo>
                  <a:pt x="989710" y="4979479"/>
                  <a:pt x="894092" y="4883866"/>
                  <a:pt x="808035" y="4780605"/>
                </a:cubicBezTo>
                <a:cubicBezTo>
                  <a:pt x="781261" y="4748097"/>
                  <a:pt x="756400" y="4715589"/>
                  <a:pt x="727714" y="4683081"/>
                </a:cubicBezTo>
                <a:cubicBezTo>
                  <a:pt x="721976" y="4675432"/>
                  <a:pt x="718153" y="4663959"/>
                  <a:pt x="699029" y="4663959"/>
                </a:cubicBezTo>
                <a:cubicBezTo>
                  <a:pt x="733452" y="4727063"/>
                  <a:pt x="796560" y="4771044"/>
                  <a:pt x="786998" y="4851358"/>
                </a:cubicBezTo>
                <a:cubicBezTo>
                  <a:pt x="591935" y="4629538"/>
                  <a:pt x="444682" y="4382859"/>
                  <a:pt x="341414" y="4105584"/>
                </a:cubicBezTo>
                <a:cubicBezTo>
                  <a:pt x="368186" y="4111321"/>
                  <a:pt x="373924" y="4134267"/>
                  <a:pt x="383486" y="4153390"/>
                </a:cubicBezTo>
                <a:cubicBezTo>
                  <a:pt x="393047" y="4174425"/>
                  <a:pt x="402609" y="4193547"/>
                  <a:pt x="417908" y="4210757"/>
                </a:cubicBezTo>
                <a:cubicBezTo>
                  <a:pt x="440857" y="4266211"/>
                  <a:pt x="467631" y="4319755"/>
                  <a:pt x="502054" y="4365649"/>
                </a:cubicBezTo>
                <a:cubicBezTo>
                  <a:pt x="505878" y="4363737"/>
                  <a:pt x="509704" y="4361824"/>
                  <a:pt x="513529" y="4359912"/>
                </a:cubicBezTo>
                <a:cubicBezTo>
                  <a:pt x="484842" y="4308282"/>
                  <a:pt x="456157" y="4256651"/>
                  <a:pt x="425558" y="4205021"/>
                </a:cubicBezTo>
                <a:cubicBezTo>
                  <a:pt x="343326" y="3994674"/>
                  <a:pt x="261094" y="3784326"/>
                  <a:pt x="213284" y="3562506"/>
                </a:cubicBezTo>
                <a:cubicBezTo>
                  <a:pt x="117665" y="3101657"/>
                  <a:pt x="132963" y="2646543"/>
                  <a:pt x="255357" y="2193342"/>
                </a:cubicBezTo>
                <a:cubicBezTo>
                  <a:pt x="278305" y="2107291"/>
                  <a:pt x="291691" y="2021240"/>
                  <a:pt x="329939" y="1940925"/>
                </a:cubicBezTo>
                <a:cubicBezTo>
                  <a:pt x="333764" y="1933277"/>
                  <a:pt x="333763" y="1923716"/>
                  <a:pt x="345237" y="1921803"/>
                </a:cubicBezTo>
                <a:cubicBezTo>
                  <a:pt x="354799" y="1923716"/>
                  <a:pt x="352888" y="1931364"/>
                  <a:pt x="350976" y="1935188"/>
                </a:cubicBezTo>
                <a:cubicBezTo>
                  <a:pt x="259180" y="2204815"/>
                  <a:pt x="224757" y="2484003"/>
                  <a:pt x="197985" y="2765101"/>
                </a:cubicBezTo>
                <a:cubicBezTo>
                  <a:pt x="182686" y="2912345"/>
                  <a:pt x="197985" y="3059587"/>
                  <a:pt x="205635" y="3206829"/>
                </a:cubicBezTo>
                <a:cubicBezTo>
                  <a:pt x="207547" y="3224040"/>
                  <a:pt x="207546" y="3243163"/>
                  <a:pt x="207547" y="3260373"/>
                </a:cubicBezTo>
                <a:cubicBezTo>
                  <a:pt x="209458" y="3269934"/>
                  <a:pt x="201810" y="3283319"/>
                  <a:pt x="219021" y="3283319"/>
                </a:cubicBezTo>
                <a:cubicBezTo>
                  <a:pt x="236232" y="3283319"/>
                  <a:pt x="234320" y="3271845"/>
                  <a:pt x="234319" y="3258461"/>
                </a:cubicBezTo>
                <a:cubicBezTo>
                  <a:pt x="226670" y="3189620"/>
                  <a:pt x="220934" y="3118867"/>
                  <a:pt x="219021" y="3050026"/>
                </a:cubicBezTo>
                <a:cubicBezTo>
                  <a:pt x="207547" y="2474440"/>
                  <a:pt x="333764" y="1937101"/>
                  <a:pt x="656957" y="1455216"/>
                </a:cubicBezTo>
                <a:cubicBezTo>
                  <a:pt x="658869" y="1451392"/>
                  <a:pt x="660782" y="1445655"/>
                  <a:pt x="664606" y="1443743"/>
                </a:cubicBezTo>
                <a:cubicBezTo>
                  <a:pt x="666518" y="1441832"/>
                  <a:pt x="670343" y="1441831"/>
                  <a:pt x="677992" y="1439918"/>
                </a:cubicBezTo>
                <a:cubicBezTo>
                  <a:pt x="660780" y="1476251"/>
                  <a:pt x="647394" y="1508759"/>
                  <a:pt x="628271" y="1541267"/>
                </a:cubicBezTo>
                <a:cubicBezTo>
                  <a:pt x="486755" y="1784122"/>
                  <a:pt x="404522" y="2051836"/>
                  <a:pt x="320376" y="2319550"/>
                </a:cubicBezTo>
                <a:cubicBezTo>
                  <a:pt x="310816" y="2350145"/>
                  <a:pt x="310816" y="2382654"/>
                  <a:pt x="306992" y="2413250"/>
                </a:cubicBezTo>
                <a:cubicBezTo>
                  <a:pt x="306992" y="2420899"/>
                  <a:pt x="301253" y="2432372"/>
                  <a:pt x="314640" y="2434283"/>
                </a:cubicBezTo>
                <a:cubicBezTo>
                  <a:pt x="324202" y="2436196"/>
                  <a:pt x="329939" y="2428548"/>
                  <a:pt x="335676" y="2420899"/>
                </a:cubicBezTo>
                <a:cubicBezTo>
                  <a:pt x="341413" y="2411337"/>
                  <a:pt x="349062" y="2399863"/>
                  <a:pt x="356712" y="2392215"/>
                </a:cubicBezTo>
                <a:lnTo>
                  <a:pt x="350263" y="2447349"/>
                </a:lnTo>
                <a:lnTo>
                  <a:pt x="364870" y="2370176"/>
                </a:lnTo>
                <a:cubicBezTo>
                  <a:pt x="407674" y="2199598"/>
                  <a:pt x="466786" y="2037350"/>
                  <a:pt x="541943" y="1882854"/>
                </a:cubicBezTo>
                <a:lnTo>
                  <a:pt x="564586" y="1841828"/>
                </a:lnTo>
                <a:lnTo>
                  <a:pt x="591636" y="1777608"/>
                </a:lnTo>
                <a:cubicBezTo>
                  <a:pt x="628151" y="1701298"/>
                  <a:pt x="668430" y="1626362"/>
                  <a:pt x="712415" y="1552740"/>
                </a:cubicBezTo>
                <a:cubicBezTo>
                  <a:pt x="716241" y="1547004"/>
                  <a:pt x="720065" y="1545092"/>
                  <a:pt x="727714" y="1541267"/>
                </a:cubicBezTo>
                <a:lnTo>
                  <a:pt x="682530" y="1633942"/>
                </a:lnTo>
                <a:lnTo>
                  <a:pt x="815288" y="1442050"/>
                </a:lnTo>
                <a:cubicBezTo>
                  <a:pt x="891307" y="1344396"/>
                  <a:pt x="957828" y="1238092"/>
                  <a:pt x="1054385" y="1157035"/>
                </a:cubicBezTo>
                <a:cubicBezTo>
                  <a:pt x="1301922" y="951596"/>
                  <a:pt x="1553790" y="751597"/>
                  <a:pt x="1843678" y="606577"/>
                </a:cubicBezTo>
                <a:lnTo>
                  <a:pt x="1922812" y="569857"/>
                </a:lnTo>
                <a:lnTo>
                  <a:pt x="1943510" y="554072"/>
                </a:lnTo>
                <a:cubicBezTo>
                  <a:pt x="1953550" y="548335"/>
                  <a:pt x="1964068" y="544033"/>
                  <a:pt x="1974586" y="541165"/>
                </a:cubicBezTo>
                <a:cubicBezTo>
                  <a:pt x="2066381" y="509613"/>
                  <a:pt x="2157099" y="469455"/>
                  <a:pt x="2253196" y="444895"/>
                </a:cubicBezTo>
                <a:lnTo>
                  <a:pt x="2279666" y="439914"/>
                </a:lnTo>
                <a:lnTo>
                  <a:pt x="2319798" y="426779"/>
                </a:lnTo>
                <a:lnTo>
                  <a:pt x="2345463" y="419889"/>
                </a:lnTo>
                <a:lnTo>
                  <a:pt x="2342301" y="416361"/>
                </a:lnTo>
                <a:cubicBezTo>
                  <a:pt x="2331723" y="409818"/>
                  <a:pt x="2317381" y="411610"/>
                  <a:pt x="2307340" y="401571"/>
                </a:cubicBezTo>
                <a:cubicBezTo>
                  <a:pt x="2349413" y="380536"/>
                  <a:pt x="2393398" y="370975"/>
                  <a:pt x="2437382" y="363326"/>
                </a:cubicBezTo>
                <a:cubicBezTo>
                  <a:pt x="2741451" y="305959"/>
                  <a:pt x="3045519" y="277274"/>
                  <a:pt x="3353412" y="315520"/>
                </a:cubicBezTo>
                <a:cubicBezTo>
                  <a:pt x="3569511" y="344204"/>
                  <a:pt x="3779874" y="393922"/>
                  <a:pt x="3980673" y="476148"/>
                </a:cubicBezTo>
                <a:cubicBezTo>
                  <a:pt x="4041869" y="501007"/>
                  <a:pt x="4093504" y="541165"/>
                  <a:pt x="4160437" y="550726"/>
                </a:cubicBezTo>
                <a:cubicBezTo>
                  <a:pt x="4177649" y="552638"/>
                  <a:pt x="4198684" y="562198"/>
                  <a:pt x="4204422" y="535427"/>
                </a:cubicBezTo>
                <a:cubicBezTo>
                  <a:pt x="4212071" y="508656"/>
                  <a:pt x="4187211" y="512481"/>
                  <a:pt x="4171911" y="504832"/>
                </a:cubicBezTo>
                <a:cubicBezTo>
                  <a:pt x="4152787" y="499094"/>
                  <a:pt x="4127926" y="495271"/>
                  <a:pt x="4116452" y="468499"/>
                </a:cubicBezTo>
                <a:cubicBezTo>
                  <a:pt x="4236932" y="481885"/>
                  <a:pt x="4338289" y="539252"/>
                  <a:pt x="4441557" y="585145"/>
                </a:cubicBezTo>
                <a:cubicBezTo>
                  <a:pt x="4502753" y="617653"/>
                  <a:pt x="4554387" y="663548"/>
                  <a:pt x="4619408" y="688407"/>
                </a:cubicBezTo>
                <a:cubicBezTo>
                  <a:pt x="4569686" y="640601"/>
                  <a:pt x="4510403" y="611918"/>
                  <a:pt x="4451119" y="577496"/>
                </a:cubicBezTo>
                <a:cubicBezTo>
                  <a:pt x="4372711" y="523954"/>
                  <a:pt x="4282829" y="489534"/>
                  <a:pt x="4192947" y="455114"/>
                </a:cubicBezTo>
                <a:cubicBezTo>
                  <a:pt x="3948163" y="361414"/>
                  <a:pt x="3697641" y="284924"/>
                  <a:pt x="3437557" y="242855"/>
                </a:cubicBezTo>
                <a:cubicBezTo>
                  <a:pt x="3405047" y="239030"/>
                  <a:pt x="3370624" y="229468"/>
                  <a:pt x="3336201" y="235206"/>
                </a:cubicBezTo>
                <a:cubicBezTo>
                  <a:pt x="3336202" y="256241"/>
                  <a:pt x="3353413" y="252416"/>
                  <a:pt x="3364887" y="254328"/>
                </a:cubicBezTo>
                <a:cubicBezTo>
                  <a:pt x="3584811" y="284923"/>
                  <a:pt x="3800909" y="336555"/>
                  <a:pt x="4011271" y="414957"/>
                </a:cubicBezTo>
                <a:cubicBezTo>
                  <a:pt x="4022745" y="418781"/>
                  <a:pt x="4045694" y="416869"/>
                  <a:pt x="4039957" y="435991"/>
                </a:cubicBezTo>
                <a:cubicBezTo>
                  <a:pt x="4034220" y="455114"/>
                  <a:pt x="4013184" y="449377"/>
                  <a:pt x="3999798" y="443640"/>
                </a:cubicBezTo>
                <a:cubicBezTo>
                  <a:pt x="3932864" y="420693"/>
                  <a:pt x="3867843" y="390097"/>
                  <a:pt x="3797085" y="372886"/>
                </a:cubicBezTo>
                <a:cubicBezTo>
                  <a:pt x="3491104" y="300222"/>
                  <a:pt x="3183211" y="246679"/>
                  <a:pt x="2867668" y="271538"/>
                </a:cubicBezTo>
                <a:cubicBezTo>
                  <a:pt x="2622883" y="290660"/>
                  <a:pt x="2383836" y="346116"/>
                  <a:pt x="2150525" y="420693"/>
                </a:cubicBezTo>
                <a:cubicBezTo>
                  <a:pt x="2102716" y="435991"/>
                  <a:pt x="2052994" y="451289"/>
                  <a:pt x="2003272" y="458938"/>
                </a:cubicBezTo>
                <a:cubicBezTo>
                  <a:pt x="2358975" y="304046"/>
                  <a:pt x="2733801" y="225645"/>
                  <a:pt x="3127752" y="227557"/>
                </a:cubicBezTo>
                <a:cubicBezTo>
                  <a:pt x="3114365" y="204610"/>
                  <a:pt x="3091416" y="214171"/>
                  <a:pt x="3066554" y="198873"/>
                </a:cubicBezTo>
                <a:cubicBezTo>
                  <a:pt x="3135401" y="198873"/>
                  <a:pt x="3194685" y="198872"/>
                  <a:pt x="3252056" y="204609"/>
                </a:cubicBezTo>
                <a:cubicBezTo>
                  <a:pt x="3338114" y="214171"/>
                  <a:pt x="3424170" y="225645"/>
                  <a:pt x="3512140" y="233294"/>
                </a:cubicBezTo>
                <a:cubicBezTo>
                  <a:pt x="3517877" y="235206"/>
                  <a:pt x="3531264" y="242855"/>
                  <a:pt x="3533176" y="229469"/>
                </a:cubicBezTo>
                <a:cubicBezTo>
                  <a:pt x="3537001" y="217995"/>
                  <a:pt x="3523614" y="217996"/>
                  <a:pt x="3515965" y="216083"/>
                </a:cubicBezTo>
                <a:cubicBezTo>
                  <a:pt x="3408871" y="195049"/>
                  <a:pt x="3305603" y="166365"/>
                  <a:pt x="3194685" y="175926"/>
                </a:cubicBezTo>
                <a:cubicBezTo>
                  <a:pt x="3169824" y="179751"/>
                  <a:pt x="3143051" y="166365"/>
                  <a:pt x="3116277" y="162541"/>
                </a:cubicBezTo>
                <a:cubicBezTo>
                  <a:pt x="3005359" y="143418"/>
                  <a:pt x="2896354" y="166365"/>
                  <a:pt x="2785435" y="177838"/>
                </a:cubicBezTo>
                <a:cubicBezTo>
                  <a:pt x="2538738" y="206522"/>
                  <a:pt x="2297779" y="256241"/>
                  <a:pt x="2062556" y="332730"/>
                </a:cubicBezTo>
                <a:cubicBezTo>
                  <a:pt x="1915303" y="378624"/>
                  <a:pt x="1781436" y="457026"/>
                  <a:pt x="1639921" y="520130"/>
                </a:cubicBezTo>
                <a:cubicBezTo>
                  <a:pt x="1628446" y="523954"/>
                  <a:pt x="1615059" y="529691"/>
                  <a:pt x="1597847" y="537339"/>
                </a:cubicBezTo>
                <a:cubicBezTo>
                  <a:pt x="1605497" y="504832"/>
                  <a:pt x="1624621" y="483797"/>
                  <a:pt x="1649482" y="476148"/>
                </a:cubicBezTo>
                <a:cubicBezTo>
                  <a:pt x="1771874" y="439816"/>
                  <a:pt x="1878968" y="367151"/>
                  <a:pt x="1997535" y="321257"/>
                </a:cubicBezTo>
                <a:cubicBezTo>
                  <a:pt x="2378099" y="177839"/>
                  <a:pt x="2770136" y="112822"/>
                  <a:pt x="3177473" y="133856"/>
                </a:cubicBezTo>
                <a:cubicBezTo>
                  <a:pt x="3345763" y="143418"/>
                  <a:pt x="3506403" y="185488"/>
                  <a:pt x="3670868" y="216083"/>
                </a:cubicBezTo>
                <a:cubicBezTo>
                  <a:pt x="3881229" y="252416"/>
                  <a:pt x="4082029" y="315520"/>
                  <a:pt x="4267530" y="418781"/>
                </a:cubicBezTo>
                <a:cubicBezTo>
                  <a:pt x="4284742" y="428341"/>
                  <a:pt x="4303865" y="432167"/>
                  <a:pt x="4301953" y="458938"/>
                </a:cubicBezTo>
                <a:cubicBezTo>
                  <a:pt x="4300041" y="466587"/>
                  <a:pt x="4307691" y="472324"/>
                  <a:pt x="4315340" y="474236"/>
                </a:cubicBezTo>
                <a:cubicBezTo>
                  <a:pt x="4431995" y="527779"/>
                  <a:pt x="4542913" y="592794"/>
                  <a:pt x="4651919" y="663548"/>
                </a:cubicBezTo>
                <a:cubicBezTo>
                  <a:pt x="4653831" y="665459"/>
                  <a:pt x="4657656" y="665460"/>
                  <a:pt x="4663393" y="665460"/>
                </a:cubicBezTo>
                <a:cubicBezTo>
                  <a:pt x="4672955" y="640601"/>
                  <a:pt x="4667218" y="625303"/>
                  <a:pt x="4642357" y="610005"/>
                </a:cubicBezTo>
                <a:cubicBezTo>
                  <a:pt x="4474067" y="502920"/>
                  <a:pt x="4307690" y="392010"/>
                  <a:pt x="4124102" y="311696"/>
                </a:cubicBezTo>
                <a:cubicBezTo>
                  <a:pt x="3823858" y="181663"/>
                  <a:pt x="3510228" y="110910"/>
                  <a:pt x="3183211" y="103261"/>
                </a:cubicBezTo>
                <a:cubicBezTo>
                  <a:pt x="2999621" y="99437"/>
                  <a:pt x="2816034" y="95612"/>
                  <a:pt x="2634357" y="124296"/>
                </a:cubicBezTo>
                <a:cubicBezTo>
                  <a:pt x="2563599" y="137682"/>
                  <a:pt x="2490929" y="128120"/>
                  <a:pt x="2420171" y="128119"/>
                </a:cubicBezTo>
                <a:cubicBezTo>
                  <a:pt x="2651569" y="86051"/>
                  <a:pt x="2884879" y="61192"/>
                  <a:pt x="3120102" y="61192"/>
                </a:cubicBezTo>
                <a:cubicBezTo>
                  <a:pt x="3357237" y="63104"/>
                  <a:pt x="3588635" y="91788"/>
                  <a:pt x="3818121" y="154892"/>
                </a:cubicBezTo>
                <a:cubicBezTo>
                  <a:pt x="3615408" y="84139"/>
                  <a:pt x="3401222" y="53543"/>
                  <a:pt x="3192772" y="9561"/>
                </a:cubicBezTo>
                <a:cubicBezTo>
                  <a:pt x="3192772" y="5737"/>
                  <a:pt x="3194685" y="1912"/>
                  <a:pt x="319468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52400">
            <a:noFill/>
          </a:ln>
          <a:effectLst/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33295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0445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xmlns="" id="{2384C7EA-159E-4B72-8DE9-C35A0FFA2516}"/>
              </a:ext>
            </a:extLst>
          </p:cNvPr>
          <p:cNvSpPr/>
          <p:nvPr userDrawn="1"/>
        </p:nvSpPr>
        <p:spPr>
          <a:xfrm>
            <a:off x="-8060" y="4379"/>
            <a:ext cx="12197818" cy="5399813"/>
          </a:xfrm>
          <a:custGeom>
            <a:avLst/>
            <a:gdLst>
              <a:gd name="connsiteX0" fmla="*/ 0 w 12197818"/>
              <a:gd name="connsiteY0" fmla="*/ 0 h 5399813"/>
              <a:gd name="connsiteX1" fmla="*/ 12197818 w 12197818"/>
              <a:gd name="connsiteY1" fmla="*/ 0 h 5399813"/>
              <a:gd name="connsiteX2" fmla="*/ 12197818 w 12197818"/>
              <a:gd name="connsiteY2" fmla="*/ 3387138 h 5399813"/>
              <a:gd name="connsiteX3" fmla="*/ 12092462 w 12197818"/>
              <a:gd name="connsiteY3" fmla="*/ 3466867 h 5399813"/>
              <a:gd name="connsiteX4" fmla="*/ 6194839 w 12197818"/>
              <a:gd name="connsiteY4" fmla="*/ 5399407 h 5399813"/>
              <a:gd name="connsiteX5" fmla="*/ 394958 w 12197818"/>
              <a:gd name="connsiteY5" fmla="*/ 3661220 h 5399813"/>
              <a:gd name="connsiteX6" fmla="*/ 0 w 12197818"/>
              <a:gd name="connsiteY6" fmla="*/ 3381678 h 5399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7818" h="5399813">
                <a:moveTo>
                  <a:pt x="0" y="0"/>
                </a:moveTo>
                <a:lnTo>
                  <a:pt x="12197818" y="0"/>
                </a:lnTo>
                <a:lnTo>
                  <a:pt x="12197818" y="3387138"/>
                </a:lnTo>
                <a:lnTo>
                  <a:pt x="12092462" y="3466867"/>
                </a:lnTo>
                <a:cubicBezTo>
                  <a:pt x="10418868" y="4673440"/>
                  <a:pt x="8375960" y="5380077"/>
                  <a:pt x="6194839" y="5399407"/>
                </a:cubicBezTo>
                <a:cubicBezTo>
                  <a:pt x="4069646" y="5418244"/>
                  <a:pt x="2064079" y="4782345"/>
                  <a:pt x="394958" y="3661220"/>
                </a:cubicBezTo>
                <a:lnTo>
                  <a:pt x="0" y="3381678"/>
                </a:lnTo>
                <a:close/>
              </a:path>
            </a:pathLst>
          </a:custGeom>
          <a:solidFill>
            <a:schemeClr val="accent4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xmlns="" id="{E128FEF4-C220-4EB5-A589-97B9EAACE77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4460302"/>
          </a:xfrm>
          <a:custGeom>
            <a:avLst/>
            <a:gdLst>
              <a:gd name="connsiteX0" fmla="*/ 0 w 12192000"/>
              <a:gd name="connsiteY0" fmla="*/ 0 h 4460302"/>
              <a:gd name="connsiteX1" fmla="*/ 12192000 w 12192000"/>
              <a:gd name="connsiteY1" fmla="*/ 0 h 4460302"/>
              <a:gd name="connsiteX2" fmla="*/ 12192000 w 12192000"/>
              <a:gd name="connsiteY2" fmla="*/ 1866614 h 4460302"/>
              <a:gd name="connsiteX3" fmla="*/ 11948450 w 12192000"/>
              <a:gd name="connsiteY3" fmla="*/ 2109613 h 4460302"/>
              <a:gd name="connsiteX4" fmla="*/ 6170984 w 12192000"/>
              <a:gd name="connsiteY4" fmla="*/ 4459966 h 4460302"/>
              <a:gd name="connsiteX5" fmla="*/ 100779 w 12192000"/>
              <a:gd name="connsiteY5" fmla="*/ 1969730 h 4460302"/>
              <a:gd name="connsiteX6" fmla="*/ 0 w 12192000"/>
              <a:gd name="connsiteY6" fmla="*/ 1864325 h 4460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4460302">
                <a:moveTo>
                  <a:pt x="0" y="0"/>
                </a:moveTo>
                <a:lnTo>
                  <a:pt x="12192000" y="0"/>
                </a:lnTo>
                <a:lnTo>
                  <a:pt x="12192000" y="1866614"/>
                </a:lnTo>
                <a:lnTo>
                  <a:pt x="11948450" y="2109613"/>
                </a:lnTo>
                <a:cubicBezTo>
                  <a:pt x="10432827" y="3560680"/>
                  <a:pt x="8388373" y="4440314"/>
                  <a:pt x="6170984" y="4459966"/>
                </a:cubicBezTo>
                <a:cubicBezTo>
                  <a:pt x="3830408" y="4480711"/>
                  <a:pt x="1665499" y="3540003"/>
                  <a:pt x="100779" y="1969730"/>
                </a:cubicBezTo>
                <a:lnTo>
                  <a:pt x="0" y="186432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wrap="square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99585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5990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5311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9" r:id="rId15"/>
    <p:sldLayoutId id="2147483688" r:id="rId16"/>
    <p:sldLayoutId id="2147483687" r:id="rId17"/>
    <p:sldLayoutId id="2147483671" r:id="rId18"/>
    <p:sldLayoutId id="2147483672" r:id="rId1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8408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3B4C724-0776-4328-8F0A-B72DA1579537}"/>
              </a:ext>
            </a:extLst>
          </p:cNvPr>
          <p:cNvSpPr txBox="1"/>
          <p:nvPr/>
        </p:nvSpPr>
        <p:spPr>
          <a:xfrm>
            <a:off x="6180653" y="2847371"/>
            <a:ext cx="5503817" cy="258532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5400" dirty="0">
                <a:solidFill>
                  <a:schemeClr val="bg1"/>
                </a:solidFill>
                <a:latin typeface="+mj-lt"/>
              </a:rPr>
              <a:t>Free</a:t>
            </a:r>
          </a:p>
          <a:p>
            <a:pPr algn="r"/>
            <a:r>
              <a:rPr lang="en-US" sz="5400" dirty="0">
                <a:solidFill>
                  <a:schemeClr val="bg1"/>
                </a:solidFill>
                <a:latin typeface="+mj-lt"/>
              </a:rPr>
              <a:t>Peace Day </a:t>
            </a:r>
          </a:p>
          <a:p>
            <a:pPr algn="r"/>
            <a:r>
              <a:rPr lang="en-US" sz="5400" dirty="0">
                <a:solidFill>
                  <a:schemeClr val="bg1"/>
                </a:solidFill>
                <a:latin typeface="+mj-lt"/>
              </a:rPr>
              <a:t>PPT Templates</a:t>
            </a:r>
            <a:endParaRPr lang="ko-KR" altLang="en-US" sz="54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B6167FF-AD5E-41E4-8385-3024DC936CF2}"/>
              </a:ext>
            </a:extLst>
          </p:cNvPr>
          <p:cNvSpPr txBox="1"/>
          <p:nvPr/>
        </p:nvSpPr>
        <p:spPr>
          <a:xfrm>
            <a:off x="6180653" y="5464312"/>
            <a:ext cx="5503817" cy="379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867" dirty="0">
                <a:solidFill>
                  <a:schemeClr val="bg1"/>
                </a:solidFill>
                <a:cs typeface="Arial" pitchFamily="34" charset="0"/>
              </a:rPr>
              <a:t>Insert the Subtitle of Your Presentation</a:t>
            </a:r>
            <a:endParaRPr lang="ko-KR" altLang="en-US" sz="1867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8" name="Graphic 17">
            <a:extLst>
              <a:ext uri="{FF2B5EF4-FFF2-40B4-BE49-F238E27FC236}">
                <a16:creationId xmlns:a16="http://schemas.microsoft.com/office/drawing/2014/main" xmlns="" id="{B06E8C8F-6E94-40BA-B73F-F1800500A017}"/>
              </a:ext>
            </a:extLst>
          </p:cNvPr>
          <p:cNvSpPr/>
          <p:nvPr/>
        </p:nvSpPr>
        <p:spPr>
          <a:xfrm flipH="1">
            <a:off x="8898799" y="1874377"/>
            <a:ext cx="1599542" cy="1945988"/>
          </a:xfrm>
          <a:custGeom>
            <a:avLst/>
            <a:gdLst>
              <a:gd name="connsiteX0" fmla="*/ 4840178 w 5631734"/>
              <a:gd name="connsiteY0" fmla="*/ 6430223 h 6851511"/>
              <a:gd name="connsiteX1" fmla="*/ 4986162 w 5631734"/>
              <a:gd name="connsiteY1" fmla="*/ 6122035 h 6851511"/>
              <a:gd name="connsiteX2" fmla="*/ 5180807 w 5631734"/>
              <a:gd name="connsiteY2" fmla="*/ 5985783 h 6851511"/>
              <a:gd name="connsiteX3" fmla="*/ 5204164 w 5631734"/>
              <a:gd name="connsiteY3" fmla="*/ 5789191 h 6851511"/>
              <a:gd name="connsiteX4" fmla="*/ 5300838 w 5631734"/>
              <a:gd name="connsiteY4" fmla="*/ 5677595 h 6851511"/>
              <a:gd name="connsiteX5" fmla="*/ 5161991 w 5631734"/>
              <a:gd name="connsiteY5" fmla="*/ 5607522 h 6851511"/>
              <a:gd name="connsiteX6" fmla="*/ 5086080 w 5631734"/>
              <a:gd name="connsiteY6" fmla="*/ 5589356 h 6851511"/>
              <a:gd name="connsiteX7" fmla="*/ 4345130 w 5631734"/>
              <a:gd name="connsiteY7" fmla="*/ 5255863 h 6851511"/>
              <a:gd name="connsiteX8" fmla="*/ 3964923 w 5631734"/>
              <a:gd name="connsiteY8" fmla="*/ 4893823 h 6851511"/>
              <a:gd name="connsiteX9" fmla="*/ 3585365 w 5631734"/>
              <a:gd name="connsiteY9" fmla="*/ 4402668 h 6851511"/>
              <a:gd name="connsiteX10" fmla="*/ 3579525 w 5631734"/>
              <a:gd name="connsiteY10" fmla="*/ 4392288 h 6851511"/>
              <a:gd name="connsiteX11" fmla="*/ 4496953 w 5631734"/>
              <a:gd name="connsiteY11" fmla="*/ 3779155 h 6851511"/>
              <a:gd name="connsiteX12" fmla="*/ 4805790 w 5631734"/>
              <a:gd name="connsiteY12" fmla="*/ 3278268 h 6851511"/>
              <a:gd name="connsiteX13" fmla="*/ 5099705 w 5631734"/>
              <a:gd name="connsiteY13" fmla="*/ 3036259 h 6851511"/>
              <a:gd name="connsiteX14" fmla="*/ 5094514 w 5631734"/>
              <a:gd name="connsiteY14" fmla="*/ 2697576 h 6851511"/>
              <a:gd name="connsiteX15" fmla="*/ 5358583 w 5631734"/>
              <a:gd name="connsiteY15" fmla="*/ 2316720 h 6851511"/>
              <a:gd name="connsiteX16" fmla="*/ 5298892 w 5631734"/>
              <a:gd name="connsiteY16" fmla="*/ 1774309 h 6851511"/>
              <a:gd name="connsiteX17" fmla="*/ 5546091 w 5631734"/>
              <a:gd name="connsiteY17" fmla="*/ 1294184 h 6851511"/>
              <a:gd name="connsiteX18" fmla="*/ 5355339 w 5631734"/>
              <a:gd name="connsiteY18" fmla="*/ 935388 h 6851511"/>
              <a:gd name="connsiteX19" fmla="*/ 5590211 w 5631734"/>
              <a:gd name="connsiteY19" fmla="*/ 508466 h 6851511"/>
              <a:gd name="connsiteX20" fmla="*/ 5626544 w 5631734"/>
              <a:gd name="connsiteY20" fmla="*/ 174325 h 6851511"/>
              <a:gd name="connsiteX21" fmla="*/ 5462394 w 5631734"/>
              <a:gd name="connsiteY21" fmla="*/ 8877 h 6851511"/>
              <a:gd name="connsiteX22" fmla="*/ 5326791 w 5631734"/>
              <a:gd name="connsiteY22" fmla="*/ 8877 h 6851511"/>
              <a:gd name="connsiteX23" fmla="*/ 5084782 w 5631734"/>
              <a:gd name="connsiteY23" fmla="*/ 139938 h 6851511"/>
              <a:gd name="connsiteX24" fmla="*/ 4892732 w 5631734"/>
              <a:gd name="connsiteY24" fmla="*/ 366375 h 6851511"/>
              <a:gd name="connsiteX25" fmla="*/ 4524204 w 5631734"/>
              <a:gd name="connsiteY25" fmla="*/ 855583 h 6851511"/>
              <a:gd name="connsiteX26" fmla="*/ 4511228 w 5631734"/>
              <a:gd name="connsiteY26" fmla="*/ 881536 h 6851511"/>
              <a:gd name="connsiteX27" fmla="*/ 4474245 w 5631734"/>
              <a:gd name="connsiteY27" fmla="*/ 817952 h 6851511"/>
              <a:gd name="connsiteX28" fmla="*/ 4432072 w 5631734"/>
              <a:gd name="connsiteY28" fmla="*/ 813410 h 6851511"/>
              <a:gd name="connsiteX29" fmla="*/ 4397035 w 5631734"/>
              <a:gd name="connsiteY29" fmla="*/ 860125 h 6851511"/>
              <a:gd name="connsiteX30" fmla="*/ 4235480 w 5631734"/>
              <a:gd name="connsiteY30" fmla="*/ 1154040 h 6851511"/>
              <a:gd name="connsiteX31" fmla="*/ 4186170 w 5631734"/>
              <a:gd name="connsiteY31" fmla="*/ 1218272 h 6851511"/>
              <a:gd name="connsiteX32" fmla="*/ 4182926 w 5631734"/>
              <a:gd name="connsiteY32" fmla="*/ 1209838 h 6851511"/>
              <a:gd name="connsiteX33" fmla="*/ 4195902 w 5631734"/>
              <a:gd name="connsiteY33" fmla="*/ 1174802 h 6851511"/>
              <a:gd name="connsiteX34" fmla="*/ 4276356 w 5631734"/>
              <a:gd name="connsiteY34" fmla="*/ 773184 h 6851511"/>
              <a:gd name="connsiteX35" fmla="*/ 4228343 w 5631734"/>
              <a:gd name="connsiteY35" fmla="*/ 433203 h 6851511"/>
              <a:gd name="connsiteX36" fmla="*/ 4184872 w 5631734"/>
              <a:gd name="connsiteY36" fmla="*/ 319011 h 6851511"/>
              <a:gd name="connsiteX37" fmla="*/ 4120639 w 5631734"/>
              <a:gd name="connsiteY37" fmla="*/ 320958 h 6851511"/>
              <a:gd name="connsiteX38" fmla="*/ 4084306 w 5631734"/>
              <a:gd name="connsiteY38" fmla="*/ 398816 h 6851511"/>
              <a:gd name="connsiteX39" fmla="*/ 3762492 w 5631734"/>
              <a:gd name="connsiteY39" fmla="*/ 1110569 h 6851511"/>
              <a:gd name="connsiteX40" fmla="*/ 3247980 w 5631734"/>
              <a:gd name="connsiteY40" fmla="*/ 1857358 h 6851511"/>
              <a:gd name="connsiteX41" fmla="*/ 2899565 w 5631734"/>
              <a:gd name="connsiteY41" fmla="*/ 2241457 h 6851511"/>
              <a:gd name="connsiteX42" fmla="*/ 2520656 w 5631734"/>
              <a:gd name="connsiteY42" fmla="*/ 2833828 h 6851511"/>
              <a:gd name="connsiteX43" fmla="*/ 2344826 w 5631734"/>
              <a:gd name="connsiteY43" fmla="*/ 3354828 h 6851511"/>
              <a:gd name="connsiteX44" fmla="*/ 2321469 w 5631734"/>
              <a:gd name="connsiteY44" fmla="*/ 3423603 h 6851511"/>
              <a:gd name="connsiteX45" fmla="*/ 2300707 w 5631734"/>
              <a:gd name="connsiteY45" fmla="*/ 3387918 h 6851511"/>
              <a:gd name="connsiteX46" fmla="*/ 2120335 w 5631734"/>
              <a:gd name="connsiteY46" fmla="*/ 3095950 h 6851511"/>
              <a:gd name="connsiteX47" fmla="*/ 1649294 w 5631734"/>
              <a:gd name="connsiteY47" fmla="*/ 2934395 h 6851511"/>
              <a:gd name="connsiteX48" fmla="*/ 1277521 w 5631734"/>
              <a:gd name="connsiteY48" fmla="*/ 3241285 h 6851511"/>
              <a:gd name="connsiteX49" fmla="*/ 1099097 w 5631734"/>
              <a:gd name="connsiteY49" fmla="*/ 3446960 h 6851511"/>
              <a:gd name="connsiteX50" fmla="*/ 820754 w 5631734"/>
              <a:gd name="connsiteY50" fmla="*/ 3034961 h 6851511"/>
              <a:gd name="connsiteX51" fmla="*/ 1005018 w 5631734"/>
              <a:gd name="connsiteY51" fmla="*/ 3086867 h 6851511"/>
              <a:gd name="connsiteX52" fmla="*/ 1189282 w 5631734"/>
              <a:gd name="connsiteY52" fmla="*/ 2977216 h 6851511"/>
              <a:gd name="connsiteX53" fmla="*/ 1393660 w 5631734"/>
              <a:gd name="connsiteY53" fmla="*/ 2648266 h 6851511"/>
              <a:gd name="connsiteX54" fmla="*/ 1399499 w 5631734"/>
              <a:gd name="connsiteY54" fmla="*/ 2626206 h 6851511"/>
              <a:gd name="connsiteX55" fmla="*/ 1285956 w 5631734"/>
              <a:gd name="connsiteY55" fmla="*/ 2686546 h 6851511"/>
              <a:gd name="connsiteX56" fmla="*/ 1053680 w 5631734"/>
              <a:gd name="connsiteY56" fmla="*/ 2765053 h 6851511"/>
              <a:gd name="connsiteX57" fmla="*/ 811022 w 5631734"/>
              <a:gd name="connsiteY57" fmla="*/ 2870162 h 6851511"/>
              <a:gd name="connsiteX58" fmla="*/ 581340 w 5631734"/>
              <a:gd name="connsiteY58" fmla="*/ 2543158 h 6851511"/>
              <a:gd name="connsiteX59" fmla="*/ 735110 w 5631734"/>
              <a:gd name="connsiteY59" fmla="*/ 2390037 h 6851511"/>
              <a:gd name="connsiteX60" fmla="*/ 768849 w 5631734"/>
              <a:gd name="connsiteY60" fmla="*/ 2130510 h 6851511"/>
              <a:gd name="connsiteX61" fmla="*/ 764956 w 5631734"/>
              <a:gd name="connsiteY61" fmla="*/ 2109099 h 6851511"/>
              <a:gd name="connsiteX62" fmla="*/ 756521 w 5631734"/>
              <a:gd name="connsiteY62" fmla="*/ 2116885 h 6851511"/>
              <a:gd name="connsiteX63" fmla="*/ 537221 w 5631734"/>
              <a:gd name="connsiteY63" fmla="*/ 2330346 h 6851511"/>
              <a:gd name="connsiteX64" fmla="*/ 481422 w 5631734"/>
              <a:gd name="connsiteY64" fmla="*/ 2415341 h 6851511"/>
              <a:gd name="connsiteX65" fmla="*/ 480774 w 5631734"/>
              <a:gd name="connsiteY65" fmla="*/ 2482169 h 6851511"/>
              <a:gd name="connsiteX66" fmla="*/ 254336 w 5631734"/>
              <a:gd name="connsiteY66" fmla="*/ 2312179 h 6851511"/>
              <a:gd name="connsiteX67" fmla="*/ 338683 w 5631734"/>
              <a:gd name="connsiteY67" fmla="*/ 2253785 h 6851511"/>
              <a:gd name="connsiteX68" fmla="*/ 349713 w 5631734"/>
              <a:gd name="connsiteY68" fmla="*/ 2159706 h 6851511"/>
              <a:gd name="connsiteX69" fmla="*/ 315325 w 5631734"/>
              <a:gd name="connsiteY69" fmla="*/ 2020860 h 6851511"/>
              <a:gd name="connsiteX70" fmla="*/ 302998 w 5631734"/>
              <a:gd name="connsiteY70" fmla="*/ 2053949 h 6851511"/>
              <a:gd name="connsiteX71" fmla="*/ 256283 w 5631734"/>
              <a:gd name="connsiteY71" fmla="*/ 2149974 h 6851511"/>
              <a:gd name="connsiteX72" fmla="*/ 196592 w 5631734"/>
              <a:gd name="connsiteY72" fmla="*/ 2244702 h 6851511"/>
              <a:gd name="connsiteX73" fmla="*/ 121978 w 5631734"/>
              <a:gd name="connsiteY73" fmla="*/ 2077956 h 6851511"/>
              <a:gd name="connsiteX74" fmla="*/ 230330 w 5631734"/>
              <a:gd name="connsiteY74" fmla="*/ 2330346 h 6851511"/>
              <a:gd name="connsiteX75" fmla="*/ 0 w 5631734"/>
              <a:gd name="connsiteY75" fmla="*/ 2388739 h 6851511"/>
              <a:gd name="connsiteX76" fmla="*/ 136252 w 5631734"/>
              <a:gd name="connsiteY76" fmla="*/ 2457514 h 6851511"/>
              <a:gd name="connsiteX77" fmla="*/ 242009 w 5631734"/>
              <a:gd name="connsiteY77" fmla="*/ 2454918 h 6851511"/>
              <a:gd name="connsiteX78" fmla="*/ 290021 w 5631734"/>
              <a:gd name="connsiteY78" fmla="*/ 2395876 h 6851511"/>
              <a:gd name="connsiteX79" fmla="*/ 559929 w 5631734"/>
              <a:gd name="connsiteY79" fmla="*/ 2583384 h 6851511"/>
              <a:gd name="connsiteX80" fmla="*/ 463256 w 5631734"/>
              <a:gd name="connsiteY80" fmla="*/ 2632046 h 6851511"/>
              <a:gd name="connsiteX81" fmla="*/ 225140 w 5631734"/>
              <a:gd name="connsiteY81" fmla="*/ 2752077 h 6851511"/>
              <a:gd name="connsiteX82" fmla="*/ 193348 w 5631734"/>
              <a:gd name="connsiteY82" fmla="*/ 2763756 h 6851511"/>
              <a:gd name="connsiteX83" fmla="*/ 484018 w 5631734"/>
              <a:gd name="connsiteY83" fmla="*/ 2826042 h 6851511"/>
              <a:gd name="connsiteX84" fmla="*/ 611186 w 5631734"/>
              <a:gd name="connsiteY84" fmla="*/ 2787113 h 6851511"/>
              <a:gd name="connsiteX85" fmla="*/ 671526 w 5631734"/>
              <a:gd name="connsiteY85" fmla="*/ 2688493 h 6851511"/>
              <a:gd name="connsiteX86" fmla="*/ 674770 w 5631734"/>
              <a:gd name="connsiteY86" fmla="*/ 2673570 h 6851511"/>
              <a:gd name="connsiteX87" fmla="*/ 758468 w 5631734"/>
              <a:gd name="connsiteY87" fmla="*/ 2838370 h 6851511"/>
              <a:gd name="connsiteX88" fmla="*/ 775986 w 5631734"/>
              <a:gd name="connsiteY88" fmla="*/ 3099194 h 6851511"/>
              <a:gd name="connsiteX89" fmla="*/ 549548 w 5631734"/>
              <a:gd name="connsiteY89" fmla="*/ 3066753 h 6851511"/>
              <a:gd name="connsiteX90" fmla="*/ 188806 w 5631734"/>
              <a:gd name="connsiteY90" fmla="*/ 3097896 h 6851511"/>
              <a:gd name="connsiteX91" fmla="*/ 120680 w 5631734"/>
              <a:gd name="connsiteY91" fmla="*/ 3092706 h 6851511"/>
              <a:gd name="connsiteX92" fmla="*/ 135603 w 5631734"/>
              <a:gd name="connsiteY92" fmla="*/ 3109575 h 6851511"/>
              <a:gd name="connsiteX93" fmla="*/ 434059 w 5631734"/>
              <a:gd name="connsiteY93" fmla="*/ 3321738 h 6851511"/>
              <a:gd name="connsiteX94" fmla="*/ 661145 w 5631734"/>
              <a:gd name="connsiteY94" fmla="*/ 3358721 h 6851511"/>
              <a:gd name="connsiteX95" fmla="*/ 814915 w 5631734"/>
              <a:gd name="connsiteY95" fmla="*/ 3239339 h 6851511"/>
              <a:gd name="connsiteX96" fmla="*/ 822052 w 5631734"/>
              <a:gd name="connsiteY96" fmla="*/ 3236743 h 6851511"/>
              <a:gd name="connsiteX97" fmla="*/ 1043298 w 5631734"/>
              <a:gd name="connsiteY97" fmla="*/ 3498217 h 6851511"/>
              <a:gd name="connsiteX98" fmla="*/ 901856 w 5631734"/>
              <a:gd name="connsiteY98" fmla="*/ 3637064 h 6851511"/>
              <a:gd name="connsiteX99" fmla="*/ 959601 w 5631734"/>
              <a:gd name="connsiteY99" fmla="*/ 3637064 h 6851511"/>
              <a:gd name="connsiteX100" fmla="*/ 1112722 w 5631734"/>
              <a:gd name="connsiteY100" fmla="*/ 3596837 h 6851511"/>
              <a:gd name="connsiteX101" fmla="*/ 1152949 w 5631734"/>
              <a:gd name="connsiteY101" fmla="*/ 3607218 h 6851511"/>
              <a:gd name="connsiteX102" fmla="*/ 1255462 w 5631734"/>
              <a:gd name="connsiteY102" fmla="*/ 3960175 h 6851511"/>
              <a:gd name="connsiteX103" fmla="*/ 1193824 w 5631734"/>
              <a:gd name="connsiteY103" fmla="*/ 4130814 h 6851511"/>
              <a:gd name="connsiteX104" fmla="*/ 1224318 w 5631734"/>
              <a:gd name="connsiteY104" fmla="*/ 4189856 h 6851511"/>
              <a:gd name="connsiteX105" fmla="*/ 1318397 w 5631734"/>
              <a:gd name="connsiteY105" fmla="*/ 4178178 h 6851511"/>
              <a:gd name="connsiteX106" fmla="*/ 1361868 w 5631734"/>
              <a:gd name="connsiteY106" fmla="*/ 4116540 h 6851511"/>
              <a:gd name="connsiteX107" fmla="*/ 1363814 w 5631734"/>
              <a:gd name="connsiteY107" fmla="*/ 4003646 h 6851511"/>
              <a:gd name="connsiteX108" fmla="*/ 1228211 w 5631734"/>
              <a:gd name="connsiteY108" fmla="*/ 3576724 h 6851511"/>
              <a:gd name="connsiteX109" fmla="*/ 1221074 w 5631734"/>
              <a:gd name="connsiteY109" fmla="*/ 3563747 h 6851511"/>
              <a:gd name="connsiteX110" fmla="*/ 1290498 w 5631734"/>
              <a:gd name="connsiteY110" fmla="*/ 3539741 h 6851511"/>
              <a:gd name="connsiteX111" fmla="*/ 1334617 w 5631734"/>
              <a:gd name="connsiteY111" fmla="*/ 3546229 h 6851511"/>
              <a:gd name="connsiteX112" fmla="*/ 1471518 w 5631734"/>
              <a:gd name="connsiteY112" fmla="*/ 3663016 h 6851511"/>
              <a:gd name="connsiteX113" fmla="*/ 1605823 w 5631734"/>
              <a:gd name="connsiteY113" fmla="*/ 3930978 h 6851511"/>
              <a:gd name="connsiteX114" fmla="*/ 1625288 w 5631734"/>
              <a:gd name="connsiteY114" fmla="*/ 4087992 h 6851511"/>
              <a:gd name="connsiteX115" fmla="*/ 1930232 w 5631734"/>
              <a:gd name="connsiteY115" fmla="*/ 4699178 h 6851511"/>
              <a:gd name="connsiteX116" fmla="*/ 2213765 w 5631734"/>
              <a:gd name="connsiteY116" fmla="*/ 4915883 h 6851511"/>
              <a:gd name="connsiteX117" fmla="*/ 2865827 w 5631734"/>
              <a:gd name="connsiteY117" fmla="*/ 5173463 h 6851511"/>
              <a:gd name="connsiteX118" fmla="*/ 3116919 w 5631734"/>
              <a:gd name="connsiteY118" fmla="*/ 5218232 h 6851511"/>
              <a:gd name="connsiteX119" fmla="*/ 3646354 w 5631734"/>
              <a:gd name="connsiteY119" fmla="*/ 5621797 h 6851511"/>
              <a:gd name="connsiteX120" fmla="*/ 3975304 w 5631734"/>
              <a:gd name="connsiteY120" fmla="*/ 6414002 h 6851511"/>
              <a:gd name="connsiteX121" fmla="*/ 4061597 w 5631734"/>
              <a:gd name="connsiteY121" fmla="*/ 6785126 h 6851511"/>
              <a:gd name="connsiteX122" fmla="*/ 4167354 w 5631734"/>
              <a:gd name="connsiteY122" fmla="*/ 6849359 h 6851511"/>
              <a:gd name="connsiteX123" fmla="*/ 4356809 w 5631734"/>
              <a:gd name="connsiteY123" fmla="*/ 6777340 h 6851511"/>
              <a:gd name="connsiteX124" fmla="*/ 4505388 w 5631734"/>
              <a:gd name="connsiteY124" fmla="*/ 6573611 h 6851511"/>
              <a:gd name="connsiteX125" fmla="*/ 4840178 w 5631734"/>
              <a:gd name="connsiteY125" fmla="*/ 6430223 h 6851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5631734" h="6851511">
                <a:moveTo>
                  <a:pt x="4840178" y="6430223"/>
                </a:moveTo>
                <a:cubicBezTo>
                  <a:pt x="4934257" y="6345877"/>
                  <a:pt x="4897923" y="6249852"/>
                  <a:pt x="4986162" y="6122035"/>
                </a:cubicBezTo>
                <a:cubicBezTo>
                  <a:pt x="5010817" y="6086998"/>
                  <a:pt x="5156152" y="6024712"/>
                  <a:pt x="5180807" y="5985783"/>
                </a:cubicBezTo>
                <a:cubicBezTo>
                  <a:pt x="5221683" y="5921550"/>
                  <a:pt x="5173670" y="5858615"/>
                  <a:pt x="5204164" y="5789191"/>
                </a:cubicBezTo>
                <a:cubicBezTo>
                  <a:pt x="5221034" y="5751560"/>
                  <a:pt x="5297594" y="5719768"/>
                  <a:pt x="5300838" y="5677595"/>
                </a:cubicBezTo>
                <a:cubicBezTo>
                  <a:pt x="5303433" y="5639314"/>
                  <a:pt x="5198974" y="5618552"/>
                  <a:pt x="5161991" y="5607522"/>
                </a:cubicBezTo>
                <a:cubicBezTo>
                  <a:pt x="5137336" y="5600385"/>
                  <a:pt x="5112032" y="5593897"/>
                  <a:pt x="5086080" y="5589356"/>
                </a:cubicBezTo>
                <a:cubicBezTo>
                  <a:pt x="4813576" y="5535503"/>
                  <a:pt x="4561835" y="5438181"/>
                  <a:pt x="4345130" y="5255863"/>
                </a:cubicBezTo>
                <a:cubicBezTo>
                  <a:pt x="4210825" y="5142320"/>
                  <a:pt x="4072627" y="5034617"/>
                  <a:pt x="3964923" y="4893823"/>
                </a:cubicBezTo>
                <a:cubicBezTo>
                  <a:pt x="3839052" y="4729673"/>
                  <a:pt x="3711884" y="4566171"/>
                  <a:pt x="3585365" y="4402668"/>
                </a:cubicBezTo>
                <a:cubicBezTo>
                  <a:pt x="3583419" y="4400073"/>
                  <a:pt x="3582121" y="4396829"/>
                  <a:pt x="3579525" y="4392288"/>
                </a:cubicBezTo>
                <a:cubicBezTo>
                  <a:pt x="3672955" y="4407210"/>
                  <a:pt x="4462566" y="4131463"/>
                  <a:pt x="4496953" y="3779155"/>
                </a:cubicBezTo>
                <a:cubicBezTo>
                  <a:pt x="4840827" y="3704541"/>
                  <a:pt x="4875214" y="3478104"/>
                  <a:pt x="4805790" y="3278268"/>
                </a:cubicBezTo>
                <a:cubicBezTo>
                  <a:pt x="4882351" y="3180945"/>
                  <a:pt x="5044556" y="3167969"/>
                  <a:pt x="5099705" y="3036259"/>
                </a:cubicBezTo>
                <a:cubicBezTo>
                  <a:pt x="5180807" y="2840316"/>
                  <a:pt x="5084782" y="2778678"/>
                  <a:pt x="5094514" y="2697576"/>
                </a:cubicBezTo>
                <a:cubicBezTo>
                  <a:pt x="5100354" y="2651510"/>
                  <a:pt x="5325493" y="2405608"/>
                  <a:pt x="5358583" y="2316720"/>
                </a:cubicBezTo>
                <a:cubicBezTo>
                  <a:pt x="5438387" y="2041622"/>
                  <a:pt x="5259963" y="1988419"/>
                  <a:pt x="5298892" y="1774309"/>
                </a:cubicBezTo>
                <a:cubicBezTo>
                  <a:pt x="5324196" y="1628974"/>
                  <a:pt x="5524031" y="1527758"/>
                  <a:pt x="5546091" y="1294184"/>
                </a:cubicBezTo>
                <a:cubicBezTo>
                  <a:pt x="5518841" y="993133"/>
                  <a:pt x="5358583" y="1042443"/>
                  <a:pt x="5355339" y="935388"/>
                </a:cubicBezTo>
                <a:cubicBezTo>
                  <a:pt x="5355339" y="915275"/>
                  <a:pt x="5537657" y="633688"/>
                  <a:pt x="5590211" y="508466"/>
                </a:cubicBezTo>
                <a:cubicBezTo>
                  <a:pt x="5631735" y="409846"/>
                  <a:pt x="5642765" y="282678"/>
                  <a:pt x="5626544" y="174325"/>
                </a:cubicBezTo>
                <a:cubicBezTo>
                  <a:pt x="5612271" y="83491"/>
                  <a:pt x="5548686" y="39371"/>
                  <a:pt x="5462394" y="8877"/>
                </a:cubicBezTo>
                <a:cubicBezTo>
                  <a:pt x="5442929" y="2389"/>
                  <a:pt x="5389726" y="-7344"/>
                  <a:pt x="5326791" y="8877"/>
                </a:cubicBezTo>
                <a:cubicBezTo>
                  <a:pt x="5272939" y="15365"/>
                  <a:pt x="5141229" y="57538"/>
                  <a:pt x="5084782" y="139938"/>
                </a:cubicBezTo>
                <a:cubicBezTo>
                  <a:pt x="5017954" y="220391"/>
                  <a:pt x="4950477" y="282678"/>
                  <a:pt x="4892732" y="366375"/>
                </a:cubicBezTo>
                <a:cubicBezTo>
                  <a:pt x="4776594" y="534419"/>
                  <a:pt x="4658509" y="701165"/>
                  <a:pt x="4524204" y="855583"/>
                </a:cubicBezTo>
                <a:cubicBezTo>
                  <a:pt x="4518364" y="862720"/>
                  <a:pt x="4515120" y="872453"/>
                  <a:pt x="4511228" y="881536"/>
                </a:cubicBezTo>
                <a:cubicBezTo>
                  <a:pt x="4493061" y="854286"/>
                  <a:pt x="4485275" y="834821"/>
                  <a:pt x="4474245" y="817952"/>
                </a:cubicBezTo>
                <a:cubicBezTo>
                  <a:pt x="4463215" y="800434"/>
                  <a:pt x="4446994" y="797190"/>
                  <a:pt x="4432072" y="813410"/>
                </a:cubicBezTo>
                <a:cubicBezTo>
                  <a:pt x="4419095" y="827684"/>
                  <a:pt x="4406119" y="843256"/>
                  <a:pt x="4397035" y="860125"/>
                </a:cubicBezTo>
                <a:cubicBezTo>
                  <a:pt x="4342535" y="958097"/>
                  <a:pt x="4289981" y="1056717"/>
                  <a:pt x="4235480" y="1154040"/>
                </a:cubicBezTo>
                <a:cubicBezTo>
                  <a:pt x="4223152" y="1176099"/>
                  <a:pt x="4204337" y="1195564"/>
                  <a:pt x="4186170" y="1218272"/>
                </a:cubicBezTo>
                <a:cubicBezTo>
                  <a:pt x="4183575" y="1211784"/>
                  <a:pt x="4182926" y="1210487"/>
                  <a:pt x="4182926" y="1209838"/>
                </a:cubicBezTo>
                <a:cubicBezTo>
                  <a:pt x="4187467" y="1198159"/>
                  <a:pt x="4191361" y="1186480"/>
                  <a:pt x="4195902" y="1174802"/>
                </a:cubicBezTo>
                <a:cubicBezTo>
                  <a:pt x="4247807" y="1045687"/>
                  <a:pt x="4289332" y="913328"/>
                  <a:pt x="4276356" y="773184"/>
                </a:cubicBezTo>
                <a:cubicBezTo>
                  <a:pt x="4265975" y="659641"/>
                  <a:pt x="4247807" y="546098"/>
                  <a:pt x="4228343" y="433203"/>
                </a:cubicBezTo>
                <a:cubicBezTo>
                  <a:pt x="4221206" y="393625"/>
                  <a:pt x="4203688" y="354696"/>
                  <a:pt x="4184872" y="319011"/>
                </a:cubicBezTo>
                <a:cubicBezTo>
                  <a:pt x="4166705" y="284624"/>
                  <a:pt x="4139455" y="286571"/>
                  <a:pt x="4120639" y="320958"/>
                </a:cubicBezTo>
                <a:cubicBezTo>
                  <a:pt x="4107014" y="346262"/>
                  <a:pt x="4095984" y="372863"/>
                  <a:pt x="4084306" y="398816"/>
                </a:cubicBezTo>
                <a:cubicBezTo>
                  <a:pt x="3977251" y="636283"/>
                  <a:pt x="3875386" y="876346"/>
                  <a:pt x="3762492" y="1110569"/>
                </a:cubicBezTo>
                <a:cubicBezTo>
                  <a:pt x="3629484" y="1385018"/>
                  <a:pt x="3460143" y="1636111"/>
                  <a:pt x="3247980" y="1857358"/>
                </a:cubicBezTo>
                <a:cubicBezTo>
                  <a:pt x="3128598" y="1981930"/>
                  <a:pt x="3013108" y="2111045"/>
                  <a:pt x="2899565" y="2241457"/>
                </a:cubicBezTo>
                <a:cubicBezTo>
                  <a:pt x="2743849" y="2419882"/>
                  <a:pt x="2612139" y="2614528"/>
                  <a:pt x="2520656" y="2833828"/>
                </a:cubicBezTo>
                <a:cubicBezTo>
                  <a:pt x="2449935" y="3003169"/>
                  <a:pt x="2396083" y="3178999"/>
                  <a:pt x="2344826" y="3354828"/>
                </a:cubicBezTo>
                <a:cubicBezTo>
                  <a:pt x="2338987" y="3375590"/>
                  <a:pt x="2330552" y="3396353"/>
                  <a:pt x="2321469" y="3423603"/>
                </a:cubicBezTo>
                <a:cubicBezTo>
                  <a:pt x="2312385" y="3407382"/>
                  <a:pt x="2306546" y="3397650"/>
                  <a:pt x="2300707" y="3387918"/>
                </a:cubicBezTo>
                <a:cubicBezTo>
                  <a:pt x="2241015" y="3289946"/>
                  <a:pt x="2187164" y="3188082"/>
                  <a:pt x="2120335" y="3095950"/>
                </a:cubicBezTo>
                <a:cubicBezTo>
                  <a:pt x="2002250" y="2933097"/>
                  <a:pt x="1843290" y="2879894"/>
                  <a:pt x="1649294" y="2934395"/>
                </a:cubicBezTo>
                <a:cubicBezTo>
                  <a:pt x="1481250" y="2981109"/>
                  <a:pt x="1353433" y="3084920"/>
                  <a:pt x="1277521" y="3241285"/>
                </a:cubicBezTo>
                <a:cubicBezTo>
                  <a:pt x="1234700" y="3328876"/>
                  <a:pt x="1162032" y="3382079"/>
                  <a:pt x="1099097" y="3446960"/>
                </a:cubicBezTo>
                <a:cubicBezTo>
                  <a:pt x="918077" y="3339905"/>
                  <a:pt x="818808" y="3150451"/>
                  <a:pt x="820754" y="3034961"/>
                </a:cubicBezTo>
                <a:cubicBezTo>
                  <a:pt x="870064" y="3099843"/>
                  <a:pt x="934297" y="3105682"/>
                  <a:pt x="1005018" y="3086867"/>
                </a:cubicBezTo>
                <a:cubicBezTo>
                  <a:pt x="1076388" y="3068051"/>
                  <a:pt x="1138675" y="3031717"/>
                  <a:pt x="1189282" y="2977216"/>
                </a:cubicBezTo>
                <a:cubicBezTo>
                  <a:pt x="1278170" y="2880543"/>
                  <a:pt x="1345647" y="2770244"/>
                  <a:pt x="1393660" y="2648266"/>
                </a:cubicBezTo>
                <a:cubicBezTo>
                  <a:pt x="1396255" y="2642427"/>
                  <a:pt x="1396904" y="2635939"/>
                  <a:pt x="1399499" y="2626206"/>
                </a:cubicBezTo>
                <a:cubicBezTo>
                  <a:pt x="1358624" y="2647617"/>
                  <a:pt x="1322290" y="2667082"/>
                  <a:pt x="1285956" y="2686546"/>
                </a:cubicBezTo>
                <a:cubicBezTo>
                  <a:pt x="1212640" y="2724826"/>
                  <a:pt x="1138026" y="2759863"/>
                  <a:pt x="1053680" y="2765053"/>
                </a:cubicBezTo>
                <a:cubicBezTo>
                  <a:pt x="960899" y="2770893"/>
                  <a:pt x="875903" y="2792952"/>
                  <a:pt x="811022" y="2870162"/>
                </a:cubicBezTo>
                <a:cubicBezTo>
                  <a:pt x="797397" y="2717689"/>
                  <a:pt x="704616" y="2621016"/>
                  <a:pt x="581340" y="2543158"/>
                </a:cubicBezTo>
                <a:cubicBezTo>
                  <a:pt x="662443" y="2516556"/>
                  <a:pt x="709806" y="2462704"/>
                  <a:pt x="735110" y="2390037"/>
                </a:cubicBezTo>
                <a:cubicBezTo>
                  <a:pt x="764956" y="2306339"/>
                  <a:pt x="774688" y="2219398"/>
                  <a:pt x="768849" y="2130510"/>
                </a:cubicBezTo>
                <a:cubicBezTo>
                  <a:pt x="768200" y="2124022"/>
                  <a:pt x="766253" y="2118182"/>
                  <a:pt x="764956" y="2109099"/>
                </a:cubicBezTo>
                <a:cubicBezTo>
                  <a:pt x="760414" y="2112992"/>
                  <a:pt x="757819" y="2114289"/>
                  <a:pt x="756521" y="2116885"/>
                </a:cubicBezTo>
                <a:cubicBezTo>
                  <a:pt x="699425" y="2204475"/>
                  <a:pt x="627406" y="2276494"/>
                  <a:pt x="537221" y="2330346"/>
                </a:cubicBezTo>
                <a:cubicBezTo>
                  <a:pt x="505429" y="2349161"/>
                  <a:pt x="487911" y="2380304"/>
                  <a:pt x="481422" y="2415341"/>
                </a:cubicBezTo>
                <a:cubicBezTo>
                  <a:pt x="477530" y="2436752"/>
                  <a:pt x="480774" y="2458811"/>
                  <a:pt x="480774" y="2482169"/>
                </a:cubicBezTo>
                <a:cubicBezTo>
                  <a:pt x="402916" y="2434805"/>
                  <a:pt x="325058" y="2384197"/>
                  <a:pt x="254336" y="2312179"/>
                </a:cubicBezTo>
                <a:cubicBezTo>
                  <a:pt x="302998" y="2314125"/>
                  <a:pt x="320516" y="2284928"/>
                  <a:pt x="338683" y="2253785"/>
                </a:cubicBezTo>
                <a:cubicBezTo>
                  <a:pt x="356201" y="2223291"/>
                  <a:pt x="350361" y="2190850"/>
                  <a:pt x="349713" y="2159706"/>
                </a:cubicBezTo>
                <a:cubicBezTo>
                  <a:pt x="349064" y="2112992"/>
                  <a:pt x="337385" y="2068872"/>
                  <a:pt x="315325" y="2020860"/>
                </a:cubicBezTo>
                <a:cubicBezTo>
                  <a:pt x="310135" y="2035782"/>
                  <a:pt x="306891" y="2044866"/>
                  <a:pt x="302998" y="2053949"/>
                </a:cubicBezTo>
                <a:cubicBezTo>
                  <a:pt x="288075" y="2086390"/>
                  <a:pt x="273801" y="2118831"/>
                  <a:pt x="256283" y="2149974"/>
                </a:cubicBezTo>
                <a:cubicBezTo>
                  <a:pt x="238116" y="2182415"/>
                  <a:pt x="216705" y="2213558"/>
                  <a:pt x="196592" y="2244702"/>
                </a:cubicBezTo>
                <a:cubicBezTo>
                  <a:pt x="158960" y="2198636"/>
                  <a:pt x="141442" y="2137647"/>
                  <a:pt x="121978" y="2077956"/>
                </a:cubicBezTo>
                <a:cubicBezTo>
                  <a:pt x="123275" y="2175278"/>
                  <a:pt x="175181" y="2251839"/>
                  <a:pt x="230330" y="2330346"/>
                </a:cubicBezTo>
                <a:cubicBezTo>
                  <a:pt x="150526" y="2350459"/>
                  <a:pt x="75263" y="2369923"/>
                  <a:pt x="0" y="2388739"/>
                </a:cubicBezTo>
                <a:cubicBezTo>
                  <a:pt x="39578" y="2418585"/>
                  <a:pt x="84995" y="2443889"/>
                  <a:pt x="136252" y="2457514"/>
                </a:cubicBezTo>
                <a:cubicBezTo>
                  <a:pt x="171937" y="2467246"/>
                  <a:pt x="206973" y="2467895"/>
                  <a:pt x="242009" y="2454918"/>
                </a:cubicBezTo>
                <a:cubicBezTo>
                  <a:pt x="269908" y="2444537"/>
                  <a:pt x="287426" y="2424424"/>
                  <a:pt x="290021" y="2395876"/>
                </a:cubicBezTo>
                <a:cubicBezTo>
                  <a:pt x="382802" y="2460109"/>
                  <a:pt x="472988" y="2523044"/>
                  <a:pt x="559929" y="2583384"/>
                </a:cubicBezTo>
                <a:cubicBezTo>
                  <a:pt x="527489" y="2598956"/>
                  <a:pt x="490506" y="2609337"/>
                  <a:pt x="463256" y="2632046"/>
                </a:cubicBezTo>
                <a:cubicBezTo>
                  <a:pt x="392535" y="2691088"/>
                  <a:pt x="312081" y="2727422"/>
                  <a:pt x="225140" y="2752077"/>
                </a:cubicBezTo>
                <a:cubicBezTo>
                  <a:pt x="216056" y="2754672"/>
                  <a:pt x="207622" y="2758565"/>
                  <a:pt x="193348" y="2763756"/>
                </a:cubicBezTo>
                <a:cubicBezTo>
                  <a:pt x="290670" y="2805280"/>
                  <a:pt x="384749" y="2829286"/>
                  <a:pt x="484018" y="2826042"/>
                </a:cubicBezTo>
                <a:cubicBezTo>
                  <a:pt x="529435" y="2824744"/>
                  <a:pt x="572257" y="2812417"/>
                  <a:pt x="611186" y="2787113"/>
                </a:cubicBezTo>
                <a:cubicBezTo>
                  <a:pt x="646871" y="2763756"/>
                  <a:pt x="670228" y="2732612"/>
                  <a:pt x="671526" y="2688493"/>
                </a:cubicBezTo>
                <a:cubicBezTo>
                  <a:pt x="671526" y="2684600"/>
                  <a:pt x="672824" y="2681356"/>
                  <a:pt x="674770" y="2673570"/>
                </a:cubicBezTo>
                <a:cubicBezTo>
                  <a:pt x="716943" y="2724826"/>
                  <a:pt x="751331" y="2776732"/>
                  <a:pt x="758468" y="2838370"/>
                </a:cubicBezTo>
                <a:cubicBezTo>
                  <a:pt x="768849" y="2922716"/>
                  <a:pt x="770146" y="3008360"/>
                  <a:pt x="775986" y="3099194"/>
                </a:cubicBezTo>
                <a:cubicBezTo>
                  <a:pt x="702669" y="3045342"/>
                  <a:pt x="626109" y="3038854"/>
                  <a:pt x="549548" y="3066753"/>
                </a:cubicBezTo>
                <a:cubicBezTo>
                  <a:pt x="431464" y="3108926"/>
                  <a:pt x="310784" y="3110224"/>
                  <a:pt x="188806" y="3097896"/>
                </a:cubicBezTo>
                <a:cubicBezTo>
                  <a:pt x="168044" y="3095950"/>
                  <a:pt x="147282" y="3094652"/>
                  <a:pt x="120680" y="3092706"/>
                </a:cubicBezTo>
                <a:cubicBezTo>
                  <a:pt x="128466" y="3101789"/>
                  <a:pt x="131710" y="3105682"/>
                  <a:pt x="135603" y="3109575"/>
                </a:cubicBezTo>
                <a:cubicBezTo>
                  <a:pt x="223193" y="3197166"/>
                  <a:pt x="321813" y="3267887"/>
                  <a:pt x="434059" y="3321738"/>
                </a:cubicBezTo>
                <a:cubicBezTo>
                  <a:pt x="506726" y="3356775"/>
                  <a:pt x="581989" y="3369102"/>
                  <a:pt x="661145" y="3358721"/>
                </a:cubicBezTo>
                <a:cubicBezTo>
                  <a:pt x="735759" y="3348989"/>
                  <a:pt x="795450" y="3319792"/>
                  <a:pt x="814915" y="3239339"/>
                </a:cubicBezTo>
                <a:cubicBezTo>
                  <a:pt x="814915" y="3238690"/>
                  <a:pt x="817510" y="3238041"/>
                  <a:pt x="822052" y="3236743"/>
                </a:cubicBezTo>
                <a:cubicBezTo>
                  <a:pt x="868118" y="3345745"/>
                  <a:pt x="949869" y="3426198"/>
                  <a:pt x="1043298" y="3498217"/>
                </a:cubicBezTo>
                <a:cubicBezTo>
                  <a:pt x="995935" y="3546878"/>
                  <a:pt x="938839" y="3581266"/>
                  <a:pt x="901856" y="3637064"/>
                </a:cubicBezTo>
                <a:cubicBezTo>
                  <a:pt x="923267" y="3640308"/>
                  <a:pt x="942083" y="3640957"/>
                  <a:pt x="959601" y="3637064"/>
                </a:cubicBezTo>
                <a:cubicBezTo>
                  <a:pt x="1010857" y="3624736"/>
                  <a:pt x="1062114" y="3611760"/>
                  <a:pt x="1112722" y="3596837"/>
                </a:cubicBezTo>
                <a:cubicBezTo>
                  <a:pt x="1129591" y="3592295"/>
                  <a:pt x="1141270" y="3593593"/>
                  <a:pt x="1152949" y="3607218"/>
                </a:cubicBezTo>
                <a:cubicBezTo>
                  <a:pt x="1239241" y="3709731"/>
                  <a:pt x="1284010" y="3825869"/>
                  <a:pt x="1255462" y="3960175"/>
                </a:cubicBezTo>
                <a:cubicBezTo>
                  <a:pt x="1243134" y="4018568"/>
                  <a:pt x="1215884" y="4074367"/>
                  <a:pt x="1193824" y="4130814"/>
                </a:cubicBezTo>
                <a:cubicBezTo>
                  <a:pt x="1180199" y="4165201"/>
                  <a:pt x="1188634" y="4187261"/>
                  <a:pt x="1224318" y="4189856"/>
                </a:cubicBezTo>
                <a:cubicBezTo>
                  <a:pt x="1255462" y="4191803"/>
                  <a:pt x="1287903" y="4186612"/>
                  <a:pt x="1318397" y="4178178"/>
                </a:cubicBezTo>
                <a:cubicBezTo>
                  <a:pt x="1346296" y="4170392"/>
                  <a:pt x="1361219" y="4147034"/>
                  <a:pt x="1361868" y="4116540"/>
                </a:cubicBezTo>
                <a:cubicBezTo>
                  <a:pt x="1362517" y="4078908"/>
                  <a:pt x="1363165" y="4041277"/>
                  <a:pt x="1363814" y="4003646"/>
                </a:cubicBezTo>
                <a:cubicBezTo>
                  <a:pt x="1365761" y="3845983"/>
                  <a:pt x="1322290" y="3703243"/>
                  <a:pt x="1228211" y="3576724"/>
                </a:cubicBezTo>
                <a:cubicBezTo>
                  <a:pt x="1225616" y="3573480"/>
                  <a:pt x="1224318" y="3569587"/>
                  <a:pt x="1221074" y="3563747"/>
                </a:cubicBezTo>
                <a:cubicBezTo>
                  <a:pt x="1245729" y="3555313"/>
                  <a:pt x="1268438" y="3548825"/>
                  <a:pt x="1290498" y="3539741"/>
                </a:cubicBezTo>
                <a:cubicBezTo>
                  <a:pt x="1307367" y="3533253"/>
                  <a:pt x="1320992" y="3533902"/>
                  <a:pt x="1334617" y="3546229"/>
                </a:cubicBezTo>
                <a:cubicBezTo>
                  <a:pt x="1380035" y="3585158"/>
                  <a:pt x="1428047" y="3621492"/>
                  <a:pt x="1471518" y="3663016"/>
                </a:cubicBezTo>
                <a:cubicBezTo>
                  <a:pt x="1547429" y="3735684"/>
                  <a:pt x="1595442" y="3823923"/>
                  <a:pt x="1605823" y="3930978"/>
                </a:cubicBezTo>
                <a:cubicBezTo>
                  <a:pt x="1611014" y="3983532"/>
                  <a:pt x="1620097" y="4035438"/>
                  <a:pt x="1625288" y="4087992"/>
                </a:cubicBezTo>
                <a:cubicBezTo>
                  <a:pt x="1649943" y="4330001"/>
                  <a:pt x="1754402" y="4532432"/>
                  <a:pt x="1930232" y="4699178"/>
                </a:cubicBezTo>
                <a:cubicBezTo>
                  <a:pt x="2017173" y="4781578"/>
                  <a:pt x="2113847" y="4850352"/>
                  <a:pt x="2213765" y="4915883"/>
                </a:cubicBezTo>
                <a:cubicBezTo>
                  <a:pt x="2412952" y="5047593"/>
                  <a:pt x="2630306" y="5133886"/>
                  <a:pt x="2865827" y="5173463"/>
                </a:cubicBezTo>
                <a:cubicBezTo>
                  <a:pt x="2949524" y="5187738"/>
                  <a:pt x="3034519" y="5196821"/>
                  <a:pt x="3116919" y="5218232"/>
                </a:cubicBezTo>
                <a:cubicBezTo>
                  <a:pt x="3349195" y="5277923"/>
                  <a:pt x="3519835" y="5421312"/>
                  <a:pt x="3646354" y="5621797"/>
                </a:cubicBezTo>
                <a:cubicBezTo>
                  <a:pt x="3801421" y="5867049"/>
                  <a:pt x="3910422" y="6131118"/>
                  <a:pt x="3975304" y="6414002"/>
                </a:cubicBezTo>
                <a:cubicBezTo>
                  <a:pt x="4003852" y="6537926"/>
                  <a:pt x="4031751" y="6661850"/>
                  <a:pt x="4061597" y="6785126"/>
                </a:cubicBezTo>
                <a:cubicBezTo>
                  <a:pt x="4075871" y="6843519"/>
                  <a:pt x="4117395" y="6870121"/>
                  <a:pt x="4167354" y="6849359"/>
                </a:cubicBezTo>
                <a:cubicBezTo>
                  <a:pt x="4167354" y="6849359"/>
                  <a:pt x="4273111" y="6833138"/>
                  <a:pt x="4356809" y="6777340"/>
                </a:cubicBezTo>
                <a:cubicBezTo>
                  <a:pt x="4452185" y="6713756"/>
                  <a:pt x="4451536" y="6608648"/>
                  <a:pt x="4505388" y="6573611"/>
                </a:cubicBezTo>
                <a:cubicBezTo>
                  <a:pt x="4578704" y="6523004"/>
                  <a:pt x="4770105" y="6493158"/>
                  <a:pt x="4840178" y="6430223"/>
                </a:cubicBezTo>
                <a:close/>
              </a:path>
            </a:pathLst>
          </a:custGeom>
          <a:solidFill>
            <a:schemeClr val="bg1"/>
          </a:solidFill>
          <a:ln w="647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230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270D5FD7-6E98-4211-9C43-D09995EEB8E6}"/>
              </a:ext>
            </a:extLst>
          </p:cNvPr>
          <p:cNvGrpSpPr/>
          <p:nvPr/>
        </p:nvGrpSpPr>
        <p:grpSpPr>
          <a:xfrm flipH="1" flipV="1">
            <a:off x="1227134" y="1516080"/>
            <a:ext cx="9737734" cy="4909510"/>
            <a:chOff x="539550" y="1688899"/>
            <a:chExt cx="8551823" cy="4311602"/>
          </a:xfrm>
        </p:grpSpPr>
        <p:sp>
          <p:nvSpPr>
            <p:cNvPr id="4" name="Block Arc 3">
              <a:extLst>
                <a:ext uri="{FF2B5EF4-FFF2-40B4-BE49-F238E27FC236}">
                  <a16:creationId xmlns:a16="http://schemas.microsoft.com/office/drawing/2014/main" xmlns="" id="{59B1F182-B4B1-475E-935D-73E05A2A3BD3}"/>
                </a:ext>
              </a:extLst>
            </p:cNvPr>
            <p:cNvSpPr/>
            <p:nvPr/>
          </p:nvSpPr>
          <p:spPr>
            <a:xfrm rot="10800000">
              <a:off x="539552" y="2996952"/>
              <a:ext cx="1690939" cy="1690939"/>
            </a:xfrm>
            <a:prstGeom prst="blockArc">
              <a:avLst>
                <a:gd name="adj1" fmla="val 10800000"/>
                <a:gd name="adj2" fmla="val 0"/>
                <a:gd name="adj3" fmla="val 18859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5" name="Block Arc 4">
              <a:extLst>
                <a:ext uri="{FF2B5EF4-FFF2-40B4-BE49-F238E27FC236}">
                  <a16:creationId xmlns:a16="http://schemas.microsoft.com/office/drawing/2014/main" xmlns="" id="{7E1D9B7D-098D-4FEE-8C80-449F679435D6}"/>
                </a:ext>
              </a:extLst>
            </p:cNvPr>
            <p:cNvSpPr/>
            <p:nvPr/>
          </p:nvSpPr>
          <p:spPr>
            <a:xfrm>
              <a:off x="1911728" y="2996951"/>
              <a:ext cx="1690939" cy="1690939"/>
            </a:xfrm>
            <a:prstGeom prst="blockArc">
              <a:avLst>
                <a:gd name="adj1" fmla="val 10800000"/>
                <a:gd name="adj2" fmla="val 0"/>
                <a:gd name="adj3" fmla="val 18859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6" name="Block Arc 5">
              <a:extLst>
                <a:ext uri="{FF2B5EF4-FFF2-40B4-BE49-F238E27FC236}">
                  <a16:creationId xmlns:a16="http://schemas.microsoft.com/office/drawing/2014/main" xmlns="" id="{A08D9D0F-A363-4293-8F05-64F8428E8CB8}"/>
                </a:ext>
              </a:extLst>
            </p:cNvPr>
            <p:cNvSpPr/>
            <p:nvPr/>
          </p:nvSpPr>
          <p:spPr>
            <a:xfrm rot="10800000">
              <a:off x="3283905" y="2996951"/>
              <a:ext cx="1690939" cy="1690939"/>
            </a:xfrm>
            <a:prstGeom prst="blockArc">
              <a:avLst>
                <a:gd name="adj1" fmla="val 10800000"/>
                <a:gd name="adj2" fmla="val 0"/>
                <a:gd name="adj3" fmla="val 18859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7" name="Block Arc 6">
              <a:extLst>
                <a:ext uri="{FF2B5EF4-FFF2-40B4-BE49-F238E27FC236}">
                  <a16:creationId xmlns:a16="http://schemas.microsoft.com/office/drawing/2014/main" xmlns="" id="{8500123D-0D33-4D8B-93CD-4ACE073B21D7}"/>
                </a:ext>
              </a:extLst>
            </p:cNvPr>
            <p:cNvSpPr/>
            <p:nvPr/>
          </p:nvSpPr>
          <p:spPr>
            <a:xfrm>
              <a:off x="4656081" y="2996951"/>
              <a:ext cx="1690939" cy="1690939"/>
            </a:xfrm>
            <a:prstGeom prst="blockArc">
              <a:avLst>
                <a:gd name="adj1" fmla="val 10800000"/>
                <a:gd name="adj2" fmla="val 0"/>
                <a:gd name="adj3" fmla="val 18859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8" name="Block Arc 7">
              <a:extLst>
                <a:ext uri="{FF2B5EF4-FFF2-40B4-BE49-F238E27FC236}">
                  <a16:creationId xmlns:a16="http://schemas.microsoft.com/office/drawing/2014/main" xmlns="" id="{0B6A5ABD-B660-4A2E-9ACA-363032A7BC6A}"/>
                </a:ext>
              </a:extLst>
            </p:cNvPr>
            <p:cNvSpPr/>
            <p:nvPr/>
          </p:nvSpPr>
          <p:spPr>
            <a:xfrm rot="10800000">
              <a:off x="6028258" y="2996952"/>
              <a:ext cx="1690939" cy="1690939"/>
            </a:xfrm>
            <a:prstGeom prst="blockArc">
              <a:avLst>
                <a:gd name="adj1" fmla="val 10800000"/>
                <a:gd name="adj2" fmla="val 0"/>
                <a:gd name="adj3" fmla="val 18859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9" name="Block Arc 8">
              <a:extLst>
                <a:ext uri="{FF2B5EF4-FFF2-40B4-BE49-F238E27FC236}">
                  <a16:creationId xmlns:a16="http://schemas.microsoft.com/office/drawing/2014/main" xmlns="" id="{4739F53A-B5CA-44B4-93DE-0AA2E0CA36A0}"/>
                </a:ext>
              </a:extLst>
            </p:cNvPr>
            <p:cNvSpPr/>
            <p:nvPr/>
          </p:nvSpPr>
          <p:spPr>
            <a:xfrm>
              <a:off x="7400434" y="2996950"/>
              <a:ext cx="1690939" cy="1690939"/>
            </a:xfrm>
            <a:prstGeom prst="blockArc">
              <a:avLst>
                <a:gd name="adj1" fmla="val 10800000"/>
                <a:gd name="adj2" fmla="val 0"/>
                <a:gd name="adj3" fmla="val 18859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xmlns="" id="{C5E46DC3-1A00-4E84-A05B-465B47E68F7A}"/>
                </a:ext>
              </a:extLst>
            </p:cNvPr>
            <p:cNvSpPr/>
            <p:nvPr/>
          </p:nvSpPr>
          <p:spPr>
            <a:xfrm>
              <a:off x="539550" y="1688899"/>
              <a:ext cx="319787" cy="2160240"/>
            </a:xfrm>
            <a:prstGeom prst="rect">
              <a:avLst/>
            </a:prstGeom>
            <a:gradFill flip="none" rotWithShape="1">
              <a:gsLst>
                <a:gs pos="0">
                  <a:schemeClr val="accent4"/>
                </a:gs>
                <a:gs pos="100000">
                  <a:schemeClr val="bg1">
                    <a:alpha val="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xmlns="" id="{A1DA6C52-9DD2-4E30-9BBB-52C201DACAEC}"/>
                </a:ext>
              </a:extLst>
            </p:cNvPr>
            <p:cNvSpPr/>
            <p:nvPr/>
          </p:nvSpPr>
          <p:spPr>
            <a:xfrm>
              <a:off x="8774940" y="3840261"/>
              <a:ext cx="316433" cy="2160240"/>
            </a:xfrm>
            <a:prstGeom prst="rect">
              <a:avLst/>
            </a:prstGeom>
            <a:gradFill flip="none" rotWithShape="1">
              <a:gsLst>
                <a:gs pos="0">
                  <a:schemeClr val="accent5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xmlns="" id="{BD4371E0-10A2-47DD-9B1D-409A7F2AB791}"/>
              </a:ext>
            </a:extLst>
          </p:cNvPr>
          <p:cNvSpPr/>
          <p:nvPr/>
        </p:nvSpPr>
        <p:spPr>
          <a:xfrm>
            <a:off x="1795857" y="3575743"/>
            <a:ext cx="790220" cy="79022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xmlns="" id="{F3896DE0-05F1-4C72-9478-6B0183CDD5DE}"/>
              </a:ext>
            </a:extLst>
          </p:cNvPr>
          <p:cNvSpPr/>
          <p:nvPr/>
        </p:nvSpPr>
        <p:spPr>
          <a:xfrm>
            <a:off x="3355097" y="3575743"/>
            <a:ext cx="790220" cy="7902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xmlns="" id="{644EC215-D522-4695-87D8-CF0058BBAE21}"/>
              </a:ext>
            </a:extLst>
          </p:cNvPr>
          <p:cNvSpPr/>
          <p:nvPr/>
        </p:nvSpPr>
        <p:spPr>
          <a:xfrm>
            <a:off x="4914337" y="3575743"/>
            <a:ext cx="790220" cy="79022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xmlns="" id="{BD04CDE9-B474-4722-80B2-C1536428C7E6}"/>
              </a:ext>
            </a:extLst>
          </p:cNvPr>
          <p:cNvSpPr/>
          <p:nvPr/>
        </p:nvSpPr>
        <p:spPr>
          <a:xfrm>
            <a:off x="6473577" y="3575743"/>
            <a:ext cx="790220" cy="7902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xmlns="" id="{7B875097-BB98-496E-8F4F-E1BC8ECED448}"/>
              </a:ext>
            </a:extLst>
          </p:cNvPr>
          <p:cNvSpPr/>
          <p:nvPr/>
        </p:nvSpPr>
        <p:spPr>
          <a:xfrm>
            <a:off x="8032817" y="3575743"/>
            <a:ext cx="790220" cy="79022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xmlns="" id="{CDA4BA43-CD0C-4BDD-AD5A-3467730E94CA}"/>
              </a:ext>
            </a:extLst>
          </p:cNvPr>
          <p:cNvSpPr/>
          <p:nvPr/>
        </p:nvSpPr>
        <p:spPr>
          <a:xfrm>
            <a:off x="9592059" y="3575743"/>
            <a:ext cx="790220" cy="79022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6745205A-DB05-4368-BD33-2E64418E4DD8}"/>
              </a:ext>
            </a:extLst>
          </p:cNvPr>
          <p:cNvGrpSpPr/>
          <p:nvPr/>
        </p:nvGrpSpPr>
        <p:grpSpPr>
          <a:xfrm>
            <a:off x="2891237" y="1869953"/>
            <a:ext cx="1716151" cy="1035098"/>
            <a:chOff x="1775729" y="2204864"/>
            <a:chExt cx="1716151" cy="1035098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2FCFBC0C-C217-44D1-ABD9-E88CCA3418DA}"/>
                </a:ext>
              </a:extLst>
            </p:cNvPr>
            <p:cNvSpPr txBox="1"/>
            <p:nvPr/>
          </p:nvSpPr>
          <p:spPr>
            <a:xfrm>
              <a:off x="1775729" y="2408965"/>
              <a:ext cx="170946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033BAEB2-DE87-402E-BDE2-2EAA59110E79}"/>
                </a:ext>
              </a:extLst>
            </p:cNvPr>
            <p:cNvSpPr txBox="1"/>
            <p:nvPr/>
          </p:nvSpPr>
          <p:spPr>
            <a:xfrm>
              <a:off x="1777330" y="2204864"/>
              <a:ext cx="17145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FA396CCC-68C9-4418-9CC5-C55F7F303FEE}"/>
              </a:ext>
            </a:extLst>
          </p:cNvPr>
          <p:cNvGrpSpPr/>
          <p:nvPr/>
        </p:nvGrpSpPr>
        <p:grpSpPr>
          <a:xfrm>
            <a:off x="6010165" y="1869953"/>
            <a:ext cx="1716151" cy="1035098"/>
            <a:chOff x="1775729" y="2204864"/>
            <a:chExt cx="1716151" cy="1035098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157BD641-FBDB-48AF-BD38-65A0874B85F6}"/>
                </a:ext>
              </a:extLst>
            </p:cNvPr>
            <p:cNvSpPr txBox="1"/>
            <p:nvPr/>
          </p:nvSpPr>
          <p:spPr>
            <a:xfrm>
              <a:off x="1775729" y="2408965"/>
              <a:ext cx="170946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F52761E3-6F00-40DD-BEB4-8D42B539AAEF}"/>
                </a:ext>
              </a:extLst>
            </p:cNvPr>
            <p:cNvSpPr txBox="1"/>
            <p:nvPr/>
          </p:nvSpPr>
          <p:spPr>
            <a:xfrm>
              <a:off x="1777330" y="2204864"/>
              <a:ext cx="17145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5E3DB72D-B0E5-41E0-8CB9-D98003A86633}"/>
              </a:ext>
            </a:extLst>
          </p:cNvPr>
          <p:cNvGrpSpPr/>
          <p:nvPr/>
        </p:nvGrpSpPr>
        <p:grpSpPr>
          <a:xfrm>
            <a:off x="9129094" y="1869953"/>
            <a:ext cx="1716151" cy="1035098"/>
            <a:chOff x="1775729" y="2204864"/>
            <a:chExt cx="1716151" cy="1035098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EFE314E4-EF38-4009-BBE4-0FD186661C03}"/>
                </a:ext>
              </a:extLst>
            </p:cNvPr>
            <p:cNvSpPr txBox="1"/>
            <p:nvPr/>
          </p:nvSpPr>
          <p:spPr>
            <a:xfrm>
              <a:off x="1775729" y="2408965"/>
              <a:ext cx="170946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6C2911C3-C913-48A7-93DB-108A790B3960}"/>
                </a:ext>
              </a:extLst>
            </p:cNvPr>
            <p:cNvSpPr txBox="1"/>
            <p:nvPr/>
          </p:nvSpPr>
          <p:spPr>
            <a:xfrm>
              <a:off x="1777330" y="2204864"/>
              <a:ext cx="17145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24919C06-3E1F-4B85-A5B0-FF7E5059EBB6}"/>
              </a:ext>
            </a:extLst>
          </p:cNvPr>
          <p:cNvGrpSpPr/>
          <p:nvPr/>
        </p:nvGrpSpPr>
        <p:grpSpPr>
          <a:xfrm>
            <a:off x="1331773" y="5043445"/>
            <a:ext cx="1716151" cy="1035098"/>
            <a:chOff x="1775729" y="2204864"/>
            <a:chExt cx="1716151" cy="1035098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B615A071-BF56-4FDA-AFDD-48606BF34409}"/>
                </a:ext>
              </a:extLst>
            </p:cNvPr>
            <p:cNvSpPr txBox="1"/>
            <p:nvPr/>
          </p:nvSpPr>
          <p:spPr>
            <a:xfrm>
              <a:off x="1775729" y="2408965"/>
              <a:ext cx="170946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3A5DE928-E456-466E-883F-A3D866AB7561}"/>
                </a:ext>
              </a:extLst>
            </p:cNvPr>
            <p:cNvSpPr txBox="1"/>
            <p:nvPr/>
          </p:nvSpPr>
          <p:spPr>
            <a:xfrm>
              <a:off x="1777330" y="2204864"/>
              <a:ext cx="17145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F2F5525F-0499-4EB8-9BAB-4C8F3A933416}"/>
              </a:ext>
            </a:extLst>
          </p:cNvPr>
          <p:cNvGrpSpPr/>
          <p:nvPr/>
        </p:nvGrpSpPr>
        <p:grpSpPr>
          <a:xfrm>
            <a:off x="4450701" y="5043445"/>
            <a:ext cx="1716151" cy="1035098"/>
            <a:chOff x="1775729" y="2204864"/>
            <a:chExt cx="1716151" cy="1035098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1EA3DA06-9BD3-4E82-B307-00C1324A183A}"/>
                </a:ext>
              </a:extLst>
            </p:cNvPr>
            <p:cNvSpPr txBox="1"/>
            <p:nvPr/>
          </p:nvSpPr>
          <p:spPr>
            <a:xfrm>
              <a:off x="1775729" y="2408965"/>
              <a:ext cx="170946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1B93D99B-78E3-4F70-9BF4-4470E8F4372B}"/>
                </a:ext>
              </a:extLst>
            </p:cNvPr>
            <p:cNvSpPr txBox="1"/>
            <p:nvPr/>
          </p:nvSpPr>
          <p:spPr>
            <a:xfrm>
              <a:off x="1777330" y="2204864"/>
              <a:ext cx="17145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D5EF5710-FEF5-4C01-AA91-A47590F448B1}"/>
              </a:ext>
            </a:extLst>
          </p:cNvPr>
          <p:cNvGrpSpPr/>
          <p:nvPr/>
        </p:nvGrpSpPr>
        <p:grpSpPr>
          <a:xfrm>
            <a:off x="7569629" y="5043445"/>
            <a:ext cx="1716151" cy="1035098"/>
            <a:chOff x="1775729" y="2204864"/>
            <a:chExt cx="1716151" cy="1035098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DE0BD1F1-C0F6-41CA-B829-3156129F9C00}"/>
                </a:ext>
              </a:extLst>
            </p:cNvPr>
            <p:cNvSpPr txBox="1"/>
            <p:nvPr/>
          </p:nvSpPr>
          <p:spPr>
            <a:xfrm>
              <a:off x="1775729" y="2408965"/>
              <a:ext cx="170946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267DC278-AA90-49AA-8163-A1AFDBA633B9}"/>
                </a:ext>
              </a:extLst>
            </p:cNvPr>
            <p:cNvSpPr txBox="1"/>
            <p:nvPr/>
          </p:nvSpPr>
          <p:spPr>
            <a:xfrm>
              <a:off x="1777330" y="2204864"/>
              <a:ext cx="17145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36" name="Isosceles Triangle 51">
            <a:extLst>
              <a:ext uri="{FF2B5EF4-FFF2-40B4-BE49-F238E27FC236}">
                <a16:creationId xmlns:a16="http://schemas.microsoft.com/office/drawing/2014/main" xmlns="" id="{BF5F077F-8104-4997-AB2B-9C517496E1ED}"/>
              </a:ext>
            </a:extLst>
          </p:cNvPr>
          <p:cNvSpPr/>
          <p:nvPr/>
        </p:nvSpPr>
        <p:spPr>
          <a:xfrm>
            <a:off x="9820718" y="3835848"/>
            <a:ext cx="333042" cy="244221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7" name="Rectangle 7">
            <a:extLst>
              <a:ext uri="{FF2B5EF4-FFF2-40B4-BE49-F238E27FC236}">
                <a16:creationId xmlns:a16="http://schemas.microsoft.com/office/drawing/2014/main" xmlns="" id="{1DBAD1F4-CE52-490B-A761-0B6E5773060F}"/>
              </a:ext>
            </a:extLst>
          </p:cNvPr>
          <p:cNvSpPr/>
          <p:nvPr/>
        </p:nvSpPr>
        <p:spPr>
          <a:xfrm>
            <a:off x="8288665" y="3796938"/>
            <a:ext cx="322040" cy="32204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8" name="Rounded Rectangle 32">
            <a:extLst>
              <a:ext uri="{FF2B5EF4-FFF2-40B4-BE49-F238E27FC236}">
                <a16:creationId xmlns:a16="http://schemas.microsoft.com/office/drawing/2014/main" xmlns="" id="{BEEB6143-16B4-4B3C-A4FA-9C95157AAA02}"/>
              </a:ext>
            </a:extLst>
          </p:cNvPr>
          <p:cNvSpPr/>
          <p:nvPr/>
        </p:nvSpPr>
        <p:spPr>
          <a:xfrm>
            <a:off x="5148139" y="3815103"/>
            <a:ext cx="322637" cy="32263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9" name="Rectangle 9">
            <a:extLst>
              <a:ext uri="{FF2B5EF4-FFF2-40B4-BE49-F238E27FC236}">
                <a16:creationId xmlns:a16="http://schemas.microsoft.com/office/drawing/2014/main" xmlns="" id="{96591FD3-96C0-40C2-A584-F9CCA371712E}"/>
              </a:ext>
            </a:extLst>
          </p:cNvPr>
          <p:cNvSpPr/>
          <p:nvPr/>
        </p:nvSpPr>
        <p:spPr>
          <a:xfrm>
            <a:off x="6708821" y="3811576"/>
            <a:ext cx="329463" cy="308407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0" name="Frame 17">
            <a:extLst>
              <a:ext uri="{FF2B5EF4-FFF2-40B4-BE49-F238E27FC236}">
                <a16:creationId xmlns:a16="http://schemas.microsoft.com/office/drawing/2014/main" xmlns="" id="{2747D6FD-53E3-4A84-92B2-7CF7E52F640F}"/>
              </a:ext>
            </a:extLst>
          </p:cNvPr>
          <p:cNvSpPr/>
          <p:nvPr/>
        </p:nvSpPr>
        <p:spPr>
          <a:xfrm>
            <a:off x="3566382" y="3790715"/>
            <a:ext cx="347025" cy="347025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1" name="Freeform 53">
            <a:extLst>
              <a:ext uri="{FF2B5EF4-FFF2-40B4-BE49-F238E27FC236}">
                <a16:creationId xmlns:a16="http://schemas.microsoft.com/office/drawing/2014/main" xmlns="" id="{69B83C4F-A47F-4A40-929B-C9EA90B76BCB}"/>
              </a:ext>
            </a:extLst>
          </p:cNvPr>
          <p:cNvSpPr/>
          <p:nvPr/>
        </p:nvSpPr>
        <p:spPr>
          <a:xfrm>
            <a:off x="1998274" y="3817526"/>
            <a:ext cx="382784" cy="392454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80220 w 2296986"/>
              <a:gd name="connsiteY0" fmla="*/ 1747818 h 2354521"/>
              <a:gd name="connsiteX1" fmla="*/ 1828126 w 2296986"/>
              <a:gd name="connsiteY1" fmla="*/ 1826304 h 2354521"/>
              <a:gd name="connsiteX2" fmla="*/ 1955684 w 2296986"/>
              <a:gd name="connsiteY2" fmla="*/ 2095900 h 2354521"/>
              <a:gd name="connsiteX3" fmla="*/ 1683117 w 2296986"/>
              <a:gd name="connsiteY3" fmla="*/ 1962549 h 2354521"/>
              <a:gd name="connsiteX4" fmla="*/ 1529193 w 2296986"/>
              <a:gd name="connsiteY4" fmla="*/ 2354521 h 2354521"/>
              <a:gd name="connsiteX5" fmla="*/ 1381062 w 2296986"/>
              <a:gd name="connsiteY5" fmla="*/ 2120816 h 2354521"/>
              <a:gd name="connsiteX6" fmla="*/ 1496122 w 2296986"/>
              <a:gd name="connsiteY6" fmla="*/ 1788127 h 2354521"/>
              <a:gd name="connsiteX7" fmla="*/ 910069 w 2296986"/>
              <a:gd name="connsiteY7" fmla="*/ 1225390 h 2354521"/>
              <a:gd name="connsiteX8" fmla="*/ 415531 w 2296986"/>
              <a:gd name="connsiteY8" fmla="*/ 2322212 h 2354521"/>
              <a:gd name="connsiteX9" fmla="*/ 293764 w 2296986"/>
              <a:gd name="connsiteY9" fmla="*/ 2052845 h 2354521"/>
              <a:gd name="connsiteX10" fmla="*/ 497994 w 2296986"/>
              <a:gd name="connsiteY10" fmla="*/ 836420 h 2354521"/>
              <a:gd name="connsiteX11" fmla="*/ 11747 w 2296986"/>
              <a:gd name="connsiteY11" fmla="*/ 5505 h 2354521"/>
              <a:gd name="connsiteX12" fmla="*/ 772299 w 2296986"/>
              <a:gd name="connsiteY12" fmla="*/ 578452 h 2354521"/>
              <a:gd name="connsiteX13" fmla="*/ 2042020 w 2296986"/>
              <a:gd name="connsiteY13" fmla="*/ 514597 h 2354521"/>
              <a:gd name="connsiteX14" fmla="*/ 2296986 w 2296986"/>
              <a:gd name="connsiteY14" fmla="*/ 662729 h 2354521"/>
              <a:gd name="connsiteX15" fmla="*/ 1125486 w 2296986"/>
              <a:gd name="connsiteY15" fmla="*/ 1004182 h 2354521"/>
              <a:gd name="connsiteX16" fmla="*/ 1677097 w 2296986"/>
              <a:gd name="connsiteY16" fmla="*/ 1608523 h 2354521"/>
              <a:gd name="connsiteX17" fmla="*/ 2095511 w 2296986"/>
              <a:gd name="connsiteY17" fmla="*/ 1557316 h 2354521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910069 w 2296986"/>
              <a:gd name="connsiteY7" fmla="*/ 1225483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125486 w 2296986"/>
              <a:gd name="connsiteY15" fmla="*/ 1004275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864075 w 2296986"/>
              <a:gd name="connsiteY7" fmla="*/ 1325138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125486 w 2296986"/>
              <a:gd name="connsiteY15" fmla="*/ 1004275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864075 w 2296986"/>
              <a:gd name="connsiteY7" fmla="*/ 1325138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209809 w 2296986"/>
              <a:gd name="connsiteY15" fmla="*/ 996610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79828 w 2296594"/>
              <a:gd name="connsiteY0" fmla="*/ 1747911 h 2354614"/>
              <a:gd name="connsiteX1" fmla="*/ 1827734 w 2296594"/>
              <a:gd name="connsiteY1" fmla="*/ 1826397 h 2354614"/>
              <a:gd name="connsiteX2" fmla="*/ 1955292 w 2296594"/>
              <a:gd name="connsiteY2" fmla="*/ 2095993 h 2354614"/>
              <a:gd name="connsiteX3" fmla="*/ 1682725 w 2296594"/>
              <a:gd name="connsiteY3" fmla="*/ 1962642 h 2354614"/>
              <a:gd name="connsiteX4" fmla="*/ 1528801 w 2296594"/>
              <a:gd name="connsiteY4" fmla="*/ 2354614 h 2354614"/>
              <a:gd name="connsiteX5" fmla="*/ 1380670 w 2296594"/>
              <a:gd name="connsiteY5" fmla="*/ 2120909 h 2354614"/>
              <a:gd name="connsiteX6" fmla="*/ 1495730 w 2296594"/>
              <a:gd name="connsiteY6" fmla="*/ 1788220 h 2354614"/>
              <a:gd name="connsiteX7" fmla="*/ 863683 w 2296594"/>
              <a:gd name="connsiteY7" fmla="*/ 1325138 h 2354614"/>
              <a:gd name="connsiteX8" fmla="*/ 415139 w 2296594"/>
              <a:gd name="connsiteY8" fmla="*/ 2322305 h 2354614"/>
              <a:gd name="connsiteX9" fmla="*/ 293372 w 2296594"/>
              <a:gd name="connsiteY9" fmla="*/ 2052938 h 2354614"/>
              <a:gd name="connsiteX10" fmla="*/ 512934 w 2296594"/>
              <a:gd name="connsiteY10" fmla="*/ 874842 h 2354614"/>
              <a:gd name="connsiteX11" fmla="*/ 11355 w 2296594"/>
              <a:gd name="connsiteY11" fmla="*/ 5598 h 2354614"/>
              <a:gd name="connsiteX12" fmla="*/ 840899 w 2296594"/>
              <a:gd name="connsiteY12" fmla="*/ 570880 h 2354614"/>
              <a:gd name="connsiteX13" fmla="*/ 2041628 w 2296594"/>
              <a:gd name="connsiteY13" fmla="*/ 514690 h 2354614"/>
              <a:gd name="connsiteX14" fmla="*/ 2296594 w 2296594"/>
              <a:gd name="connsiteY14" fmla="*/ 662822 h 2354614"/>
              <a:gd name="connsiteX15" fmla="*/ 1209417 w 2296594"/>
              <a:gd name="connsiteY15" fmla="*/ 996610 h 2354614"/>
              <a:gd name="connsiteX16" fmla="*/ 1676705 w 2296594"/>
              <a:gd name="connsiteY16" fmla="*/ 1608616 h 2354614"/>
              <a:gd name="connsiteX17" fmla="*/ 2095119 w 2296594"/>
              <a:gd name="connsiteY17" fmla="*/ 1557409 h 2354614"/>
              <a:gd name="connsiteX0" fmla="*/ 2279828 w 2296594"/>
              <a:gd name="connsiteY0" fmla="*/ 1747911 h 2354614"/>
              <a:gd name="connsiteX1" fmla="*/ 1827734 w 2296594"/>
              <a:gd name="connsiteY1" fmla="*/ 1826397 h 2354614"/>
              <a:gd name="connsiteX2" fmla="*/ 1955292 w 2296594"/>
              <a:gd name="connsiteY2" fmla="*/ 2095993 h 2354614"/>
              <a:gd name="connsiteX3" fmla="*/ 1682725 w 2296594"/>
              <a:gd name="connsiteY3" fmla="*/ 1962642 h 2354614"/>
              <a:gd name="connsiteX4" fmla="*/ 1528801 w 2296594"/>
              <a:gd name="connsiteY4" fmla="*/ 2354614 h 2354614"/>
              <a:gd name="connsiteX5" fmla="*/ 1380670 w 2296594"/>
              <a:gd name="connsiteY5" fmla="*/ 2120909 h 2354614"/>
              <a:gd name="connsiteX6" fmla="*/ 1495730 w 2296594"/>
              <a:gd name="connsiteY6" fmla="*/ 1788220 h 2354614"/>
              <a:gd name="connsiteX7" fmla="*/ 856016 w 2296594"/>
              <a:gd name="connsiteY7" fmla="*/ 1302141 h 2354614"/>
              <a:gd name="connsiteX8" fmla="*/ 415139 w 2296594"/>
              <a:gd name="connsiteY8" fmla="*/ 2322305 h 2354614"/>
              <a:gd name="connsiteX9" fmla="*/ 293372 w 2296594"/>
              <a:gd name="connsiteY9" fmla="*/ 2052938 h 2354614"/>
              <a:gd name="connsiteX10" fmla="*/ 512934 w 2296594"/>
              <a:gd name="connsiteY10" fmla="*/ 874842 h 2354614"/>
              <a:gd name="connsiteX11" fmla="*/ 11355 w 2296594"/>
              <a:gd name="connsiteY11" fmla="*/ 5598 h 2354614"/>
              <a:gd name="connsiteX12" fmla="*/ 840899 w 2296594"/>
              <a:gd name="connsiteY12" fmla="*/ 570880 h 2354614"/>
              <a:gd name="connsiteX13" fmla="*/ 2041628 w 2296594"/>
              <a:gd name="connsiteY13" fmla="*/ 514690 h 2354614"/>
              <a:gd name="connsiteX14" fmla="*/ 2296594 w 2296594"/>
              <a:gd name="connsiteY14" fmla="*/ 662822 h 2354614"/>
              <a:gd name="connsiteX15" fmla="*/ 1209417 w 2296594"/>
              <a:gd name="connsiteY15" fmla="*/ 996610 h 2354614"/>
              <a:gd name="connsiteX16" fmla="*/ 1676705 w 2296594"/>
              <a:gd name="connsiteY16" fmla="*/ 1608616 h 2354614"/>
              <a:gd name="connsiteX17" fmla="*/ 2095119 w 2296594"/>
              <a:gd name="connsiteY17" fmla="*/ 1557409 h 2354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594" h="2354614">
                <a:moveTo>
                  <a:pt x="2279828" y="1747911"/>
                </a:moveTo>
                <a:lnTo>
                  <a:pt x="1827734" y="1826397"/>
                </a:lnTo>
                <a:cubicBezTo>
                  <a:pt x="1873911" y="1907728"/>
                  <a:pt x="1985925" y="2047581"/>
                  <a:pt x="1955292" y="2095993"/>
                </a:cubicBezTo>
                <a:cubicBezTo>
                  <a:pt x="1897354" y="2139325"/>
                  <a:pt x="1773581" y="2007092"/>
                  <a:pt x="1682725" y="1962642"/>
                </a:cubicBezTo>
                <a:lnTo>
                  <a:pt x="1528801" y="2354614"/>
                </a:lnTo>
                <a:lnTo>
                  <a:pt x="1380670" y="2120909"/>
                </a:lnTo>
                <a:lnTo>
                  <a:pt x="1495730" y="1788220"/>
                </a:lnTo>
                <a:lnTo>
                  <a:pt x="856016" y="1302141"/>
                </a:lnTo>
                <a:lnTo>
                  <a:pt x="415139" y="2322305"/>
                </a:lnTo>
                <a:lnTo>
                  <a:pt x="293372" y="2052938"/>
                </a:lnTo>
                <a:cubicBezTo>
                  <a:pt x="369114" y="1624466"/>
                  <a:pt x="437192" y="1303314"/>
                  <a:pt x="512934" y="874842"/>
                </a:cubicBezTo>
                <a:cubicBezTo>
                  <a:pt x="317583" y="650129"/>
                  <a:pt x="-71270" y="102295"/>
                  <a:pt x="11355" y="5598"/>
                </a:cubicBezTo>
                <a:cubicBezTo>
                  <a:pt x="111253" y="-52136"/>
                  <a:pt x="623957" y="350637"/>
                  <a:pt x="840899" y="570880"/>
                </a:cubicBezTo>
                <a:lnTo>
                  <a:pt x="2041628" y="514690"/>
                </a:lnTo>
                <a:lnTo>
                  <a:pt x="2296594" y="662822"/>
                </a:lnTo>
                <a:lnTo>
                  <a:pt x="1209417" y="996610"/>
                </a:lnTo>
                <a:lnTo>
                  <a:pt x="1676705" y="1608616"/>
                </a:lnTo>
                <a:cubicBezTo>
                  <a:pt x="1795450" y="1589109"/>
                  <a:pt x="2095119" y="1557409"/>
                  <a:pt x="2095119" y="155740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573097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A85036A7-B817-475C-BA5F-5072F36482EC}"/>
              </a:ext>
            </a:extLst>
          </p:cNvPr>
          <p:cNvSpPr/>
          <p:nvPr/>
        </p:nvSpPr>
        <p:spPr>
          <a:xfrm>
            <a:off x="1219200" y="3286124"/>
            <a:ext cx="9753600" cy="3571877"/>
          </a:xfrm>
          <a:prstGeom prst="rect">
            <a:avLst/>
          </a:prstGeom>
          <a:gradFill flip="none" rotWithShape="1">
            <a:gsLst>
              <a:gs pos="51000">
                <a:schemeClr val="accent2">
                  <a:lumMod val="100000"/>
                  <a:alpha val="70000"/>
                </a:schemeClr>
              </a:gs>
              <a:gs pos="0">
                <a:schemeClr val="accent2">
                  <a:alpha val="0"/>
                  <a:lumMod val="100000"/>
                </a:schemeClr>
              </a:gs>
              <a:gs pos="100000">
                <a:schemeClr val="accent2">
                  <a:alpha val="70000"/>
                  <a:lumMod val="10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C90757C2-D44A-44A9-BE84-9C2123223539}"/>
              </a:ext>
            </a:extLst>
          </p:cNvPr>
          <p:cNvSpPr txBox="1"/>
          <p:nvPr/>
        </p:nvSpPr>
        <p:spPr>
          <a:xfrm>
            <a:off x="3063765" y="5703775"/>
            <a:ext cx="6064469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800" b="1" spc="300" dirty="0">
                <a:solidFill>
                  <a:schemeClr val="bg1"/>
                </a:solidFill>
                <a:latin typeface="+mj-lt"/>
                <a:cs typeface="Arial" pitchFamily="34" charset="0"/>
              </a:rPr>
              <a:t>AWESOME </a:t>
            </a:r>
            <a:r>
              <a:rPr lang="en-GB" altLang="ko-KR" sz="4800" b="1" spc="300" dirty="0">
                <a:solidFill>
                  <a:schemeClr val="bg1"/>
                </a:solidFill>
                <a:latin typeface="+mj-lt"/>
                <a:cs typeface="Arial" pitchFamily="34" charset="0"/>
              </a:rPr>
              <a:t>S</a:t>
            </a:r>
            <a:r>
              <a:rPr lang="en-US" altLang="ko-KR" sz="4800" b="1" spc="300" dirty="0">
                <a:solidFill>
                  <a:schemeClr val="bg1"/>
                </a:solidFill>
                <a:latin typeface="+mj-lt"/>
                <a:cs typeface="Arial" pitchFamily="34" charset="0"/>
              </a:rPr>
              <a:t>LIDE</a:t>
            </a:r>
            <a:endParaRPr lang="ko-KR" altLang="en-US" sz="4800" b="1" spc="3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940BDEF7-0AC4-4E30-AE86-38ACAD1F5C56}"/>
              </a:ext>
            </a:extLst>
          </p:cNvPr>
          <p:cNvGrpSpPr/>
          <p:nvPr/>
        </p:nvGrpSpPr>
        <p:grpSpPr>
          <a:xfrm>
            <a:off x="1861671" y="4255447"/>
            <a:ext cx="3782385" cy="1229166"/>
            <a:chOff x="1861671" y="4255447"/>
            <a:chExt cx="3782385" cy="1229166"/>
          </a:xfrm>
        </p:grpSpPr>
        <p:sp>
          <p:nvSpPr>
            <p:cNvPr id="20" name="직사각형 12">
              <a:extLst>
                <a:ext uri="{FF2B5EF4-FFF2-40B4-BE49-F238E27FC236}">
                  <a16:creationId xmlns:a16="http://schemas.microsoft.com/office/drawing/2014/main" xmlns="" id="{455CBAE6-A76A-447D-8592-5E36A178573C}"/>
                </a:ext>
              </a:extLst>
            </p:cNvPr>
            <p:cNvSpPr/>
            <p:nvPr/>
          </p:nvSpPr>
          <p:spPr>
            <a:xfrm>
              <a:off x="1861671" y="4255447"/>
              <a:ext cx="378238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</a:t>
              </a:r>
            </a:p>
          </p:txBody>
        </p:sp>
        <p:sp>
          <p:nvSpPr>
            <p:cNvPr id="21" name="직사각형 5">
              <a:extLst>
                <a:ext uri="{FF2B5EF4-FFF2-40B4-BE49-F238E27FC236}">
                  <a16:creationId xmlns:a16="http://schemas.microsoft.com/office/drawing/2014/main" xmlns="" id="{646C8BC8-3DDF-4643-81C8-F2DB4575BB62}"/>
                </a:ext>
              </a:extLst>
            </p:cNvPr>
            <p:cNvSpPr/>
            <p:nvPr/>
          </p:nvSpPr>
          <p:spPr>
            <a:xfrm>
              <a:off x="1861671" y="4838282"/>
              <a:ext cx="378238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3B458671-FE60-4D45-BBCE-49D6199CB27E}"/>
              </a:ext>
            </a:extLst>
          </p:cNvPr>
          <p:cNvGrpSpPr/>
          <p:nvPr/>
        </p:nvGrpSpPr>
        <p:grpSpPr>
          <a:xfrm>
            <a:off x="6547946" y="4255447"/>
            <a:ext cx="3782385" cy="1229166"/>
            <a:chOff x="1861671" y="4255447"/>
            <a:chExt cx="3782385" cy="1229166"/>
          </a:xfrm>
        </p:grpSpPr>
        <p:sp>
          <p:nvSpPr>
            <p:cNvPr id="24" name="직사각형 12">
              <a:extLst>
                <a:ext uri="{FF2B5EF4-FFF2-40B4-BE49-F238E27FC236}">
                  <a16:creationId xmlns:a16="http://schemas.microsoft.com/office/drawing/2014/main" xmlns="" id="{6414A16E-307D-4B81-B286-320D53D5514E}"/>
                </a:ext>
              </a:extLst>
            </p:cNvPr>
            <p:cNvSpPr/>
            <p:nvPr/>
          </p:nvSpPr>
          <p:spPr>
            <a:xfrm>
              <a:off x="1861671" y="4255447"/>
              <a:ext cx="378238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</a:t>
              </a:r>
            </a:p>
          </p:txBody>
        </p:sp>
        <p:sp>
          <p:nvSpPr>
            <p:cNvPr id="25" name="직사각형 5">
              <a:extLst>
                <a:ext uri="{FF2B5EF4-FFF2-40B4-BE49-F238E27FC236}">
                  <a16:creationId xmlns:a16="http://schemas.microsoft.com/office/drawing/2014/main" xmlns="" id="{2578901C-AED1-40E5-89D8-7E0BE4A13128}"/>
                </a:ext>
              </a:extLst>
            </p:cNvPr>
            <p:cNvSpPr/>
            <p:nvPr/>
          </p:nvSpPr>
          <p:spPr>
            <a:xfrm>
              <a:off x="1861671" y="4838282"/>
              <a:ext cx="378238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981610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E7EB3CC0-132B-4740-B6CC-CC9142C42EBD}"/>
              </a:ext>
            </a:extLst>
          </p:cNvPr>
          <p:cNvGrpSpPr/>
          <p:nvPr/>
        </p:nvGrpSpPr>
        <p:grpSpPr>
          <a:xfrm>
            <a:off x="7660936" y="2572024"/>
            <a:ext cx="2787277" cy="2784112"/>
            <a:chOff x="4056136" y="43905"/>
            <a:chExt cx="4439320" cy="4434279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7D6C2682-2533-49DE-9189-D3BAF4517226}"/>
                </a:ext>
              </a:extLst>
            </p:cNvPr>
            <p:cNvSpPr/>
            <p:nvPr/>
          </p:nvSpPr>
          <p:spPr>
            <a:xfrm>
              <a:off x="4062208" y="43905"/>
              <a:ext cx="4433248" cy="4433248"/>
            </a:xfrm>
            <a:custGeom>
              <a:avLst/>
              <a:gdLst>
                <a:gd name="connsiteX0" fmla="*/ 4433249 w 4433248"/>
                <a:gd name="connsiteY0" fmla="*/ 2216624 h 4433248"/>
                <a:gd name="connsiteX1" fmla="*/ 2216624 w 4433248"/>
                <a:gd name="connsiteY1" fmla="*/ 4433249 h 4433248"/>
                <a:gd name="connsiteX2" fmla="*/ 0 w 4433248"/>
                <a:gd name="connsiteY2" fmla="*/ 2216624 h 4433248"/>
                <a:gd name="connsiteX3" fmla="*/ 2216624 w 4433248"/>
                <a:gd name="connsiteY3" fmla="*/ 0 h 4433248"/>
                <a:gd name="connsiteX4" fmla="*/ 4433249 w 4433248"/>
                <a:gd name="connsiteY4" fmla="*/ 2216624 h 4433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33248" h="4433248">
                  <a:moveTo>
                    <a:pt x="4433249" y="2216624"/>
                  </a:moveTo>
                  <a:cubicBezTo>
                    <a:pt x="4433249" y="3440832"/>
                    <a:pt x="3440832" y="4433249"/>
                    <a:pt x="2216624" y="4433249"/>
                  </a:cubicBezTo>
                  <a:cubicBezTo>
                    <a:pt x="992416" y="4433249"/>
                    <a:pt x="0" y="3440832"/>
                    <a:pt x="0" y="2216624"/>
                  </a:cubicBezTo>
                  <a:cubicBezTo>
                    <a:pt x="0" y="992417"/>
                    <a:pt x="992416" y="0"/>
                    <a:pt x="2216624" y="0"/>
                  </a:cubicBezTo>
                  <a:cubicBezTo>
                    <a:pt x="3440832" y="0"/>
                    <a:pt x="4433249" y="992417"/>
                    <a:pt x="4433249" y="2216624"/>
                  </a:cubicBezTo>
                  <a:close/>
                </a:path>
              </a:pathLst>
            </a:custGeom>
            <a:solidFill>
              <a:srgbClr val="7BBFE9"/>
            </a:solidFill>
            <a:ln w="94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BE26529F-52B6-489F-98AC-CE3750101CF6}"/>
                </a:ext>
              </a:extLst>
            </p:cNvPr>
            <p:cNvSpPr/>
            <p:nvPr/>
          </p:nvSpPr>
          <p:spPr>
            <a:xfrm>
              <a:off x="4056136" y="678338"/>
              <a:ext cx="4430130" cy="3799846"/>
            </a:xfrm>
            <a:custGeom>
              <a:avLst/>
              <a:gdLst>
                <a:gd name="connsiteX0" fmla="*/ 4099115 w 4430130"/>
                <a:gd name="connsiteY0" fmla="*/ 430121 h 3799846"/>
                <a:gd name="connsiteX1" fmla="*/ 4199159 w 4430130"/>
                <a:gd name="connsiteY1" fmla="*/ 603619 h 3799846"/>
                <a:gd name="connsiteX2" fmla="*/ 4322683 w 4430130"/>
                <a:gd name="connsiteY2" fmla="*/ 902243 h 3799846"/>
                <a:gd name="connsiteX3" fmla="*/ 4379541 w 4430130"/>
                <a:gd name="connsiteY3" fmla="*/ 1115155 h 3799846"/>
                <a:gd name="connsiteX4" fmla="*/ 4424613 w 4430130"/>
                <a:gd name="connsiteY4" fmla="*/ 1403690 h 3799846"/>
                <a:gd name="connsiteX5" fmla="*/ 4429610 w 4430130"/>
                <a:gd name="connsiteY5" fmla="*/ 1628294 h 3799846"/>
                <a:gd name="connsiteX6" fmla="*/ 4415372 w 4430130"/>
                <a:gd name="connsiteY6" fmla="*/ 1889861 h 3799846"/>
                <a:gd name="connsiteX7" fmla="*/ 4384538 w 4430130"/>
                <a:gd name="connsiteY7" fmla="*/ 2088440 h 3799846"/>
                <a:gd name="connsiteX8" fmla="*/ 4343238 w 4430130"/>
                <a:gd name="connsiteY8" fmla="*/ 2240911 h 3799846"/>
                <a:gd name="connsiteX9" fmla="*/ 4186430 w 4430130"/>
                <a:gd name="connsiteY9" fmla="*/ 2620815 h 3799846"/>
                <a:gd name="connsiteX10" fmla="*/ 3932124 w 4430130"/>
                <a:gd name="connsiteY10" fmla="*/ 3001945 h 3799846"/>
                <a:gd name="connsiteX11" fmla="*/ 3681211 w 4430130"/>
                <a:gd name="connsiteY11" fmla="*/ 3261249 h 3799846"/>
                <a:gd name="connsiteX12" fmla="*/ 3468582 w 4430130"/>
                <a:gd name="connsiteY12" fmla="*/ 3425034 h 3799846"/>
                <a:gd name="connsiteX13" fmla="*/ 3070857 w 4430130"/>
                <a:gd name="connsiteY13" fmla="*/ 3638890 h 3799846"/>
                <a:gd name="connsiteX14" fmla="*/ 2922630 w 4430130"/>
                <a:gd name="connsiteY14" fmla="*/ 3694993 h 3799846"/>
                <a:gd name="connsiteX15" fmla="*/ 2891419 w 4430130"/>
                <a:gd name="connsiteY15" fmla="*/ 3697068 h 3799846"/>
                <a:gd name="connsiteX16" fmla="*/ 2581952 w 4430130"/>
                <a:gd name="connsiteY16" fmla="*/ 3769296 h 3799846"/>
                <a:gd name="connsiteX17" fmla="*/ 2358290 w 4430130"/>
                <a:gd name="connsiteY17" fmla="*/ 3795038 h 3799846"/>
                <a:gd name="connsiteX18" fmla="*/ 2282762 w 4430130"/>
                <a:gd name="connsiteY18" fmla="*/ 3799846 h 3799846"/>
                <a:gd name="connsiteX19" fmla="*/ 2161785 w 4430130"/>
                <a:gd name="connsiteY19" fmla="*/ 3799846 h 3799846"/>
                <a:gd name="connsiteX20" fmla="*/ 2092763 w 4430130"/>
                <a:gd name="connsiteY20" fmla="*/ 3795509 h 3799846"/>
                <a:gd name="connsiteX21" fmla="*/ 2066644 w 4430130"/>
                <a:gd name="connsiteY21" fmla="*/ 3792774 h 3799846"/>
                <a:gd name="connsiteX22" fmla="*/ 2062306 w 4430130"/>
                <a:gd name="connsiteY22" fmla="*/ 3756661 h 3799846"/>
                <a:gd name="connsiteX23" fmla="*/ 2172346 w 4430130"/>
                <a:gd name="connsiteY23" fmla="*/ 3413625 h 3799846"/>
                <a:gd name="connsiteX24" fmla="*/ 2267392 w 4430130"/>
                <a:gd name="connsiteY24" fmla="*/ 3195904 h 3799846"/>
                <a:gd name="connsiteX25" fmla="*/ 2394875 w 4430130"/>
                <a:gd name="connsiteY25" fmla="*/ 3019672 h 3799846"/>
                <a:gd name="connsiteX26" fmla="*/ 2449848 w 4430130"/>
                <a:gd name="connsiteY26" fmla="*/ 2912556 h 3799846"/>
                <a:gd name="connsiteX27" fmla="*/ 2369511 w 4430130"/>
                <a:gd name="connsiteY27" fmla="*/ 2606011 h 3799846"/>
                <a:gd name="connsiteX28" fmla="*/ 2199124 w 4430130"/>
                <a:gd name="connsiteY28" fmla="*/ 2358588 h 3799846"/>
                <a:gd name="connsiteX29" fmla="*/ 2135760 w 4430130"/>
                <a:gd name="connsiteY29" fmla="*/ 2001126 h 3799846"/>
                <a:gd name="connsiteX30" fmla="*/ 2308692 w 4430130"/>
                <a:gd name="connsiteY30" fmla="*/ 1877320 h 3799846"/>
                <a:gd name="connsiteX31" fmla="*/ 2463426 w 4430130"/>
                <a:gd name="connsiteY31" fmla="*/ 1913151 h 3799846"/>
                <a:gd name="connsiteX32" fmla="*/ 2582329 w 4430130"/>
                <a:gd name="connsiteY32" fmla="*/ 1951811 h 3799846"/>
                <a:gd name="connsiteX33" fmla="*/ 2733008 w 4430130"/>
                <a:gd name="connsiteY33" fmla="*/ 2001974 h 3799846"/>
                <a:gd name="connsiteX34" fmla="*/ 2876427 w 4430130"/>
                <a:gd name="connsiteY34" fmla="*/ 2054778 h 3799846"/>
                <a:gd name="connsiteX35" fmla="*/ 3046530 w 4430130"/>
                <a:gd name="connsiteY35" fmla="*/ 2136341 h 3799846"/>
                <a:gd name="connsiteX36" fmla="*/ 3183631 w 4430130"/>
                <a:gd name="connsiteY36" fmla="*/ 2194802 h 3799846"/>
                <a:gd name="connsiteX37" fmla="*/ 3402766 w 4430130"/>
                <a:gd name="connsiteY37" fmla="*/ 2241571 h 3799846"/>
                <a:gd name="connsiteX38" fmla="*/ 3578339 w 4430130"/>
                <a:gd name="connsiteY38" fmla="*/ 2206212 h 3799846"/>
                <a:gd name="connsiteX39" fmla="*/ 3793608 w 4430130"/>
                <a:gd name="connsiteY39" fmla="*/ 2032808 h 3799846"/>
                <a:gd name="connsiteX40" fmla="*/ 3761360 w 4430130"/>
                <a:gd name="connsiteY40" fmla="*/ 1832060 h 3799846"/>
                <a:gd name="connsiteX41" fmla="*/ 3636046 w 4430130"/>
                <a:gd name="connsiteY41" fmla="*/ 1757663 h 3799846"/>
                <a:gd name="connsiteX42" fmla="*/ 3513466 w 4430130"/>
                <a:gd name="connsiteY42" fmla="*/ 1691753 h 3799846"/>
                <a:gd name="connsiteX43" fmla="*/ 3390886 w 4430130"/>
                <a:gd name="connsiteY43" fmla="*/ 1597272 h 3799846"/>
                <a:gd name="connsiteX44" fmla="*/ 3359864 w 4430130"/>
                <a:gd name="connsiteY44" fmla="*/ 1381908 h 3799846"/>
                <a:gd name="connsiteX45" fmla="*/ 3474806 w 4430130"/>
                <a:gd name="connsiteY45" fmla="*/ 1243770 h 3799846"/>
                <a:gd name="connsiteX46" fmla="*/ 3721946 w 4430130"/>
                <a:gd name="connsiteY46" fmla="*/ 1066783 h 3799846"/>
                <a:gd name="connsiteX47" fmla="*/ 4071676 w 4430130"/>
                <a:gd name="connsiteY47" fmla="*/ 568448 h 3799846"/>
                <a:gd name="connsiteX48" fmla="*/ 4090723 w 4430130"/>
                <a:gd name="connsiteY48" fmla="*/ 449640 h 3799846"/>
                <a:gd name="connsiteX49" fmla="*/ 4099115 w 4430130"/>
                <a:gd name="connsiteY49" fmla="*/ 430121 h 3799846"/>
                <a:gd name="connsiteX50" fmla="*/ 684261 w 4430130"/>
                <a:gd name="connsiteY50" fmla="*/ 363 h 3799846"/>
                <a:gd name="connsiteX51" fmla="*/ 695635 w 4430130"/>
                <a:gd name="connsiteY51" fmla="*/ 5242 h 3799846"/>
                <a:gd name="connsiteX52" fmla="*/ 838960 w 4430130"/>
                <a:gd name="connsiteY52" fmla="*/ 135648 h 3799846"/>
                <a:gd name="connsiteX53" fmla="*/ 823213 w 4430130"/>
                <a:gd name="connsiteY53" fmla="*/ 362233 h 3799846"/>
                <a:gd name="connsiteX54" fmla="*/ 826796 w 4430130"/>
                <a:gd name="connsiteY54" fmla="*/ 470858 h 3799846"/>
                <a:gd name="connsiteX55" fmla="*/ 1086666 w 4430130"/>
                <a:gd name="connsiteY55" fmla="*/ 690653 h 3799846"/>
                <a:gd name="connsiteX56" fmla="*/ 1181430 w 4430130"/>
                <a:gd name="connsiteY56" fmla="*/ 835486 h 3799846"/>
                <a:gd name="connsiteX57" fmla="*/ 1190010 w 4430130"/>
                <a:gd name="connsiteY57" fmla="*/ 945902 h 3799846"/>
                <a:gd name="connsiteX58" fmla="*/ 1196800 w 4430130"/>
                <a:gd name="connsiteY58" fmla="*/ 1180125 h 3799846"/>
                <a:gd name="connsiteX59" fmla="*/ 1154368 w 4430130"/>
                <a:gd name="connsiteY59" fmla="*/ 1329955 h 3799846"/>
                <a:gd name="connsiteX60" fmla="*/ 935610 w 4430130"/>
                <a:gd name="connsiteY60" fmla="*/ 1648758 h 3799846"/>
                <a:gd name="connsiteX61" fmla="*/ 770220 w 4430130"/>
                <a:gd name="connsiteY61" fmla="*/ 1904007 h 3799846"/>
                <a:gd name="connsiteX62" fmla="*/ 737878 w 4430130"/>
                <a:gd name="connsiteY62" fmla="*/ 1993113 h 3799846"/>
                <a:gd name="connsiteX63" fmla="*/ 766637 w 4430130"/>
                <a:gd name="connsiteY63" fmla="*/ 2092215 h 3799846"/>
                <a:gd name="connsiteX64" fmla="*/ 920711 w 4430130"/>
                <a:gd name="connsiteY64" fmla="*/ 2184055 h 3799846"/>
                <a:gd name="connsiteX65" fmla="*/ 988036 w 4430130"/>
                <a:gd name="connsiteY65" fmla="*/ 2218944 h 3799846"/>
                <a:gd name="connsiteX66" fmla="*/ 1038388 w 4430130"/>
                <a:gd name="connsiteY66" fmla="*/ 2335300 h 3799846"/>
                <a:gd name="connsiteX67" fmla="*/ 849615 w 4430130"/>
                <a:gd name="connsiteY67" fmla="*/ 2678713 h 3799846"/>
                <a:gd name="connsiteX68" fmla="*/ 666876 w 4430130"/>
                <a:gd name="connsiteY68" fmla="*/ 2739720 h 3799846"/>
                <a:gd name="connsiteX69" fmla="*/ 606623 w 4430130"/>
                <a:gd name="connsiteY69" fmla="*/ 2740097 h 3799846"/>
                <a:gd name="connsiteX70" fmla="*/ 511483 w 4430130"/>
                <a:gd name="connsiteY70" fmla="*/ 2821943 h 3799846"/>
                <a:gd name="connsiteX71" fmla="*/ 504128 w 4430130"/>
                <a:gd name="connsiteY71" fmla="*/ 2929248 h 3799846"/>
                <a:gd name="connsiteX72" fmla="*/ 495170 w 4430130"/>
                <a:gd name="connsiteY72" fmla="*/ 2967530 h 3799846"/>
                <a:gd name="connsiteX73" fmla="*/ 343642 w 4430130"/>
                <a:gd name="connsiteY73" fmla="*/ 2760464 h 3799846"/>
                <a:gd name="connsiteX74" fmla="*/ 119698 w 4430130"/>
                <a:gd name="connsiteY74" fmla="*/ 2292303 h 3799846"/>
                <a:gd name="connsiteX75" fmla="*/ 12016 w 4430130"/>
                <a:gd name="connsiteY75" fmla="*/ 1781804 h 3799846"/>
                <a:gd name="connsiteX76" fmla="*/ 135 w 4430130"/>
                <a:gd name="connsiteY76" fmla="*/ 1538624 h 3799846"/>
                <a:gd name="connsiteX77" fmla="*/ 16259 w 4430130"/>
                <a:gd name="connsiteY77" fmla="*/ 1334010 h 3799846"/>
                <a:gd name="connsiteX78" fmla="*/ 48036 w 4430130"/>
                <a:gd name="connsiteY78" fmla="*/ 1136184 h 3799846"/>
                <a:gd name="connsiteX79" fmla="*/ 89430 w 4430130"/>
                <a:gd name="connsiteY79" fmla="*/ 966364 h 3799846"/>
                <a:gd name="connsiteX80" fmla="*/ 160432 w 4430130"/>
                <a:gd name="connsiteY80" fmla="*/ 761750 h 3799846"/>
                <a:gd name="connsiteX81" fmla="*/ 328744 w 4430130"/>
                <a:gd name="connsiteY81" fmla="*/ 427012 h 3799846"/>
                <a:gd name="connsiteX82" fmla="*/ 526286 w 4430130"/>
                <a:gd name="connsiteY82" fmla="*/ 153847 h 3799846"/>
                <a:gd name="connsiteX83" fmla="*/ 671685 w 4430130"/>
                <a:gd name="connsiteY83" fmla="*/ 2413 h 3799846"/>
                <a:gd name="connsiteX84" fmla="*/ 684261 w 4430130"/>
                <a:gd name="connsiteY84" fmla="*/ 363 h 3799846"/>
                <a:gd name="connsiteX0" fmla="*/ 4099115 w 4430130"/>
                <a:gd name="connsiteY0" fmla="*/ 430121 h 3799846"/>
                <a:gd name="connsiteX1" fmla="*/ 4199159 w 4430130"/>
                <a:gd name="connsiteY1" fmla="*/ 603619 h 3799846"/>
                <a:gd name="connsiteX2" fmla="*/ 4322683 w 4430130"/>
                <a:gd name="connsiteY2" fmla="*/ 902243 h 3799846"/>
                <a:gd name="connsiteX3" fmla="*/ 4379541 w 4430130"/>
                <a:gd name="connsiteY3" fmla="*/ 1115155 h 3799846"/>
                <a:gd name="connsiteX4" fmla="*/ 4424613 w 4430130"/>
                <a:gd name="connsiteY4" fmla="*/ 1403690 h 3799846"/>
                <a:gd name="connsiteX5" fmla="*/ 4429610 w 4430130"/>
                <a:gd name="connsiteY5" fmla="*/ 1628294 h 3799846"/>
                <a:gd name="connsiteX6" fmla="*/ 4415372 w 4430130"/>
                <a:gd name="connsiteY6" fmla="*/ 1889861 h 3799846"/>
                <a:gd name="connsiteX7" fmla="*/ 4384538 w 4430130"/>
                <a:gd name="connsiteY7" fmla="*/ 2088440 h 3799846"/>
                <a:gd name="connsiteX8" fmla="*/ 4343238 w 4430130"/>
                <a:gd name="connsiteY8" fmla="*/ 2240911 h 3799846"/>
                <a:gd name="connsiteX9" fmla="*/ 4186430 w 4430130"/>
                <a:gd name="connsiteY9" fmla="*/ 2620815 h 3799846"/>
                <a:gd name="connsiteX10" fmla="*/ 3932124 w 4430130"/>
                <a:gd name="connsiteY10" fmla="*/ 3001945 h 3799846"/>
                <a:gd name="connsiteX11" fmla="*/ 3681211 w 4430130"/>
                <a:gd name="connsiteY11" fmla="*/ 3261249 h 3799846"/>
                <a:gd name="connsiteX12" fmla="*/ 3468582 w 4430130"/>
                <a:gd name="connsiteY12" fmla="*/ 3425034 h 3799846"/>
                <a:gd name="connsiteX13" fmla="*/ 3070857 w 4430130"/>
                <a:gd name="connsiteY13" fmla="*/ 3638890 h 3799846"/>
                <a:gd name="connsiteX14" fmla="*/ 2891419 w 4430130"/>
                <a:gd name="connsiteY14" fmla="*/ 3697068 h 3799846"/>
                <a:gd name="connsiteX15" fmla="*/ 2581952 w 4430130"/>
                <a:gd name="connsiteY15" fmla="*/ 3769296 h 3799846"/>
                <a:gd name="connsiteX16" fmla="*/ 2358290 w 4430130"/>
                <a:gd name="connsiteY16" fmla="*/ 3795038 h 3799846"/>
                <a:gd name="connsiteX17" fmla="*/ 2282762 w 4430130"/>
                <a:gd name="connsiteY17" fmla="*/ 3799846 h 3799846"/>
                <a:gd name="connsiteX18" fmla="*/ 2161785 w 4430130"/>
                <a:gd name="connsiteY18" fmla="*/ 3799846 h 3799846"/>
                <a:gd name="connsiteX19" fmla="*/ 2092763 w 4430130"/>
                <a:gd name="connsiteY19" fmla="*/ 3795509 h 3799846"/>
                <a:gd name="connsiteX20" fmla="*/ 2066644 w 4430130"/>
                <a:gd name="connsiteY20" fmla="*/ 3792774 h 3799846"/>
                <a:gd name="connsiteX21" fmla="*/ 2062306 w 4430130"/>
                <a:gd name="connsiteY21" fmla="*/ 3756661 h 3799846"/>
                <a:gd name="connsiteX22" fmla="*/ 2172346 w 4430130"/>
                <a:gd name="connsiteY22" fmla="*/ 3413625 h 3799846"/>
                <a:gd name="connsiteX23" fmla="*/ 2267392 w 4430130"/>
                <a:gd name="connsiteY23" fmla="*/ 3195904 h 3799846"/>
                <a:gd name="connsiteX24" fmla="*/ 2394875 w 4430130"/>
                <a:gd name="connsiteY24" fmla="*/ 3019672 h 3799846"/>
                <a:gd name="connsiteX25" fmla="*/ 2449848 w 4430130"/>
                <a:gd name="connsiteY25" fmla="*/ 2912556 h 3799846"/>
                <a:gd name="connsiteX26" fmla="*/ 2369511 w 4430130"/>
                <a:gd name="connsiteY26" fmla="*/ 2606011 h 3799846"/>
                <a:gd name="connsiteX27" fmla="*/ 2199124 w 4430130"/>
                <a:gd name="connsiteY27" fmla="*/ 2358588 h 3799846"/>
                <a:gd name="connsiteX28" fmla="*/ 2135760 w 4430130"/>
                <a:gd name="connsiteY28" fmla="*/ 2001126 h 3799846"/>
                <a:gd name="connsiteX29" fmla="*/ 2308692 w 4430130"/>
                <a:gd name="connsiteY29" fmla="*/ 1877320 h 3799846"/>
                <a:gd name="connsiteX30" fmla="*/ 2463426 w 4430130"/>
                <a:gd name="connsiteY30" fmla="*/ 1913151 h 3799846"/>
                <a:gd name="connsiteX31" fmla="*/ 2582329 w 4430130"/>
                <a:gd name="connsiteY31" fmla="*/ 1951811 h 3799846"/>
                <a:gd name="connsiteX32" fmla="*/ 2733008 w 4430130"/>
                <a:gd name="connsiteY32" fmla="*/ 2001974 h 3799846"/>
                <a:gd name="connsiteX33" fmla="*/ 2876427 w 4430130"/>
                <a:gd name="connsiteY33" fmla="*/ 2054778 h 3799846"/>
                <a:gd name="connsiteX34" fmla="*/ 3046530 w 4430130"/>
                <a:gd name="connsiteY34" fmla="*/ 2136341 h 3799846"/>
                <a:gd name="connsiteX35" fmla="*/ 3183631 w 4430130"/>
                <a:gd name="connsiteY35" fmla="*/ 2194802 h 3799846"/>
                <a:gd name="connsiteX36" fmla="*/ 3402766 w 4430130"/>
                <a:gd name="connsiteY36" fmla="*/ 2241571 h 3799846"/>
                <a:gd name="connsiteX37" fmla="*/ 3578339 w 4430130"/>
                <a:gd name="connsiteY37" fmla="*/ 2206212 h 3799846"/>
                <a:gd name="connsiteX38" fmla="*/ 3793608 w 4430130"/>
                <a:gd name="connsiteY38" fmla="*/ 2032808 h 3799846"/>
                <a:gd name="connsiteX39" fmla="*/ 3761360 w 4430130"/>
                <a:gd name="connsiteY39" fmla="*/ 1832060 h 3799846"/>
                <a:gd name="connsiteX40" fmla="*/ 3636046 w 4430130"/>
                <a:gd name="connsiteY40" fmla="*/ 1757663 h 3799846"/>
                <a:gd name="connsiteX41" fmla="*/ 3513466 w 4430130"/>
                <a:gd name="connsiteY41" fmla="*/ 1691753 h 3799846"/>
                <a:gd name="connsiteX42" fmla="*/ 3390886 w 4430130"/>
                <a:gd name="connsiteY42" fmla="*/ 1597272 h 3799846"/>
                <a:gd name="connsiteX43" fmla="*/ 3359864 w 4430130"/>
                <a:gd name="connsiteY43" fmla="*/ 1381908 h 3799846"/>
                <a:gd name="connsiteX44" fmla="*/ 3474806 w 4430130"/>
                <a:gd name="connsiteY44" fmla="*/ 1243770 h 3799846"/>
                <a:gd name="connsiteX45" fmla="*/ 3721946 w 4430130"/>
                <a:gd name="connsiteY45" fmla="*/ 1066783 h 3799846"/>
                <a:gd name="connsiteX46" fmla="*/ 4071676 w 4430130"/>
                <a:gd name="connsiteY46" fmla="*/ 568448 h 3799846"/>
                <a:gd name="connsiteX47" fmla="*/ 4090723 w 4430130"/>
                <a:gd name="connsiteY47" fmla="*/ 449640 h 3799846"/>
                <a:gd name="connsiteX48" fmla="*/ 4099115 w 4430130"/>
                <a:gd name="connsiteY48" fmla="*/ 430121 h 3799846"/>
                <a:gd name="connsiteX49" fmla="*/ 684261 w 4430130"/>
                <a:gd name="connsiteY49" fmla="*/ 363 h 3799846"/>
                <a:gd name="connsiteX50" fmla="*/ 695635 w 4430130"/>
                <a:gd name="connsiteY50" fmla="*/ 5242 h 3799846"/>
                <a:gd name="connsiteX51" fmla="*/ 838960 w 4430130"/>
                <a:gd name="connsiteY51" fmla="*/ 135648 h 3799846"/>
                <a:gd name="connsiteX52" fmla="*/ 823213 w 4430130"/>
                <a:gd name="connsiteY52" fmla="*/ 362233 h 3799846"/>
                <a:gd name="connsiteX53" fmla="*/ 826796 w 4430130"/>
                <a:gd name="connsiteY53" fmla="*/ 470858 h 3799846"/>
                <a:gd name="connsiteX54" fmla="*/ 1086666 w 4430130"/>
                <a:gd name="connsiteY54" fmla="*/ 690653 h 3799846"/>
                <a:gd name="connsiteX55" fmla="*/ 1181430 w 4430130"/>
                <a:gd name="connsiteY55" fmla="*/ 835486 h 3799846"/>
                <a:gd name="connsiteX56" fmla="*/ 1190010 w 4430130"/>
                <a:gd name="connsiteY56" fmla="*/ 945902 h 3799846"/>
                <a:gd name="connsiteX57" fmla="*/ 1196800 w 4430130"/>
                <a:gd name="connsiteY57" fmla="*/ 1180125 h 3799846"/>
                <a:gd name="connsiteX58" fmla="*/ 1154368 w 4430130"/>
                <a:gd name="connsiteY58" fmla="*/ 1329955 h 3799846"/>
                <a:gd name="connsiteX59" fmla="*/ 935610 w 4430130"/>
                <a:gd name="connsiteY59" fmla="*/ 1648758 h 3799846"/>
                <a:gd name="connsiteX60" fmla="*/ 770220 w 4430130"/>
                <a:gd name="connsiteY60" fmla="*/ 1904007 h 3799846"/>
                <a:gd name="connsiteX61" fmla="*/ 737878 w 4430130"/>
                <a:gd name="connsiteY61" fmla="*/ 1993113 h 3799846"/>
                <a:gd name="connsiteX62" fmla="*/ 766637 w 4430130"/>
                <a:gd name="connsiteY62" fmla="*/ 2092215 h 3799846"/>
                <a:gd name="connsiteX63" fmla="*/ 920711 w 4430130"/>
                <a:gd name="connsiteY63" fmla="*/ 2184055 h 3799846"/>
                <a:gd name="connsiteX64" fmla="*/ 988036 w 4430130"/>
                <a:gd name="connsiteY64" fmla="*/ 2218944 h 3799846"/>
                <a:gd name="connsiteX65" fmla="*/ 1038388 w 4430130"/>
                <a:gd name="connsiteY65" fmla="*/ 2335300 h 3799846"/>
                <a:gd name="connsiteX66" fmla="*/ 849615 w 4430130"/>
                <a:gd name="connsiteY66" fmla="*/ 2678713 h 3799846"/>
                <a:gd name="connsiteX67" fmla="*/ 666876 w 4430130"/>
                <a:gd name="connsiteY67" fmla="*/ 2739720 h 3799846"/>
                <a:gd name="connsiteX68" fmla="*/ 606623 w 4430130"/>
                <a:gd name="connsiteY68" fmla="*/ 2740097 h 3799846"/>
                <a:gd name="connsiteX69" fmla="*/ 511483 w 4430130"/>
                <a:gd name="connsiteY69" fmla="*/ 2821943 h 3799846"/>
                <a:gd name="connsiteX70" fmla="*/ 504128 w 4430130"/>
                <a:gd name="connsiteY70" fmla="*/ 2929248 h 3799846"/>
                <a:gd name="connsiteX71" fmla="*/ 495170 w 4430130"/>
                <a:gd name="connsiteY71" fmla="*/ 2967530 h 3799846"/>
                <a:gd name="connsiteX72" fmla="*/ 343642 w 4430130"/>
                <a:gd name="connsiteY72" fmla="*/ 2760464 h 3799846"/>
                <a:gd name="connsiteX73" fmla="*/ 119698 w 4430130"/>
                <a:gd name="connsiteY73" fmla="*/ 2292303 h 3799846"/>
                <a:gd name="connsiteX74" fmla="*/ 12016 w 4430130"/>
                <a:gd name="connsiteY74" fmla="*/ 1781804 h 3799846"/>
                <a:gd name="connsiteX75" fmla="*/ 135 w 4430130"/>
                <a:gd name="connsiteY75" fmla="*/ 1538624 h 3799846"/>
                <a:gd name="connsiteX76" fmla="*/ 16259 w 4430130"/>
                <a:gd name="connsiteY76" fmla="*/ 1334010 h 3799846"/>
                <a:gd name="connsiteX77" fmla="*/ 48036 w 4430130"/>
                <a:gd name="connsiteY77" fmla="*/ 1136184 h 3799846"/>
                <a:gd name="connsiteX78" fmla="*/ 89430 w 4430130"/>
                <a:gd name="connsiteY78" fmla="*/ 966364 h 3799846"/>
                <a:gd name="connsiteX79" fmla="*/ 160432 w 4430130"/>
                <a:gd name="connsiteY79" fmla="*/ 761750 h 3799846"/>
                <a:gd name="connsiteX80" fmla="*/ 328744 w 4430130"/>
                <a:gd name="connsiteY80" fmla="*/ 427012 h 3799846"/>
                <a:gd name="connsiteX81" fmla="*/ 526286 w 4430130"/>
                <a:gd name="connsiteY81" fmla="*/ 153847 h 3799846"/>
                <a:gd name="connsiteX82" fmla="*/ 671685 w 4430130"/>
                <a:gd name="connsiteY82" fmla="*/ 2413 h 3799846"/>
                <a:gd name="connsiteX83" fmla="*/ 684261 w 4430130"/>
                <a:gd name="connsiteY83" fmla="*/ 363 h 3799846"/>
                <a:gd name="connsiteX0" fmla="*/ 4099115 w 4430130"/>
                <a:gd name="connsiteY0" fmla="*/ 430121 h 3799846"/>
                <a:gd name="connsiteX1" fmla="*/ 4199159 w 4430130"/>
                <a:gd name="connsiteY1" fmla="*/ 603619 h 3799846"/>
                <a:gd name="connsiteX2" fmla="*/ 4322683 w 4430130"/>
                <a:gd name="connsiteY2" fmla="*/ 902243 h 3799846"/>
                <a:gd name="connsiteX3" fmla="*/ 4379541 w 4430130"/>
                <a:gd name="connsiteY3" fmla="*/ 1115155 h 3799846"/>
                <a:gd name="connsiteX4" fmla="*/ 4424613 w 4430130"/>
                <a:gd name="connsiteY4" fmla="*/ 1403690 h 3799846"/>
                <a:gd name="connsiteX5" fmla="*/ 4429610 w 4430130"/>
                <a:gd name="connsiteY5" fmla="*/ 1628294 h 3799846"/>
                <a:gd name="connsiteX6" fmla="*/ 4415372 w 4430130"/>
                <a:gd name="connsiteY6" fmla="*/ 1889861 h 3799846"/>
                <a:gd name="connsiteX7" fmla="*/ 4384538 w 4430130"/>
                <a:gd name="connsiteY7" fmla="*/ 2088440 h 3799846"/>
                <a:gd name="connsiteX8" fmla="*/ 4343238 w 4430130"/>
                <a:gd name="connsiteY8" fmla="*/ 2240911 h 3799846"/>
                <a:gd name="connsiteX9" fmla="*/ 4186430 w 4430130"/>
                <a:gd name="connsiteY9" fmla="*/ 2620815 h 3799846"/>
                <a:gd name="connsiteX10" fmla="*/ 3932124 w 4430130"/>
                <a:gd name="connsiteY10" fmla="*/ 3001945 h 3799846"/>
                <a:gd name="connsiteX11" fmla="*/ 3681211 w 4430130"/>
                <a:gd name="connsiteY11" fmla="*/ 3261249 h 3799846"/>
                <a:gd name="connsiteX12" fmla="*/ 3468582 w 4430130"/>
                <a:gd name="connsiteY12" fmla="*/ 3425034 h 3799846"/>
                <a:gd name="connsiteX13" fmla="*/ 3070857 w 4430130"/>
                <a:gd name="connsiteY13" fmla="*/ 3638890 h 3799846"/>
                <a:gd name="connsiteX14" fmla="*/ 2891419 w 4430130"/>
                <a:gd name="connsiteY14" fmla="*/ 3697068 h 3799846"/>
                <a:gd name="connsiteX15" fmla="*/ 2581952 w 4430130"/>
                <a:gd name="connsiteY15" fmla="*/ 3769296 h 3799846"/>
                <a:gd name="connsiteX16" fmla="*/ 2358290 w 4430130"/>
                <a:gd name="connsiteY16" fmla="*/ 3795038 h 3799846"/>
                <a:gd name="connsiteX17" fmla="*/ 2282762 w 4430130"/>
                <a:gd name="connsiteY17" fmla="*/ 3799846 h 3799846"/>
                <a:gd name="connsiteX18" fmla="*/ 2161785 w 4430130"/>
                <a:gd name="connsiteY18" fmla="*/ 3799846 h 3799846"/>
                <a:gd name="connsiteX19" fmla="*/ 2092763 w 4430130"/>
                <a:gd name="connsiteY19" fmla="*/ 3795509 h 3799846"/>
                <a:gd name="connsiteX20" fmla="*/ 2066644 w 4430130"/>
                <a:gd name="connsiteY20" fmla="*/ 3792774 h 3799846"/>
                <a:gd name="connsiteX21" fmla="*/ 2062306 w 4430130"/>
                <a:gd name="connsiteY21" fmla="*/ 3756661 h 3799846"/>
                <a:gd name="connsiteX22" fmla="*/ 2172346 w 4430130"/>
                <a:gd name="connsiteY22" fmla="*/ 3413625 h 3799846"/>
                <a:gd name="connsiteX23" fmla="*/ 2267392 w 4430130"/>
                <a:gd name="connsiteY23" fmla="*/ 3195904 h 3799846"/>
                <a:gd name="connsiteX24" fmla="*/ 2394875 w 4430130"/>
                <a:gd name="connsiteY24" fmla="*/ 3019672 h 3799846"/>
                <a:gd name="connsiteX25" fmla="*/ 2449848 w 4430130"/>
                <a:gd name="connsiteY25" fmla="*/ 2912556 h 3799846"/>
                <a:gd name="connsiteX26" fmla="*/ 2369511 w 4430130"/>
                <a:gd name="connsiteY26" fmla="*/ 2606011 h 3799846"/>
                <a:gd name="connsiteX27" fmla="*/ 2199124 w 4430130"/>
                <a:gd name="connsiteY27" fmla="*/ 2358588 h 3799846"/>
                <a:gd name="connsiteX28" fmla="*/ 2135760 w 4430130"/>
                <a:gd name="connsiteY28" fmla="*/ 2001126 h 3799846"/>
                <a:gd name="connsiteX29" fmla="*/ 2308692 w 4430130"/>
                <a:gd name="connsiteY29" fmla="*/ 1877320 h 3799846"/>
                <a:gd name="connsiteX30" fmla="*/ 2463426 w 4430130"/>
                <a:gd name="connsiteY30" fmla="*/ 1913151 h 3799846"/>
                <a:gd name="connsiteX31" fmla="*/ 2582329 w 4430130"/>
                <a:gd name="connsiteY31" fmla="*/ 1951811 h 3799846"/>
                <a:gd name="connsiteX32" fmla="*/ 2733008 w 4430130"/>
                <a:gd name="connsiteY32" fmla="*/ 2001974 h 3799846"/>
                <a:gd name="connsiteX33" fmla="*/ 2876427 w 4430130"/>
                <a:gd name="connsiteY33" fmla="*/ 2054778 h 3799846"/>
                <a:gd name="connsiteX34" fmla="*/ 3046530 w 4430130"/>
                <a:gd name="connsiteY34" fmla="*/ 2136341 h 3799846"/>
                <a:gd name="connsiteX35" fmla="*/ 3183631 w 4430130"/>
                <a:gd name="connsiteY35" fmla="*/ 2194802 h 3799846"/>
                <a:gd name="connsiteX36" fmla="*/ 3402766 w 4430130"/>
                <a:gd name="connsiteY36" fmla="*/ 2241571 h 3799846"/>
                <a:gd name="connsiteX37" fmla="*/ 3578339 w 4430130"/>
                <a:gd name="connsiteY37" fmla="*/ 2206212 h 3799846"/>
                <a:gd name="connsiteX38" fmla="*/ 3793608 w 4430130"/>
                <a:gd name="connsiteY38" fmla="*/ 2032808 h 3799846"/>
                <a:gd name="connsiteX39" fmla="*/ 3761360 w 4430130"/>
                <a:gd name="connsiteY39" fmla="*/ 1832060 h 3799846"/>
                <a:gd name="connsiteX40" fmla="*/ 3636046 w 4430130"/>
                <a:gd name="connsiteY40" fmla="*/ 1757663 h 3799846"/>
                <a:gd name="connsiteX41" fmla="*/ 3513466 w 4430130"/>
                <a:gd name="connsiteY41" fmla="*/ 1691753 h 3799846"/>
                <a:gd name="connsiteX42" fmla="*/ 3390886 w 4430130"/>
                <a:gd name="connsiteY42" fmla="*/ 1597272 h 3799846"/>
                <a:gd name="connsiteX43" fmla="*/ 3359864 w 4430130"/>
                <a:gd name="connsiteY43" fmla="*/ 1381908 h 3799846"/>
                <a:gd name="connsiteX44" fmla="*/ 3474806 w 4430130"/>
                <a:gd name="connsiteY44" fmla="*/ 1243770 h 3799846"/>
                <a:gd name="connsiteX45" fmla="*/ 3721946 w 4430130"/>
                <a:gd name="connsiteY45" fmla="*/ 1066783 h 3799846"/>
                <a:gd name="connsiteX46" fmla="*/ 4071676 w 4430130"/>
                <a:gd name="connsiteY46" fmla="*/ 568448 h 3799846"/>
                <a:gd name="connsiteX47" fmla="*/ 4090723 w 4430130"/>
                <a:gd name="connsiteY47" fmla="*/ 449640 h 3799846"/>
                <a:gd name="connsiteX48" fmla="*/ 4099115 w 4430130"/>
                <a:gd name="connsiteY48" fmla="*/ 430121 h 3799846"/>
                <a:gd name="connsiteX49" fmla="*/ 684261 w 4430130"/>
                <a:gd name="connsiteY49" fmla="*/ 363 h 3799846"/>
                <a:gd name="connsiteX50" fmla="*/ 695635 w 4430130"/>
                <a:gd name="connsiteY50" fmla="*/ 5242 h 3799846"/>
                <a:gd name="connsiteX51" fmla="*/ 838960 w 4430130"/>
                <a:gd name="connsiteY51" fmla="*/ 135648 h 3799846"/>
                <a:gd name="connsiteX52" fmla="*/ 823213 w 4430130"/>
                <a:gd name="connsiteY52" fmla="*/ 362233 h 3799846"/>
                <a:gd name="connsiteX53" fmla="*/ 826796 w 4430130"/>
                <a:gd name="connsiteY53" fmla="*/ 470858 h 3799846"/>
                <a:gd name="connsiteX54" fmla="*/ 1086666 w 4430130"/>
                <a:gd name="connsiteY54" fmla="*/ 690653 h 3799846"/>
                <a:gd name="connsiteX55" fmla="*/ 1181430 w 4430130"/>
                <a:gd name="connsiteY55" fmla="*/ 835486 h 3799846"/>
                <a:gd name="connsiteX56" fmla="*/ 1190010 w 4430130"/>
                <a:gd name="connsiteY56" fmla="*/ 945902 h 3799846"/>
                <a:gd name="connsiteX57" fmla="*/ 1196800 w 4430130"/>
                <a:gd name="connsiteY57" fmla="*/ 1180125 h 3799846"/>
                <a:gd name="connsiteX58" fmla="*/ 1154368 w 4430130"/>
                <a:gd name="connsiteY58" fmla="*/ 1329955 h 3799846"/>
                <a:gd name="connsiteX59" fmla="*/ 935610 w 4430130"/>
                <a:gd name="connsiteY59" fmla="*/ 1648758 h 3799846"/>
                <a:gd name="connsiteX60" fmla="*/ 770220 w 4430130"/>
                <a:gd name="connsiteY60" fmla="*/ 1904007 h 3799846"/>
                <a:gd name="connsiteX61" fmla="*/ 737878 w 4430130"/>
                <a:gd name="connsiteY61" fmla="*/ 1993113 h 3799846"/>
                <a:gd name="connsiteX62" fmla="*/ 766637 w 4430130"/>
                <a:gd name="connsiteY62" fmla="*/ 2092215 h 3799846"/>
                <a:gd name="connsiteX63" fmla="*/ 920711 w 4430130"/>
                <a:gd name="connsiteY63" fmla="*/ 2184055 h 3799846"/>
                <a:gd name="connsiteX64" fmla="*/ 988036 w 4430130"/>
                <a:gd name="connsiteY64" fmla="*/ 2218944 h 3799846"/>
                <a:gd name="connsiteX65" fmla="*/ 1038388 w 4430130"/>
                <a:gd name="connsiteY65" fmla="*/ 2335300 h 3799846"/>
                <a:gd name="connsiteX66" fmla="*/ 849615 w 4430130"/>
                <a:gd name="connsiteY66" fmla="*/ 2678713 h 3799846"/>
                <a:gd name="connsiteX67" fmla="*/ 666876 w 4430130"/>
                <a:gd name="connsiteY67" fmla="*/ 2739720 h 3799846"/>
                <a:gd name="connsiteX68" fmla="*/ 606623 w 4430130"/>
                <a:gd name="connsiteY68" fmla="*/ 2740097 h 3799846"/>
                <a:gd name="connsiteX69" fmla="*/ 511483 w 4430130"/>
                <a:gd name="connsiteY69" fmla="*/ 2821943 h 3799846"/>
                <a:gd name="connsiteX70" fmla="*/ 504128 w 4430130"/>
                <a:gd name="connsiteY70" fmla="*/ 2929248 h 3799846"/>
                <a:gd name="connsiteX71" fmla="*/ 495170 w 4430130"/>
                <a:gd name="connsiteY71" fmla="*/ 2967530 h 3799846"/>
                <a:gd name="connsiteX72" fmla="*/ 343642 w 4430130"/>
                <a:gd name="connsiteY72" fmla="*/ 2760464 h 3799846"/>
                <a:gd name="connsiteX73" fmla="*/ 119698 w 4430130"/>
                <a:gd name="connsiteY73" fmla="*/ 2292303 h 3799846"/>
                <a:gd name="connsiteX74" fmla="*/ 12016 w 4430130"/>
                <a:gd name="connsiteY74" fmla="*/ 1781804 h 3799846"/>
                <a:gd name="connsiteX75" fmla="*/ 135 w 4430130"/>
                <a:gd name="connsiteY75" fmla="*/ 1538624 h 3799846"/>
                <a:gd name="connsiteX76" fmla="*/ 16259 w 4430130"/>
                <a:gd name="connsiteY76" fmla="*/ 1334010 h 3799846"/>
                <a:gd name="connsiteX77" fmla="*/ 48036 w 4430130"/>
                <a:gd name="connsiteY77" fmla="*/ 1136184 h 3799846"/>
                <a:gd name="connsiteX78" fmla="*/ 89430 w 4430130"/>
                <a:gd name="connsiteY78" fmla="*/ 966364 h 3799846"/>
                <a:gd name="connsiteX79" fmla="*/ 160432 w 4430130"/>
                <a:gd name="connsiteY79" fmla="*/ 761750 h 3799846"/>
                <a:gd name="connsiteX80" fmla="*/ 328744 w 4430130"/>
                <a:gd name="connsiteY80" fmla="*/ 427012 h 3799846"/>
                <a:gd name="connsiteX81" fmla="*/ 526286 w 4430130"/>
                <a:gd name="connsiteY81" fmla="*/ 153847 h 3799846"/>
                <a:gd name="connsiteX82" fmla="*/ 671685 w 4430130"/>
                <a:gd name="connsiteY82" fmla="*/ 2413 h 3799846"/>
                <a:gd name="connsiteX83" fmla="*/ 684261 w 4430130"/>
                <a:gd name="connsiteY83" fmla="*/ 363 h 3799846"/>
                <a:gd name="connsiteX0" fmla="*/ 4099115 w 4430130"/>
                <a:gd name="connsiteY0" fmla="*/ 430121 h 3799846"/>
                <a:gd name="connsiteX1" fmla="*/ 4199159 w 4430130"/>
                <a:gd name="connsiteY1" fmla="*/ 603619 h 3799846"/>
                <a:gd name="connsiteX2" fmla="*/ 4322683 w 4430130"/>
                <a:gd name="connsiteY2" fmla="*/ 902243 h 3799846"/>
                <a:gd name="connsiteX3" fmla="*/ 4379541 w 4430130"/>
                <a:gd name="connsiteY3" fmla="*/ 1115155 h 3799846"/>
                <a:gd name="connsiteX4" fmla="*/ 4424613 w 4430130"/>
                <a:gd name="connsiteY4" fmla="*/ 1403690 h 3799846"/>
                <a:gd name="connsiteX5" fmla="*/ 4429610 w 4430130"/>
                <a:gd name="connsiteY5" fmla="*/ 1628294 h 3799846"/>
                <a:gd name="connsiteX6" fmla="*/ 4415372 w 4430130"/>
                <a:gd name="connsiteY6" fmla="*/ 1889861 h 3799846"/>
                <a:gd name="connsiteX7" fmla="*/ 4384538 w 4430130"/>
                <a:gd name="connsiteY7" fmla="*/ 2088440 h 3799846"/>
                <a:gd name="connsiteX8" fmla="*/ 4343238 w 4430130"/>
                <a:gd name="connsiteY8" fmla="*/ 2240911 h 3799846"/>
                <a:gd name="connsiteX9" fmla="*/ 4186430 w 4430130"/>
                <a:gd name="connsiteY9" fmla="*/ 2620815 h 3799846"/>
                <a:gd name="connsiteX10" fmla="*/ 3932124 w 4430130"/>
                <a:gd name="connsiteY10" fmla="*/ 3001945 h 3799846"/>
                <a:gd name="connsiteX11" fmla="*/ 3681211 w 4430130"/>
                <a:gd name="connsiteY11" fmla="*/ 3261249 h 3799846"/>
                <a:gd name="connsiteX12" fmla="*/ 3468582 w 4430130"/>
                <a:gd name="connsiteY12" fmla="*/ 3425034 h 3799846"/>
                <a:gd name="connsiteX13" fmla="*/ 3082694 w 4430130"/>
                <a:gd name="connsiteY13" fmla="*/ 3621134 h 3799846"/>
                <a:gd name="connsiteX14" fmla="*/ 2891419 w 4430130"/>
                <a:gd name="connsiteY14" fmla="*/ 3697068 h 3799846"/>
                <a:gd name="connsiteX15" fmla="*/ 2581952 w 4430130"/>
                <a:gd name="connsiteY15" fmla="*/ 3769296 h 3799846"/>
                <a:gd name="connsiteX16" fmla="*/ 2358290 w 4430130"/>
                <a:gd name="connsiteY16" fmla="*/ 3795038 h 3799846"/>
                <a:gd name="connsiteX17" fmla="*/ 2282762 w 4430130"/>
                <a:gd name="connsiteY17" fmla="*/ 3799846 h 3799846"/>
                <a:gd name="connsiteX18" fmla="*/ 2161785 w 4430130"/>
                <a:gd name="connsiteY18" fmla="*/ 3799846 h 3799846"/>
                <a:gd name="connsiteX19" fmla="*/ 2092763 w 4430130"/>
                <a:gd name="connsiteY19" fmla="*/ 3795509 h 3799846"/>
                <a:gd name="connsiteX20" fmla="*/ 2066644 w 4430130"/>
                <a:gd name="connsiteY20" fmla="*/ 3792774 h 3799846"/>
                <a:gd name="connsiteX21" fmla="*/ 2062306 w 4430130"/>
                <a:gd name="connsiteY21" fmla="*/ 3756661 h 3799846"/>
                <a:gd name="connsiteX22" fmla="*/ 2172346 w 4430130"/>
                <a:gd name="connsiteY22" fmla="*/ 3413625 h 3799846"/>
                <a:gd name="connsiteX23" fmla="*/ 2267392 w 4430130"/>
                <a:gd name="connsiteY23" fmla="*/ 3195904 h 3799846"/>
                <a:gd name="connsiteX24" fmla="*/ 2394875 w 4430130"/>
                <a:gd name="connsiteY24" fmla="*/ 3019672 h 3799846"/>
                <a:gd name="connsiteX25" fmla="*/ 2449848 w 4430130"/>
                <a:gd name="connsiteY25" fmla="*/ 2912556 h 3799846"/>
                <a:gd name="connsiteX26" fmla="*/ 2369511 w 4430130"/>
                <a:gd name="connsiteY26" fmla="*/ 2606011 h 3799846"/>
                <a:gd name="connsiteX27" fmla="*/ 2199124 w 4430130"/>
                <a:gd name="connsiteY27" fmla="*/ 2358588 h 3799846"/>
                <a:gd name="connsiteX28" fmla="*/ 2135760 w 4430130"/>
                <a:gd name="connsiteY28" fmla="*/ 2001126 h 3799846"/>
                <a:gd name="connsiteX29" fmla="*/ 2308692 w 4430130"/>
                <a:gd name="connsiteY29" fmla="*/ 1877320 h 3799846"/>
                <a:gd name="connsiteX30" fmla="*/ 2463426 w 4430130"/>
                <a:gd name="connsiteY30" fmla="*/ 1913151 h 3799846"/>
                <a:gd name="connsiteX31" fmla="*/ 2582329 w 4430130"/>
                <a:gd name="connsiteY31" fmla="*/ 1951811 h 3799846"/>
                <a:gd name="connsiteX32" fmla="*/ 2733008 w 4430130"/>
                <a:gd name="connsiteY32" fmla="*/ 2001974 h 3799846"/>
                <a:gd name="connsiteX33" fmla="*/ 2876427 w 4430130"/>
                <a:gd name="connsiteY33" fmla="*/ 2054778 h 3799846"/>
                <a:gd name="connsiteX34" fmla="*/ 3046530 w 4430130"/>
                <a:gd name="connsiteY34" fmla="*/ 2136341 h 3799846"/>
                <a:gd name="connsiteX35" fmla="*/ 3183631 w 4430130"/>
                <a:gd name="connsiteY35" fmla="*/ 2194802 h 3799846"/>
                <a:gd name="connsiteX36" fmla="*/ 3402766 w 4430130"/>
                <a:gd name="connsiteY36" fmla="*/ 2241571 h 3799846"/>
                <a:gd name="connsiteX37" fmla="*/ 3578339 w 4430130"/>
                <a:gd name="connsiteY37" fmla="*/ 2206212 h 3799846"/>
                <a:gd name="connsiteX38" fmla="*/ 3793608 w 4430130"/>
                <a:gd name="connsiteY38" fmla="*/ 2032808 h 3799846"/>
                <a:gd name="connsiteX39" fmla="*/ 3761360 w 4430130"/>
                <a:gd name="connsiteY39" fmla="*/ 1832060 h 3799846"/>
                <a:gd name="connsiteX40" fmla="*/ 3636046 w 4430130"/>
                <a:gd name="connsiteY40" fmla="*/ 1757663 h 3799846"/>
                <a:gd name="connsiteX41" fmla="*/ 3513466 w 4430130"/>
                <a:gd name="connsiteY41" fmla="*/ 1691753 h 3799846"/>
                <a:gd name="connsiteX42" fmla="*/ 3390886 w 4430130"/>
                <a:gd name="connsiteY42" fmla="*/ 1597272 h 3799846"/>
                <a:gd name="connsiteX43" fmla="*/ 3359864 w 4430130"/>
                <a:gd name="connsiteY43" fmla="*/ 1381908 h 3799846"/>
                <a:gd name="connsiteX44" fmla="*/ 3474806 w 4430130"/>
                <a:gd name="connsiteY44" fmla="*/ 1243770 h 3799846"/>
                <a:gd name="connsiteX45" fmla="*/ 3721946 w 4430130"/>
                <a:gd name="connsiteY45" fmla="*/ 1066783 h 3799846"/>
                <a:gd name="connsiteX46" fmla="*/ 4071676 w 4430130"/>
                <a:gd name="connsiteY46" fmla="*/ 568448 h 3799846"/>
                <a:gd name="connsiteX47" fmla="*/ 4090723 w 4430130"/>
                <a:gd name="connsiteY47" fmla="*/ 449640 h 3799846"/>
                <a:gd name="connsiteX48" fmla="*/ 4099115 w 4430130"/>
                <a:gd name="connsiteY48" fmla="*/ 430121 h 3799846"/>
                <a:gd name="connsiteX49" fmla="*/ 684261 w 4430130"/>
                <a:gd name="connsiteY49" fmla="*/ 363 h 3799846"/>
                <a:gd name="connsiteX50" fmla="*/ 695635 w 4430130"/>
                <a:gd name="connsiteY50" fmla="*/ 5242 h 3799846"/>
                <a:gd name="connsiteX51" fmla="*/ 838960 w 4430130"/>
                <a:gd name="connsiteY51" fmla="*/ 135648 h 3799846"/>
                <a:gd name="connsiteX52" fmla="*/ 823213 w 4430130"/>
                <a:gd name="connsiteY52" fmla="*/ 362233 h 3799846"/>
                <a:gd name="connsiteX53" fmla="*/ 826796 w 4430130"/>
                <a:gd name="connsiteY53" fmla="*/ 470858 h 3799846"/>
                <a:gd name="connsiteX54" fmla="*/ 1086666 w 4430130"/>
                <a:gd name="connsiteY54" fmla="*/ 690653 h 3799846"/>
                <a:gd name="connsiteX55" fmla="*/ 1181430 w 4430130"/>
                <a:gd name="connsiteY55" fmla="*/ 835486 h 3799846"/>
                <a:gd name="connsiteX56" fmla="*/ 1190010 w 4430130"/>
                <a:gd name="connsiteY56" fmla="*/ 945902 h 3799846"/>
                <a:gd name="connsiteX57" fmla="*/ 1196800 w 4430130"/>
                <a:gd name="connsiteY57" fmla="*/ 1180125 h 3799846"/>
                <a:gd name="connsiteX58" fmla="*/ 1154368 w 4430130"/>
                <a:gd name="connsiteY58" fmla="*/ 1329955 h 3799846"/>
                <a:gd name="connsiteX59" fmla="*/ 935610 w 4430130"/>
                <a:gd name="connsiteY59" fmla="*/ 1648758 h 3799846"/>
                <a:gd name="connsiteX60" fmla="*/ 770220 w 4430130"/>
                <a:gd name="connsiteY60" fmla="*/ 1904007 h 3799846"/>
                <a:gd name="connsiteX61" fmla="*/ 737878 w 4430130"/>
                <a:gd name="connsiteY61" fmla="*/ 1993113 h 3799846"/>
                <a:gd name="connsiteX62" fmla="*/ 766637 w 4430130"/>
                <a:gd name="connsiteY62" fmla="*/ 2092215 h 3799846"/>
                <a:gd name="connsiteX63" fmla="*/ 920711 w 4430130"/>
                <a:gd name="connsiteY63" fmla="*/ 2184055 h 3799846"/>
                <a:gd name="connsiteX64" fmla="*/ 988036 w 4430130"/>
                <a:gd name="connsiteY64" fmla="*/ 2218944 h 3799846"/>
                <a:gd name="connsiteX65" fmla="*/ 1038388 w 4430130"/>
                <a:gd name="connsiteY65" fmla="*/ 2335300 h 3799846"/>
                <a:gd name="connsiteX66" fmla="*/ 849615 w 4430130"/>
                <a:gd name="connsiteY66" fmla="*/ 2678713 h 3799846"/>
                <a:gd name="connsiteX67" fmla="*/ 666876 w 4430130"/>
                <a:gd name="connsiteY67" fmla="*/ 2739720 h 3799846"/>
                <a:gd name="connsiteX68" fmla="*/ 606623 w 4430130"/>
                <a:gd name="connsiteY68" fmla="*/ 2740097 h 3799846"/>
                <a:gd name="connsiteX69" fmla="*/ 511483 w 4430130"/>
                <a:gd name="connsiteY69" fmla="*/ 2821943 h 3799846"/>
                <a:gd name="connsiteX70" fmla="*/ 504128 w 4430130"/>
                <a:gd name="connsiteY70" fmla="*/ 2929248 h 3799846"/>
                <a:gd name="connsiteX71" fmla="*/ 495170 w 4430130"/>
                <a:gd name="connsiteY71" fmla="*/ 2967530 h 3799846"/>
                <a:gd name="connsiteX72" fmla="*/ 343642 w 4430130"/>
                <a:gd name="connsiteY72" fmla="*/ 2760464 h 3799846"/>
                <a:gd name="connsiteX73" fmla="*/ 119698 w 4430130"/>
                <a:gd name="connsiteY73" fmla="*/ 2292303 h 3799846"/>
                <a:gd name="connsiteX74" fmla="*/ 12016 w 4430130"/>
                <a:gd name="connsiteY74" fmla="*/ 1781804 h 3799846"/>
                <a:gd name="connsiteX75" fmla="*/ 135 w 4430130"/>
                <a:gd name="connsiteY75" fmla="*/ 1538624 h 3799846"/>
                <a:gd name="connsiteX76" fmla="*/ 16259 w 4430130"/>
                <a:gd name="connsiteY76" fmla="*/ 1334010 h 3799846"/>
                <a:gd name="connsiteX77" fmla="*/ 48036 w 4430130"/>
                <a:gd name="connsiteY77" fmla="*/ 1136184 h 3799846"/>
                <a:gd name="connsiteX78" fmla="*/ 89430 w 4430130"/>
                <a:gd name="connsiteY78" fmla="*/ 966364 h 3799846"/>
                <a:gd name="connsiteX79" fmla="*/ 160432 w 4430130"/>
                <a:gd name="connsiteY79" fmla="*/ 761750 h 3799846"/>
                <a:gd name="connsiteX80" fmla="*/ 328744 w 4430130"/>
                <a:gd name="connsiteY80" fmla="*/ 427012 h 3799846"/>
                <a:gd name="connsiteX81" fmla="*/ 526286 w 4430130"/>
                <a:gd name="connsiteY81" fmla="*/ 153847 h 3799846"/>
                <a:gd name="connsiteX82" fmla="*/ 671685 w 4430130"/>
                <a:gd name="connsiteY82" fmla="*/ 2413 h 3799846"/>
                <a:gd name="connsiteX83" fmla="*/ 684261 w 4430130"/>
                <a:gd name="connsiteY83" fmla="*/ 363 h 3799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4430130" h="3799846">
                  <a:moveTo>
                    <a:pt x="4099115" y="430121"/>
                  </a:moveTo>
                  <a:cubicBezTo>
                    <a:pt x="4140604" y="483302"/>
                    <a:pt x="4168137" y="544498"/>
                    <a:pt x="4199159" y="603619"/>
                  </a:cubicBezTo>
                  <a:cubicBezTo>
                    <a:pt x="4249417" y="699326"/>
                    <a:pt x="4290435" y="799370"/>
                    <a:pt x="4322683" y="902243"/>
                  </a:cubicBezTo>
                  <a:cubicBezTo>
                    <a:pt x="4344653" y="972113"/>
                    <a:pt x="4363323" y="1043304"/>
                    <a:pt x="4379541" y="1115155"/>
                  </a:cubicBezTo>
                  <a:cubicBezTo>
                    <a:pt x="4401040" y="1210579"/>
                    <a:pt x="4413674" y="1307040"/>
                    <a:pt x="4424613" y="1403690"/>
                  </a:cubicBezTo>
                  <a:cubicBezTo>
                    <a:pt x="4433099" y="1478180"/>
                    <a:pt x="4426404" y="1553426"/>
                    <a:pt x="4429610" y="1628294"/>
                  </a:cubicBezTo>
                  <a:cubicBezTo>
                    <a:pt x="4433287" y="1716174"/>
                    <a:pt x="4416315" y="1802452"/>
                    <a:pt x="4415372" y="1889861"/>
                  </a:cubicBezTo>
                  <a:cubicBezTo>
                    <a:pt x="4413015" y="1957280"/>
                    <a:pt x="4398117" y="2022813"/>
                    <a:pt x="4384538" y="2088440"/>
                  </a:cubicBezTo>
                  <a:cubicBezTo>
                    <a:pt x="4373883" y="2139924"/>
                    <a:pt x="4359079" y="2190842"/>
                    <a:pt x="4343238" y="2240911"/>
                  </a:cubicBezTo>
                  <a:cubicBezTo>
                    <a:pt x="4301844" y="2371789"/>
                    <a:pt x="4250643" y="2499084"/>
                    <a:pt x="4186430" y="2620815"/>
                  </a:cubicBezTo>
                  <a:cubicBezTo>
                    <a:pt x="4114768" y="2756596"/>
                    <a:pt x="4028679" y="2882382"/>
                    <a:pt x="3932124" y="3001945"/>
                  </a:cubicBezTo>
                  <a:cubicBezTo>
                    <a:pt x="3856124" y="3096143"/>
                    <a:pt x="3768809" y="3179120"/>
                    <a:pt x="3681211" y="3261249"/>
                  </a:cubicBezTo>
                  <a:cubicBezTo>
                    <a:pt x="3616244" y="3322162"/>
                    <a:pt x="3541848" y="3373551"/>
                    <a:pt x="3468582" y="3425034"/>
                  </a:cubicBezTo>
                  <a:cubicBezTo>
                    <a:pt x="3341099" y="3505843"/>
                    <a:pt x="3178888" y="3575795"/>
                    <a:pt x="3082694" y="3621134"/>
                  </a:cubicBezTo>
                  <a:cubicBezTo>
                    <a:pt x="2986500" y="3666473"/>
                    <a:pt x="2975862" y="3657578"/>
                    <a:pt x="2891419" y="3697068"/>
                  </a:cubicBezTo>
                  <a:cubicBezTo>
                    <a:pt x="2789772" y="3727619"/>
                    <a:pt x="2687465" y="3754209"/>
                    <a:pt x="2581952" y="3769296"/>
                  </a:cubicBezTo>
                  <a:cubicBezTo>
                    <a:pt x="2507555" y="3779951"/>
                    <a:pt x="2433724" y="3794189"/>
                    <a:pt x="2358290" y="3795038"/>
                  </a:cubicBezTo>
                  <a:cubicBezTo>
                    <a:pt x="2333303" y="3800412"/>
                    <a:pt x="2307561" y="3792020"/>
                    <a:pt x="2282762" y="3799846"/>
                  </a:cubicBezTo>
                  <a:lnTo>
                    <a:pt x="2161785" y="3799846"/>
                  </a:lnTo>
                  <a:cubicBezTo>
                    <a:pt x="2139155" y="3792209"/>
                    <a:pt x="2115582" y="3799941"/>
                    <a:pt x="2092763" y="3795509"/>
                  </a:cubicBezTo>
                  <a:lnTo>
                    <a:pt x="2066644" y="3792774"/>
                  </a:lnTo>
                  <a:cubicBezTo>
                    <a:pt x="2056649" y="3781742"/>
                    <a:pt x="2060326" y="3769107"/>
                    <a:pt x="2062306" y="3756661"/>
                  </a:cubicBezTo>
                  <a:cubicBezTo>
                    <a:pt x="2081071" y="3636532"/>
                    <a:pt x="2125953" y="3524701"/>
                    <a:pt x="2172346" y="3413625"/>
                  </a:cubicBezTo>
                  <a:cubicBezTo>
                    <a:pt x="2202802" y="3340548"/>
                    <a:pt x="2232127" y="3266906"/>
                    <a:pt x="2267392" y="3195904"/>
                  </a:cubicBezTo>
                  <a:cubicBezTo>
                    <a:pt x="2300112" y="3129994"/>
                    <a:pt x="2341129" y="3070024"/>
                    <a:pt x="2394875" y="3019672"/>
                  </a:cubicBezTo>
                  <a:cubicBezTo>
                    <a:pt x="2426463" y="2990064"/>
                    <a:pt x="2444662" y="2955647"/>
                    <a:pt x="2449848" y="2912556"/>
                  </a:cubicBezTo>
                  <a:cubicBezTo>
                    <a:pt x="2463426" y="2799593"/>
                    <a:pt x="2441456" y="2697569"/>
                    <a:pt x="2369511" y="2606011"/>
                  </a:cubicBezTo>
                  <a:cubicBezTo>
                    <a:pt x="2307655" y="2527277"/>
                    <a:pt x="2243348" y="2450146"/>
                    <a:pt x="2199124" y="2358588"/>
                  </a:cubicBezTo>
                  <a:cubicBezTo>
                    <a:pt x="2144152" y="2244872"/>
                    <a:pt x="2125860" y="2125403"/>
                    <a:pt x="2135760" y="2001126"/>
                  </a:cubicBezTo>
                  <a:cubicBezTo>
                    <a:pt x="2143398" y="1905230"/>
                    <a:pt x="2217606" y="1853652"/>
                    <a:pt x="2308692" y="1877320"/>
                  </a:cubicBezTo>
                  <a:cubicBezTo>
                    <a:pt x="2363382" y="1876094"/>
                    <a:pt x="2412131" y="1900044"/>
                    <a:pt x="2463426" y="1913151"/>
                  </a:cubicBezTo>
                  <a:cubicBezTo>
                    <a:pt x="2503972" y="1923523"/>
                    <a:pt x="2542726" y="1938704"/>
                    <a:pt x="2582329" y="1951811"/>
                  </a:cubicBezTo>
                  <a:cubicBezTo>
                    <a:pt x="2632587" y="1968500"/>
                    <a:pt x="2682373" y="1986982"/>
                    <a:pt x="2733008" y="2001974"/>
                  </a:cubicBezTo>
                  <a:cubicBezTo>
                    <a:pt x="2782229" y="2016590"/>
                    <a:pt x="2829846" y="2034222"/>
                    <a:pt x="2876427" y="2054778"/>
                  </a:cubicBezTo>
                  <a:cubicBezTo>
                    <a:pt x="2933945" y="2080143"/>
                    <a:pt x="2989294" y="2110411"/>
                    <a:pt x="3046530" y="2136341"/>
                  </a:cubicBezTo>
                  <a:cubicBezTo>
                    <a:pt x="3091790" y="2156802"/>
                    <a:pt x="3136013" y="2179810"/>
                    <a:pt x="3183631" y="2194802"/>
                  </a:cubicBezTo>
                  <a:cubicBezTo>
                    <a:pt x="3255764" y="2214792"/>
                    <a:pt x="3327144" y="2239120"/>
                    <a:pt x="3402766" y="2241571"/>
                  </a:cubicBezTo>
                  <a:cubicBezTo>
                    <a:pt x="3463679" y="2243551"/>
                    <a:pt x="3523932" y="2232802"/>
                    <a:pt x="3578339" y="2206212"/>
                  </a:cubicBezTo>
                  <a:cubicBezTo>
                    <a:pt x="3662731" y="2165100"/>
                    <a:pt x="3736939" y="2109185"/>
                    <a:pt x="3793608" y="2032808"/>
                  </a:cubicBezTo>
                  <a:cubicBezTo>
                    <a:pt x="3851787" y="1954357"/>
                    <a:pt x="3841037" y="1889861"/>
                    <a:pt x="3761360" y="1832060"/>
                  </a:cubicBezTo>
                  <a:cubicBezTo>
                    <a:pt x="3721851" y="1803395"/>
                    <a:pt x="3679326" y="1779633"/>
                    <a:pt x="3636046" y="1757663"/>
                  </a:cubicBezTo>
                  <a:cubicBezTo>
                    <a:pt x="3594651" y="1736636"/>
                    <a:pt x="3554954" y="1712591"/>
                    <a:pt x="3513466" y="1691753"/>
                  </a:cubicBezTo>
                  <a:cubicBezTo>
                    <a:pt x="3469903" y="1663748"/>
                    <a:pt x="3426528" y="1635649"/>
                    <a:pt x="3390886" y="1597272"/>
                  </a:cubicBezTo>
                  <a:cubicBezTo>
                    <a:pt x="3329596" y="1531267"/>
                    <a:pt x="3319129" y="1462528"/>
                    <a:pt x="3359864" y="1381908"/>
                  </a:cubicBezTo>
                  <a:cubicBezTo>
                    <a:pt x="3387491" y="1327124"/>
                    <a:pt x="3430111" y="1284315"/>
                    <a:pt x="3474806" y="1243770"/>
                  </a:cubicBezTo>
                  <a:cubicBezTo>
                    <a:pt x="3550334" y="1175313"/>
                    <a:pt x="3634914" y="1119115"/>
                    <a:pt x="3721946" y="1066783"/>
                  </a:cubicBezTo>
                  <a:cubicBezTo>
                    <a:pt x="3912605" y="952218"/>
                    <a:pt x="4026416" y="784566"/>
                    <a:pt x="4071676" y="568448"/>
                  </a:cubicBezTo>
                  <a:cubicBezTo>
                    <a:pt x="4079880" y="529128"/>
                    <a:pt x="4088743" y="489902"/>
                    <a:pt x="4090723" y="449640"/>
                  </a:cubicBezTo>
                  <a:cubicBezTo>
                    <a:pt x="4091101" y="442285"/>
                    <a:pt x="4091949" y="434741"/>
                    <a:pt x="4099115" y="430121"/>
                  </a:cubicBezTo>
                  <a:close/>
                  <a:moveTo>
                    <a:pt x="684261" y="363"/>
                  </a:moveTo>
                  <a:cubicBezTo>
                    <a:pt x="688281" y="1141"/>
                    <a:pt x="692099" y="3074"/>
                    <a:pt x="695635" y="5242"/>
                  </a:cubicBezTo>
                  <a:cubicBezTo>
                    <a:pt x="751928" y="39282"/>
                    <a:pt x="806995" y="74547"/>
                    <a:pt x="838960" y="135648"/>
                  </a:cubicBezTo>
                  <a:cubicBezTo>
                    <a:pt x="880354" y="214665"/>
                    <a:pt x="874697" y="290382"/>
                    <a:pt x="823213" y="362233"/>
                  </a:cubicBezTo>
                  <a:cubicBezTo>
                    <a:pt x="790305" y="408059"/>
                    <a:pt x="790682" y="426352"/>
                    <a:pt x="826796" y="470858"/>
                  </a:cubicBezTo>
                  <a:cubicBezTo>
                    <a:pt x="899590" y="560530"/>
                    <a:pt x="985961" y="634266"/>
                    <a:pt x="1086666" y="690653"/>
                  </a:cubicBezTo>
                  <a:cubicBezTo>
                    <a:pt x="1144090" y="722807"/>
                    <a:pt x="1175301" y="771367"/>
                    <a:pt x="1181430" y="835486"/>
                  </a:cubicBezTo>
                  <a:cubicBezTo>
                    <a:pt x="1184919" y="872166"/>
                    <a:pt x="1191613" y="908751"/>
                    <a:pt x="1190010" y="945902"/>
                  </a:cubicBezTo>
                  <a:cubicBezTo>
                    <a:pt x="1186616" y="1024071"/>
                    <a:pt x="1192367" y="1102145"/>
                    <a:pt x="1196800" y="1180125"/>
                  </a:cubicBezTo>
                  <a:cubicBezTo>
                    <a:pt x="1200005" y="1235663"/>
                    <a:pt x="1183504" y="1284695"/>
                    <a:pt x="1154368" y="1329955"/>
                  </a:cubicBezTo>
                  <a:cubicBezTo>
                    <a:pt x="1084497" y="1438297"/>
                    <a:pt x="1010760" y="1543999"/>
                    <a:pt x="935610" y="1648758"/>
                  </a:cubicBezTo>
                  <a:cubicBezTo>
                    <a:pt x="876488" y="1731169"/>
                    <a:pt x="817650" y="1813863"/>
                    <a:pt x="770220" y="1904007"/>
                  </a:cubicBezTo>
                  <a:cubicBezTo>
                    <a:pt x="755416" y="1932200"/>
                    <a:pt x="744384" y="1961714"/>
                    <a:pt x="737878" y="1993113"/>
                  </a:cubicBezTo>
                  <a:cubicBezTo>
                    <a:pt x="729864" y="2031679"/>
                    <a:pt x="740613" y="2063927"/>
                    <a:pt x="766637" y="2092215"/>
                  </a:cubicBezTo>
                  <a:cubicBezTo>
                    <a:pt x="808786" y="2138135"/>
                    <a:pt x="865739" y="2159634"/>
                    <a:pt x="920711" y="2184055"/>
                  </a:cubicBezTo>
                  <a:cubicBezTo>
                    <a:pt x="944001" y="2194427"/>
                    <a:pt x="966349" y="2205648"/>
                    <a:pt x="988036" y="2218944"/>
                  </a:cubicBezTo>
                  <a:cubicBezTo>
                    <a:pt x="1032636" y="2246288"/>
                    <a:pt x="1049609" y="2286739"/>
                    <a:pt x="1038388" y="2335300"/>
                  </a:cubicBezTo>
                  <a:cubicBezTo>
                    <a:pt x="1008026" y="2467215"/>
                    <a:pt x="954751" y="2587626"/>
                    <a:pt x="849615" y="2678713"/>
                  </a:cubicBezTo>
                  <a:cubicBezTo>
                    <a:pt x="797471" y="2723973"/>
                    <a:pt x="733635" y="2737080"/>
                    <a:pt x="666876" y="2739720"/>
                  </a:cubicBezTo>
                  <a:cubicBezTo>
                    <a:pt x="646792" y="2740474"/>
                    <a:pt x="626708" y="2739343"/>
                    <a:pt x="606623" y="2740097"/>
                  </a:cubicBezTo>
                  <a:cubicBezTo>
                    <a:pt x="547974" y="2742455"/>
                    <a:pt x="522797" y="2764896"/>
                    <a:pt x="511483" y="2821943"/>
                  </a:cubicBezTo>
                  <a:cubicBezTo>
                    <a:pt x="504411" y="2857491"/>
                    <a:pt x="504128" y="2893228"/>
                    <a:pt x="504128" y="2929248"/>
                  </a:cubicBezTo>
                  <a:cubicBezTo>
                    <a:pt x="504128" y="2942260"/>
                    <a:pt x="507428" y="2956875"/>
                    <a:pt x="495170" y="2967530"/>
                  </a:cubicBezTo>
                  <a:cubicBezTo>
                    <a:pt x="436332" y="2904637"/>
                    <a:pt x="389940" y="2832504"/>
                    <a:pt x="343642" y="2760464"/>
                  </a:cubicBezTo>
                  <a:cubicBezTo>
                    <a:pt x="249444" y="2613746"/>
                    <a:pt x="175613" y="2457315"/>
                    <a:pt x="119698" y="2292303"/>
                  </a:cubicBezTo>
                  <a:cubicBezTo>
                    <a:pt x="63499" y="2126443"/>
                    <a:pt x="27008" y="1956622"/>
                    <a:pt x="12016" y="1781804"/>
                  </a:cubicBezTo>
                  <a:cubicBezTo>
                    <a:pt x="5038" y="1700713"/>
                    <a:pt x="1549" y="1619810"/>
                    <a:pt x="135" y="1538624"/>
                  </a:cubicBezTo>
                  <a:cubicBezTo>
                    <a:pt x="-1374" y="1469885"/>
                    <a:pt x="10130" y="1401995"/>
                    <a:pt x="16259" y="1334010"/>
                  </a:cubicBezTo>
                  <a:cubicBezTo>
                    <a:pt x="22199" y="1267911"/>
                    <a:pt x="32760" y="1201718"/>
                    <a:pt x="48036" y="1136184"/>
                  </a:cubicBezTo>
                  <a:cubicBezTo>
                    <a:pt x="61237" y="1079420"/>
                    <a:pt x="73023" y="1022374"/>
                    <a:pt x="89430" y="966364"/>
                  </a:cubicBezTo>
                  <a:cubicBezTo>
                    <a:pt x="109703" y="896965"/>
                    <a:pt x="134219" y="829169"/>
                    <a:pt x="160432" y="761750"/>
                  </a:cubicBezTo>
                  <a:cubicBezTo>
                    <a:pt x="205881" y="644638"/>
                    <a:pt x="263022" y="533939"/>
                    <a:pt x="328744" y="427012"/>
                  </a:cubicBezTo>
                  <a:cubicBezTo>
                    <a:pt x="387771" y="330834"/>
                    <a:pt x="453398" y="239936"/>
                    <a:pt x="526286" y="153847"/>
                  </a:cubicBezTo>
                  <a:cubicBezTo>
                    <a:pt x="571641" y="100194"/>
                    <a:pt x="617844" y="47768"/>
                    <a:pt x="671685" y="2413"/>
                  </a:cubicBezTo>
                  <a:cubicBezTo>
                    <a:pt x="676022" y="-38"/>
                    <a:pt x="680242" y="-415"/>
                    <a:pt x="684261" y="363"/>
                  </a:cubicBezTo>
                  <a:close/>
                </a:path>
              </a:pathLst>
            </a:custGeom>
            <a:solidFill>
              <a:schemeClr val="accent4"/>
            </a:solidFill>
            <a:ln w="94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0169419C-4005-482F-AB10-36F17328147F}"/>
                </a:ext>
              </a:extLst>
            </p:cNvPr>
            <p:cNvSpPr/>
            <p:nvPr/>
          </p:nvSpPr>
          <p:spPr>
            <a:xfrm>
              <a:off x="4551307" y="576748"/>
              <a:ext cx="3613090" cy="3894379"/>
            </a:xfrm>
            <a:custGeom>
              <a:avLst/>
              <a:gdLst>
                <a:gd name="connsiteX0" fmla="*/ 1463640 w 3613090"/>
                <a:gd name="connsiteY0" fmla="*/ 1895557 h 3894379"/>
                <a:gd name="connsiteX1" fmla="*/ 1531588 w 3613090"/>
                <a:gd name="connsiteY1" fmla="*/ 1897348 h 3894379"/>
                <a:gd name="connsiteX2" fmla="*/ 1674913 w 3613090"/>
                <a:gd name="connsiteY2" fmla="*/ 1928465 h 3894379"/>
                <a:gd name="connsiteX3" fmla="*/ 1813522 w 3613090"/>
                <a:gd name="connsiteY3" fmla="*/ 1978911 h 3894379"/>
                <a:gd name="connsiteX4" fmla="*/ 1714610 w 3613090"/>
                <a:gd name="connsiteY4" fmla="*/ 1993621 h 3894379"/>
                <a:gd name="connsiteX5" fmla="*/ 1648228 w 3613090"/>
                <a:gd name="connsiteY5" fmla="*/ 2108940 h 3894379"/>
                <a:gd name="connsiteX6" fmla="*/ 1754495 w 3613090"/>
                <a:gd name="connsiteY6" fmla="*/ 2533256 h 3894379"/>
                <a:gd name="connsiteX7" fmla="*/ 1880658 w 3613090"/>
                <a:gd name="connsiteY7" fmla="*/ 2702699 h 3894379"/>
                <a:gd name="connsiteX8" fmla="*/ 1961656 w 3613090"/>
                <a:gd name="connsiteY8" fmla="*/ 3022633 h 3894379"/>
                <a:gd name="connsiteX9" fmla="*/ 1904703 w 3613090"/>
                <a:gd name="connsiteY9" fmla="*/ 3128052 h 3894379"/>
                <a:gd name="connsiteX10" fmla="*/ 1738560 w 3613090"/>
                <a:gd name="connsiteY10" fmla="*/ 3390373 h 3894379"/>
                <a:gd name="connsiteX11" fmla="*/ 1616074 w 3613090"/>
                <a:gd name="connsiteY11" fmla="*/ 3698426 h 3894379"/>
                <a:gd name="connsiteX12" fmla="*/ 1571380 w 3613090"/>
                <a:gd name="connsiteY12" fmla="*/ 3894366 h 3894379"/>
                <a:gd name="connsiteX13" fmla="*/ 1279262 w 3613090"/>
                <a:gd name="connsiteY13" fmla="*/ 3856366 h 3894379"/>
                <a:gd name="connsiteX14" fmla="*/ 1322165 w 3613090"/>
                <a:gd name="connsiteY14" fmla="*/ 3694466 h 3894379"/>
                <a:gd name="connsiteX15" fmla="*/ 1419380 w 3613090"/>
                <a:gd name="connsiteY15" fmla="*/ 3453738 h 3894379"/>
                <a:gd name="connsiteX16" fmla="*/ 1597310 w 3613090"/>
                <a:gd name="connsiteY16" fmla="*/ 3142950 h 3894379"/>
                <a:gd name="connsiteX17" fmla="*/ 1645399 w 3613090"/>
                <a:gd name="connsiteY17" fmla="*/ 3099670 h 3894379"/>
                <a:gd name="connsiteX18" fmla="*/ 1683399 w 3613090"/>
                <a:gd name="connsiteY18" fmla="*/ 2992648 h 3894379"/>
                <a:gd name="connsiteX19" fmla="*/ 1648605 w 3613090"/>
                <a:gd name="connsiteY19" fmla="*/ 2760312 h 3894379"/>
                <a:gd name="connsiteX20" fmla="*/ 1541772 w 3613090"/>
                <a:gd name="connsiteY20" fmla="*/ 2603127 h 3894379"/>
                <a:gd name="connsiteX21" fmla="*/ 1371103 w 3613090"/>
                <a:gd name="connsiteY21" fmla="*/ 2306294 h 3894379"/>
                <a:gd name="connsiteX22" fmla="*/ 1344607 w 3613090"/>
                <a:gd name="connsiteY22" fmla="*/ 2019457 h 3894379"/>
                <a:gd name="connsiteX23" fmla="*/ 1463640 w 3613090"/>
                <a:gd name="connsiteY23" fmla="*/ 1895557 h 3894379"/>
                <a:gd name="connsiteX24" fmla="*/ 3447701 w 3613090"/>
                <a:gd name="connsiteY24" fmla="*/ 303713 h 3894379"/>
                <a:gd name="connsiteX25" fmla="*/ 3500505 w 3613090"/>
                <a:gd name="connsiteY25" fmla="*/ 363400 h 3894379"/>
                <a:gd name="connsiteX26" fmla="*/ 3613090 w 3613090"/>
                <a:gd name="connsiteY26" fmla="*/ 531806 h 3894379"/>
                <a:gd name="connsiteX27" fmla="*/ 3469765 w 3613090"/>
                <a:gd name="connsiteY27" fmla="*/ 966588 h 3894379"/>
                <a:gd name="connsiteX28" fmla="*/ 3237712 w 3613090"/>
                <a:gd name="connsiteY28" fmla="*/ 1176766 h 3894379"/>
                <a:gd name="connsiteX29" fmla="*/ 2944745 w 3613090"/>
                <a:gd name="connsiteY29" fmla="*/ 1399673 h 3894379"/>
                <a:gd name="connsiteX30" fmla="*/ 2876949 w 3613090"/>
                <a:gd name="connsiteY30" fmla="*/ 1494060 h 3894379"/>
                <a:gd name="connsiteX31" fmla="*/ 2908443 w 3613090"/>
                <a:gd name="connsiteY31" fmla="*/ 1691602 h 3894379"/>
                <a:gd name="connsiteX32" fmla="*/ 3028289 w 3613090"/>
                <a:gd name="connsiteY32" fmla="*/ 1788629 h 3894379"/>
                <a:gd name="connsiteX33" fmla="*/ 3028198 w 3613090"/>
                <a:gd name="connsiteY33" fmla="*/ 1788631 h 3894379"/>
                <a:gd name="connsiteX34" fmla="*/ 3174995 w 3613090"/>
                <a:gd name="connsiteY34" fmla="*/ 1862130 h 3894379"/>
                <a:gd name="connsiteX35" fmla="*/ 3310411 w 3613090"/>
                <a:gd name="connsiteY35" fmla="*/ 1954301 h 3894379"/>
                <a:gd name="connsiteX36" fmla="*/ 3329740 w 3613090"/>
                <a:gd name="connsiteY36" fmla="*/ 2117049 h 3894379"/>
                <a:gd name="connsiteX37" fmla="*/ 3149170 w 3613090"/>
                <a:gd name="connsiteY37" fmla="*/ 2286587 h 3894379"/>
                <a:gd name="connsiteX38" fmla="*/ 2937485 w 3613090"/>
                <a:gd name="connsiteY38" fmla="*/ 2351743 h 3894379"/>
                <a:gd name="connsiteX39" fmla="*/ 2752011 w 3613090"/>
                <a:gd name="connsiteY39" fmla="*/ 2319589 h 3894379"/>
                <a:gd name="connsiteX40" fmla="*/ 2697416 w 3613090"/>
                <a:gd name="connsiteY40" fmla="*/ 2296393 h 3894379"/>
                <a:gd name="connsiteX41" fmla="*/ 3048089 w 3613090"/>
                <a:gd name="connsiteY41" fmla="*/ 2147883 h 3894379"/>
                <a:gd name="connsiteX42" fmla="*/ 3146719 w 3613090"/>
                <a:gd name="connsiteY42" fmla="*/ 2031903 h 3894379"/>
                <a:gd name="connsiteX43" fmla="*/ 3106079 w 3613090"/>
                <a:gd name="connsiteY43" fmla="*/ 1854634 h 3894379"/>
                <a:gd name="connsiteX44" fmla="*/ 3014898 w 3613090"/>
                <a:gd name="connsiteY44" fmla="*/ 1788912 h 3894379"/>
                <a:gd name="connsiteX45" fmla="*/ 3014989 w 3613090"/>
                <a:gd name="connsiteY45" fmla="*/ 1788910 h 3894379"/>
                <a:gd name="connsiteX46" fmla="*/ 2927974 w 3613090"/>
                <a:gd name="connsiteY46" fmla="*/ 1746893 h 3894379"/>
                <a:gd name="connsiteX47" fmla="*/ 2843287 w 3613090"/>
                <a:gd name="connsiteY47" fmla="*/ 1700277 h 3894379"/>
                <a:gd name="connsiteX48" fmla="*/ 2682047 w 3613090"/>
                <a:gd name="connsiteY48" fmla="*/ 1575057 h 3894379"/>
                <a:gd name="connsiteX49" fmla="*/ 2668375 w 3613090"/>
                <a:gd name="connsiteY49" fmla="*/ 1356864 h 3894379"/>
                <a:gd name="connsiteX50" fmla="*/ 2887133 w 3613090"/>
                <a:gd name="connsiteY50" fmla="*/ 1140463 h 3894379"/>
                <a:gd name="connsiteX51" fmla="*/ 3162372 w 3613090"/>
                <a:gd name="connsiteY51" fmla="*/ 951501 h 3894379"/>
                <a:gd name="connsiteX52" fmla="*/ 3398198 w 3613090"/>
                <a:gd name="connsiteY52" fmla="*/ 592625 h 3894379"/>
                <a:gd name="connsiteX53" fmla="*/ 3447701 w 3613090"/>
                <a:gd name="connsiteY53" fmla="*/ 303713 h 3894379"/>
                <a:gd name="connsiteX54" fmla="*/ 286460 w 3613090"/>
                <a:gd name="connsiteY54" fmla="*/ 0 h 3894379"/>
                <a:gd name="connsiteX55" fmla="*/ 389333 w 3613090"/>
                <a:gd name="connsiteY55" fmla="*/ 42243 h 3894379"/>
                <a:gd name="connsiteX56" fmla="*/ 548687 w 3613090"/>
                <a:gd name="connsiteY56" fmla="*/ 202163 h 3894379"/>
                <a:gd name="connsiteX57" fmla="*/ 525585 w 3613090"/>
                <a:gd name="connsiteY57" fmla="*/ 398102 h 3894379"/>
                <a:gd name="connsiteX58" fmla="*/ 500598 w 3613090"/>
                <a:gd name="connsiteY58" fmla="*/ 494469 h 3894379"/>
                <a:gd name="connsiteX59" fmla="*/ 542181 w 3613090"/>
                <a:gd name="connsiteY59" fmla="*/ 548027 h 3894379"/>
                <a:gd name="connsiteX60" fmla="*/ 794979 w 3613090"/>
                <a:gd name="connsiteY60" fmla="*/ 755847 h 3894379"/>
                <a:gd name="connsiteX61" fmla="*/ 893137 w 3613090"/>
                <a:gd name="connsiteY61" fmla="*/ 892760 h 3894379"/>
                <a:gd name="connsiteX62" fmla="*/ 902283 w 3613090"/>
                <a:gd name="connsiteY62" fmla="*/ 1068992 h 3894379"/>
                <a:gd name="connsiteX63" fmla="*/ 911996 w 3613090"/>
                <a:gd name="connsiteY63" fmla="*/ 1232778 h 3894379"/>
                <a:gd name="connsiteX64" fmla="*/ 856363 w 3613090"/>
                <a:gd name="connsiteY64" fmla="*/ 1437864 h 3894379"/>
                <a:gd name="connsiteX65" fmla="*/ 643545 w 3613090"/>
                <a:gd name="connsiteY65" fmla="*/ 1747991 h 3894379"/>
                <a:gd name="connsiteX66" fmla="*/ 476836 w 3613090"/>
                <a:gd name="connsiteY66" fmla="*/ 1998055 h 3894379"/>
                <a:gd name="connsiteX67" fmla="*/ 431199 w 3613090"/>
                <a:gd name="connsiteY67" fmla="*/ 2163727 h 3894379"/>
                <a:gd name="connsiteX68" fmla="*/ 452038 w 3613090"/>
                <a:gd name="connsiteY68" fmla="*/ 2213701 h 3894379"/>
                <a:gd name="connsiteX69" fmla="*/ 626384 w 3613090"/>
                <a:gd name="connsiteY69" fmla="*/ 2325061 h 3894379"/>
                <a:gd name="connsiteX70" fmla="*/ 710399 w 3613090"/>
                <a:gd name="connsiteY70" fmla="*/ 2369944 h 3894379"/>
                <a:gd name="connsiteX71" fmla="*/ 746230 w 3613090"/>
                <a:gd name="connsiteY71" fmla="*/ 2500350 h 3894379"/>
                <a:gd name="connsiteX72" fmla="*/ 623178 w 3613090"/>
                <a:gd name="connsiteY72" fmla="*/ 2754374 h 3894379"/>
                <a:gd name="connsiteX73" fmla="*/ 403289 w 3613090"/>
                <a:gd name="connsiteY73" fmla="*/ 2885534 h 3894379"/>
                <a:gd name="connsiteX74" fmla="*/ 264584 w 3613090"/>
                <a:gd name="connsiteY74" fmla="*/ 2896567 h 3894379"/>
                <a:gd name="connsiteX75" fmla="*/ 191319 w 3613090"/>
                <a:gd name="connsiteY75" fmla="*/ 2999440 h 3894379"/>
                <a:gd name="connsiteX76" fmla="*/ 189433 w 3613090"/>
                <a:gd name="connsiteY76" fmla="*/ 3275339 h 3894379"/>
                <a:gd name="connsiteX77" fmla="*/ 0 w 3613090"/>
                <a:gd name="connsiteY77" fmla="*/ 3069121 h 3894379"/>
                <a:gd name="connsiteX78" fmla="*/ 6506 w 3613090"/>
                <a:gd name="connsiteY78" fmla="*/ 2927117 h 3894379"/>
                <a:gd name="connsiteX79" fmla="*/ 111642 w 3613090"/>
                <a:gd name="connsiteY79" fmla="*/ 2832919 h 3894379"/>
                <a:gd name="connsiteX80" fmla="*/ 270619 w 3613090"/>
                <a:gd name="connsiteY80" fmla="*/ 2816229 h 3894379"/>
                <a:gd name="connsiteX81" fmla="*/ 422618 w 3613090"/>
                <a:gd name="connsiteY81" fmla="*/ 2694592 h 3894379"/>
                <a:gd name="connsiteX82" fmla="*/ 531055 w 3613090"/>
                <a:gd name="connsiteY82" fmla="*/ 2463765 h 3894379"/>
                <a:gd name="connsiteX83" fmla="*/ 476176 w 3613090"/>
                <a:gd name="connsiteY83" fmla="*/ 2320440 h 3894379"/>
                <a:gd name="connsiteX84" fmla="*/ 368212 w 3613090"/>
                <a:gd name="connsiteY84" fmla="*/ 2269051 h 3894379"/>
                <a:gd name="connsiteX85" fmla="*/ 275334 w 3613090"/>
                <a:gd name="connsiteY85" fmla="*/ 2210213 h 3894379"/>
                <a:gd name="connsiteX86" fmla="*/ 240445 w 3613090"/>
                <a:gd name="connsiteY86" fmla="*/ 2067077 h 3894379"/>
                <a:gd name="connsiteX87" fmla="*/ 375095 w 3613090"/>
                <a:gd name="connsiteY87" fmla="*/ 1828517 h 3894379"/>
                <a:gd name="connsiteX88" fmla="*/ 612052 w 3613090"/>
                <a:gd name="connsiteY88" fmla="*/ 1486047 h 3894379"/>
                <a:gd name="connsiteX89" fmla="*/ 688052 w 3613090"/>
                <a:gd name="connsiteY89" fmla="*/ 1345363 h 3894379"/>
                <a:gd name="connsiteX90" fmla="*/ 691257 w 3613090"/>
                <a:gd name="connsiteY90" fmla="*/ 1225706 h 3894379"/>
                <a:gd name="connsiteX91" fmla="*/ 685977 w 3613090"/>
                <a:gd name="connsiteY91" fmla="*/ 1032878 h 3894379"/>
                <a:gd name="connsiteX92" fmla="*/ 669476 w 3613090"/>
                <a:gd name="connsiteY92" fmla="*/ 898700 h 3894379"/>
                <a:gd name="connsiteX93" fmla="*/ 600831 w 3613090"/>
                <a:gd name="connsiteY93" fmla="*/ 808180 h 3894379"/>
                <a:gd name="connsiteX94" fmla="*/ 363214 w 3613090"/>
                <a:gd name="connsiteY94" fmla="*/ 621669 h 3894379"/>
                <a:gd name="connsiteX95" fmla="*/ 303056 w 3613090"/>
                <a:gd name="connsiteY95" fmla="*/ 544915 h 3894379"/>
                <a:gd name="connsiteX96" fmla="*/ 311730 w 3613090"/>
                <a:gd name="connsiteY96" fmla="*/ 469859 h 3894379"/>
                <a:gd name="connsiteX97" fmla="*/ 272128 w 3613090"/>
                <a:gd name="connsiteY97" fmla="*/ 164729 h 3894379"/>
                <a:gd name="connsiteX98" fmla="*/ 176327 w 3613090"/>
                <a:gd name="connsiteY98" fmla="*/ 103910 h 3894379"/>
                <a:gd name="connsiteX99" fmla="*/ 286460 w 3613090"/>
                <a:gd name="connsiteY99" fmla="*/ 0 h 3894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3613090" h="3894379">
                  <a:moveTo>
                    <a:pt x="1463640" y="1895557"/>
                  </a:moveTo>
                  <a:cubicBezTo>
                    <a:pt x="1484654" y="1892699"/>
                    <a:pt x="1507544" y="1893341"/>
                    <a:pt x="1531588" y="1897348"/>
                  </a:cubicBezTo>
                  <a:cubicBezTo>
                    <a:pt x="1580054" y="1905363"/>
                    <a:pt x="1628238" y="1913189"/>
                    <a:pt x="1674913" y="1928465"/>
                  </a:cubicBezTo>
                  <a:cubicBezTo>
                    <a:pt x="1721776" y="1943740"/>
                    <a:pt x="1770525" y="1953546"/>
                    <a:pt x="1813522" y="1978911"/>
                  </a:cubicBezTo>
                  <a:cubicBezTo>
                    <a:pt x="1779766" y="1978723"/>
                    <a:pt x="1745538" y="1976554"/>
                    <a:pt x="1714610" y="1993621"/>
                  </a:cubicBezTo>
                  <a:cubicBezTo>
                    <a:pt x="1669349" y="2018514"/>
                    <a:pt x="1651906" y="2061228"/>
                    <a:pt x="1648228" y="2108940"/>
                  </a:cubicBezTo>
                  <a:cubicBezTo>
                    <a:pt x="1636536" y="2261883"/>
                    <a:pt x="1669915" y="2404735"/>
                    <a:pt x="1754495" y="2533256"/>
                  </a:cubicBezTo>
                  <a:cubicBezTo>
                    <a:pt x="1793155" y="2592000"/>
                    <a:pt x="1836058" y="2648198"/>
                    <a:pt x="1880658" y="2702699"/>
                  </a:cubicBezTo>
                  <a:cubicBezTo>
                    <a:pt x="1958073" y="2797369"/>
                    <a:pt x="1977591" y="2904485"/>
                    <a:pt x="1961656" y="3022633"/>
                  </a:cubicBezTo>
                  <a:cubicBezTo>
                    <a:pt x="1955715" y="3066385"/>
                    <a:pt x="1935914" y="3099010"/>
                    <a:pt x="1904703" y="3128052"/>
                  </a:cubicBezTo>
                  <a:cubicBezTo>
                    <a:pt x="1826440" y="3200846"/>
                    <a:pt x="1779011" y="3293441"/>
                    <a:pt x="1738560" y="3390373"/>
                  </a:cubicBezTo>
                  <a:cubicBezTo>
                    <a:pt x="1695940" y="3492398"/>
                    <a:pt x="1650962" y="3593385"/>
                    <a:pt x="1616074" y="3698426"/>
                  </a:cubicBezTo>
                  <a:cubicBezTo>
                    <a:pt x="1594858" y="3762262"/>
                    <a:pt x="1576849" y="3826947"/>
                    <a:pt x="1571380" y="3894366"/>
                  </a:cubicBezTo>
                  <a:cubicBezTo>
                    <a:pt x="1472278" y="3894932"/>
                    <a:pt x="1375535" y="3877582"/>
                    <a:pt x="1279262" y="3856366"/>
                  </a:cubicBezTo>
                  <a:cubicBezTo>
                    <a:pt x="1280770" y="3799036"/>
                    <a:pt x="1303683" y="3746893"/>
                    <a:pt x="1322165" y="3694466"/>
                  </a:cubicBezTo>
                  <a:cubicBezTo>
                    <a:pt x="1351018" y="3612903"/>
                    <a:pt x="1385341" y="3533320"/>
                    <a:pt x="1419380" y="3453738"/>
                  </a:cubicBezTo>
                  <a:cubicBezTo>
                    <a:pt x="1466621" y="3343416"/>
                    <a:pt x="1511127" y="3231396"/>
                    <a:pt x="1597310" y="3142950"/>
                  </a:cubicBezTo>
                  <a:cubicBezTo>
                    <a:pt x="1612585" y="3127298"/>
                    <a:pt x="1631632" y="3115982"/>
                    <a:pt x="1645399" y="3099670"/>
                  </a:cubicBezTo>
                  <a:cubicBezTo>
                    <a:pt x="1670952" y="3069214"/>
                    <a:pt x="1679816" y="3030365"/>
                    <a:pt x="1683399" y="2992648"/>
                  </a:cubicBezTo>
                  <a:cubicBezTo>
                    <a:pt x="1690848" y="2912971"/>
                    <a:pt x="1685756" y="2834614"/>
                    <a:pt x="1648605" y="2760312"/>
                  </a:cubicBezTo>
                  <a:cubicBezTo>
                    <a:pt x="1619940" y="2702793"/>
                    <a:pt x="1581658" y="2651970"/>
                    <a:pt x="1541772" y="2603127"/>
                  </a:cubicBezTo>
                  <a:cubicBezTo>
                    <a:pt x="1468318" y="2513172"/>
                    <a:pt x="1405331" y="2417465"/>
                    <a:pt x="1371103" y="2306294"/>
                  </a:cubicBezTo>
                  <a:cubicBezTo>
                    <a:pt x="1342438" y="2213322"/>
                    <a:pt x="1331971" y="2116106"/>
                    <a:pt x="1344607" y="2019457"/>
                  </a:cubicBezTo>
                  <a:cubicBezTo>
                    <a:pt x="1354437" y="1944212"/>
                    <a:pt x="1400599" y="1904132"/>
                    <a:pt x="1463640" y="1895557"/>
                  </a:cubicBezTo>
                  <a:close/>
                  <a:moveTo>
                    <a:pt x="3447701" y="303713"/>
                  </a:moveTo>
                  <a:cubicBezTo>
                    <a:pt x="3474197" y="315688"/>
                    <a:pt x="3484475" y="342373"/>
                    <a:pt x="3500505" y="363400"/>
                  </a:cubicBezTo>
                  <a:cubicBezTo>
                    <a:pt x="3541428" y="417241"/>
                    <a:pt x="3582162" y="471271"/>
                    <a:pt x="3613090" y="531806"/>
                  </a:cubicBezTo>
                  <a:cubicBezTo>
                    <a:pt x="3604320" y="689557"/>
                    <a:pt x="3558966" y="836182"/>
                    <a:pt x="3469765" y="966588"/>
                  </a:cubicBezTo>
                  <a:cubicBezTo>
                    <a:pt x="3409795" y="1054374"/>
                    <a:pt x="3328799" y="1121322"/>
                    <a:pt x="3237712" y="1176766"/>
                  </a:cubicBezTo>
                  <a:cubicBezTo>
                    <a:pt x="3132387" y="1240790"/>
                    <a:pt x="3029986" y="1309152"/>
                    <a:pt x="2944745" y="1399673"/>
                  </a:cubicBezTo>
                  <a:cubicBezTo>
                    <a:pt x="2918061" y="1428055"/>
                    <a:pt x="2893639" y="1458323"/>
                    <a:pt x="2876949" y="1494060"/>
                  </a:cubicBezTo>
                  <a:cubicBezTo>
                    <a:pt x="2843004" y="1566570"/>
                    <a:pt x="2854036" y="1632858"/>
                    <a:pt x="2908443" y="1691602"/>
                  </a:cubicBezTo>
                  <a:cubicBezTo>
                    <a:pt x="2943803" y="1729790"/>
                    <a:pt x="2988215" y="1756381"/>
                    <a:pt x="3028289" y="1788629"/>
                  </a:cubicBezTo>
                  <a:lnTo>
                    <a:pt x="3028198" y="1788631"/>
                  </a:lnTo>
                  <a:lnTo>
                    <a:pt x="3174995" y="1862130"/>
                  </a:lnTo>
                  <a:cubicBezTo>
                    <a:pt x="3223237" y="1887778"/>
                    <a:pt x="3269582" y="1916537"/>
                    <a:pt x="3310411" y="1954301"/>
                  </a:cubicBezTo>
                  <a:cubicBezTo>
                    <a:pt x="3361234" y="2001258"/>
                    <a:pt x="3366515" y="2058682"/>
                    <a:pt x="3329740" y="2117049"/>
                  </a:cubicBezTo>
                  <a:cubicBezTo>
                    <a:pt x="3284291" y="2189089"/>
                    <a:pt x="3218664" y="2239912"/>
                    <a:pt x="3149170" y="2286587"/>
                  </a:cubicBezTo>
                  <a:cubicBezTo>
                    <a:pt x="3085146" y="2329584"/>
                    <a:pt x="3012446" y="2348631"/>
                    <a:pt x="2937485" y="2351743"/>
                  </a:cubicBezTo>
                  <a:cubicBezTo>
                    <a:pt x="2874591" y="2354383"/>
                    <a:pt x="2812075" y="2340145"/>
                    <a:pt x="2752011" y="2319589"/>
                  </a:cubicBezTo>
                  <a:cubicBezTo>
                    <a:pt x="2733436" y="2313178"/>
                    <a:pt x="2712409" y="2311574"/>
                    <a:pt x="2697416" y="2296393"/>
                  </a:cubicBezTo>
                  <a:cubicBezTo>
                    <a:pt x="2833197" y="2291584"/>
                    <a:pt x="2949082" y="2241798"/>
                    <a:pt x="3048089" y="2147883"/>
                  </a:cubicBezTo>
                  <a:cubicBezTo>
                    <a:pt x="3085523" y="2112335"/>
                    <a:pt x="3121355" y="2077163"/>
                    <a:pt x="3146719" y="2031903"/>
                  </a:cubicBezTo>
                  <a:cubicBezTo>
                    <a:pt x="3185850" y="1961939"/>
                    <a:pt x="3168312" y="1907626"/>
                    <a:pt x="3106079" y="1854634"/>
                  </a:cubicBezTo>
                  <a:cubicBezTo>
                    <a:pt x="3077697" y="1830401"/>
                    <a:pt x="3045449" y="1810694"/>
                    <a:pt x="3014898" y="1788912"/>
                  </a:cubicBezTo>
                  <a:lnTo>
                    <a:pt x="3014989" y="1788910"/>
                  </a:lnTo>
                  <a:lnTo>
                    <a:pt x="2927974" y="1746893"/>
                  </a:lnTo>
                  <a:cubicBezTo>
                    <a:pt x="2899603" y="1731653"/>
                    <a:pt x="2871622" y="1715647"/>
                    <a:pt x="2843287" y="1700277"/>
                  </a:cubicBezTo>
                  <a:cubicBezTo>
                    <a:pt x="2782751" y="1667369"/>
                    <a:pt x="2726836" y="1628898"/>
                    <a:pt x="2682047" y="1575057"/>
                  </a:cubicBezTo>
                  <a:cubicBezTo>
                    <a:pt x="2622077" y="1502734"/>
                    <a:pt x="2623398" y="1433147"/>
                    <a:pt x="2668375" y="1356864"/>
                  </a:cubicBezTo>
                  <a:cubicBezTo>
                    <a:pt x="2722498" y="1265212"/>
                    <a:pt x="2806136" y="1204676"/>
                    <a:pt x="2887133" y="1140463"/>
                  </a:cubicBezTo>
                  <a:cubicBezTo>
                    <a:pt x="2974542" y="1071064"/>
                    <a:pt x="3078264" y="1025804"/>
                    <a:pt x="3162372" y="951501"/>
                  </a:cubicBezTo>
                  <a:cubicBezTo>
                    <a:pt x="3273732" y="853155"/>
                    <a:pt x="3353220" y="734912"/>
                    <a:pt x="3398198" y="592625"/>
                  </a:cubicBezTo>
                  <a:cubicBezTo>
                    <a:pt x="3427994" y="498238"/>
                    <a:pt x="3448267" y="403003"/>
                    <a:pt x="3447701" y="303713"/>
                  </a:cubicBezTo>
                  <a:close/>
                  <a:moveTo>
                    <a:pt x="286460" y="0"/>
                  </a:moveTo>
                  <a:cubicBezTo>
                    <a:pt x="324648" y="4526"/>
                    <a:pt x="357368" y="24045"/>
                    <a:pt x="389333" y="42243"/>
                  </a:cubicBezTo>
                  <a:cubicBezTo>
                    <a:pt x="456563" y="80714"/>
                    <a:pt x="522380" y="123523"/>
                    <a:pt x="548687" y="202163"/>
                  </a:cubicBezTo>
                  <a:cubicBezTo>
                    <a:pt x="571318" y="270053"/>
                    <a:pt x="572355" y="337189"/>
                    <a:pt x="525585" y="398102"/>
                  </a:cubicBezTo>
                  <a:cubicBezTo>
                    <a:pt x="503804" y="426390"/>
                    <a:pt x="480891" y="456469"/>
                    <a:pt x="500598" y="494469"/>
                  </a:cubicBezTo>
                  <a:cubicBezTo>
                    <a:pt x="510876" y="514176"/>
                    <a:pt x="527000" y="531337"/>
                    <a:pt x="542181" y="548027"/>
                  </a:cubicBezTo>
                  <a:cubicBezTo>
                    <a:pt x="616295" y="629496"/>
                    <a:pt x="695877" y="703609"/>
                    <a:pt x="794979" y="755847"/>
                  </a:cubicBezTo>
                  <a:cubicBezTo>
                    <a:pt x="848160" y="783852"/>
                    <a:pt x="882482" y="826850"/>
                    <a:pt x="893137" y="892760"/>
                  </a:cubicBezTo>
                  <a:cubicBezTo>
                    <a:pt x="902755" y="952070"/>
                    <a:pt x="898983" y="1010342"/>
                    <a:pt x="902283" y="1068992"/>
                  </a:cubicBezTo>
                  <a:cubicBezTo>
                    <a:pt x="905395" y="1123588"/>
                    <a:pt x="901812" y="1177900"/>
                    <a:pt x="911996" y="1232778"/>
                  </a:cubicBezTo>
                  <a:cubicBezTo>
                    <a:pt x="926045" y="1308118"/>
                    <a:pt x="896909" y="1374311"/>
                    <a:pt x="856363" y="1437864"/>
                  </a:cubicBezTo>
                  <a:cubicBezTo>
                    <a:pt x="788850" y="1543566"/>
                    <a:pt x="715774" y="1645496"/>
                    <a:pt x="643545" y="1747991"/>
                  </a:cubicBezTo>
                  <a:cubicBezTo>
                    <a:pt x="585744" y="1830026"/>
                    <a:pt x="527471" y="1911589"/>
                    <a:pt x="476836" y="1998055"/>
                  </a:cubicBezTo>
                  <a:cubicBezTo>
                    <a:pt x="447512" y="2048124"/>
                    <a:pt x="423939" y="2101776"/>
                    <a:pt x="431199" y="2163727"/>
                  </a:cubicBezTo>
                  <a:cubicBezTo>
                    <a:pt x="433556" y="2183528"/>
                    <a:pt x="439780" y="2198709"/>
                    <a:pt x="452038" y="2213701"/>
                  </a:cubicBezTo>
                  <a:cubicBezTo>
                    <a:pt x="498147" y="2269900"/>
                    <a:pt x="561039" y="2299696"/>
                    <a:pt x="626384" y="2325061"/>
                  </a:cubicBezTo>
                  <a:cubicBezTo>
                    <a:pt x="656369" y="2336753"/>
                    <a:pt x="684374" y="2352028"/>
                    <a:pt x="710399" y="2369944"/>
                  </a:cubicBezTo>
                  <a:cubicBezTo>
                    <a:pt x="744815" y="2393517"/>
                    <a:pt x="760374" y="2460276"/>
                    <a:pt x="746230" y="2500350"/>
                  </a:cubicBezTo>
                  <a:cubicBezTo>
                    <a:pt x="714830" y="2589739"/>
                    <a:pt x="677773" y="2676300"/>
                    <a:pt x="623178" y="2754374"/>
                  </a:cubicBezTo>
                  <a:cubicBezTo>
                    <a:pt x="569714" y="2830845"/>
                    <a:pt x="502201" y="2885157"/>
                    <a:pt x="403289" y="2885534"/>
                  </a:cubicBezTo>
                  <a:cubicBezTo>
                    <a:pt x="356708" y="2885723"/>
                    <a:pt x="310693" y="2892229"/>
                    <a:pt x="264584" y="2896567"/>
                  </a:cubicBezTo>
                  <a:cubicBezTo>
                    <a:pt x="227150" y="2900149"/>
                    <a:pt x="191979" y="2948804"/>
                    <a:pt x="191319" y="2999440"/>
                  </a:cubicBezTo>
                  <a:cubicBezTo>
                    <a:pt x="190093" y="3091375"/>
                    <a:pt x="189999" y="3183404"/>
                    <a:pt x="189433" y="3275339"/>
                  </a:cubicBezTo>
                  <a:cubicBezTo>
                    <a:pt x="118148" y="3214049"/>
                    <a:pt x="55632" y="3144744"/>
                    <a:pt x="0" y="3069121"/>
                  </a:cubicBezTo>
                  <a:cubicBezTo>
                    <a:pt x="3489" y="3021881"/>
                    <a:pt x="-1037" y="2974546"/>
                    <a:pt x="6506" y="2927117"/>
                  </a:cubicBezTo>
                  <a:cubicBezTo>
                    <a:pt x="16690" y="2863376"/>
                    <a:pt x="47241" y="2833485"/>
                    <a:pt x="111642" y="2832919"/>
                  </a:cubicBezTo>
                  <a:cubicBezTo>
                    <a:pt x="165200" y="2832448"/>
                    <a:pt x="218664" y="2834522"/>
                    <a:pt x="270619" y="2816229"/>
                  </a:cubicBezTo>
                  <a:cubicBezTo>
                    <a:pt x="335869" y="2793316"/>
                    <a:pt x="386504" y="2753054"/>
                    <a:pt x="422618" y="2694592"/>
                  </a:cubicBezTo>
                  <a:cubicBezTo>
                    <a:pt x="467596" y="2621799"/>
                    <a:pt x="509839" y="2547496"/>
                    <a:pt x="531055" y="2463765"/>
                  </a:cubicBezTo>
                  <a:cubicBezTo>
                    <a:pt x="549253" y="2391914"/>
                    <a:pt x="537466" y="2364758"/>
                    <a:pt x="476176" y="2320440"/>
                  </a:cubicBezTo>
                  <a:cubicBezTo>
                    <a:pt x="443174" y="2296584"/>
                    <a:pt x="403100" y="2288569"/>
                    <a:pt x="368212" y="2269051"/>
                  </a:cubicBezTo>
                  <a:cubicBezTo>
                    <a:pt x="336152" y="2251041"/>
                    <a:pt x="302961" y="2235860"/>
                    <a:pt x="275334" y="2210213"/>
                  </a:cubicBezTo>
                  <a:cubicBezTo>
                    <a:pt x="231488" y="2169478"/>
                    <a:pt x="221964" y="2122615"/>
                    <a:pt x="240445" y="2067077"/>
                  </a:cubicBezTo>
                  <a:cubicBezTo>
                    <a:pt x="269865" y="1978725"/>
                    <a:pt x="323611" y="1904140"/>
                    <a:pt x="375095" y="1828517"/>
                  </a:cubicBezTo>
                  <a:cubicBezTo>
                    <a:pt x="453169" y="1713763"/>
                    <a:pt x="537372" y="1603347"/>
                    <a:pt x="612052" y="1486047"/>
                  </a:cubicBezTo>
                  <a:cubicBezTo>
                    <a:pt x="640905" y="1440693"/>
                    <a:pt x="674850" y="1398827"/>
                    <a:pt x="688052" y="1345363"/>
                  </a:cubicBezTo>
                  <a:cubicBezTo>
                    <a:pt x="697858" y="1305760"/>
                    <a:pt x="695877" y="1264837"/>
                    <a:pt x="691257" y="1225706"/>
                  </a:cubicBezTo>
                  <a:cubicBezTo>
                    <a:pt x="683620" y="1161304"/>
                    <a:pt x="689937" y="1096997"/>
                    <a:pt x="685977" y="1032878"/>
                  </a:cubicBezTo>
                  <a:cubicBezTo>
                    <a:pt x="683148" y="987995"/>
                    <a:pt x="680131" y="943112"/>
                    <a:pt x="669476" y="898700"/>
                  </a:cubicBezTo>
                  <a:cubicBezTo>
                    <a:pt x="659481" y="857117"/>
                    <a:pt x="634871" y="828170"/>
                    <a:pt x="600831" y="808180"/>
                  </a:cubicBezTo>
                  <a:cubicBezTo>
                    <a:pt x="512951" y="756696"/>
                    <a:pt x="431293" y="697763"/>
                    <a:pt x="363214" y="621669"/>
                  </a:cubicBezTo>
                  <a:cubicBezTo>
                    <a:pt x="341621" y="597531"/>
                    <a:pt x="319274" y="573863"/>
                    <a:pt x="303056" y="544915"/>
                  </a:cubicBezTo>
                  <a:cubicBezTo>
                    <a:pt x="287026" y="516345"/>
                    <a:pt x="291364" y="492677"/>
                    <a:pt x="311730" y="469859"/>
                  </a:cubicBezTo>
                  <a:cubicBezTo>
                    <a:pt x="397254" y="374058"/>
                    <a:pt x="369815" y="240823"/>
                    <a:pt x="272128" y="164729"/>
                  </a:cubicBezTo>
                  <a:cubicBezTo>
                    <a:pt x="242331" y="141533"/>
                    <a:pt x="211969" y="118243"/>
                    <a:pt x="176327" y="103910"/>
                  </a:cubicBezTo>
                  <a:cubicBezTo>
                    <a:pt x="208009" y="63930"/>
                    <a:pt x="246763" y="31494"/>
                    <a:pt x="286460" y="0"/>
                  </a:cubicBezTo>
                  <a:close/>
                </a:path>
              </a:pathLst>
            </a:custGeom>
            <a:solidFill>
              <a:schemeClr val="accent3"/>
            </a:solidFill>
            <a:ln w="94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67B47006-1BED-4C13-A7DD-CDA3BCD66E38}"/>
                </a:ext>
              </a:extLst>
            </p:cNvPr>
            <p:cNvSpPr/>
            <p:nvPr/>
          </p:nvSpPr>
          <p:spPr>
            <a:xfrm>
              <a:off x="5900713" y="518876"/>
              <a:ext cx="1235094" cy="1098958"/>
            </a:xfrm>
            <a:custGeom>
              <a:avLst/>
              <a:gdLst>
                <a:gd name="connsiteX0" fmla="*/ 571 w 1235094"/>
                <a:gd name="connsiteY0" fmla="*/ 654934 h 1098958"/>
                <a:gd name="connsiteX1" fmla="*/ 24804 w 1235094"/>
                <a:gd name="connsiteY1" fmla="*/ 678507 h 1098958"/>
                <a:gd name="connsiteX2" fmla="*/ 537095 w 1235094"/>
                <a:gd name="connsiteY2" fmla="*/ 1060391 h 1098958"/>
                <a:gd name="connsiteX3" fmla="*/ 1120953 w 1235094"/>
                <a:gd name="connsiteY3" fmla="*/ 962138 h 1098958"/>
                <a:gd name="connsiteX4" fmla="*/ 1073430 w 1235094"/>
                <a:gd name="connsiteY4" fmla="*/ 1025880 h 1098958"/>
                <a:gd name="connsiteX5" fmla="*/ 136635 w 1235094"/>
                <a:gd name="connsiteY5" fmla="*/ 876710 h 1098958"/>
                <a:gd name="connsiteX6" fmla="*/ 8869 w 1235094"/>
                <a:gd name="connsiteY6" fmla="*/ 693782 h 1098958"/>
                <a:gd name="connsiteX7" fmla="*/ 571 w 1235094"/>
                <a:gd name="connsiteY7" fmla="*/ 654934 h 1098958"/>
                <a:gd name="connsiteX8" fmla="*/ 1201256 w 1235094"/>
                <a:gd name="connsiteY8" fmla="*/ 249936 h 1098958"/>
                <a:gd name="connsiteX9" fmla="*/ 1230804 w 1235094"/>
                <a:gd name="connsiteY9" fmla="*/ 287194 h 1098958"/>
                <a:gd name="connsiteX10" fmla="*/ 1163668 w 1235094"/>
                <a:gd name="connsiteY10" fmla="*/ 470969 h 1098958"/>
                <a:gd name="connsiteX11" fmla="*/ 1097004 w 1235094"/>
                <a:gd name="connsiteY11" fmla="*/ 447396 h 1098958"/>
                <a:gd name="connsiteX12" fmla="*/ 1091912 w 1235094"/>
                <a:gd name="connsiteY12" fmla="*/ 410056 h 1098958"/>
                <a:gd name="connsiteX13" fmla="*/ 1156502 w 1235094"/>
                <a:gd name="connsiteY13" fmla="*/ 263809 h 1098958"/>
                <a:gd name="connsiteX14" fmla="*/ 1201256 w 1235094"/>
                <a:gd name="connsiteY14" fmla="*/ 249936 h 1098958"/>
                <a:gd name="connsiteX15" fmla="*/ 366299 w 1235094"/>
                <a:gd name="connsiteY15" fmla="*/ 457 h 1098958"/>
                <a:gd name="connsiteX16" fmla="*/ 383776 w 1235094"/>
                <a:gd name="connsiteY16" fmla="*/ 1488 h 1098958"/>
                <a:gd name="connsiteX17" fmla="*/ 420645 w 1235094"/>
                <a:gd name="connsiteY17" fmla="*/ 52406 h 1098958"/>
                <a:gd name="connsiteX18" fmla="*/ 422908 w 1235094"/>
                <a:gd name="connsiteY18" fmla="*/ 86823 h 1098958"/>
                <a:gd name="connsiteX19" fmla="*/ 376893 w 1235094"/>
                <a:gd name="connsiteY19" fmla="*/ 214589 h 1098958"/>
                <a:gd name="connsiteX20" fmla="*/ 294387 w 1235094"/>
                <a:gd name="connsiteY20" fmla="*/ 195824 h 1098958"/>
                <a:gd name="connsiteX21" fmla="*/ 327672 w 1235094"/>
                <a:gd name="connsiteY21" fmla="*/ 28833 h 1098958"/>
                <a:gd name="connsiteX22" fmla="*/ 366299 w 1235094"/>
                <a:gd name="connsiteY22" fmla="*/ 457 h 1098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35094" h="1098958">
                  <a:moveTo>
                    <a:pt x="571" y="654934"/>
                  </a:moveTo>
                  <a:cubicBezTo>
                    <a:pt x="15846" y="657103"/>
                    <a:pt x="20184" y="668229"/>
                    <a:pt x="24804" y="678507"/>
                  </a:cubicBezTo>
                  <a:cubicBezTo>
                    <a:pt x="125697" y="899528"/>
                    <a:pt x="300704" y="1021637"/>
                    <a:pt x="537095" y="1060391"/>
                  </a:cubicBezTo>
                  <a:cubicBezTo>
                    <a:pt x="740578" y="1093676"/>
                    <a:pt x="934631" y="1065766"/>
                    <a:pt x="1120953" y="962138"/>
                  </a:cubicBezTo>
                  <a:cubicBezTo>
                    <a:pt x="1115861" y="996178"/>
                    <a:pt x="1098889" y="1015131"/>
                    <a:pt x="1073430" y="1025880"/>
                  </a:cubicBezTo>
                  <a:cubicBezTo>
                    <a:pt x="769526" y="1154401"/>
                    <a:pt x="385190" y="1118664"/>
                    <a:pt x="136635" y="876710"/>
                  </a:cubicBezTo>
                  <a:cubicBezTo>
                    <a:pt x="82417" y="823906"/>
                    <a:pt x="36780" y="764973"/>
                    <a:pt x="8869" y="693782"/>
                  </a:cubicBezTo>
                  <a:cubicBezTo>
                    <a:pt x="4060" y="681524"/>
                    <a:pt x="-1880" y="669455"/>
                    <a:pt x="571" y="654934"/>
                  </a:cubicBezTo>
                  <a:close/>
                  <a:moveTo>
                    <a:pt x="1201256" y="249936"/>
                  </a:moveTo>
                  <a:cubicBezTo>
                    <a:pt x="1214138" y="254097"/>
                    <a:pt x="1224487" y="266780"/>
                    <a:pt x="1230804" y="287194"/>
                  </a:cubicBezTo>
                  <a:cubicBezTo>
                    <a:pt x="1247777" y="342355"/>
                    <a:pt x="1212135" y="439947"/>
                    <a:pt x="1163668" y="470969"/>
                  </a:cubicBezTo>
                  <a:cubicBezTo>
                    <a:pt x="1134344" y="489733"/>
                    <a:pt x="1106999" y="480587"/>
                    <a:pt x="1097004" y="447396"/>
                  </a:cubicBezTo>
                  <a:cubicBezTo>
                    <a:pt x="1093137" y="434384"/>
                    <a:pt x="1093232" y="420334"/>
                    <a:pt x="1091912" y="410056"/>
                  </a:cubicBezTo>
                  <a:cubicBezTo>
                    <a:pt x="1095401" y="350747"/>
                    <a:pt x="1112373" y="300677"/>
                    <a:pt x="1156502" y="263809"/>
                  </a:cubicBezTo>
                  <a:cubicBezTo>
                    <a:pt x="1172956" y="250137"/>
                    <a:pt x="1188373" y="245776"/>
                    <a:pt x="1201256" y="249936"/>
                  </a:cubicBezTo>
                  <a:close/>
                  <a:moveTo>
                    <a:pt x="366299" y="457"/>
                  </a:moveTo>
                  <a:cubicBezTo>
                    <a:pt x="371713" y="-363"/>
                    <a:pt x="377530" y="-115"/>
                    <a:pt x="383776" y="1488"/>
                  </a:cubicBezTo>
                  <a:cubicBezTo>
                    <a:pt x="408575" y="7900"/>
                    <a:pt x="415270" y="30813"/>
                    <a:pt x="420645" y="52406"/>
                  </a:cubicBezTo>
                  <a:cubicBezTo>
                    <a:pt x="423379" y="63438"/>
                    <a:pt x="422342" y="75413"/>
                    <a:pt x="422908" y="86823"/>
                  </a:cubicBezTo>
                  <a:cubicBezTo>
                    <a:pt x="421682" y="134723"/>
                    <a:pt x="409612" y="178758"/>
                    <a:pt x="376893" y="214589"/>
                  </a:cubicBezTo>
                  <a:cubicBezTo>
                    <a:pt x="344362" y="250231"/>
                    <a:pt x="307588" y="242028"/>
                    <a:pt x="294387" y="195824"/>
                  </a:cubicBezTo>
                  <a:cubicBezTo>
                    <a:pt x="276943" y="135006"/>
                    <a:pt x="292124" y="79279"/>
                    <a:pt x="327672" y="28833"/>
                  </a:cubicBezTo>
                  <a:cubicBezTo>
                    <a:pt x="337432" y="14972"/>
                    <a:pt x="350055" y="2914"/>
                    <a:pt x="366299" y="457"/>
                  </a:cubicBezTo>
                  <a:close/>
                </a:path>
              </a:pathLst>
            </a:custGeom>
            <a:solidFill>
              <a:srgbClr val="3F2A66"/>
            </a:solidFill>
            <a:ln w="94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0" name="Graphic 29">
            <a:extLst>
              <a:ext uri="{FF2B5EF4-FFF2-40B4-BE49-F238E27FC236}">
                <a16:creationId xmlns:a16="http://schemas.microsoft.com/office/drawing/2014/main" xmlns="" id="{50791ABE-A64D-4EAB-89E5-317A06DFD237}"/>
              </a:ext>
            </a:extLst>
          </p:cNvPr>
          <p:cNvGrpSpPr/>
          <p:nvPr/>
        </p:nvGrpSpPr>
        <p:grpSpPr>
          <a:xfrm rot="17100000">
            <a:off x="4853777" y="2257201"/>
            <a:ext cx="5579263" cy="2668169"/>
            <a:chOff x="3496317" y="2353600"/>
            <a:chExt cx="5206045" cy="2489686"/>
          </a:xfrm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xmlns="" id="{EF28DFC0-C90A-450C-B497-7BC41396370D}"/>
                </a:ext>
              </a:extLst>
            </p:cNvPr>
            <p:cNvSpPr/>
            <p:nvPr/>
          </p:nvSpPr>
          <p:spPr>
            <a:xfrm>
              <a:off x="4342675" y="2353632"/>
              <a:ext cx="1649799" cy="1468918"/>
            </a:xfrm>
            <a:custGeom>
              <a:avLst/>
              <a:gdLst>
                <a:gd name="connsiteX0" fmla="*/ 1399506 w 1649799"/>
                <a:gd name="connsiteY0" fmla="*/ 17705 h 1468918"/>
                <a:gd name="connsiteX1" fmla="*/ 1545929 w 1649799"/>
                <a:gd name="connsiteY1" fmla="*/ 3350 h 1468918"/>
                <a:gd name="connsiteX2" fmla="*/ 1638758 w 1649799"/>
                <a:gd name="connsiteY2" fmla="*/ 0 h 1468918"/>
                <a:gd name="connsiteX3" fmla="*/ 1649764 w 1649799"/>
                <a:gd name="connsiteY3" fmla="*/ 12441 h 1468918"/>
                <a:gd name="connsiteX4" fmla="*/ 1649764 w 1649799"/>
                <a:gd name="connsiteY4" fmla="*/ 38759 h 1468918"/>
                <a:gd name="connsiteX5" fmla="*/ 1649764 w 1649799"/>
                <a:gd name="connsiteY5" fmla="*/ 1083811 h 1468918"/>
                <a:gd name="connsiteX6" fmla="*/ 1615312 w 1649799"/>
                <a:gd name="connsiteY6" fmla="*/ 1120177 h 1468918"/>
                <a:gd name="connsiteX7" fmla="*/ 1452620 w 1649799"/>
                <a:gd name="connsiteY7" fmla="*/ 1145538 h 1468918"/>
                <a:gd name="connsiteX8" fmla="*/ 1325338 w 1649799"/>
                <a:gd name="connsiteY8" fmla="*/ 1177119 h 1468918"/>
                <a:gd name="connsiteX9" fmla="*/ 1183223 w 1649799"/>
                <a:gd name="connsiteY9" fmla="*/ 1227362 h 1468918"/>
                <a:gd name="connsiteX10" fmla="*/ 953541 w 1649799"/>
                <a:gd name="connsiteY10" fmla="*/ 1348902 h 1468918"/>
                <a:gd name="connsiteX11" fmla="*/ 801855 w 1649799"/>
                <a:gd name="connsiteY11" fmla="*/ 1460872 h 1468918"/>
                <a:gd name="connsiteX12" fmla="*/ 768360 w 1649799"/>
                <a:gd name="connsiteY12" fmla="*/ 1458958 h 1468918"/>
                <a:gd name="connsiteX13" fmla="*/ 273109 w 1649799"/>
                <a:gd name="connsiteY13" fmla="*/ 963706 h 1468918"/>
                <a:gd name="connsiteX14" fmla="*/ 9932 w 1649799"/>
                <a:gd name="connsiteY14" fmla="*/ 700529 h 1468918"/>
                <a:gd name="connsiteX15" fmla="*/ 10889 w 1649799"/>
                <a:gd name="connsiteY15" fmla="*/ 667991 h 1468918"/>
                <a:gd name="connsiteX16" fmla="*/ 128601 w 1649799"/>
                <a:gd name="connsiteY16" fmla="*/ 568941 h 1468918"/>
                <a:gd name="connsiteX17" fmla="*/ 141999 w 1649799"/>
                <a:gd name="connsiteY17" fmla="*/ 553150 h 1468918"/>
                <a:gd name="connsiteX18" fmla="*/ 174537 w 1649799"/>
                <a:gd name="connsiteY18" fmla="*/ 522047 h 1468918"/>
                <a:gd name="connsiteX19" fmla="*/ 497527 w 1649799"/>
                <a:gd name="connsiteY19" fmla="*/ 311506 h 1468918"/>
                <a:gd name="connsiteX20" fmla="*/ 620981 w 1649799"/>
                <a:gd name="connsiteY20" fmla="*/ 249779 h 1468918"/>
                <a:gd name="connsiteX21" fmla="*/ 797070 w 1649799"/>
                <a:gd name="connsiteY21" fmla="*/ 170347 h 1468918"/>
                <a:gd name="connsiteX22" fmla="*/ 829130 w 1649799"/>
                <a:gd name="connsiteY22" fmla="*/ 158863 h 1468918"/>
                <a:gd name="connsiteX23" fmla="*/ 1016704 w 1649799"/>
                <a:gd name="connsiteY23" fmla="*/ 94744 h 1468918"/>
                <a:gd name="connsiteX24" fmla="*/ 1367447 w 1649799"/>
                <a:gd name="connsiteY24" fmla="*/ 17226 h 1468918"/>
                <a:gd name="connsiteX25" fmla="*/ 1399506 w 1649799"/>
                <a:gd name="connsiteY25" fmla="*/ 17705 h 1468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649799" h="1468918">
                  <a:moveTo>
                    <a:pt x="1399506" y="17705"/>
                  </a:moveTo>
                  <a:cubicBezTo>
                    <a:pt x="1448314" y="12920"/>
                    <a:pt x="1497121" y="7178"/>
                    <a:pt x="1545929" y="3350"/>
                  </a:cubicBezTo>
                  <a:cubicBezTo>
                    <a:pt x="1577031" y="957"/>
                    <a:pt x="1608134" y="479"/>
                    <a:pt x="1638758" y="0"/>
                  </a:cubicBezTo>
                  <a:cubicBezTo>
                    <a:pt x="1645936" y="0"/>
                    <a:pt x="1650242" y="4307"/>
                    <a:pt x="1649764" y="12441"/>
                  </a:cubicBezTo>
                  <a:cubicBezTo>
                    <a:pt x="1649285" y="21054"/>
                    <a:pt x="1649764" y="30146"/>
                    <a:pt x="1649764" y="38759"/>
                  </a:cubicBezTo>
                  <a:cubicBezTo>
                    <a:pt x="1649764" y="387109"/>
                    <a:pt x="1649764" y="735460"/>
                    <a:pt x="1649764" y="1083811"/>
                  </a:cubicBezTo>
                  <a:cubicBezTo>
                    <a:pt x="1649764" y="1117785"/>
                    <a:pt x="1648807" y="1117306"/>
                    <a:pt x="1615312" y="1120177"/>
                  </a:cubicBezTo>
                  <a:cubicBezTo>
                    <a:pt x="1560762" y="1124962"/>
                    <a:pt x="1506213" y="1134054"/>
                    <a:pt x="1452620" y="1145538"/>
                  </a:cubicBezTo>
                  <a:cubicBezTo>
                    <a:pt x="1409555" y="1154629"/>
                    <a:pt x="1367447" y="1165156"/>
                    <a:pt x="1325338" y="1177119"/>
                  </a:cubicBezTo>
                  <a:cubicBezTo>
                    <a:pt x="1277010" y="1190996"/>
                    <a:pt x="1229159" y="1207743"/>
                    <a:pt x="1183223" y="1227362"/>
                  </a:cubicBezTo>
                  <a:cubicBezTo>
                    <a:pt x="1103313" y="1261814"/>
                    <a:pt x="1026274" y="1301530"/>
                    <a:pt x="953541" y="1348902"/>
                  </a:cubicBezTo>
                  <a:cubicBezTo>
                    <a:pt x="900427" y="1382876"/>
                    <a:pt x="850663" y="1421156"/>
                    <a:pt x="801855" y="1460872"/>
                  </a:cubicBezTo>
                  <a:cubicBezTo>
                    <a:pt x="787979" y="1472356"/>
                    <a:pt x="780801" y="1471399"/>
                    <a:pt x="768360" y="1458958"/>
                  </a:cubicBezTo>
                  <a:cubicBezTo>
                    <a:pt x="603755" y="1293395"/>
                    <a:pt x="438193" y="1128790"/>
                    <a:pt x="273109" y="963706"/>
                  </a:cubicBezTo>
                  <a:cubicBezTo>
                    <a:pt x="185543" y="876140"/>
                    <a:pt x="97977" y="787617"/>
                    <a:pt x="9932" y="700529"/>
                  </a:cubicBezTo>
                  <a:cubicBezTo>
                    <a:pt x="-3466" y="687610"/>
                    <a:pt x="-3466" y="681389"/>
                    <a:pt x="10889" y="667991"/>
                  </a:cubicBezTo>
                  <a:cubicBezTo>
                    <a:pt x="48691" y="633060"/>
                    <a:pt x="86971" y="599565"/>
                    <a:pt x="128601" y="568941"/>
                  </a:cubicBezTo>
                  <a:cubicBezTo>
                    <a:pt x="133864" y="565113"/>
                    <a:pt x="140563" y="560806"/>
                    <a:pt x="141999" y="553150"/>
                  </a:cubicBezTo>
                  <a:cubicBezTo>
                    <a:pt x="150612" y="540709"/>
                    <a:pt x="162575" y="531139"/>
                    <a:pt x="174537" y="522047"/>
                  </a:cubicBezTo>
                  <a:cubicBezTo>
                    <a:pt x="277416" y="444530"/>
                    <a:pt x="384600" y="373711"/>
                    <a:pt x="497527" y="311506"/>
                  </a:cubicBezTo>
                  <a:cubicBezTo>
                    <a:pt x="538200" y="289973"/>
                    <a:pt x="577916" y="266527"/>
                    <a:pt x="620981" y="249779"/>
                  </a:cubicBezTo>
                  <a:cubicBezTo>
                    <a:pt x="678402" y="220112"/>
                    <a:pt x="735822" y="190923"/>
                    <a:pt x="797070" y="170347"/>
                  </a:cubicBezTo>
                  <a:cubicBezTo>
                    <a:pt x="807598" y="166519"/>
                    <a:pt x="821953" y="171783"/>
                    <a:pt x="829130" y="158863"/>
                  </a:cubicBezTo>
                  <a:cubicBezTo>
                    <a:pt x="890379" y="133981"/>
                    <a:pt x="953541" y="113884"/>
                    <a:pt x="1016704" y="94744"/>
                  </a:cubicBezTo>
                  <a:cubicBezTo>
                    <a:pt x="1132023" y="61248"/>
                    <a:pt x="1248778" y="34931"/>
                    <a:pt x="1367447" y="17226"/>
                  </a:cubicBezTo>
                  <a:cubicBezTo>
                    <a:pt x="1377974" y="14834"/>
                    <a:pt x="1388979" y="11484"/>
                    <a:pt x="1399506" y="17705"/>
                  </a:cubicBezTo>
                  <a:close/>
                </a:path>
              </a:pathLst>
            </a:custGeom>
            <a:solidFill>
              <a:schemeClr val="accent2"/>
            </a:solidFill>
            <a:ln w="4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xmlns="" id="{4C1E7CCF-AAAD-4944-A9D6-C873D71CA058}"/>
                </a:ext>
              </a:extLst>
            </p:cNvPr>
            <p:cNvSpPr/>
            <p:nvPr/>
          </p:nvSpPr>
          <p:spPr>
            <a:xfrm>
              <a:off x="6205373" y="2353600"/>
              <a:ext cx="1647498" cy="1471438"/>
            </a:xfrm>
            <a:custGeom>
              <a:avLst/>
              <a:gdLst>
                <a:gd name="connsiteX0" fmla="*/ 1511593 w 1647498"/>
                <a:gd name="connsiteY0" fmla="*/ 560838 h 1471438"/>
                <a:gd name="connsiteX1" fmla="*/ 1635047 w 1647498"/>
                <a:gd name="connsiteY1" fmla="*/ 666109 h 1471438"/>
                <a:gd name="connsiteX2" fmla="*/ 1635526 w 1647498"/>
                <a:gd name="connsiteY2" fmla="*/ 705825 h 1471438"/>
                <a:gd name="connsiteX3" fmla="*/ 961792 w 1647498"/>
                <a:gd name="connsiteY3" fmla="*/ 1378601 h 1471438"/>
                <a:gd name="connsiteX4" fmla="*/ 880447 w 1647498"/>
                <a:gd name="connsiteY4" fmla="*/ 1460904 h 1471438"/>
                <a:gd name="connsiteX5" fmla="*/ 847430 w 1647498"/>
                <a:gd name="connsiteY5" fmla="*/ 1463775 h 1471438"/>
                <a:gd name="connsiteX6" fmla="*/ 589995 w 1647498"/>
                <a:gd name="connsiteY6" fmla="*/ 1287685 h 1471438"/>
                <a:gd name="connsiteX7" fmla="*/ 373711 w 1647498"/>
                <a:gd name="connsiteY7" fmla="*/ 1194377 h 1471438"/>
                <a:gd name="connsiteX8" fmla="*/ 180396 w 1647498"/>
                <a:gd name="connsiteY8" fmla="*/ 1141263 h 1471438"/>
                <a:gd name="connsiteX9" fmla="*/ 24882 w 1647498"/>
                <a:gd name="connsiteY9" fmla="*/ 1120209 h 1471438"/>
                <a:gd name="connsiteX10" fmla="*/ 0 w 1647498"/>
                <a:gd name="connsiteY10" fmla="*/ 1093891 h 1471438"/>
                <a:gd name="connsiteX11" fmla="*/ 479 w 1647498"/>
                <a:gd name="connsiteY11" fmla="*/ 261773 h 1471438"/>
                <a:gd name="connsiteX12" fmla="*/ 0 w 1647498"/>
                <a:gd name="connsiteY12" fmla="*/ 22522 h 1471438"/>
                <a:gd name="connsiteX13" fmla="*/ 22968 w 1647498"/>
                <a:gd name="connsiteY13" fmla="*/ 32 h 1471438"/>
                <a:gd name="connsiteX14" fmla="*/ 267005 w 1647498"/>
                <a:gd name="connsiteY14" fmla="*/ 22522 h 1471438"/>
                <a:gd name="connsiteX15" fmla="*/ 344044 w 1647498"/>
                <a:gd name="connsiteY15" fmla="*/ 34484 h 1471438"/>
                <a:gd name="connsiteX16" fmla="*/ 427782 w 1647498"/>
                <a:gd name="connsiteY16" fmla="*/ 44054 h 1471438"/>
                <a:gd name="connsiteX17" fmla="*/ 690959 w 1647498"/>
                <a:gd name="connsiteY17" fmla="*/ 113437 h 1471438"/>
                <a:gd name="connsiteX18" fmla="*/ 1119698 w 1647498"/>
                <a:gd name="connsiteY18" fmla="*/ 295269 h 1471438"/>
                <a:gd name="connsiteX19" fmla="*/ 1492453 w 1647498"/>
                <a:gd name="connsiteY19" fmla="*/ 536913 h 1471438"/>
                <a:gd name="connsiteX20" fmla="*/ 1511593 w 1647498"/>
                <a:gd name="connsiteY20" fmla="*/ 560838 h 14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47498" h="1471438">
                  <a:moveTo>
                    <a:pt x="1511593" y="560838"/>
                  </a:moveTo>
                  <a:cubicBezTo>
                    <a:pt x="1552744" y="595769"/>
                    <a:pt x="1593417" y="631657"/>
                    <a:pt x="1635047" y="666109"/>
                  </a:cubicBezTo>
                  <a:cubicBezTo>
                    <a:pt x="1652752" y="680464"/>
                    <a:pt x="1650359" y="690991"/>
                    <a:pt x="1635526" y="705825"/>
                  </a:cubicBezTo>
                  <a:cubicBezTo>
                    <a:pt x="1410629" y="929764"/>
                    <a:pt x="1186211" y="1154183"/>
                    <a:pt x="961792" y="1378601"/>
                  </a:cubicBezTo>
                  <a:cubicBezTo>
                    <a:pt x="934518" y="1405876"/>
                    <a:pt x="906764" y="1432672"/>
                    <a:pt x="880447" y="1460904"/>
                  </a:cubicBezTo>
                  <a:cubicBezTo>
                    <a:pt x="869441" y="1472866"/>
                    <a:pt x="860828" y="1475737"/>
                    <a:pt x="847430" y="1463775"/>
                  </a:cubicBezTo>
                  <a:cubicBezTo>
                    <a:pt x="768955" y="1393913"/>
                    <a:pt x="682346" y="1336493"/>
                    <a:pt x="589995" y="1287685"/>
                  </a:cubicBezTo>
                  <a:cubicBezTo>
                    <a:pt x="520612" y="1250840"/>
                    <a:pt x="448837" y="1219259"/>
                    <a:pt x="373711" y="1194377"/>
                  </a:cubicBezTo>
                  <a:cubicBezTo>
                    <a:pt x="310071" y="1173323"/>
                    <a:pt x="245951" y="1154661"/>
                    <a:pt x="180396" y="1141263"/>
                  </a:cubicBezTo>
                  <a:cubicBezTo>
                    <a:pt x="129196" y="1131215"/>
                    <a:pt x="77518" y="1121645"/>
                    <a:pt x="24882" y="1120209"/>
                  </a:cubicBezTo>
                  <a:cubicBezTo>
                    <a:pt x="4785" y="1119731"/>
                    <a:pt x="0" y="1113031"/>
                    <a:pt x="0" y="1093891"/>
                  </a:cubicBezTo>
                  <a:cubicBezTo>
                    <a:pt x="479" y="816359"/>
                    <a:pt x="479" y="538827"/>
                    <a:pt x="479" y="261773"/>
                  </a:cubicBezTo>
                  <a:cubicBezTo>
                    <a:pt x="479" y="181863"/>
                    <a:pt x="957" y="102432"/>
                    <a:pt x="0" y="22522"/>
                  </a:cubicBezTo>
                  <a:cubicBezTo>
                    <a:pt x="0" y="4338"/>
                    <a:pt x="5742" y="-447"/>
                    <a:pt x="22968" y="32"/>
                  </a:cubicBezTo>
                  <a:cubicBezTo>
                    <a:pt x="104792" y="989"/>
                    <a:pt x="186138" y="12951"/>
                    <a:pt x="267005" y="22522"/>
                  </a:cubicBezTo>
                  <a:cubicBezTo>
                    <a:pt x="292366" y="25393"/>
                    <a:pt x="319162" y="26828"/>
                    <a:pt x="344044" y="34484"/>
                  </a:cubicBezTo>
                  <a:cubicBezTo>
                    <a:pt x="373233" y="23479"/>
                    <a:pt x="400508" y="38791"/>
                    <a:pt x="427782" y="44054"/>
                  </a:cubicBezTo>
                  <a:cubicBezTo>
                    <a:pt x="516784" y="61280"/>
                    <a:pt x="604829" y="85684"/>
                    <a:pt x="690959" y="113437"/>
                  </a:cubicBezTo>
                  <a:cubicBezTo>
                    <a:pt x="839295" y="161288"/>
                    <a:pt x="982368" y="221579"/>
                    <a:pt x="1119698" y="295269"/>
                  </a:cubicBezTo>
                  <a:cubicBezTo>
                    <a:pt x="1250809" y="365130"/>
                    <a:pt x="1375219" y="445519"/>
                    <a:pt x="1492453" y="536913"/>
                  </a:cubicBezTo>
                  <a:cubicBezTo>
                    <a:pt x="1501545" y="543612"/>
                    <a:pt x="1507286" y="551268"/>
                    <a:pt x="1511593" y="560838"/>
                  </a:cubicBezTo>
                  <a:close/>
                </a:path>
              </a:pathLst>
            </a:custGeom>
            <a:solidFill>
              <a:schemeClr val="accent3"/>
            </a:solidFill>
            <a:ln w="4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xmlns="" id="{6C0074F6-A97B-4DFC-8891-925C4A9FBD3E}"/>
                </a:ext>
              </a:extLst>
            </p:cNvPr>
            <p:cNvSpPr/>
            <p:nvPr/>
          </p:nvSpPr>
          <p:spPr>
            <a:xfrm>
              <a:off x="3496317" y="3196558"/>
              <a:ext cx="1473807" cy="1646426"/>
            </a:xfrm>
            <a:custGeom>
              <a:avLst/>
              <a:gdLst>
                <a:gd name="connsiteX0" fmla="*/ 477795 w 1473807"/>
                <a:gd name="connsiteY0" fmla="*/ 210261 h 1646427"/>
                <a:gd name="connsiteX1" fmla="*/ 526602 w 1473807"/>
                <a:gd name="connsiteY1" fmla="*/ 184900 h 1646427"/>
                <a:gd name="connsiteX2" fmla="*/ 669675 w 1473807"/>
                <a:gd name="connsiteY2" fmla="*/ 11682 h 1646427"/>
                <a:gd name="connsiteX3" fmla="*/ 706041 w 1473807"/>
                <a:gd name="connsiteY3" fmla="*/ 10246 h 1646427"/>
                <a:gd name="connsiteX4" fmla="*/ 1455856 w 1473807"/>
                <a:gd name="connsiteY4" fmla="*/ 760540 h 1646427"/>
                <a:gd name="connsiteX5" fmla="*/ 1457292 w 1473807"/>
                <a:gd name="connsiteY5" fmla="*/ 811740 h 1646427"/>
                <a:gd name="connsiteX6" fmla="*/ 1348671 w 1473807"/>
                <a:gd name="connsiteY6" fmla="*/ 960555 h 1646427"/>
                <a:gd name="connsiteX7" fmla="*/ 1219954 w 1473807"/>
                <a:gd name="connsiteY7" fmla="*/ 1209855 h 1646427"/>
                <a:gd name="connsiteX8" fmla="*/ 1166840 w 1473807"/>
                <a:gd name="connsiteY8" fmla="*/ 1375417 h 1646427"/>
                <a:gd name="connsiteX9" fmla="*/ 1121382 w 1473807"/>
                <a:gd name="connsiteY9" fmla="*/ 1631417 h 1646427"/>
                <a:gd name="connsiteX10" fmla="*/ 1104634 w 1473807"/>
                <a:gd name="connsiteY10" fmla="*/ 1646250 h 1646427"/>
                <a:gd name="connsiteX11" fmla="*/ 1056784 w 1473807"/>
                <a:gd name="connsiteY11" fmla="*/ 1646250 h 1646427"/>
                <a:gd name="connsiteX12" fmla="*/ 40442 w 1473807"/>
                <a:gd name="connsiteY12" fmla="*/ 1646250 h 1646427"/>
                <a:gd name="connsiteX13" fmla="*/ 1684 w 1473807"/>
                <a:gd name="connsiteY13" fmla="*/ 1604621 h 1646427"/>
                <a:gd name="connsiteX14" fmla="*/ 19388 w 1473807"/>
                <a:gd name="connsiteY14" fmla="*/ 1415133 h 1646427"/>
                <a:gd name="connsiteX15" fmla="*/ 16517 w 1473807"/>
                <a:gd name="connsiteY15" fmla="*/ 1392165 h 1646427"/>
                <a:gd name="connsiteX16" fmla="*/ 156240 w 1473807"/>
                <a:gd name="connsiteY16" fmla="*/ 839493 h 1646427"/>
                <a:gd name="connsiteX17" fmla="*/ 367260 w 1473807"/>
                <a:gd name="connsiteY17" fmla="*/ 403098 h 1646427"/>
                <a:gd name="connsiteX18" fmla="*/ 471574 w 1473807"/>
                <a:gd name="connsiteY18" fmla="*/ 245670 h 1646427"/>
                <a:gd name="connsiteX19" fmla="*/ 477795 w 1473807"/>
                <a:gd name="connsiteY19" fmla="*/ 210261 h 1646427"/>
                <a:gd name="connsiteX0" fmla="*/ 471574 w 1473807"/>
                <a:gd name="connsiteY0" fmla="*/ 245670 h 1646426"/>
                <a:gd name="connsiteX1" fmla="*/ 526602 w 1473807"/>
                <a:gd name="connsiteY1" fmla="*/ 184900 h 1646426"/>
                <a:gd name="connsiteX2" fmla="*/ 669675 w 1473807"/>
                <a:gd name="connsiteY2" fmla="*/ 11682 h 1646426"/>
                <a:gd name="connsiteX3" fmla="*/ 706041 w 1473807"/>
                <a:gd name="connsiteY3" fmla="*/ 10246 h 1646426"/>
                <a:gd name="connsiteX4" fmla="*/ 1455856 w 1473807"/>
                <a:gd name="connsiteY4" fmla="*/ 760540 h 1646426"/>
                <a:gd name="connsiteX5" fmla="*/ 1457292 w 1473807"/>
                <a:gd name="connsiteY5" fmla="*/ 811740 h 1646426"/>
                <a:gd name="connsiteX6" fmla="*/ 1348671 w 1473807"/>
                <a:gd name="connsiteY6" fmla="*/ 960555 h 1646426"/>
                <a:gd name="connsiteX7" fmla="*/ 1219954 w 1473807"/>
                <a:gd name="connsiteY7" fmla="*/ 1209855 h 1646426"/>
                <a:gd name="connsiteX8" fmla="*/ 1166840 w 1473807"/>
                <a:gd name="connsiteY8" fmla="*/ 1375417 h 1646426"/>
                <a:gd name="connsiteX9" fmla="*/ 1121382 w 1473807"/>
                <a:gd name="connsiteY9" fmla="*/ 1631417 h 1646426"/>
                <a:gd name="connsiteX10" fmla="*/ 1104634 w 1473807"/>
                <a:gd name="connsiteY10" fmla="*/ 1646250 h 1646426"/>
                <a:gd name="connsiteX11" fmla="*/ 1056784 w 1473807"/>
                <a:gd name="connsiteY11" fmla="*/ 1646250 h 1646426"/>
                <a:gd name="connsiteX12" fmla="*/ 40442 w 1473807"/>
                <a:gd name="connsiteY12" fmla="*/ 1646250 h 1646426"/>
                <a:gd name="connsiteX13" fmla="*/ 1684 w 1473807"/>
                <a:gd name="connsiteY13" fmla="*/ 1604621 h 1646426"/>
                <a:gd name="connsiteX14" fmla="*/ 19388 w 1473807"/>
                <a:gd name="connsiteY14" fmla="*/ 1415133 h 1646426"/>
                <a:gd name="connsiteX15" fmla="*/ 16517 w 1473807"/>
                <a:gd name="connsiteY15" fmla="*/ 1392165 h 1646426"/>
                <a:gd name="connsiteX16" fmla="*/ 156240 w 1473807"/>
                <a:gd name="connsiteY16" fmla="*/ 839493 h 1646426"/>
                <a:gd name="connsiteX17" fmla="*/ 367260 w 1473807"/>
                <a:gd name="connsiteY17" fmla="*/ 403098 h 1646426"/>
                <a:gd name="connsiteX18" fmla="*/ 471574 w 1473807"/>
                <a:gd name="connsiteY18" fmla="*/ 245670 h 1646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473807" h="1646426">
                  <a:moveTo>
                    <a:pt x="471574" y="245670"/>
                  </a:moveTo>
                  <a:cubicBezTo>
                    <a:pt x="498131" y="209304"/>
                    <a:pt x="493585" y="223898"/>
                    <a:pt x="526602" y="184900"/>
                  </a:cubicBezTo>
                  <a:cubicBezTo>
                    <a:pt x="559619" y="145902"/>
                    <a:pt x="618953" y="67188"/>
                    <a:pt x="669675" y="11682"/>
                  </a:cubicBezTo>
                  <a:cubicBezTo>
                    <a:pt x="683073" y="-3152"/>
                    <a:pt x="691686" y="-4109"/>
                    <a:pt x="706041" y="10246"/>
                  </a:cubicBezTo>
                  <a:lnTo>
                    <a:pt x="1455856" y="760540"/>
                  </a:lnTo>
                  <a:cubicBezTo>
                    <a:pt x="1479303" y="783987"/>
                    <a:pt x="1479781" y="784465"/>
                    <a:pt x="1457292" y="811740"/>
                  </a:cubicBezTo>
                  <a:cubicBezTo>
                    <a:pt x="1418533" y="859112"/>
                    <a:pt x="1382645" y="908876"/>
                    <a:pt x="1348671" y="960555"/>
                  </a:cubicBezTo>
                  <a:cubicBezTo>
                    <a:pt x="1296993" y="1039508"/>
                    <a:pt x="1255842" y="1123724"/>
                    <a:pt x="1219954" y="1209855"/>
                  </a:cubicBezTo>
                  <a:cubicBezTo>
                    <a:pt x="1197943" y="1262969"/>
                    <a:pt x="1182631" y="1319432"/>
                    <a:pt x="1166840" y="1375417"/>
                  </a:cubicBezTo>
                  <a:cubicBezTo>
                    <a:pt x="1143872" y="1459634"/>
                    <a:pt x="1133345" y="1545765"/>
                    <a:pt x="1121382" y="1631417"/>
                  </a:cubicBezTo>
                  <a:cubicBezTo>
                    <a:pt x="1119947" y="1642901"/>
                    <a:pt x="1115161" y="1646250"/>
                    <a:pt x="1104634" y="1646250"/>
                  </a:cubicBezTo>
                  <a:cubicBezTo>
                    <a:pt x="1088844" y="1645772"/>
                    <a:pt x="1072575" y="1646250"/>
                    <a:pt x="1056784" y="1646250"/>
                  </a:cubicBezTo>
                  <a:lnTo>
                    <a:pt x="40442" y="1646250"/>
                  </a:lnTo>
                  <a:cubicBezTo>
                    <a:pt x="-4537" y="1646250"/>
                    <a:pt x="-1666" y="1651514"/>
                    <a:pt x="1684" y="1604621"/>
                  </a:cubicBezTo>
                  <a:cubicBezTo>
                    <a:pt x="5990" y="1541458"/>
                    <a:pt x="13646" y="1478296"/>
                    <a:pt x="19388" y="1415133"/>
                  </a:cubicBezTo>
                  <a:cubicBezTo>
                    <a:pt x="13168" y="1407956"/>
                    <a:pt x="15560" y="1399821"/>
                    <a:pt x="16517" y="1392165"/>
                  </a:cubicBezTo>
                  <a:cubicBezTo>
                    <a:pt x="41399" y="1202678"/>
                    <a:pt x="89728" y="1018932"/>
                    <a:pt x="156240" y="839493"/>
                  </a:cubicBezTo>
                  <a:cubicBezTo>
                    <a:pt x="212704" y="687329"/>
                    <a:pt x="284001" y="542343"/>
                    <a:pt x="367260" y="403098"/>
                  </a:cubicBezTo>
                  <a:cubicBezTo>
                    <a:pt x="399320" y="349027"/>
                    <a:pt x="435686" y="297349"/>
                    <a:pt x="471574" y="245670"/>
                  </a:cubicBezTo>
                  <a:close/>
                </a:path>
              </a:pathLst>
            </a:custGeom>
            <a:solidFill>
              <a:schemeClr val="accent1"/>
            </a:solidFill>
            <a:ln w="4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xmlns="" id="{DB4AD321-3769-4A4F-A1A1-C6E210B19C23}"/>
                </a:ext>
              </a:extLst>
            </p:cNvPr>
            <p:cNvSpPr/>
            <p:nvPr/>
          </p:nvSpPr>
          <p:spPr>
            <a:xfrm>
              <a:off x="7229488" y="3197036"/>
              <a:ext cx="1472874" cy="1646250"/>
            </a:xfrm>
            <a:custGeom>
              <a:avLst/>
              <a:gdLst>
                <a:gd name="connsiteX0" fmla="*/ 344884 w 1472874"/>
                <a:gd name="connsiteY0" fmla="*/ 1586916 h 1646250"/>
                <a:gd name="connsiteX1" fmla="*/ 324787 w 1472874"/>
                <a:gd name="connsiteY1" fmla="*/ 1453413 h 1646250"/>
                <a:gd name="connsiteX2" fmla="*/ 315695 w 1472874"/>
                <a:gd name="connsiteY2" fmla="*/ 1414655 h 1646250"/>
                <a:gd name="connsiteX3" fmla="*/ 264974 w 1472874"/>
                <a:gd name="connsiteY3" fmla="*/ 1243829 h 1646250"/>
                <a:gd name="connsiteX4" fmla="*/ 134343 w 1472874"/>
                <a:gd name="connsiteY4" fmla="*/ 976824 h 1646250"/>
                <a:gd name="connsiteX5" fmla="*/ 11845 w 1472874"/>
                <a:gd name="connsiteY5" fmla="*/ 808869 h 1646250"/>
                <a:gd name="connsiteX6" fmla="*/ 13281 w 1472874"/>
                <a:gd name="connsiteY6" fmla="*/ 762454 h 1646250"/>
                <a:gd name="connsiteX7" fmla="*/ 766446 w 1472874"/>
                <a:gd name="connsiteY7" fmla="*/ 10246 h 1646250"/>
                <a:gd name="connsiteX8" fmla="*/ 803769 w 1472874"/>
                <a:gd name="connsiteY8" fmla="*/ 11682 h 1646250"/>
                <a:gd name="connsiteX9" fmla="*/ 965982 w 1472874"/>
                <a:gd name="connsiteY9" fmla="*/ 208825 h 1646250"/>
                <a:gd name="connsiteX10" fmla="*/ 990385 w 1472874"/>
                <a:gd name="connsiteY10" fmla="*/ 230837 h 1646250"/>
                <a:gd name="connsiteX11" fmla="*/ 1222460 w 1472874"/>
                <a:gd name="connsiteY11" fmla="*/ 621774 h 1646250"/>
                <a:gd name="connsiteX12" fmla="*/ 1283708 w 1472874"/>
                <a:gd name="connsiteY12" fmla="*/ 761497 h 1646250"/>
                <a:gd name="connsiteX13" fmla="*/ 1304284 w 1472874"/>
                <a:gd name="connsiteY13" fmla="*/ 807912 h 1646250"/>
                <a:gd name="connsiteX14" fmla="*/ 1435872 w 1472874"/>
                <a:gd name="connsiteY14" fmla="*/ 1269190 h 1646250"/>
                <a:gd name="connsiteX15" fmla="*/ 1460276 w 1472874"/>
                <a:gd name="connsiteY15" fmla="*/ 1412741 h 1646250"/>
                <a:gd name="connsiteX16" fmla="*/ 1461711 w 1472874"/>
                <a:gd name="connsiteY16" fmla="*/ 1453413 h 1646250"/>
                <a:gd name="connsiteX17" fmla="*/ 1463147 w 1472874"/>
                <a:gd name="connsiteY17" fmla="*/ 1529017 h 1646250"/>
                <a:gd name="connsiteX18" fmla="*/ 1470803 w 1472874"/>
                <a:gd name="connsiteY18" fmla="*/ 1616583 h 1646250"/>
                <a:gd name="connsiteX19" fmla="*/ 1444007 w 1472874"/>
                <a:gd name="connsiteY19" fmla="*/ 1646251 h 1646250"/>
                <a:gd name="connsiteX20" fmla="*/ 975073 w 1472874"/>
                <a:gd name="connsiteY20" fmla="*/ 1646251 h 1646250"/>
                <a:gd name="connsiteX21" fmla="*/ 379336 w 1472874"/>
                <a:gd name="connsiteY21" fmla="*/ 1646251 h 1646250"/>
                <a:gd name="connsiteX22" fmla="*/ 353497 w 1472874"/>
                <a:gd name="connsiteY22" fmla="*/ 1644336 h 1646250"/>
                <a:gd name="connsiteX23" fmla="*/ 344884 w 1472874"/>
                <a:gd name="connsiteY23" fmla="*/ 1586916 h 164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72874" h="1646250">
                  <a:moveTo>
                    <a:pt x="344884" y="1586916"/>
                  </a:moveTo>
                  <a:cubicBezTo>
                    <a:pt x="343927" y="1541458"/>
                    <a:pt x="331007" y="1497914"/>
                    <a:pt x="324787" y="1453413"/>
                  </a:cubicBezTo>
                  <a:cubicBezTo>
                    <a:pt x="316652" y="1441929"/>
                    <a:pt x="323351" y="1426617"/>
                    <a:pt x="315695" y="1414655"/>
                  </a:cubicBezTo>
                  <a:cubicBezTo>
                    <a:pt x="302297" y="1356756"/>
                    <a:pt x="286028" y="1299814"/>
                    <a:pt x="264974" y="1243829"/>
                  </a:cubicBezTo>
                  <a:cubicBezTo>
                    <a:pt x="230043" y="1150999"/>
                    <a:pt x="186978" y="1061519"/>
                    <a:pt x="134343" y="976824"/>
                  </a:cubicBezTo>
                  <a:cubicBezTo>
                    <a:pt x="97498" y="917968"/>
                    <a:pt x="58739" y="860069"/>
                    <a:pt x="11845" y="808869"/>
                  </a:cubicBezTo>
                  <a:cubicBezTo>
                    <a:pt x="-3945" y="791643"/>
                    <a:pt x="-4424" y="780637"/>
                    <a:pt x="13281" y="762454"/>
                  </a:cubicBezTo>
                  <a:cubicBezTo>
                    <a:pt x="265452" y="512675"/>
                    <a:pt x="516188" y="261461"/>
                    <a:pt x="766446" y="10246"/>
                  </a:cubicBezTo>
                  <a:cubicBezTo>
                    <a:pt x="780801" y="-4109"/>
                    <a:pt x="790371" y="-3152"/>
                    <a:pt x="803769" y="11682"/>
                  </a:cubicBezTo>
                  <a:cubicBezTo>
                    <a:pt x="860233" y="75323"/>
                    <a:pt x="913346" y="141835"/>
                    <a:pt x="965982" y="208825"/>
                  </a:cubicBezTo>
                  <a:cubicBezTo>
                    <a:pt x="975073" y="215046"/>
                    <a:pt x="984165" y="221267"/>
                    <a:pt x="990385" y="230837"/>
                  </a:cubicBezTo>
                  <a:cubicBezTo>
                    <a:pt x="1077952" y="355248"/>
                    <a:pt x="1156426" y="484922"/>
                    <a:pt x="1222460" y="621774"/>
                  </a:cubicBezTo>
                  <a:cubicBezTo>
                    <a:pt x="1244471" y="667710"/>
                    <a:pt x="1266003" y="713647"/>
                    <a:pt x="1283708" y="761497"/>
                  </a:cubicBezTo>
                  <a:cubicBezTo>
                    <a:pt x="1290886" y="776809"/>
                    <a:pt x="1296149" y="793078"/>
                    <a:pt x="1304284" y="807912"/>
                  </a:cubicBezTo>
                  <a:cubicBezTo>
                    <a:pt x="1360747" y="958162"/>
                    <a:pt x="1408119" y="1110805"/>
                    <a:pt x="1435872" y="1269190"/>
                  </a:cubicBezTo>
                  <a:cubicBezTo>
                    <a:pt x="1444485" y="1317040"/>
                    <a:pt x="1450227" y="1365369"/>
                    <a:pt x="1460276" y="1412741"/>
                  </a:cubicBezTo>
                  <a:cubicBezTo>
                    <a:pt x="1463147" y="1426139"/>
                    <a:pt x="1464104" y="1440015"/>
                    <a:pt x="1461711" y="1453413"/>
                  </a:cubicBezTo>
                  <a:cubicBezTo>
                    <a:pt x="1457405" y="1478774"/>
                    <a:pt x="1458362" y="1504135"/>
                    <a:pt x="1463147" y="1529017"/>
                  </a:cubicBezTo>
                  <a:cubicBezTo>
                    <a:pt x="1466018" y="1558206"/>
                    <a:pt x="1465061" y="1587395"/>
                    <a:pt x="1470803" y="1616583"/>
                  </a:cubicBezTo>
                  <a:cubicBezTo>
                    <a:pt x="1476066" y="1644336"/>
                    <a:pt x="1472717" y="1646251"/>
                    <a:pt x="1444007" y="1646251"/>
                  </a:cubicBezTo>
                  <a:cubicBezTo>
                    <a:pt x="1287536" y="1646251"/>
                    <a:pt x="1131544" y="1646251"/>
                    <a:pt x="975073" y="1646251"/>
                  </a:cubicBezTo>
                  <a:cubicBezTo>
                    <a:pt x="776494" y="1646251"/>
                    <a:pt x="577915" y="1646251"/>
                    <a:pt x="379336" y="1646251"/>
                  </a:cubicBezTo>
                  <a:cubicBezTo>
                    <a:pt x="370723" y="1646251"/>
                    <a:pt x="362110" y="1644815"/>
                    <a:pt x="353497" y="1644336"/>
                  </a:cubicBezTo>
                  <a:cubicBezTo>
                    <a:pt x="342970" y="1626632"/>
                    <a:pt x="354454" y="1605099"/>
                    <a:pt x="344884" y="1586916"/>
                  </a:cubicBezTo>
                  <a:close/>
                </a:path>
              </a:pathLst>
            </a:custGeom>
            <a:solidFill>
              <a:schemeClr val="accent4"/>
            </a:solidFill>
            <a:ln w="4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xmlns="" id="{71A3BC85-2A15-4835-87F5-3845AA89A9CB}"/>
              </a:ext>
            </a:extLst>
          </p:cNvPr>
          <p:cNvGrpSpPr/>
          <p:nvPr/>
        </p:nvGrpSpPr>
        <p:grpSpPr>
          <a:xfrm flipH="1">
            <a:off x="9695470" y="1410268"/>
            <a:ext cx="1999201" cy="2134107"/>
            <a:chOff x="8713596" y="1749054"/>
            <a:chExt cx="1369443" cy="1461853"/>
          </a:xfrm>
        </p:grpSpPr>
        <p:sp>
          <p:nvSpPr>
            <p:cNvPr id="46" name="Graphic 159">
              <a:extLst>
                <a:ext uri="{FF2B5EF4-FFF2-40B4-BE49-F238E27FC236}">
                  <a16:creationId xmlns:a16="http://schemas.microsoft.com/office/drawing/2014/main" xmlns="" id="{45CA30E4-B7C7-4BF9-8E08-09CFDBDB9BF8}"/>
                </a:ext>
              </a:extLst>
            </p:cNvPr>
            <p:cNvSpPr/>
            <p:nvPr/>
          </p:nvSpPr>
          <p:spPr>
            <a:xfrm>
              <a:off x="8713596" y="1749054"/>
              <a:ext cx="1369443" cy="1461853"/>
            </a:xfrm>
            <a:custGeom>
              <a:avLst/>
              <a:gdLst>
                <a:gd name="connsiteX0" fmla="*/ 251482 w 1369443"/>
                <a:gd name="connsiteY0" fmla="*/ 1461854 h 1461853"/>
                <a:gd name="connsiteX1" fmla="*/ 221173 w 1369443"/>
                <a:gd name="connsiteY1" fmla="*/ 1451875 h 1461853"/>
                <a:gd name="connsiteX2" fmla="*/ 186957 w 1369443"/>
                <a:gd name="connsiteY2" fmla="*/ 1422596 h 1461853"/>
                <a:gd name="connsiteX3" fmla="*/ 178102 w 1369443"/>
                <a:gd name="connsiteY3" fmla="*/ 1418316 h 1461853"/>
                <a:gd name="connsiteX4" fmla="*/ 141399 w 1369443"/>
                <a:gd name="connsiteY4" fmla="*/ 1409327 h 1461853"/>
                <a:gd name="connsiteX5" fmla="*/ 108133 w 1369443"/>
                <a:gd name="connsiteY5" fmla="*/ 1357148 h 1461853"/>
                <a:gd name="connsiteX6" fmla="*/ 100803 w 1369443"/>
                <a:gd name="connsiteY6" fmla="*/ 1346822 h 1461853"/>
                <a:gd name="connsiteX7" fmla="*/ 72754 w 1369443"/>
                <a:gd name="connsiteY7" fmla="*/ 1329219 h 1461853"/>
                <a:gd name="connsiteX8" fmla="*/ 67136 w 1369443"/>
                <a:gd name="connsiteY8" fmla="*/ 1280197 h 1461853"/>
                <a:gd name="connsiteX9" fmla="*/ 62214 w 1369443"/>
                <a:gd name="connsiteY9" fmla="*/ 1254101 h 1461853"/>
                <a:gd name="connsiteX10" fmla="*/ 61318 w 1369443"/>
                <a:gd name="connsiteY10" fmla="*/ 1178955 h 1461853"/>
                <a:gd name="connsiteX11" fmla="*/ 68902 w 1369443"/>
                <a:gd name="connsiteY11" fmla="*/ 1167773 h 1461853"/>
                <a:gd name="connsiteX12" fmla="*/ 59994 w 1369443"/>
                <a:gd name="connsiteY12" fmla="*/ 1158932 h 1461853"/>
                <a:gd name="connsiteX13" fmla="*/ 46243 w 1369443"/>
                <a:gd name="connsiteY13" fmla="*/ 1124302 h 1461853"/>
                <a:gd name="connsiteX14" fmla="*/ 46230 w 1369443"/>
                <a:gd name="connsiteY14" fmla="*/ 1123646 h 1461853"/>
                <a:gd name="connsiteX15" fmla="*/ 71898 w 1369443"/>
                <a:gd name="connsiteY15" fmla="*/ 1082984 h 1461853"/>
                <a:gd name="connsiteX16" fmla="*/ 128906 w 1369443"/>
                <a:gd name="connsiteY16" fmla="*/ 1068391 h 1461853"/>
                <a:gd name="connsiteX17" fmla="*/ 235485 w 1369443"/>
                <a:gd name="connsiteY17" fmla="*/ 1059656 h 1461853"/>
                <a:gd name="connsiteX18" fmla="*/ 357793 w 1369443"/>
                <a:gd name="connsiteY18" fmla="*/ 1058706 h 1461853"/>
                <a:gd name="connsiteX19" fmla="*/ 407792 w 1369443"/>
                <a:gd name="connsiteY19" fmla="*/ 1059442 h 1461853"/>
                <a:gd name="connsiteX20" fmla="*/ 500420 w 1369443"/>
                <a:gd name="connsiteY20" fmla="*/ 1062826 h 1461853"/>
                <a:gd name="connsiteX21" fmla="*/ 507482 w 1369443"/>
                <a:gd name="connsiteY21" fmla="*/ 1059415 h 1461853"/>
                <a:gd name="connsiteX22" fmla="*/ 595923 w 1369443"/>
                <a:gd name="connsiteY22" fmla="*/ 921002 h 1461853"/>
                <a:gd name="connsiteX23" fmla="*/ 592472 w 1369443"/>
                <a:gd name="connsiteY23" fmla="*/ 910556 h 1461853"/>
                <a:gd name="connsiteX24" fmla="*/ 544279 w 1369443"/>
                <a:gd name="connsiteY24" fmla="*/ 877558 h 1461853"/>
                <a:gd name="connsiteX25" fmla="*/ 533752 w 1369443"/>
                <a:gd name="connsiteY25" fmla="*/ 856531 h 1461853"/>
                <a:gd name="connsiteX26" fmla="*/ 527747 w 1369443"/>
                <a:gd name="connsiteY26" fmla="*/ 849589 h 1461853"/>
                <a:gd name="connsiteX27" fmla="*/ 462245 w 1369443"/>
                <a:gd name="connsiteY27" fmla="*/ 782589 h 1461853"/>
                <a:gd name="connsiteX28" fmla="*/ 457350 w 1369443"/>
                <a:gd name="connsiteY28" fmla="*/ 776998 h 1461853"/>
                <a:gd name="connsiteX29" fmla="*/ 388130 w 1369443"/>
                <a:gd name="connsiteY29" fmla="*/ 713757 h 1461853"/>
                <a:gd name="connsiteX30" fmla="*/ 374888 w 1369443"/>
                <a:gd name="connsiteY30" fmla="*/ 687340 h 1461853"/>
                <a:gd name="connsiteX31" fmla="*/ 365270 w 1369443"/>
                <a:gd name="connsiteY31" fmla="*/ 677121 h 1461853"/>
                <a:gd name="connsiteX32" fmla="*/ 306711 w 1369443"/>
                <a:gd name="connsiteY32" fmla="*/ 631911 h 1461853"/>
                <a:gd name="connsiteX33" fmla="*/ 286875 w 1369443"/>
                <a:gd name="connsiteY33" fmla="*/ 571198 h 1461853"/>
                <a:gd name="connsiteX34" fmla="*/ 281538 w 1369443"/>
                <a:gd name="connsiteY34" fmla="*/ 562396 h 1461853"/>
                <a:gd name="connsiteX35" fmla="*/ 234080 w 1369443"/>
                <a:gd name="connsiteY35" fmla="*/ 520918 h 1461853"/>
                <a:gd name="connsiteX36" fmla="*/ 212411 w 1369443"/>
                <a:gd name="connsiteY36" fmla="*/ 490541 h 1461853"/>
                <a:gd name="connsiteX37" fmla="*/ 206379 w 1369443"/>
                <a:gd name="connsiteY37" fmla="*/ 447779 h 1461853"/>
                <a:gd name="connsiteX38" fmla="*/ 203115 w 1369443"/>
                <a:gd name="connsiteY38" fmla="*/ 439847 h 1461853"/>
                <a:gd name="connsiteX39" fmla="*/ 157022 w 1369443"/>
                <a:gd name="connsiteY39" fmla="*/ 382625 h 1461853"/>
                <a:gd name="connsiteX40" fmla="*/ 138831 w 1369443"/>
                <a:gd name="connsiteY40" fmla="*/ 329175 h 1461853"/>
                <a:gd name="connsiteX41" fmla="*/ 140369 w 1369443"/>
                <a:gd name="connsiteY41" fmla="*/ 313566 h 1461853"/>
                <a:gd name="connsiteX42" fmla="*/ 138336 w 1369443"/>
                <a:gd name="connsiteY42" fmla="*/ 305300 h 1461853"/>
                <a:gd name="connsiteX43" fmla="*/ 95600 w 1369443"/>
                <a:gd name="connsiteY43" fmla="*/ 242380 h 1461853"/>
                <a:gd name="connsiteX44" fmla="*/ 88886 w 1369443"/>
                <a:gd name="connsiteY44" fmla="*/ 181867 h 1461853"/>
                <a:gd name="connsiteX45" fmla="*/ 84565 w 1369443"/>
                <a:gd name="connsiteY45" fmla="*/ 166392 h 1461853"/>
                <a:gd name="connsiteX46" fmla="*/ 15372 w 1369443"/>
                <a:gd name="connsiteY46" fmla="*/ 82418 h 1461853"/>
                <a:gd name="connsiteX47" fmla="*/ 57 w 1369443"/>
                <a:gd name="connsiteY47" fmla="*/ 37462 h 1461853"/>
                <a:gd name="connsiteX48" fmla="*/ 13941 w 1369443"/>
                <a:gd name="connsiteY48" fmla="*/ 1427 h 1461853"/>
                <a:gd name="connsiteX49" fmla="*/ 19786 w 1369443"/>
                <a:gd name="connsiteY49" fmla="*/ 1334 h 1461853"/>
                <a:gd name="connsiteX50" fmla="*/ 74774 w 1369443"/>
                <a:gd name="connsiteY50" fmla="*/ 30400 h 1461853"/>
                <a:gd name="connsiteX51" fmla="*/ 182944 w 1369443"/>
                <a:gd name="connsiteY51" fmla="*/ 107337 h 1461853"/>
                <a:gd name="connsiteX52" fmla="*/ 299568 w 1369443"/>
                <a:gd name="connsiteY52" fmla="*/ 173360 h 1461853"/>
                <a:gd name="connsiteX53" fmla="*/ 490468 w 1369443"/>
                <a:gd name="connsiteY53" fmla="*/ 270603 h 1461853"/>
                <a:gd name="connsiteX54" fmla="*/ 610048 w 1369443"/>
                <a:gd name="connsiteY54" fmla="*/ 346898 h 1461853"/>
                <a:gd name="connsiteX55" fmla="*/ 638552 w 1369443"/>
                <a:gd name="connsiteY55" fmla="*/ 380244 h 1461853"/>
                <a:gd name="connsiteX56" fmla="*/ 747511 w 1369443"/>
                <a:gd name="connsiteY56" fmla="*/ 545917 h 1461853"/>
                <a:gd name="connsiteX57" fmla="*/ 757784 w 1369443"/>
                <a:gd name="connsiteY57" fmla="*/ 556819 h 1461853"/>
                <a:gd name="connsiteX58" fmla="*/ 806659 w 1369443"/>
                <a:gd name="connsiteY58" fmla="*/ 601695 h 1461853"/>
                <a:gd name="connsiteX59" fmla="*/ 855013 w 1369443"/>
                <a:gd name="connsiteY59" fmla="*/ 620715 h 1461853"/>
                <a:gd name="connsiteX60" fmla="*/ 863547 w 1369443"/>
                <a:gd name="connsiteY60" fmla="*/ 614923 h 1461853"/>
                <a:gd name="connsiteX61" fmla="*/ 889830 w 1369443"/>
                <a:gd name="connsiteY61" fmla="*/ 556257 h 1461853"/>
                <a:gd name="connsiteX62" fmla="*/ 917398 w 1369443"/>
                <a:gd name="connsiteY62" fmla="*/ 531578 h 1461853"/>
                <a:gd name="connsiteX63" fmla="*/ 920247 w 1369443"/>
                <a:gd name="connsiteY63" fmla="*/ 527098 h 1461853"/>
                <a:gd name="connsiteX64" fmla="*/ 933088 w 1369443"/>
                <a:gd name="connsiteY64" fmla="*/ 484496 h 1461853"/>
                <a:gd name="connsiteX65" fmla="*/ 973643 w 1369443"/>
                <a:gd name="connsiteY65" fmla="*/ 448327 h 1461853"/>
                <a:gd name="connsiteX66" fmla="*/ 978124 w 1369443"/>
                <a:gd name="connsiteY66" fmla="*/ 442643 h 1461853"/>
                <a:gd name="connsiteX67" fmla="*/ 990751 w 1369443"/>
                <a:gd name="connsiteY67" fmla="*/ 402649 h 1461853"/>
                <a:gd name="connsiteX68" fmla="*/ 1036242 w 1369443"/>
                <a:gd name="connsiteY68" fmla="*/ 357880 h 1461853"/>
                <a:gd name="connsiteX69" fmla="*/ 1043385 w 1369443"/>
                <a:gd name="connsiteY69" fmla="*/ 350965 h 1461853"/>
                <a:gd name="connsiteX70" fmla="*/ 1090923 w 1369443"/>
                <a:gd name="connsiteY70" fmla="*/ 259634 h 1461853"/>
                <a:gd name="connsiteX71" fmla="*/ 1120550 w 1369443"/>
                <a:gd name="connsiteY71" fmla="*/ 234876 h 1461853"/>
                <a:gd name="connsiteX72" fmla="*/ 1138126 w 1369443"/>
                <a:gd name="connsiteY72" fmla="*/ 234608 h 1461853"/>
                <a:gd name="connsiteX73" fmla="*/ 1144172 w 1369443"/>
                <a:gd name="connsiteY73" fmla="*/ 230850 h 1461853"/>
                <a:gd name="connsiteX74" fmla="*/ 1156518 w 1369443"/>
                <a:gd name="connsiteY74" fmla="*/ 200540 h 1461853"/>
                <a:gd name="connsiteX75" fmla="*/ 1192030 w 1369443"/>
                <a:gd name="connsiteY75" fmla="*/ 177654 h 1461853"/>
                <a:gd name="connsiteX76" fmla="*/ 1205634 w 1369443"/>
                <a:gd name="connsiteY76" fmla="*/ 184757 h 1461853"/>
                <a:gd name="connsiteX77" fmla="*/ 1212134 w 1369443"/>
                <a:gd name="connsiteY77" fmla="*/ 216604 h 1461853"/>
                <a:gd name="connsiteX78" fmla="*/ 1207426 w 1369443"/>
                <a:gd name="connsiteY78" fmla="*/ 304377 h 1461853"/>
                <a:gd name="connsiteX79" fmla="*/ 1195053 w 1369443"/>
                <a:gd name="connsiteY79" fmla="*/ 401886 h 1461853"/>
                <a:gd name="connsiteX80" fmla="*/ 1184941 w 1369443"/>
                <a:gd name="connsiteY80" fmla="*/ 465261 h 1461853"/>
                <a:gd name="connsiteX81" fmla="*/ 1191027 w 1369443"/>
                <a:gd name="connsiteY81" fmla="*/ 472136 h 1461853"/>
                <a:gd name="connsiteX82" fmla="*/ 1274573 w 1369443"/>
                <a:gd name="connsiteY82" fmla="*/ 497216 h 1461853"/>
                <a:gd name="connsiteX83" fmla="*/ 1298315 w 1369443"/>
                <a:gd name="connsiteY83" fmla="*/ 515915 h 1461853"/>
                <a:gd name="connsiteX84" fmla="*/ 1316038 w 1369443"/>
                <a:gd name="connsiteY84" fmla="*/ 544754 h 1461853"/>
                <a:gd name="connsiteX85" fmla="*/ 1368498 w 1369443"/>
                <a:gd name="connsiteY85" fmla="*/ 693867 h 1461853"/>
                <a:gd name="connsiteX86" fmla="*/ 1368859 w 1369443"/>
                <a:gd name="connsiteY86" fmla="*/ 698081 h 1461853"/>
                <a:gd name="connsiteX87" fmla="*/ 1364525 w 1369443"/>
                <a:gd name="connsiteY87" fmla="*/ 697720 h 1461853"/>
                <a:gd name="connsiteX88" fmla="*/ 1298208 w 1369443"/>
                <a:gd name="connsiteY88" fmla="*/ 676786 h 1461853"/>
                <a:gd name="connsiteX89" fmla="*/ 1274907 w 1369443"/>
                <a:gd name="connsiteY89" fmla="*/ 673456 h 1461853"/>
                <a:gd name="connsiteX90" fmla="*/ 1233455 w 1369443"/>
                <a:gd name="connsiteY90" fmla="*/ 704715 h 1461853"/>
                <a:gd name="connsiteX91" fmla="*/ 1213606 w 1369443"/>
                <a:gd name="connsiteY91" fmla="*/ 786883 h 1461853"/>
                <a:gd name="connsiteX92" fmla="*/ 1165720 w 1369443"/>
                <a:gd name="connsiteY92" fmla="*/ 919250 h 1461853"/>
                <a:gd name="connsiteX93" fmla="*/ 1084609 w 1369443"/>
                <a:gd name="connsiteY93" fmla="*/ 1017843 h 1461853"/>
                <a:gd name="connsiteX94" fmla="*/ 1035587 w 1369443"/>
                <a:gd name="connsiteY94" fmla="*/ 1039298 h 1461853"/>
                <a:gd name="connsiteX95" fmla="*/ 748006 w 1369443"/>
                <a:gd name="connsiteY95" fmla="*/ 1133504 h 1461853"/>
                <a:gd name="connsiteX96" fmla="*/ 649012 w 1369443"/>
                <a:gd name="connsiteY96" fmla="*/ 1177524 h 1461853"/>
                <a:gd name="connsiteX97" fmla="*/ 565413 w 1369443"/>
                <a:gd name="connsiteY97" fmla="*/ 1220500 h 1461853"/>
                <a:gd name="connsiteX98" fmla="*/ 559849 w 1369443"/>
                <a:gd name="connsiteY98" fmla="*/ 1227871 h 1461853"/>
                <a:gd name="connsiteX99" fmla="*/ 487285 w 1369443"/>
                <a:gd name="connsiteY99" fmla="*/ 1375607 h 1461853"/>
                <a:gd name="connsiteX100" fmla="*/ 415216 w 1369443"/>
                <a:gd name="connsiteY100" fmla="*/ 1437443 h 1461853"/>
                <a:gd name="connsiteX101" fmla="*/ 337208 w 1369443"/>
                <a:gd name="connsiteY101" fmla="*/ 1442191 h 1461853"/>
                <a:gd name="connsiteX102" fmla="*/ 325450 w 1369443"/>
                <a:gd name="connsiteY102" fmla="*/ 1443355 h 1461853"/>
                <a:gd name="connsiteX103" fmla="*/ 272522 w 1369443"/>
                <a:gd name="connsiteY103" fmla="*/ 1461827 h 1461853"/>
                <a:gd name="connsiteX104" fmla="*/ 251482 w 1369443"/>
                <a:gd name="connsiteY104" fmla="*/ 1461854 h 1461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1369443" h="1461853">
                  <a:moveTo>
                    <a:pt x="251482" y="1461854"/>
                  </a:moveTo>
                  <a:cubicBezTo>
                    <a:pt x="241196" y="1459085"/>
                    <a:pt x="230643" y="1457199"/>
                    <a:pt x="221173" y="1451875"/>
                  </a:cubicBezTo>
                  <a:cubicBezTo>
                    <a:pt x="207810" y="1444358"/>
                    <a:pt x="196293" y="1434701"/>
                    <a:pt x="186957" y="1422596"/>
                  </a:cubicBezTo>
                  <a:cubicBezTo>
                    <a:pt x="184523" y="1419439"/>
                    <a:pt x="181914" y="1418476"/>
                    <a:pt x="178102" y="1418316"/>
                  </a:cubicBezTo>
                  <a:cubicBezTo>
                    <a:pt x="165315" y="1417741"/>
                    <a:pt x="152902" y="1415092"/>
                    <a:pt x="141399" y="1409327"/>
                  </a:cubicBezTo>
                  <a:cubicBezTo>
                    <a:pt x="119984" y="1398600"/>
                    <a:pt x="109993" y="1380288"/>
                    <a:pt x="108133" y="1357148"/>
                  </a:cubicBezTo>
                  <a:cubicBezTo>
                    <a:pt x="107705" y="1351717"/>
                    <a:pt x="106675" y="1348628"/>
                    <a:pt x="100803" y="1346822"/>
                  </a:cubicBezTo>
                  <a:cubicBezTo>
                    <a:pt x="90049" y="1343505"/>
                    <a:pt x="80098" y="1338074"/>
                    <a:pt x="72754" y="1329219"/>
                  </a:cubicBezTo>
                  <a:cubicBezTo>
                    <a:pt x="60301" y="1314212"/>
                    <a:pt x="60649" y="1296943"/>
                    <a:pt x="67136" y="1280197"/>
                  </a:cubicBezTo>
                  <a:cubicBezTo>
                    <a:pt x="71296" y="1269456"/>
                    <a:pt x="69838" y="1262835"/>
                    <a:pt x="62214" y="1254101"/>
                  </a:cubicBezTo>
                  <a:cubicBezTo>
                    <a:pt x="42070" y="1231014"/>
                    <a:pt x="42485" y="1206362"/>
                    <a:pt x="61318" y="1178955"/>
                  </a:cubicBezTo>
                  <a:cubicBezTo>
                    <a:pt x="63913" y="1175170"/>
                    <a:pt x="68594" y="1171679"/>
                    <a:pt x="68902" y="1167773"/>
                  </a:cubicBezTo>
                  <a:cubicBezTo>
                    <a:pt x="69210" y="1163921"/>
                    <a:pt x="62963" y="1162102"/>
                    <a:pt x="59994" y="1158932"/>
                  </a:cubicBezTo>
                  <a:cubicBezTo>
                    <a:pt x="50845" y="1149167"/>
                    <a:pt x="47059" y="1137343"/>
                    <a:pt x="46243" y="1124302"/>
                  </a:cubicBezTo>
                  <a:cubicBezTo>
                    <a:pt x="46230" y="1124088"/>
                    <a:pt x="46243" y="1123860"/>
                    <a:pt x="46230" y="1123646"/>
                  </a:cubicBezTo>
                  <a:cubicBezTo>
                    <a:pt x="45575" y="1099423"/>
                    <a:pt x="49654" y="1092815"/>
                    <a:pt x="71898" y="1082984"/>
                  </a:cubicBezTo>
                  <a:cubicBezTo>
                    <a:pt x="90063" y="1074958"/>
                    <a:pt x="109417" y="1071387"/>
                    <a:pt x="128906" y="1068391"/>
                  </a:cubicBezTo>
                  <a:cubicBezTo>
                    <a:pt x="164218" y="1062973"/>
                    <a:pt x="199838" y="1060592"/>
                    <a:pt x="235485" y="1059656"/>
                  </a:cubicBezTo>
                  <a:cubicBezTo>
                    <a:pt x="276227" y="1058599"/>
                    <a:pt x="316997" y="1056727"/>
                    <a:pt x="357793" y="1058706"/>
                  </a:cubicBezTo>
                  <a:cubicBezTo>
                    <a:pt x="374433" y="1059509"/>
                    <a:pt x="391153" y="1058720"/>
                    <a:pt x="407792" y="1059442"/>
                  </a:cubicBezTo>
                  <a:cubicBezTo>
                    <a:pt x="438664" y="1060766"/>
                    <a:pt x="469588" y="1060419"/>
                    <a:pt x="500420" y="1062826"/>
                  </a:cubicBezTo>
                  <a:cubicBezTo>
                    <a:pt x="503536" y="1063067"/>
                    <a:pt x="505636" y="1062278"/>
                    <a:pt x="507482" y="1059415"/>
                  </a:cubicBezTo>
                  <a:cubicBezTo>
                    <a:pt x="537217" y="1013443"/>
                    <a:pt x="569867" y="969329"/>
                    <a:pt x="595923" y="921002"/>
                  </a:cubicBezTo>
                  <a:cubicBezTo>
                    <a:pt x="599909" y="913619"/>
                    <a:pt x="600110" y="913753"/>
                    <a:pt x="592472" y="910556"/>
                  </a:cubicBezTo>
                  <a:cubicBezTo>
                    <a:pt x="574134" y="902878"/>
                    <a:pt x="556678" y="893956"/>
                    <a:pt x="544279" y="877558"/>
                  </a:cubicBezTo>
                  <a:cubicBezTo>
                    <a:pt x="539450" y="871164"/>
                    <a:pt x="535919" y="864168"/>
                    <a:pt x="533752" y="856531"/>
                  </a:cubicBezTo>
                  <a:cubicBezTo>
                    <a:pt x="532776" y="853066"/>
                    <a:pt x="531238" y="850980"/>
                    <a:pt x="527747" y="849589"/>
                  </a:cubicBezTo>
                  <a:cubicBezTo>
                    <a:pt x="496086" y="836922"/>
                    <a:pt x="474310" y="814464"/>
                    <a:pt x="462245" y="782589"/>
                  </a:cubicBezTo>
                  <a:cubicBezTo>
                    <a:pt x="461282" y="780061"/>
                    <a:pt x="460279" y="778041"/>
                    <a:pt x="457350" y="776998"/>
                  </a:cubicBezTo>
                  <a:cubicBezTo>
                    <a:pt x="425435" y="765629"/>
                    <a:pt x="404114" y="742529"/>
                    <a:pt x="388130" y="713757"/>
                  </a:cubicBezTo>
                  <a:cubicBezTo>
                    <a:pt x="383354" y="705157"/>
                    <a:pt x="378994" y="696288"/>
                    <a:pt x="374888" y="687340"/>
                  </a:cubicBezTo>
                  <a:cubicBezTo>
                    <a:pt x="372761" y="682699"/>
                    <a:pt x="369564" y="679676"/>
                    <a:pt x="365270" y="677121"/>
                  </a:cubicBezTo>
                  <a:cubicBezTo>
                    <a:pt x="343949" y="664400"/>
                    <a:pt x="323284" y="650757"/>
                    <a:pt x="306711" y="631911"/>
                  </a:cubicBezTo>
                  <a:cubicBezTo>
                    <a:pt x="291449" y="614562"/>
                    <a:pt x="282568" y="594953"/>
                    <a:pt x="286875" y="571198"/>
                  </a:cubicBezTo>
                  <a:cubicBezTo>
                    <a:pt x="287757" y="566329"/>
                    <a:pt x="284360" y="564617"/>
                    <a:pt x="281538" y="562396"/>
                  </a:cubicBezTo>
                  <a:cubicBezTo>
                    <a:pt x="264992" y="549395"/>
                    <a:pt x="248593" y="536233"/>
                    <a:pt x="234080" y="520918"/>
                  </a:cubicBezTo>
                  <a:cubicBezTo>
                    <a:pt x="225453" y="511809"/>
                    <a:pt x="217949" y="501871"/>
                    <a:pt x="212411" y="490541"/>
                  </a:cubicBezTo>
                  <a:cubicBezTo>
                    <a:pt x="205764" y="476938"/>
                    <a:pt x="203557" y="462666"/>
                    <a:pt x="206379" y="447779"/>
                  </a:cubicBezTo>
                  <a:cubicBezTo>
                    <a:pt x="207088" y="444060"/>
                    <a:pt x="205242" y="442148"/>
                    <a:pt x="203115" y="439847"/>
                  </a:cubicBezTo>
                  <a:cubicBezTo>
                    <a:pt x="186422" y="421843"/>
                    <a:pt x="169783" y="403799"/>
                    <a:pt x="157022" y="382625"/>
                  </a:cubicBezTo>
                  <a:cubicBezTo>
                    <a:pt x="147070" y="366119"/>
                    <a:pt x="139513" y="348771"/>
                    <a:pt x="138831" y="329175"/>
                  </a:cubicBezTo>
                  <a:cubicBezTo>
                    <a:pt x="138644" y="323986"/>
                    <a:pt x="139299" y="318662"/>
                    <a:pt x="140369" y="313566"/>
                  </a:cubicBezTo>
                  <a:cubicBezTo>
                    <a:pt x="141078" y="310155"/>
                    <a:pt x="140476" y="307975"/>
                    <a:pt x="138336" y="305300"/>
                  </a:cubicBezTo>
                  <a:cubicBezTo>
                    <a:pt x="122432" y="285463"/>
                    <a:pt x="106823" y="265453"/>
                    <a:pt x="95600" y="242380"/>
                  </a:cubicBezTo>
                  <a:cubicBezTo>
                    <a:pt x="86130" y="222918"/>
                    <a:pt x="83361" y="202827"/>
                    <a:pt x="88886" y="181867"/>
                  </a:cubicBezTo>
                  <a:cubicBezTo>
                    <a:pt x="90544" y="175567"/>
                    <a:pt x="89487" y="171220"/>
                    <a:pt x="84565" y="166392"/>
                  </a:cubicBezTo>
                  <a:cubicBezTo>
                    <a:pt x="58522" y="140884"/>
                    <a:pt x="33964" y="114079"/>
                    <a:pt x="15372" y="82418"/>
                  </a:cubicBezTo>
                  <a:cubicBezTo>
                    <a:pt x="7213" y="68480"/>
                    <a:pt x="980" y="53901"/>
                    <a:pt x="57" y="37462"/>
                  </a:cubicBezTo>
                  <a:cubicBezTo>
                    <a:pt x="-733" y="23270"/>
                    <a:pt x="6865" y="12476"/>
                    <a:pt x="13941" y="1427"/>
                  </a:cubicBezTo>
                  <a:cubicBezTo>
                    <a:pt x="15760" y="-1408"/>
                    <a:pt x="18007" y="759"/>
                    <a:pt x="19786" y="1334"/>
                  </a:cubicBezTo>
                  <a:cubicBezTo>
                    <a:pt x="39823" y="7768"/>
                    <a:pt x="57559" y="18615"/>
                    <a:pt x="74774" y="30400"/>
                  </a:cubicBezTo>
                  <a:cubicBezTo>
                    <a:pt x="111303" y="55386"/>
                    <a:pt x="146040" y="82860"/>
                    <a:pt x="182944" y="107337"/>
                  </a:cubicBezTo>
                  <a:cubicBezTo>
                    <a:pt x="220290" y="132096"/>
                    <a:pt x="259708" y="153096"/>
                    <a:pt x="299568" y="173360"/>
                  </a:cubicBezTo>
                  <a:cubicBezTo>
                    <a:pt x="363224" y="205730"/>
                    <a:pt x="427936" y="236039"/>
                    <a:pt x="490468" y="270603"/>
                  </a:cubicBezTo>
                  <a:cubicBezTo>
                    <a:pt x="531933" y="293515"/>
                    <a:pt x="572569" y="317793"/>
                    <a:pt x="610048" y="346898"/>
                  </a:cubicBezTo>
                  <a:cubicBezTo>
                    <a:pt x="621658" y="355914"/>
                    <a:pt x="629470" y="368768"/>
                    <a:pt x="638552" y="380244"/>
                  </a:cubicBezTo>
                  <a:cubicBezTo>
                    <a:pt x="679683" y="432290"/>
                    <a:pt x="714433" y="488562"/>
                    <a:pt x="747511" y="545917"/>
                  </a:cubicBezTo>
                  <a:cubicBezTo>
                    <a:pt x="750160" y="550519"/>
                    <a:pt x="754213" y="553368"/>
                    <a:pt x="757784" y="556819"/>
                  </a:cubicBezTo>
                  <a:cubicBezTo>
                    <a:pt x="773715" y="572174"/>
                    <a:pt x="788629" y="588613"/>
                    <a:pt x="806659" y="601695"/>
                  </a:cubicBezTo>
                  <a:cubicBezTo>
                    <a:pt x="821172" y="612221"/>
                    <a:pt x="837317" y="618294"/>
                    <a:pt x="855013" y="620715"/>
                  </a:cubicBezTo>
                  <a:cubicBezTo>
                    <a:pt x="859989" y="621397"/>
                    <a:pt x="861875" y="619150"/>
                    <a:pt x="863547" y="614923"/>
                  </a:cubicBezTo>
                  <a:cubicBezTo>
                    <a:pt x="871439" y="594980"/>
                    <a:pt x="878688" y="574729"/>
                    <a:pt x="889830" y="556257"/>
                  </a:cubicBezTo>
                  <a:cubicBezTo>
                    <a:pt x="896478" y="545235"/>
                    <a:pt x="903768" y="534815"/>
                    <a:pt x="917398" y="531578"/>
                  </a:cubicBezTo>
                  <a:cubicBezTo>
                    <a:pt x="920020" y="530950"/>
                    <a:pt x="919832" y="529037"/>
                    <a:pt x="920247" y="527098"/>
                  </a:cubicBezTo>
                  <a:cubicBezTo>
                    <a:pt x="923297" y="512531"/>
                    <a:pt x="926855" y="498099"/>
                    <a:pt x="933088" y="484496"/>
                  </a:cubicBezTo>
                  <a:cubicBezTo>
                    <a:pt x="941327" y="466518"/>
                    <a:pt x="953406" y="452848"/>
                    <a:pt x="973643" y="448327"/>
                  </a:cubicBezTo>
                  <a:cubicBezTo>
                    <a:pt x="976773" y="447632"/>
                    <a:pt x="977455" y="445425"/>
                    <a:pt x="978124" y="442643"/>
                  </a:cubicBezTo>
                  <a:cubicBezTo>
                    <a:pt x="981415" y="429039"/>
                    <a:pt x="985267" y="415623"/>
                    <a:pt x="990751" y="402649"/>
                  </a:cubicBezTo>
                  <a:cubicBezTo>
                    <a:pt x="999780" y="381301"/>
                    <a:pt x="1014680" y="366240"/>
                    <a:pt x="1036242" y="357880"/>
                  </a:cubicBezTo>
                  <a:cubicBezTo>
                    <a:pt x="1039787" y="356502"/>
                    <a:pt x="1041833" y="354509"/>
                    <a:pt x="1043385" y="350965"/>
                  </a:cubicBezTo>
                  <a:cubicBezTo>
                    <a:pt x="1057269" y="319505"/>
                    <a:pt x="1070886" y="287871"/>
                    <a:pt x="1090923" y="259634"/>
                  </a:cubicBezTo>
                  <a:cubicBezTo>
                    <a:pt x="1098560" y="248867"/>
                    <a:pt x="1106920" y="238648"/>
                    <a:pt x="1120550" y="234876"/>
                  </a:cubicBezTo>
                  <a:cubicBezTo>
                    <a:pt x="1126395" y="233257"/>
                    <a:pt x="1132321" y="233538"/>
                    <a:pt x="1138126" y="234608"/>
                  </a:cubicBezTo>
                  <a:cubicBezTo>
                    <a:pt x="1141737" y="235277"/>
                    <a:pt x="1143182" y="234434"/>
                    <a:pt x="1144172" y="230850"/>
                  </a:cubicBezTo>
                  <a:cubicBezTo>
                    <a:pt x="1147061" y="220283"/>
                    <a:pt x="1150833" y="210024"/>
                    <a:pt x="1156518" y="200540"/>
                  </a:cubicBezTo>
                  <a:cubicBezTo>
                    <a:pt x="1164610" y="187030"/>
                    <a:pt x="1176180" y="179085"/>
                    <a:pt x="1192030" y="177654"/>
                  </a:cubicBezTo>
                  <a:cubicBezTo>
                    <a:pt x="1198130" y="177106"/>
                    <a:pt x="1202664" y="179313"/>
                    <a:pt x="1205634" y="184757"/>
                  </a:cubicBezTo>
                  <a:cubicBezTo>
                    <a:pt x="1211051" y="194708"/>
                    <a:pt x="1211720" y="205757"/>
                    <a:pt x="1212134" y="216604"/>
                  </a:cubicBezTo>
                  <a:cubicBezTo>
                    <a:pt x="1213258" y="245978"/>
                    <a:pt x="1210369" y="275177"/>
                    <a:pt x="1207426" y="304377"/>
                  </a:cubicBezTo>
                  <a:cubicBezTo>
                    <a:pt x="1204136" y="337000"/>
                    <a:pt x="1199561" y="369437"/>
                    <a:pt x="1195053" y="401886"/>
                  </a:cubicBezTo>
                  <a:cubicBezTo>
                    <a:pt x="1192111" y="423074"/>
                    <a:pt x="1188499" y="444167"/>
                    <a:pt x="1184941" y="465261"/>
                  </a:cubicBezTo>
                  <a:cubicBezTo>
                    <a:pt x="1184032" y="470652"/>
                    <a:pt x="1185088" y="473287"/>
                    <a:pt x="1191027" y="472136"/>
                  </a:cubicBezTo>
                  <a:cubicBezTo>
                    <a:pt x="1223276" y="465836"/>
                    <a:pt x="1249707" y="479065"/>
                    <a:pt x="1274573" y="497216"/>
                  </a:cubicBezTo>
                  <a:cubicBezTo>
                    <a:pt x="1282705" y="503155"/>
                    <a:pt x="1290517" y="509548"/>
                    <a:pt x="1298315" y="515915"/>
                  </a:cubicBezTo>
                  <a:cubicBezTo>
                    <a:pt x="1307531" y="523446"/>
                    <a:pt x="1311597" y="534347"/>
                    <a:pt x="1316038" y="544754"/>
                  </a:cubicBezTo>
                  <a:cubicBezTo>
                    <a:pt x="1336770" y="593308"/>
                    <a:pt x="1352153" y="643762"/>
                    <a:pt x="1368498" y="693867"/>
                  </a:cubicBezTo>
                  <a:cubicBezTo>
                    <a:pt x="1368926" y="695192"/>
                    <a:pt x="1370170" y="696890"/>
                    <a:pt x="1368859" y="698081"/>
                  </a:cubicBezTo>
                  <a:cubicBezTo>
                    <a:pt x="1367628" y="699218"/>
                    <a:pt x="1365983" y="698134"/>
                    <a:pt x="1364525" y="697720"/>
                  </a:cubicBezTo>
                  <a:cubicBezTo>
                    <a:pt x="1342174" y="691513"/>
                    <a:pt x="1320746" y="682378"/>
                    <a:pt x="1298208" y="676786"/>
                  </a:cubicBezTo>
                  <a:cubicBezTo>
                    <a:pt x="1290557" y="674887"/>
                    <a:pt x="1282879" y="673429"/>
                    <a:pt x="1274907" y="673456"/>
                  </a:cubicBezTo>
                  <a:cubicBezTo>
                    <a:pt x="1253492" y="673549"/>
                    <a:pt x="1238886" y="683876"/>
                    <a:pt x="1233455" y="704715"/>
                  </a:cubicBezTo>
                  <a:cubicBezTo>
                    <a:pt x="1226353" y="731975"/>
                    <a:pt x="1220401" y="759529"/>
                    <a:pt x="1213606" y="786883"/>
                  </a:cubicBezTo>
                  <a:cubicBezTo>
                    <a:pt x="1202236" y="832655"/>
                    <a:pt x="1187523" y="877263"/>
                    <a:pt x="1165720" y="919250"/>
                  </a:cubicBezTo>
                  <a:cubicBezTo>
                    <a:pt x="1145697" y="957826"/>
                    <a:pt x="1120109" y="991787"/>
                    <a:pt x="1084609" y="1017843"/>
                  </a:cubicBezTo>
                  <a:cubicBezTo>
                    <a:pt x="1069695" y="1028785"/>
                    <a:pt x="1052601" y="1033747"/>
                    <a:pt x="1035587" y="1039298"/>
                  </a:cubicBezTo>
                  <a:cubicBezTo>
                    <a:pt x="939709" y="1070651"/>
                    <a:pt x="843644" y="1101442"/>
                    <a:pt x="748006" y="1133504"/>
                  </a:cubicBezTo>
                  <a:cubicBezTo>
                    <a:pt x="713751" y="1144994"/>
                    <a:pt x="681274" y="1161205"/>
                    <a:pt x="649012" y="1177524"/>
                  </a:cubicBezTo>
                  <a:cubicBezTo>
                    <a:pt x="621056" y="1191662"/>
                    <a:pt x="593328" y="1206282"/>
                    <a:pt x="565413" y="1220500"/>
                  </a:cubicBezTo>
                  <a:cubicBezTo>
                    <a:pt x="562069" y="1222199"/>
                    <a:pt x="560812" y="1224567"/>
                    <a:pt x="559849" y="1227871"/>
                  </a:cubicBezTo>
                  <a:cubicBezTo>
                    <a:pt x="544399" y="1281401"/>
                    <a:pt x="520791" y="1330998"/>
                    <a:pt x="487285" y="1375607"/>
                  </a:cubicBezTo>
                  <a:cubicBezTo>
                    <a:pt x="467876" y="1401449"/>
                    <a:pt x="445151" y="1423706"/>
                    <a:pt x="415216" y="1437443"/>
                  </a:cubicBezTo>
                  <a:cubicBezTo>
                    <a:pt x="389815" y="1449107"/>
                    <a:pt x="363759" y="1450565"/>
                    <a:pt x="337208" y="1442191"/>
                  </a:cubicBezTo>
                  <a:cubicBezTo>
                    <a:pt x="332834" y="1440814"/>
                    <a:pt x="329383" y="1441108"/>
                    <a:pt x="325450" y="1443355"/>
                  </a:cubicBezTo>
                  <a:cubicBezTo>
                    <a:pt x="308971" y="1452772"/>
                    <a:pt x="290994" y="1458042"/>
                    <a:pt x="272522" y="1461827"/>
                  </a:cubicBezTo>
                  <a:cubicBezTo>
                    <a:pt x="265527" y="1461854"/>
                    <a:pt x="258504" y="1461854"/>
                    <a:pt x="251482" y="1461854"/>
                  </a:cubicBezTo>
                  <a:close/>
                </a:path>
              </a:pathLst>
            </a:custGeom>
            <a:solidFill>
              <a:schemeClr val="accent3"/>
            </a:solidFill>
            <a:ln w="13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xmlns="" id="{952638F0-D325-458E-8D76-C79155915FBE}"/>
                </a:ext>
              </a:extLst>
            </p:cNvPr>
            <p:cNvSpPr/>
            <p:nvPr/>
          </p:nvSpPr>
          <p:spPr>
            <a:xfrm>
              <a:off x="8718796" y="1755525"/>
              <a:ext cx="1324591" cy="1450200"/>
            </a:xfrm>
            <a:custGeom>
              <a:avLst/>
              <a:gdLst>
                <a:gd name="connsiteX0" fmla="*/ 398646 w 1324591"/>
                <a:gd name="connsiteY0" fmla="*/ 1280828 h 1450200"/>
                <a:gd name="connsiteX1" fmla="*/ 200978 w 1324591"/>
                <a:gd name="connsiteY1" fmla="*/ 1387862 h 1450200"/>
                <a:gd name="connsiteX2" fmla="*/ 227743 w 1324591"/>
                <a:gd name="connsiteY2" fmla="*/ 1407457 h 1450200"/>
                <a:gd name="connsiteX3" fmla="*/ 237374 w 1324591"/>
                <a:gd name="connsiteY3" fmla="*/ 1407591 h 1450200"/>
                <a:gd name="connsiteX4" fmla="*/ 264794 w 1324591"/>
                <a:gd name="connsiteY4" fmla="*/ 1392022 h 1450200"/>
                <a:gd name="connsiteX5" fmla="*/ 384829 w 1324591"/>
                <a:gd name="connsiteY5" fmla="*/ 1298886 h 1450200"/>
                <a:gd name="connsiteX6" fmla="*/ 398646 w 1324591"/>
                <a:gd name="connsiteY6" fmla="*/ 1280828 h 1450200"/>
                <a:gd name="connsiteX7" fmla="*/ 337572 w 1324591"/>
                <a:gd name="connsiteY7" fmla="*/ 1256297 h 1450200"/>
                <a:gd name="connsiteX8" fmla="*/ 122663 w 1324591"/>
                <a:gd name="connsiteY8" fmla="*/ 1326293 h 1450200"/>
                <a:gd name="connsiteX9" fmla="*/ 131223 w 1324591"/>
                <a:gd name="connsiteY9" fmla="*/ 1344324 h 1450200"/>
                <a:gd name="connsiteX10" fmla="*/ 148960 w 1324591"/>
                <a:gd name="connsiteY10" fmla="*/ 1352871 h 1450200"/>
                <a:gd name="connsiteX11" fmla="*/ 234097 w 1324591"/>
                <a:gd name="connsiteY11" fmla="*/ 1326306 h 1450200"/>
                <a:gd name="connsiteX12" fmla="*/ 311784 w 1324591"/>
                <a:gd name="connsiteY12" fmla="*/ 1284560 h 1450200"/>
                <a:gd name="connsiteX13" fmla="*/ 325548 w 1324591"/>
                <a:gd name="connsiteY13" fmla="*/ 1271358 h 1450200"/>
                <a:gd name="connsiteX14" fmla="*/ 338602 w 1324591"/>
                <a:gd name="connsiteY14" fmla="*/ 1257568 h 1450200"/>
                <a:gd name="connsiteX15" fmla="*/ 337572 w 1324591"/>
                <a:gd name="connsiteY15" fmla="*/ 1256297 h 1450200"/>
                <a:gd name="connsiteX16" fmla="*/ 351149 w 1324591"/>
                <a:gd name="connsiteY16" fmla="*/ 1206807 h 1450200"/>
                <a:gd name="connsiteX17" fmla="*/ 348674 w 1324591"/>
                <a:gd name="connsiteY17" fmla="*/ 1207449 h 1450200"/>
                <a:gd name="connsiteX18" fmla="*/ 205219 w 1324591"/>
                <a:gd name="connsiteY18" fmla="*/ 1244259 h 1450200"/>
                <a:gd name="connsiteX19" fmla="*/ 92353 w 1324591"/>
                <a:gd name="connsiteY19" fmla="*/ 1252191 h 1450200"/>
                <a:gd name="connsiteX20" fmla="*/ 86682 w 1324591"/>
                <a:gd name="connsiteY20" fmla="*/ 1255923 h 1450200"/>
                <a:gd name="connsiteX21" fmla="*/ 87003 w 1324591"/>
                <a:gd name="connsiteY21" fmla="*/ 1278394 h 1450200"/>
                <a:gd name="connsiteX22" fmla="*/ 93463 w 1324591"/>
                <a:gd name="connsiteY22" fmla="*/ 1283116 h 1450200"/>
                <a:gd name="connsiteX23" fmla="*/ 126274 w 1324591"/>
                <a:gd name="connsiteY23" fmla="*/ 1281992 h 1450200"/>
                <a:gd name="connsiteX24" fmla="*/ 259270 w 1324591"/>
                <a:gd name="connsiteY24" fmla="*/ 1251281 h 1450200"/>
                <a:gd name="connsiteX25" fmla="*/ 351149 w 1324591"/>
                <a:gd name="connsiteY25" fmla="*/ 1206807 h 1450200"/>
                <a:gd name="connsiteX26" fmla="*/ 1199926 w 1324591"/>
                <a:gd name="connsiteY26" fmla="*/ 669179 h 1450200"/>
                <a:gd name="connsiteX27" fmla="*/ 1156695 w 1324591"/>
                <a:gd name="connsiteY27" fmla="*/ 724528 h 1450200"/>
                <a:gd name="connsiteX28" fmla="*/ 1091488 w 1324591"/>
                <a:gd name="connsiteY28" fmla="*/ 834076 h 1450200"/>
                <a:gd name="connsiteX29" fmla="*/ 1039696 w 1324591"/>
                <a:gd name="connsiteY29" fmla="*/ 908365 h 1450200"/>
                <a:gd name="connsiteX30" fmla="*/ 957917 w 1324591"/>
                <a:gd name="connsiteY30" fmla="*/ 963393 h 1450200"/>
                <a:gd name="connsiteX31" fmla="*/ 772528 w 1324591"/>
                <a:gd name="connsiteY31" fmla="*/ 1025043 h 1450200"/>
                <a:gd name="connsiteX32" fmla="*/ 670149 w 1324591"/>
                <a:gd name="connsiteY32" fmla="*/ 1055259 h 1450200"/>
                <a:gd name="connsiteX33" fmla="*/ 513959 w 1324591"/>
                <a:gd name="connsiteY33" fmla="*/ 1161035 h 1450200"/>
                <a:gd name="connsiteX34" fmla="*/ 491140 w 1324591"/>
                <a:gd name="connsiteY34" fmla="*/ 1191210 h 1450200"/>
                <a:gd name="connsiteX35" fmla="*/ 472441 w 1324591"/>
                <a:gd name="connsiteY35" fmla="*/ 1236755 h 1450200"/>
                <a:gd name="connsiteX36" fmla="*/ 372657 w 1324591"/>
                <a:gd name="connsiteY36" fmla="*/ 1381201 h 1450200"/>
                <a:gd name="connsiteX37" fmla="*/ 359656 w 1324591"/>
                <a:gd name="connsiteY37" fmla="*/ 1392891 h 1450200"/>
                <a:gd name="connsiteX38" fmla="*/ 362920 w 1324591"/>
                <a:gd name="connsiteY38" fmla="*/ 1392423 h 1450200"/>
                <a:gd name="connsiteX39" fmla="*/ 428421 w 1324591"/>
                <a:gd name="connsiteY39" fmla="*/ 1350931 h 1450200"/>
                <a:gd name="connsiteX40" fmla="*/ 495915 w 1324591"/>
                <a:gd name="connsiteY40" fmla="*/ 1282514 h 1450200"/>
                <a:gd name="connsiteX41" fmla="*/ 529074 w 1324591"/>
                <a:gd name="connsiteY41" fmla="*/ 1206325 h 1450200"/>
                <a:gd name="connsiteX42" fmla="*/ 539360 w 1324591"/>
                <a:gd name="connsiteY42" fmla="*/ 1192869 h 1450200"/>
                <a:gd name="connsiteX43" fmla="*/ 598628 w 1324591"/>
                <a:gd name="connsiteY43" fmla="*/ 1152594 h 1450200"/>
                <a:gd name="connsiteX44" fmla="*/ 727652 w 1324591"/>
                <a:gd name="connsiteY44" fmla="*/ 1087588 h 1450200"/>
                <a:gd name="connsiteX45" fmla="*/ 852729 w 1324591"/>
                <a:gd name="connsiteY45" fmla="*/ 1058067 h 1450200"/>
                <a:gd name="connsiteX46" fmla="*/ 1037289 w 1324591"/>
                <a:gd name="connsiteY46" fmla="*/ 977732 h 1450200"/>
                <a:gd name="connsiteX47" fmla="*/ 1142209 w 1324591"/>
                <a:gd name="connsiteY47" fmla="*/ 844964 h 1450200"/>
                <a:gd name="connsiteX48" fmla="*/ 1199926 w 1324591"/>
                <a:gd name="connsiteY48" fmla="*/ 669179 h 1450200"/>
                <a:gd name="connsiteX49" fmla="*/ 1199725 w 1324591"/>
                <a:gd name="connsiteY49" fmla="*/ 544703 h 1450200"/>
                <a:gd name="connsiteX50" fmla="*/ 1170258 w 1324591"/>
                <a:gd name="connsiteY50" fmla="*/ 575414 h 1450200"/>
                <a:gd name="connsiteX51" fmla="*/ 1199217 w 1324591"/>
                <a:gd name="connsiteY51" fmla="*/ 606098 h 1450200"/>
                <a:gd name="connsiteX52" fmla="*/ 1229152 w 1324591"/>
                <a:gd name="connsiteY52" fmla="*/ 575561 h 1450200"/>
                <a:gd name="connsiteX53" fmla="*/ 1199725 w 1324591"/>
                <a:gd name="connsiteY53" fmla="*/ 544703 h 1450200"/>
                <a:gd name="connsiteX54" fmla="*/ 972729 w 1324591"/>
                <a:gd name="connsiteY54" fmla="*/ 446425 h 1450200"/>
                <a:gd name="connsiteX55" fmla="*/ 973059 w 1324591"/>
                <a:gd name="connsiteY55" fmla="*/ 450925 h 1450200"/>
                <a:gd name="connsiteX56" fmla="*/ 960004 w 1324591"/>
                <a:gd name="connsiteY56" fmla="*/ 557812 h 1450200"/>
                <a:gd name="connsiteX57" fmla="*/ 948313 w 1324591"/>
                <a:gd name="connsiteY57" fmla="*/ 469946 h 1450200"/>
                <a:gd name="connsiteX58" fmla="*/ 933159 w 1324591"/>
                <a:gd name="connsiteY58" fmla="*/ 486973 h 1450200"/>
                <a:gd name="connsiteX59" fmla="*/ 918953 w 1324591"/>
                <a:gd name="connsiteY59" fmla="*/ 538591 h 1450200"/>
                <a:gd name="connsiteX60" fmla="*/ 912118 w 1324591"/>
                <a:gd name="connsiteY60" fmla="*/ 591599 h 1450200"/>
                <a:gd name="connsiteX61" fmla="*/ 895385 w 1324591"/>
                <a:gd name="connsiteY61" fmla="*/ 551124 h 1450200"/>
                <a:gd name="connsiteX62" fmla="*/ 885447 w 1324591"/>
                <a:gd name="connsiteY62" fmla="*/ 561597 h 1450200"/>
                <a:gd name="connsiteX63" fmla="*/ 915543 w 1324591"/>
                <a:gd name="connsiteY63" fmla="*/ 529281 h 1450200"/>
                <a:gd name="connsiteX64" fmla="*/ 919970 w 1324591"/>
                <a:gd name="connsiteY64" fmla="*/ 521817 h 1450200"/>
                <a:gd name="connsiteX65" fmla="*/ 933212 w 1324591"/>
                <a:gd name="connsiteY65" fmla="*/ 478667 h 1450200"/>
                <a:gd name="connsiteX66" fmla="*/ 968417 w 1324591"/>
                <a:gd name="connsiteY66" fmla="*/ 446739 h 1450200"/>
                <a:gd name="connsiteX67" fmla="*/ 972729 w 1324591"/>
                <a:gd name="connsiteY67" fmla="*/ 446425 h 1450200"/>
                <a:gd name="connsiteX68" fmla="*/ 151795 w 1324591"/>
                <a:gd name="connsiteY68" fmla="*/ 309957 h 1450200"/>
                <a:gd name="connsiteX69" fmla="*/ 152210 w 1324591"/>
                <a:gd name="connsiteY69" fmla="*/ 317408 h 1450200"/>
                <a:gd name="connsiteX70" fmla="*/ 181784 w 1324591"/>
                <a:gd name="connsiteY70" fmla="*/ 371607 h 1450200"/>
                <a:gd name="connsiteX71" fmla="*/ 255418 w 1324591"/>
                <a:gd name="connsiteY71" fmla="*/ 427277 h 1450200"/>
                <a:gd name="connsiteX72" fmla="*/ 383692 w 1324591"/>
                <a:gd name="connsiteY72" fmla="*/ 489327 h 1450200"/>
                <a:gd name="connsiteX73" fmla="*/ 394393 w 1324591"/>
                <a:gd name="connsiteY73" fmla="*/ 494370 h 1450200"/>
                <a:gd name="connsiteX74" fmla="*/ 404278 w 1324591"/>
                <a:gd name="connsiteY74" fmla="*/ 499025 h 1450200"/>
                <a:gd name="connsiteX75" fmla="*/ 220895 w 1324591"/>
                <a:gd name="connsiteY75" fmla="*/ 437242 h 1450200"/>
                <a:gd name="connsiteX76" fmla="*/ 230579 w 1324591"/>
                <a:gd name="connsiteY76" fmla="*/ 458523 h 1450200"/>
                <a:gd name="connsiteX77" fmla="*/ 324156 w 1324591"/>
                <a:gd name="connsiteY77" fmla="*/ 549211 h 1450200"/>
                <a:gd name="connsiteX78" fmla="*/ 453728 w 1324591"/>
                <a:gd name="connsiteY78" fmla="*/ 597257 h 1450200"/>
                <a:gd name="connsiteX79" fmla="*/ 457982 w 1324591"/>
                <a:gd name="connsiteY79" fmla="*/ 599317 h 1450200"/>
                <a:gd name="connsiteX80" fmla="*/ 308199 w 1324591"/>
                <a:gd name="connsiteY80" fmla="*/ 563269 h 1450200"/>
                <a:gd name="connsiteX81" fmla="*/ 330069 w 1324591"/>
                <a:gd name="connsiteY81" fmla="*/ 601497 h 1450200"/>
                <a:gd name="connsiteX82" fmla="*/ 412852 w 1324591"/>
                <a:gd name="connsiteY82" fmla="*/ 654238 h 1450200"/>
                <a:gd name="connsiteX83" fmla="*/ 550957 w 1324591"/>
                <a:gd name="connsiteY83" fmla="*/ 690794 h 1450200"/>
                <a:gd name="connsiteX84" fmla="*/ 586202 w 1324591"/>
                <a:gd name="connsiteY84" fmla="*/ 699676 h 1450200"/>
                <a:gd name="connsiteX85" fmla="*/ 389939 w 1324591"/>
                <a:gd name="connsiteY85" fmla="*/ 670610 h 1450200"/>
                <a:gd name="connsiteX86" fmla="*/ 391771 w 1324591"/>
                <a:gd name="connsiteY86" fmla="*/ 673713 h 1450200"/>
                <a:gd name="connsiteX87" fmla="*/ 444004 w 1324591"/>
                <a:gd name="connsiteY87" fmla="*/ 720983 h 1450200"/>
                <a:gd name="connsiteX88" fmla="*/ 559932 w 1324591"/>
                <a:gd name="connsiteY88" fmla="*/ 761726 h 1450200"/>
                <a:gd name="connsiteX89" fmla="*/ 634422 w 1324591"/>
                <a:gd name="connsiteY89" fmla="*/ 776720 h 1450200"/>
                <a:gd name="connsiteX90" fmla="*/ 492250 w 1324591"/>
                <a:gd name="connsiteY90" fmla="*/ 766020 h 1450200"/>
                <a:gd name="connsiteX91" fmla="*/ 532445 w 1324591"/>
                <a:gd name="connsiteY91" fmla="*/ 807445 h 1450200"/>
                <a:gd name="connsiteX92" fmla="*/ 621394 w 1324591"/>
                <a:gd name="connsiteY92" fmla="*/ 823134 h 1450200"/>
                <a:gd name="connsiteX93" fmla="*/ 687631 w 1324591"/>
                <a:gd name="connsiteY93" fmla="*/ 819282 h 1450200"/>
                <a:gd name="connsiteX94" fmla="*/ 556575 w 1324591"/>
                <a:gd name="connsiteY94" fmla="*/ 835226 h 1450200"/>
                <a:gd name="connsiteX95" fmla="*/ 592569 w 1324591"/>
                <a:gd name="connsiteY95" fmla="*/ 866967 h 1450200"/>
                <a:gd name="connsiteX96" fmla="*/ 656332 w 1324591"/>
                <a:gd name="connsiteY96" fmla="*/ 877547 h 1450200"/>
                <a:gd name="connsiteX97" fmla="*/ 735597 w 1324591"/>
                <a:gd name="connsiteY97" fmla="*/ 872224 h 1450200"/>
                <a:gd name="connsiteX98" fmla="*/ 805673 w 1324591"/>
                <a:gd name="connsiteY98" fmla="*/ 848388 h 1450200"/>
                <a:gd name="connsiteX99" fmla="*/ 886557 w 1324591"/>
                <a:gd name="connsiteY99" fmla="*/ 739602 h 1450200"/>
                <a:gd name="connsiteX100" fmla="*/ 881648 w 1324591"/>
                <a:gd name="connsiteY100" fmla="*/ 735563 h 1450200"/>
                <a:gd name="connsiteX101" fmla="*/ 787629 w 1324591"/>
                <a:gd name="connsiteY101" fmla="*/ 719432 h 1450200"/>
                <a:gd name="connsiteX102" fmla="*/ 657469 w 1324591"/>
                <a:gd name="connsiteY102" fmla="*/ 649409 h 1450200"/>
                <a:gd name="connsiteX103" fmla="*/ 621568 w 1324591"/>
                <a:gd name="connsiteY103" fmla="*/ 613254 h 1450200"/>
                <a:gd name="connsiteX104" fmla="*/ 584236 w 1324591"/>
                <a:gd name="connsiteY104" fmla="*/ 549077 h 1450200"/>
                <a:gd name="connsiteX105" fmla="*/ 508596 w 1324591"/>
                <a:gd name="connsiteY105" fmla="*/ 453453 h 1450200"/>
                <a:gd name="connsiteX106" fmla="*/ 409989 w 1324591"/>
                <a:gd name="connsiteY106" fmla="*/ 405501 h 1450200"/>
                <a:gd name="connsiteX107" fmla="*/ 286075 w 1324591"/>
                <a:gd name="connsiteY107" fmla="*/ 379940 h 1450200"/>
                <a:gd name="connsiteX108" fmla="*/ 171043 w 1324591"/>
                <a:gd name="connsiteY108" fmla="*/ 325928 h 1450200"/>
                <a:gd name="connsiteX109" fmla="*/ 151795 w 1324591"/>
                <a:gd name="connsiteY109" fmla="*/ 309957 h 1450200"/>
                <a:gd name="connsiteX110" fmla="*/ 16218 w 1324591"/>
                <a:gd name="connsiteY110" fmla="*/ 1043 h 1450200"/>
                <a:gd name="connsiteX111" fmla="*/ 58646 w 1324591"/>
                <a:gd name="connsiteY111" fmla="*/ 23113 h 1450200"/>
                <a:gd name="connsiteX112" fmla="*/ 141509 w 1324591"/>
                <a:gd name="connsiteY112" fmla="*/ 82394 h 1450200"/>
                <a:gd name="connsiteX113" fmla="*/ 304093 w 1324591"/>
                <a:gd name="connsiteY113" fmla="*/ 177617 h 1450200"/>
                <a:gd name="connsiteX114" fmla="*/ 499901 w 1324591"/>
                <a:gd name="connsiteY114" fmla="*/ 278163 h 1450200"/>
                <a:gd name="connsiteX115" fmla="*/ 600260 w 1324591"/>
                <a:gd name="connsiteY115" fmla="*/ 343116 h 1450200"/>
                <a:gd name="connsiteX116" fmla="*/ 627761 w 1324591"/>
                <a:gd name="connsiteY116" fmla="*/ 374817 h 1450200"/>
                <a:gd name="connsiteX117" fmla="*/ 736359 w 1324591"/>
                <a:gd name="connsiteY117" fmla="*/ 539179 h 1450200"/>
                <a:gd name="connsiteX118" fmla="*/ 746538 w 1324591"/>
                <a:gd name="connsiteY118" fmla="*/ 551899 h 1450200"/>
                <a:gd name="connsiteX119" fmla="*/ 795320 w 1324591"/>
                <a:gd name="connsiteY119" fmla="*/ 596936 h 1450200"/>
                <a:gd name="connsiteX120" fmla="*/ 851886 w 1324591"/>
                <a:gd name="connsiteY120" fmla="*/ 619541 h 1450200"/>
                <a:gd name="connsiteX121" fmla="*/ 861584 w 1324591"/>
                <a:gd name="connsiteY121" fmla="*/ 613722 h 1450200"/>
                <a:gd name="connsiteX122" fmla="*/ 872017 w 1324591"/>
                <a:gd name="connsiteY122" fmla="*/ 588215 h 1450200"/>
                <a:gd name="connsiteX123" fmla="*/ 869930 w 1324591"/>
                <a:gd name="connsiteY123" fmla="*/ 607623 h 1450200"/>
                <a:gd name="connsiteX124" fmla="*/ 875187 w 1324591"/>
                <a:gd name="connsiteY124" fmla="*/ 613522 h 1450200"/>
                <a:gd name="connsiteX125" fmla="*/ 953529 w 1324591"/>
                <a:gd name="connsiteY125" fmla="*/ 600467 h 1450200"/>
                <a:gd name="connsiteX126" fmla="*/ 1031898 w 1324591"/>
                <a:gd name="connsiteY126" fmla="*/ 548208 h 1450200"/>
                <a:gd name="connsiteX127" fmla="*/ 1092397 w 1324591"/>
                <a:gd name="connsiteY127" fmla="*/ 495560 h 1450200"/>
                <a:gd name="connsiteX128" fmla="*/ 1148108 w 1324591"/>
                <a:gd name="connsiteY128" fmla="*/ 468702 h 1450200"/>
                <a:gd name="connsiteX129" fmla="*/ 1153097 w 1324591"/>
                <a:gd name="connsiteY129" fmla="*/ 463164 h 1450200"/>
                <a:gd name="connsiteX130" fmla="*/ 1169643 w 1324591"/>
                <a:gd name="connsiteY130" fmla="*/ 355542 h 1450200"/>
                <a:gd name="connsiteX131" fmla="*/ 1180745 w 1324591"/>
                <a:gd name="connsiteY131" fmla="*/ 231415 h 1450200"/>
                <a:gd name="connsiteX132" fmla="*/ 1177147 w 1324591"/>
                <a:gd name="connsiteY132" fmla="*/ 212849 h 1450200"/>
                <a:gd name="connsiteX133" fmla="*/ 1165456 w 1324591"/>
                <a:gd name="connsiteY133" fmla="*/ 210628 h 1450200"/>
                <a:gd name="connsiteX134" fmla="*/ 1145580 w 1324591"/>
                <a:gd name="connsiteY134" fmla="*/ 239908 h 1450200"/>
                <a:gd name="connsiteX135" fmla="*/ 1089856 w 1324591"/>
                <a:gd name="connsiteY135" fmla="*/ 349376 h 1450200"/>
                <a:gd name="connsiteX136" fmla="*/ 1084077 w 1324591"/>
                <a:gd name="connsiteY136" fmla="*/ 359020 h 1450200"/>
                <a:gd name="connsiteX137" fmla="*/ 1110936 w 1324591"/>
                <a:gd name="connsiteY137" fmla="*/ 249244 h 1450200"/>
                <a:gd name="connsiteX138" fmla="*/ 1085576 w 1324591"/>
                <a:gd name="connsiteY138" fmla="*/ 271716 h 1450200"/>
                <a:gd name="connsiteX139" fmla="*/ 1049220 w 1324591"/>
                <a:gd name="connsiteY139" fmla="*/ 348547 h 1450200"/>
                <a:gd name="connsiteX140" fmla="*/ 1012249 w 1324591"/>
                <a:gd name="connsiteY140" fmla="*/ 496095 h 1450200"/>
                <a:gd name="connsiteX141" fmla="*/ 1009012 w 1324591"/>
                <a:gd name="connsiteY141" fmla="*/ 507960 h 1450200"/>
                <a:gd name="connsiteX142" fmla="*/ 1017720 w 1324591"/>
                <a:gd name="connsiteY142" fmla="*/ 379258 h 1450200"/>
                <a:gd name="connsiteX143" fmla="*/ 994179 w 1324591"/>
                <a:gd name="connsiteY143" fmla="*/ 391269 h 1450200"/>
                <a:gd name="connsiteX144" fmla="*/ 1022254 w 1324591"/>
                <a:gd name="connsiteY144" fmla="*/ 361615 h 1450200"/>
                <a:gd name="connsiteX145" fmla="*/ 1049207 w 1324591"/>
                <a:gd name="connsiteY145" fmla="*/ 332375 h 1450200"/>
                <a:gd name="connsiteX146" fmla="*/ 1092330 w 1324591"/>
                <a:gd name="connsiteY146" fmla="*/ 252843 h 1450200"/>
                <a:gd name="connsiteX147" fmla="*/ 1099152 w 1324591"/>
                <a:gd name="connsiteY147" fmla="*/ 244844 h 1450200"/>
                <a:gd name="connsiteX148" fmla="*/ 1133943 w 1324591"/>
                <a:gd name="connsiteY148" fmla="*/ 233381 h 1450200"/>
                <a:gd name="connsiteX149" fmla="*/ 1143493 w 1324591"/>
                <a:gd name="connsiteY149" fmla="*/ 227348 h 1450200"/>
                <a:gd name="connsiteX150" fmla="*/ 1158688 w 1324591"/>
                <a:gd name="connsiteY150" fmla="*/ 191983 h 1450200"/>
                <a:gd name="connsiteX151" fmla="*/ 1185025 w 1324591"/>
                <a:gd name="connsiteY151" fmla="*/ 176346 h 1450200"/>
                <a:gd name="connsiteX152" fmla="*/ 1197638 w 1324591"/>
                <a:gd name="connsiteY152" fmla="*/ 183850 h 1450200"/>
                <a:gd name="connsiteX153" fmla="*/ 1201785 w 1324591"/>
                <a:gd name="connsiteY153" fmla="*/ 208368 h 1450200"/>
                <a:gd name="connsiteX154" fmla="*/ 1195699 w 1324591"/>
                <a:gd name="connsiteY154" fmla="*/ 311910 h 1450200"/>
                <a:gd name="connsiteX155" fmla="*/ 1176785 w 1324591"/>
                <a:gd name="connsiteY155" fmla="*/ 447060 h 1450200"/>
                <a:gd name="connsiteX156" fmla="*/ 1173589 w 1324591"/>
                <a:gd name="connsiteY156" fmla="*/ 466468 h 1450200"/>
                <a:gd name="connsiteX157" fmla="*/ 1178551 w 1324591"/>
                <a:gd name="connsiteY157" fmla="*/ 471577 h 1450200"/>
                <a:gd name="connsiteX158" fmla="*/ 1248119 w 1324591"/>
                <a:gd name="connsiteY158" fmla="*/ 482786 h 1450200"/>
                <a:gd name="connsiteX159" fmla="*/ 1279967 w 1324591"/>
                <a:gd name="connsiteY159" fmla="*/ 504870 h 1450200"/>
                <a:gd name="connsiteX160" fmla="*/ 1304859 w 1324591"/>
                <a:gd name="connsiteY160" fmla="*/ 537199 h 1450200"/>
                <a:gd name="connsiteX161" fmla="*/ 1324013 w 1324591"/>
                <a:gd name="connsiteY161" fmla="*/ 585379 h 1450200"/>
                <a:gd name="connsiteX162" fmla="*/ 1323023 w 1324591"/>
                <a:gd name="connsiteY162" fmla="*/ 594180 h 1450200"/>
                <a:gd name="connsiteX163" fmla="*/ 1281117 w 1324591"/>
                <a:gd name="connsiteY163" fmla="*/ 645771 h 1450200"/>
                <a:gd name="connsiteX164" fmla="*/ 1275138 w 1324591"/>
                <a:gd name="connsiteY164" fmla="*/ 650921 h 1450200"/>
                <a:gd name="connsiteX165" fmla="*/ 1252024 w 1324591"/>
                <a:gd name="connsiteY165" fmla="*/ 664845 h 1450200"/>
                <a:gd name="connsiteX166" fmla="*/ 1222972 w 1324591"/>
                <a:gd name="connsiteY166" fmla="*/ 697776 h 1450200"/>
                <a:gd name="connsiteX167" fmla="*/ 1205717 w 1324591"/>
                <a:gd name="connsiteY167" fmla="*/ 769845 h 1450200"/>
                <a:gd name="connsiteX168" fmla="*/ 1150529 w 1324591"/>
                <a:gd name="connsiteY168" fmla="*/ 920390 h 1450200"/>
                <a:gd name="connsiteX169" fmla="*/ 1071023 w 1324591"/>
                <a:gd name="connsiteY169" fmla="*/ 1010904 h 1450200"/>
                <a:gd name="connsiteX170" fmla="*/ 1038666 w 1324591"/>
                <a:gd name="connsiteY170" fmla="*/ 1024895 h 1450200"/>
                <a:gd name="connsiteX171" fmla="*/ 797126 w 1324591"/>
                <a:gd name="connsiteY171" fmla="*/ 1103519 h 1450200"/>
                <a:gd name="connsiteX172" fmla="*/ 581869 w 1324591"/>
                <a:gd name="connsiteY172" fmla="*/ 1197016 h 1450200"/>
                <a:gd name="connsiteX173" fmla="*/ 555572 w 1324591"/>
                <a:gd name="connsiteY173" fmla="*/ 1210539 h 1450200"/>
                <a:gd name="connsiteX174" fmla="*/ 550516 w 1324591"/>
                <a:gd name="connsiteY174" fmla="*/ 1216839 h 1450200"/>
                <a:gd name="connsiteX175" fmla="*/ 475129 w 1324591"/>
                <a:gd name="connsiteY175" fmla="*/ 1369617 h 1450200"/>
                <a:gd name="connsiteX176" fmla="*/ 405602 w 1324591"/>
                <a:gd name="connsiteY176" fmla="*/ 1427468 h 1450200"/>
                <a:gd name="connsiteX177" fmla="*/ 331914 w 1324591"/>
                <a:gd name="connsiteY177" fmla="*/ 1430517 h 1450200"/>
                <a:gd name="connsiteX178" fmla="*/ 319595 w 1324591"/>
                <a:gd name="connsiteY178" fmla="*/ 1431521 h 1450200"/>
                <a:gd name="connsiteX179" fmla="*/ 262601 w 1324591"/>
                <a:gd name="connsiteY179" fmla="*/ 1449993 h 1450200"/>
                <a:gd name="connsiteX180" fmla="*/ 186278 w 1324591"/>
                <a:gd name="connsiteY180" fmla="*/ 1413798 h 1450200"/>
                <a:gd name="connsiteX181" fmla="*/ 172046 w 1324591"/>
                <a:gd name="connsiteY181" fmla="*/ 1406561 h 1450200"/>
                <a:gd name="connsiteX182" fmla="*/ 116711 w 1324591"/>
                <a:gd name="connsiteY182" fmla="*/ 1378927 h 1450200"/>
                <a:gd name="connsiteX183" fmla="*/ 106973 w 1324591"/>
                <a:gd name="connsiteY183" fmla="*/ 1344591 h 1450200"/>
                <a:gd name="connsiteX184" fmla="*/ 100981 w 1324591"/>
                <a:gd name="connsiteY184" fmla="*/ 1336994 h 1450200"/>
                <a:gd name="connsiteX185" fmla="*/ 82442 w 1324591"/>
                <a:gd name="connsiteY185" fmla="*/ 1328781 h 1450200"/>
                <a:gd name="connsiteX186" fmla="*/ 63849 w 1324591"/>
                <a:gd name="connsiteY186" fmla="*/ 1283450 h 1450200"/>
                <a:gd name="connsiteX187" fmla="*/ 70016 w 1324591"/>
                <a:gd name="connsiteY187" fmla="*/ 1264804 h 1450200"/>
                <a:gd name="connsiteX188" fmla="*/ 67568 w 1324591"/>
                <a:gd name="connsiteY188" fmla="*/ 1252539 h 1450200"/>
                <a:gd name="connsiteX189" fmla="*/ 57362 w 1324591"/>
                <a:gd name="connsiteY189" fmla="*/ 1240567 h 1450200"/>
                <a:gd name="connsiteX190" fmla="*/ 55235 w 1324591"/>
                <a:gd name="connsiteY190" fmla="*/ 1182583 h 1450200"/>
                <a:gd name="connsiteX191" fmla="*/ 67889 w 1324591"/>
                <a:gd name="connsiteY191" fmla="*/ 1165556 h 1450200"/>
                <a:gd name="connsiteX192" fmla="*/ 65816 w 1324591"/>
                <a:gd name="connsiteY192" fmla="*/ 1186275 h 1450200"/>
                <a:gd name="connsiteX193" fmla="*/ 72397 w 1324591"/>
                <a:gd name="connsiteY193" fmla="*/ 1192481 h 1450200"/>
                <a:gd name="connsiteX194" fmla="*/ 197902 w 1324591"/>
                <a:gd name="connsiteY194" fmla="*/ 1188482 h 1450200"/>
                <a:gd name="connsiteX195" fmla="*/ 337599 w 1324591"/>
                <a:gd name="connsiteY195" fmla="*/ 1159630 h 1450200"/>
                <a:gd name="connsiteX196" fmla="*/ 353008 w 1324591"/>
                <a:gd name="connsiteY196" fmla="*/ 1152528 h 1450200"/>
                <a:gd name="connsiteX197" fmla="*/ 324544 w 1324591"/>
                <a:gd name="connsiteY197" fmla="*/ 1154414 h 1450200"/>
                <a:gd name="connsiteX198" fmla="*/ 173611 w 1324591"/>
                <a:gd name="connsiteY198" fmla="*/ 1161570 h 1450200"/>
                <a:gd name="connsiteX199" fmla="*/ 83672 w 1324591"/>
                <a:gd name="connsiteY199" fmla="*/ 1151712 h 1450200"/>
                <a:gd name="connsiteX200" fmla="*/ 73801 w 1324591"/>
                <a:gd name="connsiteY200" fmla="*/ 1155979 h 1450200"/>
                <a:gd name="connsiteX201" fmla="*/ 67675 w 1324591"/>
                <a:gd name="connsiteY201" fmla="*/ 1157049 h 1450200"/>
                <a:gd name="connsiteX202" fmla="*/ 46180 w 1324591"/>
                <a:gd name="connsiteY202" fmla="*/ 1118018 h 1450200"/>
                <a:gd name="connsiteX203" fmla="*/ 46086 w 1324591"/>
                <a:gd name="connsiteY203" fmla="*/ 1112761 h 1450200"/>
                <a:gd name="connsiteX204" fmla="*/ 59823 w 1324591"/>
                <a:gd name="connsiteY204" fmla="*/ 1085475 h 1450200"/>
                <a:gd name="connsiteX205" fmla="*/ 114062 w 1324591"/>
                <a:gd name="connsiteY205" fmla="*/ 1068541 h 1450200"/>
                <a:gd name="connsiteX206" fmla="*/ 210047 w 1324591"/>
                <a:gd name="connsiteY206" fmla="*/ 1059004 h 1450200"/>
                <a:gd name="connsiteX207" fmla="*/ 367895 w 1324591"/>
                <a:gd name="connsiteY207" fmla="*/ 1057091 h 1450200"/>
                <a:gd name="connsiteX208" fmla="*/ 496745 w 1324591"/>
                <a:gd name="connsiteY208" fmla="*/ 1060756 h 1450200"/>
                <a:gd name="connsiteX209" fmla="*/ 505198 w 1324591"/>
                <a:gd name="connsiteY209" fmla="*/ 1057372 h 1450200"/>
                <a:gd name="connsiteX210" fmla="*/ 586724 w 1324591"/>
                <a:gd name="connsiteY210" fmla="*/ 931652 h 1450200"/>
                <a:gd name="connsiteX211" fmla="*/ 599551 w 1324591"/>
                <a:gd name="connsiteY211" fmla="*/ 908713 h 1450200"/>
                <a:gd name="connsiteX212" fmla="*/ 597438 w 1324591"/>
                <a:gd name="connsiteY212" fmla="*/ 902721 h 1450200"/>
                <a:gd name="connsiteX213" fmla="*/ 562647 w 1324591"/>
                <a:gd name="connsiteY213" fmla="*/ 885854 h 1450200"/>
                <a:gd name="connsiteX214" fmla="*/ 532298 w 1324591"/>
                <a:gd name="connsiteY214" fmla="*/ 845352 h 1450200"/>
                <a:gd name="connsiteX215" fmla="*/ 527496 w 1324591"/>
                <a:gd name="connsiteY215" fmla="*/ 839787 h 1450200"/>
                <a:gd name="connsiteX216" fmla="*/ 512662 w 1324591"/>
                <a:gd name="connsiteY216" fmla="*/ 832765 h 1450200"/>
                <a:gd name="connsiteX217" fmla="*/ 462008 w 1324591"/>
                <a:gd name="connsiteY217" fmla="*/ 774941 h 1450200"/>
                <a:gd name="connsiteX218" fmla="*/ 452110 w 1324591"/>
                <a:gd name="connsiteY218" fmla="*/ 765016 h 1450200"/>
                <a:gd name="connsiteX219" fmla="*/ 388467 w 1324591"/>
                <a:gd name="connsiteY219" fmla="*/ 706952 h 1450200"/>
                <a:gd name="connsiteX220" fmla="*/ 372885 w 1324591"/>
                <a:gd name="connsiteY220" fmla="*/ 675826 h 1450200"/>
                <a:gd name="connsiteX221" fmla="*/ 366090 w 1324591"/>
                <a:gd name="connsiteY221" fmla="*/ 668256 h 1450200"/>
                <a:gd name="connsiteX222" fmla="*/ 308640 w 1324591"/>
                <a:gd name="connsiteY222" fmla="*/ 625814 h 1450200"/>
                <a:gd name="connsiteX223" fmla="*/ 286557 w 1324591"/>
                <a:gd name="connsiteY223" fmla="*/ 586931 h 1450200"/>
                <a:gd name="connsiteX224" fmla="*/ 286477 w 1324591"/>
                <a:gd name="connsiteY224" fmla="*/ 564740 h 1450200"/>
                <a:gd name="connsiteX225" fmla="*/ 282517 w 1324591"/>
                <a:gd name="connsiteY225" fmla="*/ 554240 h 1450200"/>
                <a:gd name="connsiteX226" fmla="*/ 230271 w 1324591"/>
                <a:gd name="connsiteY226" fmla="*/ 508227 h 1450200"/>
                <a:gd name="connsiteX227" fmla="*/ 207426 w 1324591"/>
                <a:gd name="connsiteY227" fmla="*/ 471002 h 1450200"/>
                <a:gd name="connsiteX228" fmla="*/ 206048 w 1324591"/>
                <a:gd name="connsiteY228" fmla="*/ 441188 h 1450200"/>
                <a:gd name="connsiteX229" fmla="*/ 202891 w 1324591"/>
                <a:gd name="connsiteY229" fmla="*/ 430875 h 1450200"/>
                <a:gd name="connsiteX230" fmla="*/ 154029 w 1324591"/>
                <a:gd name="connsiteY230" fmla="*/ 370028 h 1450200"/>
                <a:gd name="connsiteX231" fmla="*/ 138446 w 1324591"/>
                <a:gd name="connsiteY231" fmla="*/ 320524 h 1450200"/>
                <a:gd name="connsiteX232" fmla="*/ 140092 w 1324591"/>
                <a:gd name="connsiteY232" fmla="*/ 306908 h 1450200"/>
                <a:gd name="connsiteX233" fmla="*/ 136922 w 1324591"/>
                <a:gd name="connsiteY233" fmla="*/ 295177 h 1450200"/>
                <a:gd name="connsiteX234" fmla="*/ 96807 w 1324591"/>
                <a:gd name="connsiteY234" fmla="*/ 237581 h 1450200"/>
                <a:gd name="connsiteX235" fmla="*/ 88809 w 1324591"/>
                <a:gd name="connsiteY235" fmla="*/ 175397 h 1450200"/>
                <a:gd name="connsiteX236" fmla="*/ 83472 w 1324591"/>
                <a:gd name="connsiteY236" fmla="*/ 157139 h 1450200"/>
                <a:gd name="connsiteX237" fmla="*/ 13690 w 1324591"/>
                <a:gd name="connsiteY237" fmla="*/ 71935 h 1450200"/>
                <a:gd name="connsiteX238" fmla="*/ 33 w 1324591"/>
                <a:gd name="connsiteY238" fmla="*/ 27326 h 1450200"/>
                <a:gd name="connsiteX239" fmla="*/ 10466 w 1324591"/>
                <a:gd name="connsiteY239" fmla="*/ 1564 h 1450200"/>
                <a:gd name="connsiteX240" fmla="*/ 16218 w 1324591"/>
                <a:gd name="connsiteY240" fmla="*/ 1043 h 145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</a:cxnLst>
              <a:rect l="l" t="t" r="r" b="b"/>
              <a:pathLst>
                <a:path w="1324591" h="1450200">
                  <a:moveTo>
                    <a:pt x="398646" y="1280828"/>
                  </a:moveTo>
                  <a:cubicBezTo>
                    <a:pt x="338683" y="1326734"/>
                    <a:pt x="277983" y="1371075"/>
                    <a:pt x="200978" y="1387862"/>
                  </a:cubicBezTo>
                  <a:cubicBezTo>
                    <a:pt x="209178" y="1396235"/>
                    <a:pt x="218407" y="1401893"/>
                    <a:pt x="227743" y="1407457"/>
                  </a:cubicBezTo>
                  <a:cubicBezTo>
                    <a:pt x="231087" y="1409450"/>
                    <a:pt x="233829" y="1409731"/>
                    <a:pt x="237374" y="1407591"/>
                  </a:cubicBezTo>
                  <a:cubicBezTo>
                    <a:pt x="246376" y="1402174"/>
                    <a:pt x="255739" y="1397359"/>
                    <a:pt x="264794" y="1392022"/>
                  </a:cubicBezTo>
                  <a:cubicBezTo>
                    <a:pt x="308761" y="1366086"/>
                    <a:pt x="350427" y="1337154"/>
                    <a:pt x="384829" y="1298886"/>
                  </a:cubicBezTo>
                  <a:cubicBezTo>
                    <a:pt x="389872" y="1293268"/>
                    <a:pt x="394968" y="1287664"/>
                    <a:pt x="398646" y="1280828"/>
                  </a:cubicBezTo>
                  <a:close/>
                  <a:moveTo>
                    <a:pt x="337572" y="1256297"/>
                  </a:moveTo>
                  <a:cubicBezTo>
                    <a:pt x="273208" y="1301280"/>
                    <a:pt x="200965" y="1322039"/>
                    <a:pt x="122663" y="1326293"/>
                  </a:cubicBezTo>
                  <a:cubicBezTo>
                    <a:pt x="125137" y="1333289"/>
                    <a:pt x="126903" y="1339575"/>
                    <a:pt x="131223" y="1344324"/>
                  </a:cubicBezTo>
                  <a:cubicBezTo>
                    <a:pt x="135865" y="1349406"/>
                    <a:pt x="140774" y="1355051"/>
                    <a:pt x="148960" y="1352871"/>
                  </a:cubicBezTo>
                  <a:cubicBezTo>
                    <a:pt x="177718" y="1345206"/>
                    <a:pt x="206222" y="1336726"/>
                    <a:pt x="234097" y="1326306"/>
                  </a:cubicBezTo>
                  <a:cubicBezTo>
                    <a:pt x="261879" y="1315913"/>
                    <a:pt x="289072" y="1304357"/>
                    <a:pt x="311784" y="1284560"/>
                  </a:cubicBezTo>
                  <a:cubicBezTo>
                    <a:pt x="316572" y="1280387"/>
                    <a:pt x="321080" y="1275866"/>
                    <a:pt x="325548" y="1271358"/>
                  </a:cubicBezTo>
                  <a:cubicBezTo>
                    <a:pt x="330002" y="1266864"/>
                    <a:pt x="334255" y="1262169"/>
                    <a:pt x="338602" y="1257568"/>
                  </a:cubicBezTo>
                  <a:cubicBezTo>
                    <a:pt x="338255" y="1257140"/>
                    <a:pt x="337920" y="1256725"/>
                    <a:pt x="337572" y="1256297"/>
                  </a:cubicBezTo>
                  <a:close/>
                  <a:moveTo>
                    <a:pt x="351149" y="1206807"/>
                  </a:moveTo>
                  <a:cubicBezTo>
                    <a:pt x="350320" y="1207021"/>
                    <a:pt x="349490" y="1207208"/>
                    <a:pt x="348674" y="1207449"/>
                  </a:cubicBezTo>
                  <a:cubicBezTo>
                    <a:pt x="301257" y="1221253"/>
                    <a:pt x="253813" y="1235030"/>
                    <a:pt x="205219" y="1244259"/>
                  </a:cubicBezTo>
                  <a:cubicBezTo>
                    <a:pt x="167913" y="1251348"/>
                    <a:pt x="130394" y="1255856"/>
                    <a:pt x="92353" y="1252191"/>
                  </a:cubicBezTo>
                  <a:cubicBezTo>
                    <a:pt x="88782" y="1251843"/>
                    <a:pt x="87792" y="1253274"/>
                    <a:pt x="86682" y="1255923"/>
                  </a:cubicBezTo>
                  <a:cubicBezTo>
                    <a:pt x="83512" y="1263493"/>
                    <a:pt x="85050" y="1270904"/>
                    <a:pt x="87003" y="1278394"/>
                  </a:cubicBezTo>
                  <a:cubicBezTo>
                    <a:pt x="87912" y="1281925"/>
                    <a:pt x="89678" y="1283276"/>
                    <a:pt x="93463" y="1283116"/>
                  </a:cubicBezTo>
                  <a:cubicBezTo>
                    <a:pt x="104392" y="1282648"/>
                    <a:pt x="115320" y="1282701"/>
                    <a:pt x="126274" y="1281992"/>
                  </a:cubicBezTo>
                  <a:cubicBezTo>
                    <a:pt x="172314" y="1278996"/>
                    <a:pt x="216494" y="1268269"/>
                    <a:pt x="259270" y="1251281"/>
                  </a:cubicBezTo>
                  <a:cubicBezTo>
                    <a:pt x="291038" y="1238668"/>
                    <a:pt x="321388" y="1223112"/>
                    <a:pt x="351149" y="1206807"/>
                  </a:cubicBezTo>
                  <a:close/>
                  <a:moveTo>
                    <a:pt x="1199926" y="669179"/>
                  </a:moveTo>
                  <a:cubicBezTo>
                    <a:pt x="1183273" y="685965"/>
                    <a:pt x="1169496" y="704865"/>
                    <a:pt x="1156695" y="724528"/>
                  </a:cubicBezTo>
                  <a:cubicBezTo>
                    <a:pt x="1133488" y="760174"/>
                    <a:pt x="1113290" y="797600"/>
                    <a:pt x="1091488" y="834076"/>
                  </a:cubicBezTo>
                  <a:cubicBezTo>
                    <a:pt x="1075958" y="860052"/>
                    <a:pt x="1060269" y="885961"/>
                    <a:pt x="1039696" y="908365"/>
                  </a:cubicBezTo>
                  <a:cubicBezTo>
                    <a:pt x="1016891" y="933204"/>
                    <a:pt x="988266" y="949630"/>
                    <a:pt x="957917" y="963393"/>
                  </a:cubicBezTo>
                  <a:cubicBezTo>
                    <a:pt x="898274" y="990439"/>
                    <a:pt x="835327" y="1007480"/>
                    <a:pt x="772528" y="1025043"/>
                  </a:cubicBezTo>
                  <a:cubicBezTo>
                    <a:pt x="738272" y="1034620"/>
                    <a:pt x="703054" y="1040652"/>
                    <a:pt x="670149" y="1055259"/>
                  </a:cubicBezTo>
                  <a:cubicBezTo>
                    <a:pt x="611670" y="1081208"/>
                    <a:pt x="557912" y="1113871"/>
                    <a:pt x="513959" y="1161035"/>
                  </a:cubicBezTo>
                  <a:cubicBezTo>
                    <a:pt x="505372" y="1170237"/>
                    <a:pt x="495635" y="1178784"/>
                    <a:pt x="491140" y="1191210"/>
                  </a:cubicBezTo>
                  <a:cubicBezTo>
                    <a:pt x="485549" y="1206660"/>
                    <a:pt x="479236" y="1221814"/>
                    <a:pt x="472441" y="1236755"/>
                  </a:cubicBezTo>
                  <a:cubicBezTo>
                    <a:pt x="447829" y="1290874"/>
                    <a:pt x="417239" y="1340873"/>
                    <a:pt x="372657" y="1381201"/>
                  </a:cubicBezTo>
                  <a:cubicBezTo>
                    <a:pt x="368364" y="1385080"/>
                    <a:pt x="364043" y="1388945"/>
                    <a:pt x="359656" y="1392891"/>
                  </a:cubicBezTo>
                  <a:cubicBezTo>
                    <a:pt x="361221" y="1393961"/>
                    <a:pt x="362064" y="1392918"/>
                    <a:pt x="362920" y="1392423"/>
                  </a:cubicBezTo>
                  <a:cubicBezTo>
                    <a:pt x="385337" y="1379515"/>
                    <a:pt x="407474" y="1366139"/>
                    <a:pt x="428421" y="1350931"/>
                  </a:cubicBezTo>
                  <a:cubicBezTo>
                    <a:pt x="454691" y="1331857"/>
                    <a:pt x="478233" y="1310081"/>
                    <a:pt x="495915" y="1282514"/>
                  </a:cubicBezTo>
                  <a:cubicBezTo>
                    <a:pt x="511070" y="1258892"/>
                    <a:pt x="521410" y="1233157"/>
                    <a:pt x="529074" y="1206325"/>
                  </a:cubicBezTo>
                  <a:cubicBezTo>
                    <a:pt x="530840" y="1200172"/>
                    <a:pt x="534010" y="1196186"/>
                    <a:pt x="539360" y="1192869"/>
                  </a:cubicBezTo>
                  <a:cubicBezTo>
                    <a:pt x="559678" y="1180282"/>
                    <a:pt x="579180" y="1166452"/>
                    <a:pt x="598628" y="1152594"/>
                  </a:cubicBezTo>
                  <a:cubicBezTo>
                    <a:pt x="638315" y="1124318"/>
                    <a:pt x="680596" y="1101485"/>
                    <a:pt x="727652" y="1087588"/>
                  </a:cubicBezTo>
                  <a:cubicBezTo>
                    <a:pt x="768836" y="1075429"/>
                    <a:pt x="810796" y="1066855"/>
                    <a:pt x="852729" y="1058067"/>
                  </a:cubicBezTo>
                  <a:cubicBezTo>
                    <a:pt x="919862" y="1044009"/>
                    <a:pt x="981833" y="1018448"/>
                    <a:pt x="1037289" y="977732"/>
                  </a:cubicBezTo>
                  <a:cubicBezTo>
                    <a:pt x="1084465" y="943102"/>
                    <a:pt x="1120246" y="899751"/>
                    <a:pt x="1142209" y="844964"/>
                  </a:cubicBezTo>
                  <a:cubicBezTo>
                    <a:pt x="1165202" y="787608"/>
                    <a:pt x="1179260" y="727377"/>
                    <a:pt x="1199926" y="669179"/>
                  </a:cubicBezTo>
                  <a:close/>
                  <a:moveTo>
                    <a:pt x="1199725" y="544703"/>
                  </a:moveTo>
                  <a:cubicBezTo>
                    <a:pt x="1183567" y="544690"/>
                    <a:pt x="1170258" y="558547"/>
                    <a:pt x="1170258" y="575414"/>
                  </a:cubicBezTo>
                  <a:cubicBezTo>
                    <a:pt x="1170258" y="591826"/>
                    <a:pt x="1183527" y="605871"/>
                    <a:pt x="1199217" y="606098"/>
                  </a:cubicBezTo>
                  <a:cubicBezTo>
                    <a:pt x="1215027" y="606326"/>
                    <a:pt x="1229058" y="592000"/>
                    <a:pt x="1229152" y="575561"/>
                  </a:cubicBezTo>
                  <a:cubicBezTo>
                    <a:pt x="1229259" y="558935"/>
                    <a:pt x="1215696" y="544717"/>
                    <a:pt x="1199725" y="544703"/>
                  </a:cubicBezTo>
                  <a:close/>
                  <a:moveTo>
                    <a:pt x="972729" y="446425"/>
                  </a:moveTo>
                  <a:cubicBezTo>
                    <a:pt x="973490" y="446933"/>
                    <a:pt x="973587" y="448244"/>
                    <a:pt x="973059" y="450925"/>
                  </a:cubicBezTo>
                  <a:cubicBezTo>
                    <a:pt x="966130" y="486184"/>
                    <a:pt x="962773" y="521898"/>
                    <a:pt x="960004" y="557812"/>
                  </a:cubicBezTo>
                  <a:cubicBezTo>
                    <a:pt x="947203" y="530070"/>
                    <a:pt x="940662" y="501419"/>
                    <a:pt x="948313" y="469946"/>
                  </a:cubicBezTo>
                  <a:cubicBezTo>
                    <a:pt x="940662" y="474360"/>
                    <a:pt x="936516" y="480366"/>
                    <a:pt x="933159" y="486973"/>
                  </a:cubicBezTo>
                  <a:cubicBezTo>
                    <a:pt x="924906" y="503198"/>
                    <a:pt x="921615" y="520854"/>
                    <a:pt x="918953" y="538591"/>
                  </a:cubicBezTo>
                  <a:cubicBezTo>
                    <a:pt x="916399" y="555631"/>
                    <a:pt x="914513" y="572766"/>
                    <a:pt x="912118" y="591599"/>
                  </a:cubicBezTo>
                  <a:cubicBezTo>
                    <a:pt x="906206" y="577327"/>
                    <a:pt x="900963" y="564647"/>
                    <a:pt x="895385" y="551124"/>
                  </a:cubicBezTo>
                  <a:cubicBezTo>
                    <a:pt x="891801" y="554909"/>
                    <a:pt x="888617" y="558253"/>
                    <a:pt x="885447" y="561597"/>
                  </a:cubicBezTo>
                  <a:cubicBezTo>
                    <a:pt x="892068" y="547552"/>
                    <a:pt x="898020" y="532705"/>
                    <a:pt x="915543" y="529281"/>
                  </a:cubicBezTo>
                  <a:cubicBezTo>
                    <a:pt x="920666" y="528278"/>
                    <a:pt x="919435" y="524399"/>
                    <a:pt x="919970" y="521817"/>
                  </a:cubicBezTo>
                  <a:cubicBezTo>
                    <a:pt x="923020" y="506997"/>
                    <a:pt x="926725" y="492404"/>
                    <a:pt x="933212" y="478667"/>
                  </a:cubicBezTo>
                  <a:cubicBezTo>
                    <a:pt x="940515" y="463191"/>
                    <a:pt x="950922" y="451126"/>
                    <a:pt x="968417" y="446739"/>
                  </a:cubicBezTo>
                  <a:cubicBezTo>
                    <a:pt x="970544" y="446211"/>
                    <a:pt x="971969" y="445916"/>
                    <a:pt x="972729" y="446425"/>
                  </a:cubicBezTo>
                  <a:close/>
                  <a:moveTo>
                    <a:pt x="151795" y="309957"/>
                  </a:moveTo>
                  <a:cubicBezTo>
                    <a:pt x="151100" y="313194"/>
                    <a:pt x="151702" y="315268"/>
                    <a:pt x="152210" y="317408"/>
                  </a:cubicBezTo>
                  <a:cubicBezTo>
                    <a:pt x="157106" y="338194"/>
                    <a:pt x="167646" y="355890"/>
                    <a:pt x="181784" y="371607"/>
                  </a:cubicBezTo>
                  <a:cubicBezTo>
                    <a:pt x="202744" y="394881"/>
                    <a:pt x="228426" y="412002"/>
                    <a:pt x="255418" y="427277"/>
                  </a:cubicBezTo>
                  <a:cubicBezTo>
                    <a:pt x="296830" y="450725"/>
                    <a:pt x="340622" y="469290"/>
                    <a:pt x="383692" y="489327"/>
                  </a:cubicBezTo>
                  <a:cubicBezTo>
                    <a:pt x="387264" y="490999"/>
                    <a:pt x="390822" y="492685"/>
                    <a:pt x="394393" y="494370"/>
                  </a:cubicBezTo>
                  <a:cubicBezTo>
                    <a:pt x="397697" y="495922"/>
                    <a:pt x="400987" y="497473"/>
                    <a:pt x="404278" y="499025"/>
                  </a:cubicBezTo>
                  <a:cubicBezTo>
                    <a:pt x="339873" y="487950"/>
                    <a:pt x="278010" y="469785"/>
                    <a:pt x="220895" y="437242"/>
                  </a:cubicBezTo>
                  <a:cubicBezTo>
                    <a:pt x="223864" y="444772"/>
                    <a:pt x="226941" y="451795"/>
                    <a:pt x="230579" y="458523"/>
                  </a:cubicBezTo>
                  <a:cubicBezTo>
                    <a:pt x="252261" y="498530"/>
                    <a:pt x="284791" y="527408"/>
                    <a:pt x="324156" y="549211"/>
                  </a:cubicBezTo>
                  <a:cubicBezTo>
                    <a:pt x="364926" y="571776"/>
                    <a:pt x="409240" y="584750"/>
                    <a:pt x="453728" y="597257"/>
                  </a:cubicBezTo>
                  <a:cubicBezTo>
                    <a:pt x="455320" y="597712"/>
                    <a:pt x="457273" y="597391"/>
                    <a:pt x="457982" y="599317"/>
                  </a:cubicBezTo>
                  <a:cubicBezTo>
                    <a:pt x="405308" y="601310"/>
                    <a:pt x="355282" y="591759"/>
                    <a:pt x="308199" y="563269"/>
                  </a:cubicBezTo>
                  <a:cubicBezTo>
                    <a:pt x="313603" y="578584"/>
                    <a:pt x="320759" y="590663"/>
                    <a:pt x="330069" y="601497"/>
                  </a:cubicBezTo>
                  <a:cubicBezTo>
                    <a:pt x="352339" y="627419"/>
                    <a:pt x="381499" y="642614"/>
                    <a:pt x="412852" y="654238"/>
                  </a:cubicBezTo>
                  <a:cubicBezTo>
                    <a:pt x="457701" y="670877"/>
                    <a:pt x="504623" y="679705"/>
                    <a:pt x="550957" y="690794"/>
                  </a:cubicBezTo>
                  <a:cubicBezTo>
                    <a:pt x="562741" y="693616"/>
                    <a:pt x="574458" y="696706"/>
                    <a:pt x="586202" y="699676"/>
                  </a:cubicBezTo>
                  <a:cubicBezTo>
                    <a:pt x="518106" y="709921"/>
                    <a:pt x="453367" y="698351"/>
                    <a:pt x="389939" y="670610"/>
                  </a:cubicBezTo>
                  <a:cubicBezTo>
                    <a:pt x="390982" y="672389"/>
                    <a:pt x="391330" y="673084"/>
                    <a:pt x="391771" y="673713"/>
                  </a:cubicBezTo>
                  <a:cubicBezTo>
                    <a:pt x="405562" y="693469"/>
                    <a:pt x="423352" y="708811"/>
                    <a:pt x="444004" y="720983"/>
                  </a:cubicBezTo>
                  <a:cubicBezTo>
                    <a:pt x="479971" y="742184"/>
                    <a:pt x="519631" y="752965"/>
                    <a:pt x="559932" y="761726"/>
                  </a:cubicBezTo>
                  <a:cubicBezTo>
                    <a:pt x="584677" y="767103"/>
                    <a:pt x="609583" y="771744"/>
                    <a:pt x="634422" y="776720"/>
                  </a:cubicBezTo>
                  <a:cubicBezTo>
                    <a:pt x="586644" y="782244"/>
                    <a:pt x="539066" y="782673"/>
                    <a:pt x="492250" y="766020"/>
                  </a:cubicBezTo>
                  <a:cubicBezTo>
                    <a:pt x="500209" y="783127"/>
                    <a:pt x="515310" y="798576"/>
                    <a:pt x="532445" y="807445"/>
                  </a:cubicBezTo>
                  <a:cubicBezTo>
                    <a:pt x="560454" y="821931"/>
                    <a:pt x="590804" y="823803"/>
                    <a:pt x="621394" y="823134"/>
                  </a:cubicBezTo>
                  <a:cubicBezTo>
                    <a:pt x="642969" y="822666"/>
                    <a:pt x="664518" y="820687"/>
                    <a:pt x="687631" y="819282"/>
                  </a:cubicBezTo>
                  <a:cubicBezTo>
                    <a:pt x="644949" y="837848"/>
                    <a:pt x="601852" y="841540"/>
                    <a:pt x="556575" y="835226"/>
                  </a:cubicBezTo>
                  <a:cubicBezTo>
                    <a:pt x="564895" y="851344"/>
                    <a:pt x="577281" y="860841"/>
                    <a:pt x="592569" y="866967"/>
                  </a:cubicBezTo>
                  <a:cubicBezTo>
                    <a:pt x="613034" y="875180"/>
                    <a:pt x="634583" y="877066"/>
                    <a:pt x="656332" y="877547"/>
                  </a:cubicBezTo>
                  <a:cubicBezTo>
                    <a:pt x="682910" y="878136"/>
                    <a:pt x="709220" y="874885"/>
                    <a:pt x="735597" y="872224"/>
                  </a:cubicBezTo>
                  <a:cubicBezTo>
                    <a:pt x="760864" y="869682"/>
                    <a:pt x="784285" y="862419"/>
                    <a:pt x="805673" y="848388"/>
                  </a:cubicBezTo>
                  <a:cubicBezTo>
                    <a:pt x="845961" y="821944"/>
                    <a:pt x="870332" y="783850"/>
                    <a:pt x="886557" y="739602"/>
                  </a:cubicBezTo>
                  <a:cubicBezTo>
                    <a:pt x="888830" y="733383"/>
                    <a:pt x="883895" y="735523"/>
                    <a:pt x="881648" y="735563"/>
                  </a:cubicBezTo>
                  <a:cubicBezTo>
                    <a:pt x="849265" y="736165"/>
                    <a:pt x="818046" y="729691"/>
                    <a:pt x="787629" y="719432"/>
                  </a:cubicBezTo>
                  <a:cubicBezTo>
                    <a:pt x="740332" y="703488"/>
                    <a:pt x="696968" y="679919"/>
                    <a:pt x="657469" y="649409"/>
                  </a:cubicBezTo>
                  <a:cubicBezTo>
                    <a:pt x="643946" y="638976"/>
                    <a:pt x="630115" y="628529"/>
                    <a:pt x="621568" y="613254"/>
                  </a:cubicBezTo>
                  <a:cubicBezTo>
                    <a:pt x="609490" y="591639"/>
                    <a:pt x="597438" y="570024"/>
                    <a:pt x="584236" y="549077"/>
                  </a:cubicBezTo>
                  <a:cubicBezTo>
                    <a:pt x="562447" y="514501"/>
                    <a:pt x="538919" y="481328"/>
                    <a:pt x="508596" y="453453"/>
                  </a:cubicBezTo>
                  <a:cubicBezTo>
                    <a:pt x="480466" y="427598"/>
                    <a:pt x="446773" y="412670"/>
                    <a:pt x="409989" y="405501"/>
                  </a:cubicBezTo>
                  <a:cubicBezTo>
                    <a:pt x="368578" y="397435"/>
                    <a:pt x="326885" y="390828"/>
                    <a:pt x="286075" y="379940"/>
                  </a:cubicBezTo>
                  <a:cubicBezTo>
                    <a:pt x="244530" y="368851"/>
                    <a:pt x="204831" y="353616"/>
                    <a:pt x="171043" y="325928"/>
                  </a:cubicBezTo>
                  <a:cubicBezTo>
                    <a:pt x="164730" y="320738"/>
                    <a:pt x="158470" y="315495"/>
                    <a:pt x="151795" y="309957"/>
                  </a:cubicBezTo>
                  <a:close/>
                  <a:moveTo>
                    <a:pt x="16218" y="1043"/>
                  </a:moveTo>
                  <a:cubicBezTo>
                    <a:pt x="31507" y="6179"/>
                    <a:pt x="45270" y="14338"/>
                    <a:pt x="58646" y="23113"/>
                  </a:cubicBezTo>
                  <a:cubicBezTo>
                    <a:pt x="87070" y="41745"/>
                    <a:pt x="114009" y="62491"/>
                    <a:pt x="141509" y="82394"/>
                  </a:cubicBezTo>
                  <a:cubicBezTo>
                    <a:pt x="192685" y="119338"/>
                    <a:pt x="247821" y="149407"/>
                    <a:pt x="304093" y="177617"/>
                  </a:cubicBezTo>
                  <a:cubicBezTo>
                    <a:pt x="369688" y="210508"/>
                    <a:pt x="436045" y="241901"/>
                    <a:pt x="499901" y="278163"/>
                  </a:cubicBezTo>
                  <a:cubicBezTo>
                    <a:pt x="534612" y="297866"/>
                    <a:pt x="568479" y="318919"/>
                    <a:pt x="600260" y="343116"/>
                  </a:cubicBezTo>
                  <a:cubicBezTo>
                    <a:pt x="611509" y="351690"/>
                    <a:pt x="619053" y="363862"/>
                    <a:pt x="627761" y="374817"/>
                  </a:cubicBezTo>
                  <a:cubicBezTo>
                    <a:pt x="668758" y="426421"/>
                    <a:pt x="703415" y="482238"/>
                    <a:pt x="736359" y="539179"/>
                  </a:cubicBezTo>
                  <a:cubicBezTo>
                    <a:pt x="739128" y="543954"/>
                    <a:pt x="742352" y="548221"/>
                    <a:pt x="746538" y="551899"/>
                  </a:cubicBezTo>
                  <a:cubicBezTo>
                    <a:pt x="763138" y="566533"/>
                    <a:pt x="777624" y="583453"/>
                    <a:pt x="795320" y="596936"/>
                  </a:cubicBezTo>
                  <a:cubicBezTo>
                    <a:pt x="812107" y="609723"/>
                    <a:pt x="830833" y="617414"/>
                    <a:pt x="851886" y="619541"/>
                  </a:cubicBezTo>
                  <a:cubicBezTo>
                    <a:pt x="856849" y="620036"/>
                    <a:pt x="859832" y="619180"/>
                    <a:pt x="861584" y="613722"/>
                  </a:cubicBezTo>
                  <a:cubicBezTo>
                    <a:pt x="864366" y="605015"/>
                    <a:pt x="868258" y="596655"/>
                    <a:pt x="872017" y="588215"/>
                  </a:cubicBezTo>
                  <a:cubicBezTo>
                    <a:pt x="871509" y="594715"/>
                    <a:pt x="869917" y="601056"/>
                    <a:pt x="869930" y="607623"/>
                  </a:cubicBezTo>
                  <a:cubicBezTo>
                    <a:pt x="869944" y="611636"/>
                    <a:pt x="870653" y="613268"/>
                    <a:pt x="875187" y="613522"/>
                  </a:cubicBezTo>
                  <a:cubicBezTo>
                    <a:pt x="902313" y="615033"/>
                    <a:pt x="928396" y="610686"/>
                    <a:pt x="953529" y="600467"/>
                  </a:cubicBezTo>
                  <a:cubicBezTo>
                    <a:pt x="983210" y="588389"/>
                    <a:pt x="1008116" y="569154"/>
                    <a:pt x="1031898" y="548208"/>
                  </a:cubicBezTo>
                  <a:cubicBezTo>
                    <a:pt x="1051962" y="530538"/>
                    <a:pt x="1070929" y="511625"/>
                    <a:pt x="1092397" y="495560"/>
                  </a:cubicBezTo>
                  <a:cubicBezTo>
                    <a:pt x="1109224" y="482974"/>
                    <a:pt x="1127201" y="472728"/>
                    <a:pt x="1148108" y="468702"/>
                  </a:cubicBezTo>
                  <a:cubicBezTo>
                    <a:pt x="1151666" y="468020"/>
                    <a:pt x="1152602" y="466414"/>
                    <a:pt x="1153097" y="463164"/>
                  </a:cubicBezTo>
                  <a:cubicBezTo>
                    <a:pt x="1158554" y="427277"/>
                    <a:pt x="1164547" y="391470"/>
                    <a:pt x="1169643" y="355542"/>
                  </a:cubicBezTo>
                  <a:cubicBezTo>
                    <a:pt x="1175488" y="314371"/>
                    <a:pt x="1182002" y="273227"/>
                    <a:pt x="1180745" y="231415"/>
                  </a:cubicBezTo>
                  <a:cubicBezTo>
                    <a:pt x="1180544" y="225061"/>
                    <a:pt x="1179808" y="218721"/>
                    <a:pt x="1177147" y="212849"/>
                  </a:cubicBezTo>
                  <a:cubicBezTo>
                    <a:pt x="1174311" y="206629"/>
                    <a:pt x="1170218" y="205813"/>
                    <a:pt x="1165456" y="210628"/>
                  </a:cubicBezTo>
                  <a:cubicBezTo>
                    <a:pt x="1157043" y="219149"/>
                    <a:pt x="1151425" y="229649"/>
                    <a:pt x="1145580" y="239908"/>
                  </a:cubicBezTo>
                  <a:cubicBezTo>
                    <a:pt x="1125302" y="275528"/>
                    <a:pt x="1107886" y="312619"/>
                    <a:pt x="1089856" y="349376"/>
                  </a:cubicBezTo>
                  <a:cubicBezTo>
                    <a:pt x="1088224" y="352680"/>
                    <a:pt x="1086619" y="356010"/>
                    <a:pt x="1084077" y="359020"/>
                  </a:cubicBezTo>
                  <a:cubicBezTo>
                    <a:pt x="1092932" y="322852"/>
                    <a:pt x="1101774" y="286683"/>
                    <a:pt x="1110936" y="249244"/>
                  </a:cubicBezTo>
                  <a:cubicBezTo>
                    <a:pt x="1099741" y="254889"/>
                    <a:pt x="1092170" y="262848"/>
                    <a:pt x="1085576" y="271716"/>
                  </a:cubicBezTo>
                  <a:cubicBezTo>
                    <a:pt x="1068361" y="294883"/>
                    <a:pt x="1058142" y="321434"/>
                    <a:pt x="1049220" y="348547"/>
                  </a:cubicBezTo>
                  <a:cubicBezTo>
                    <a:pt x="1033343" y="396833"/>
                    <a:pt x="1022749" y="446458"/>
                    <a:pt x="1012249" y="496095"/>
                  </a:cubicBezTo>
                  <a:cubicBezTo>
                    <a:pt x="1011407" y="500095"/>
                    <a:pt x="1010430" y="504067"/>
                    <a:pt x="1009012" y="507960"/>
                  </a:cubicBezTo>
                  <a:cubicBezTo>
                    <a:pt x="1004759" y="464756"/>
                    <a:pt x="997335" y="421405"/>
                    <a:pt x="1017720" y="379258"/>
                  </a:cubicBezTo>
                  <a:cubicBezTo>
                    <a:pt x="1007086" y="378615"/>
                    <a:pt x="1000893" y="385357"/>
                    <a:pt x="994179" y="391269"/>
                  </a:cubicBezTo>
                  <a:cubicBezTo>
                    <a:pt x="1000291" y="378228"/>
                    <a:pt x="1008892" y="366684"/>
                    <a:pt x="1022254" y="361615"/>
                  </a:cubicBezTo>
                  <a:cubicBezTo>
                    <a:pt x="1036834" y="356091"/>
                    <a:pt x="1043522" y="345778"/>
                    <a:pt x="1049207" y="332375"/>
                  </a:cubicBezTo>
                  <a:cubicBezTo>
                    <a:pt x="1061004" y="304540"/>
                    <a:pt x="1074099" y="277253"/>
                    <a:pt x="1092330" y="252843"/>
                  </a:cubicBezTo>
                  <a:cubicBezTo>
                    <a:pt x="1094430" y="250034"/>
                    <a:pt x="1096932" y="247559"/>
                    <a:pt x="1099152" y="244844"/>
                  </a:cubicBezTo>
                  <a:cubicBezTo>
                    <a:pt x="1108328" y="233608"/>
                    <a:pt x="1120246" y="230398"/>
                    <a:pt x="1133943" y="233381"/>
                  </a:cubicBezTo>
                  <a:cubicBezTo>
                    <a:pt x="1139681" y="234638"/>
                    <a:pt x="1142048" y="233167"/>
                    <a:pt x="1143493" y="227348"/>
                  </a:cubicBezTo>
                  <a:cubicBezTo>
                    <a:pt x="1146609" y="214802"/>
                    <a:pt x="1150917" y="202643"/>
                    <a:pt x="1158688" y="191983"/>
                  </a:cubicBezTo>
                  <a:cubicBezTo>
                    <a:pt x="1165282" y="182941"/>
                    <a:pt x="1174124" y="178152"/>
                    <a:pt x="1185025" y="176346"/>
                  </a:cubicBezTo>
                  <a:cubicBezTo>
                    <a:pt x="1191686" y="175249"/>
                    <a:pt x="1195552" y="177844"/>
                    <a:pt x="1197638" y="183850"/>
                  </a:cubicBezTo>
                  <a:cubicBezTo>
                    <a:pt x="1200407" y="191782"/>
                    <a:pt x="1201517" y="200048"/>
                    <a:pt x="1201785" y="208368"/>
                  </a:cubicBezTo>
                  <a:cubicBezTo>
                    <a:pt x="1202895" y="243065"/>
                    <a:pt x="1199591" y="277481"/>
                    <a:pt x="1195699" y="311910"/>
                  </a:cubicBezTo>
                  <a:cubicBezTo>
                    <a:pt x="1190589" y="357134"/>
                    <a:pt x="1183634" y="402090"/>
                    <a:pt x="1176785" y="447060"/>
                  </a:cubicBezTo>
                  <a:cubicBezTo>
                    <a:pt x="1175796" y="453547"/>
                    <a:pt x="1175113" y="460101"/>
                    <a:pt x="1173589" y="466468"/>
                  </a:cubicBezTo>
                  <a:cubicBezTo>
                    <a:pt x="1172371" y="471564"/>
                    <a:pt x="1173428" y="472527"/>
                    <a:pt x="1178551" y="471577"/>
                  </a:cubicBezTo>
                  <a:cubicBezTo>
                    <a:pt x="1203015" y="467043"/>
                    <a:pt x="1226436" y="469156"/>
                    <a:pt x="1248119" y="482786"/>
                  </a:cubicBezTo>
                  <a:cubicBezTo>
                    <a:pt x="1259073" y="489675"/>
                    <a:pt x="1269493" y="497286"/>
                    <a:pt x="1279967" y="504870"/>
                  </a:cubicBezTo>
                  <a:cubicBezTo>
                    <a:pt x="1291563" y="513270"/>
                    <a:pt x="1299174" y="524265"/>
                    <a:pt x="1304859" y="537199"/>
                  </a:cubicBezTo>
                  <a:cubicBezTo>
                    <a:pt x="1311814" y="553050"/>
                    <a:pt x="1317793" y="569248"/>
                    <a:pt x="1324013" y="585379"/>
                  </a:cubicBezTo>
                  <a:cubicBezTo>
                    <a:pt x="1325244" y="588576"/>
                    <a:pt x="1324321" y="591251"/>
                    <a:pt x="1323023" y="594180"/>
                  </a:cubicBezTo>
                  <a:cubicBezTo>
                    <a:pt x="1314209" y="615568"/>
                    <a:pt x="1297756" y="630750"/>
                    <a:pt x="1281117" y="645771"/>
                  </a:cubicBezTo>
                  <a:cubicBezTo>
                    <a:pt x="1279164" y="647537"/>
                    <a:pt x="1277131" y="649209"/>
                    <a:pt x="1275138" y="650921"/>
                  </a:cubicBezTo>
                  <a:cubicBezTo>
                    <a:pt x="1268223" y="656860"/>
                    <a:pt x="1261521" y="662290"/>
                    <a:pt x="1252024" y="664845"/>
                  </a:cubicBezTo>
                  <a:cubicBezTo>
                    <a:pt x="1235759" y="669219"/>
                    <a:pt x="1227025" y="682193"/>
                    <a:pt x="1222972" y="697776"/>
                  </a:cubicBezTo>
                  <a:cubicBezTo>
                    <a:pt x="1216752" y="721679"/>
                    <a:pt x="1211549" y="745836"/>
                    <a:pt x="1205717" y="769845"/>
                  </a:cubicBezTo>
                  <a:cubicBezTo>
                    <a:pt x="1193010" y="822105"/>
                    <a:pt x="1176879" y="873147"/>
                    <a:pt x="1150529" y="920390"/>
                  </a:cubicBezTo>
                  <a:cubicBezTo>
                    <a:pt x="1130532" y="956237"/>
                    <a:pt x="1105599" y="987724"/>
                    <a:pt x="1071023" y="1010904"/>
                  </a:cubicBezTo>
                  <a:cubicBezTo>
                    <a:pt x="1060977" y="1017632"/>
                    <a:pt x="1049875" y="1021230"/>
                    <a:pt x="1038666" y="1024895"/>
                  </a:cubicBezTo>
                  <a:cubicBezTo>
                    <a:pt x="958198" y="1051232"/>
                    <a:pt x="878076" y="1078733"/>
                    <a:pt x="797126" y="1103519"/>
                  </a:cubicBezTo>
                  <a:cubicBezTo>
                    <a:pt x="721699" y="1126619"/>
                    <a:pt x="651249" y="1160393"/>
                    <a:pt x="581869" y="1197016"/>
                  </a:cubicBezTo>
                  <a:cubicBezTo>
                    <a:pt x="573148" y="1201617"/>
                    <a:pt x="564413" y="1206191"/>
                    <a:pt x="555572" y="1210539"/>
                  </a:cubicBezTo>
                  <a:cubicBezTo>
                    <a:pt x="552749" y="1211930"/>
                    <a:pt x="551332" y="1213923"/>
                    <a:pt x="550516" y="1216839"/>
                  </a:cubicBezTo>
                  <a:cubicBezTo>
                    <a:pt x="534986" y="1272495"/>
                    <a:pt x="510442" y="1323792"/>
                    <a:pt x="475129" y="1369617"/>
                  </a:cubicBezTo>
                  <a:cubicBezTo>
                    <a:pt x="456350" y="1393988"/>
                    <a:pt x="434387" y="1414975"/>
                    <a:pt x="405602" y="1427468"/>
                  </a:cubicBezTo>
                  <a:cubicBezTo>
                    <a:pt x="381485" y="1437941"/>
                    <a:pt x="356820" y="1438837"/>
                    <a:pt x="331914" y="1430517"/>
                  </a:cubicBezTo>
                  <a:cubicBezTo>
                    <a:pt x="327433" y="1429019"/>
                    <a:pt x="323876" y="1429140"/>
                    <a:pt x="319595" y="1431521"/>
                  </a:cubicBezTo>
                  <a:cubicBezTo>
                    <a:pt x="301846" y="1441405"/>
                    <a:pt x="283079" y="1448642"/>
                    <a:pt x="262601" y="1449993"/>
                  </a:cubicBezTo>
                  <a:cubicBezTo>
                    <a:pt x="230539" y="1452106"/>
                    <a:pt x="205847" y="1437968"/>
                    <a:pt x="186278" y="1413798"/>
                  </a:cubicBezTo>
                  <a:cubicBezTo>
                    <a:pt x="182306" y="1408875"/>
                    <a:pt x="178306" y="1406976"/>
                    <a:pt x="172046" y="1406561"/>
                  </a:cubicBezTo>
                  <a:cubicBezTo>
                    <a:pt x="149896" y="1405103"/>
                    <a:pt x="129712" y="1398937"/>
                    <a:pt x="116711" y="1378927"/>
                  </a:cubicBezTo>
                  <a:cubicBezTo>
                    <a:pt x="109956" y="1368520"/>
                    <a:pt x="107441" y="1356723"/>
                    <a:pt x="106973" y="1344591"/>
                  </a:cubicBezTo>
                  <a:cubicBezTo>
                    <a:pt x="106799" y="1339896"/>
                    <a:pt x="105127" y="1338090"/>
                    <a:pt x="100981" y="1336994"/>
                  </a:cubicBezTo>
                  <a:cubicBezTo>
                    <a:pt x="94400" y="1335241"/>
                    <a:pt x="88180" y="1332499"/>
                    <a:pt x="82442" y="1328781"/>
                  </a:cubicBezTo>
                  <a:cubicBezTo>
                    <a:pt x="65869" y="1318040"/>
                    <a:pt x="59569" y="1302751"/>
                    <a:pt x="63849" y="1283450"/>
                  </a:cubicBezTo>
                  <a:cubicBezTo>
                    <a:pt x="65267" y="1277030"/>
                    <a:pt x="66872" y="1270556"/>
                    <a:pt x="70016" y="1264804"/>
                  </a:cubicBezTo>
                  <a:cubicBezTo>
                    <a:pt x="72838" y="1259641"/>
                    <a:pt x="71915" y="1256324"/>
                    <a:pt x="67568" y="1252539"/>
                  </a:cubicBezTo>
                  <a:cubicBezTo>
                    <a:pt x="63649" y="1249128"/>
                    <a:pt x="60385" y="1244848"/>
                    <a:pt x="57362" y="1240567"/>
                  </a:cubicBezTo>
                  <a:cubicBezTo>
                    <a:pt x="44053" y="1221761"/>
                    <a:pt x="43906" y="1202353"/>
                    <a:pt x="55235" y="1182583"/>
                  </a:cubicBezTo>
                  <a:cubicBezTo>
                    <a:pt x="58726" y="1176497"/>
                    <a:pt x="62833" y="1170852"/>
                    <a:pt x="67889" y="1165556"/>
                  </a:cubicBezTo>
                  <a:cubicBezTo>
                    <a:pt x="65281" y="1172284"/>
                    <a:pt x="65990" y="1179306"/>
                    <a:pt x="65816" y="1186275"/>
                  </a:cubicBezTo>
                  <a:cubicBezTo>
                    <a:pt x="65695" y="1191157"/>
                    <a:pt x="67541" y="1192495"/>
                    <a:pt x="72397" y="1192481"/>
                  </a:cubicBezTo>
                  <a:cubicBezTo>
                    <a:pt x="114276" y="1192321"/>
                    <a:pt x="156116" y="1192174"/>
                    <a:pt x="197902" y="1188482"/>
                  </a:cubicBezTo>
                  <a:cubicBezTo>
                    <a:pt x="245627" y="1184255"/>
                    <a:pt x="292349" y="1175574"/>
                    <a:pt x="337599" y="1159630"/>
                  </a:cubicBezTo>
                  <a:cubicBezTo>
                    <a:pt x="342869" y="1157771"/>
                    <a:pt x="348059" y="1155684"/>
                    <a:pt x="353008" y="1152528"/>
                  </a:cubicBezTo>
                  <a:cubicBezTo>
                    <a:pt x="343525" y="1153143"/>
                    <a:pt x="334014" y="1153584"/>
                    <a:pt x="324544" y="1154414"/>
                  </a:cubicBezTo>
                  <a:cubicBezTo>
                    <a:pt x="274331" y="1158801"/>
                    <a:pt x="224092" y="1163014"/>
                    <a:pt x="173611" y="1161570"/>
                  </a:cubicBezTo>
                  <a:cubicBezTo>
                    <a:pt x="143395" y="1160700"/>
                    <a:pt x="113300" y="1158092"/>
                    <a:pt x="83672" y="1151712"/>
                  </a:cubicBezTo>
                  <a:cubicBezTo>
                    <a:pt x="78924" y="1150682"/>
                    <a:pt x="76008" y="1152340"/>
                    <a:pt x="73801" y="1155979"/>
                  </a:cubicBezTo>
                  <a:cubicBezTo>
                    <a:pt x="72022" y="1158921"/>
                    <a:pt x="70551" y="1158921"/>
                    <a:pt x="67675" y="1157049"/>
                  </a:cubicBezTo>
                  <a:cubicBezTo>
                    <a:pt x="53510" y="1147806"/>
                    <a:pt x="46260" y="1134938"/>
                    <a:pt x="46180" y="1118018"/>
                  </a:cubicBezTo>
                  <a:cubicBezTo>
                    <a:pt x="46167" y="1116266"/>
                    <a:pt x="46300" y="1114487"/>
                    <a:pt x="46086" y="1112761"/>
                  </a:cubicBezTo>
                  <a:cubicBezTo>
                    <a:pt x="44401" y="1098824"/>
                    <a:pt x="47464" y="1092577"/>
                    <a:pt x="59823" y="1085475"/>
                  </a:cubicBezTo>
                  <a:cubicBezTo>
                    <a:pt x="76637" y="1075804"/>
                    <a:pt x="95296" y="1071885"/>
                    <a:pt x="114062" y="1068541"/>
                  </a:cubicBezTo>
                  <a:cubicBezTo>
                    <a:pt x="145803" y="1062896"/>
                    <a:pt x="177878" y="1060676"/>
                    <a:pt x="210047" y="1059004"/>
                  </a:cubicBezTo>
                  <a:cubicBezTo>
                    <a:pt x="262654" y="1056262"/>
                    <a:pt x="315275" y="1056168"/>
                    <a:pt x="367895" y="1057091"/>
                  </a:cubicBezTo>
                  <a:cubicBezTo>
                    <a:pt x="410859" y="1057854"/>
                    <a:pt x="453795" y="1059472"/>
                    <a:pt x="496745" y="1060756"/>
                  </a:cubicBezTo>
                  <a:cubicBezTo>
                    <a:pt x="500142" y="1060850"/>
                    <a:pt x="502991" y="1060823"/>
                    <a:pt x="505198" y="1057372"/>
                  </a:cubicBezTo>
                  <a:cubicBezTo>
                    <a:pt x="532084" y="1015265"/>
                    <a:pt x="562193" y="975271"/>
                    <a:pt x="586724" y="931652"/>
                  </a:cubicBezTo>
                  <a:cubicBezTo>
                    <a:pt x="591018" y="924015"/>
                    <a:pt x="595004" y="916190"/>
                    <a:pt x="599551" y="908713"/>
                  </a:cubicBezTo>
                  <a:cubicBezTo>
                    <a:pt x="601651" y="905275"/>
                    <a:pt x="600916" y="903991"/>
                    <a:pt x="597438" y="902721"/>
                  </a:cubicBezTo>
                  <a:cubicBezTo>
                    <a:pt x="585293" y="898253"/>
                    <a:pt x="573482" y="893063"/>
                    <a:pt x="562647" y="885854"/>
                  </a:cubicBezTo>
                  <a:cubicBezTo>
                    <a:pt x="547720" y="875929"/>
                    <a:pt x="536538" y="863195"/>
                    <a:pt x="532298" y="845352"/>
                  </a:cubicBezTo>
                  <a:cubicBezTo>
                    <a:pt x="531589" y="842369"/>
                    <a:pt x="530064" y="840924"/>
                    <a:pt x="527496" y="839787"/>
                  </a:cubicBezTo>
                  <a:cubicBezTo>
                    <a:pt x="522507" y="837567"/>
                    <a:pt x="517584" y="835146"/>
                    <a:pt x="512662" y="832765"/>
                  </a:cubicBezTo>
                  <a:cubicBezTo>
                    <a:pt x="487636" y="820633"/>
                    <a:pt x="471678" y="800489"/>
                    <a:pt x="462008" y="774941"/>
                  </a:cubicBezTo>
                  <a:cubicBezTo>
                    <a:pt x="460122" y="769979"/>
                    <a:pt x="457513" y="766956"/>
                    <a:pt x="452110" y="765016"/>
                  </a:cubicBezTo>
                  <a:cubicBezTo>
                    <a:pt x="422937" y="754543"/>
                    <a:pt x="403475" y="733115"/>
                    <a:pt x="388467" y="706952"/>
                  </a:cubicBezTo>
                  <a:cubicBezTo>
                    <a:pt x="382689" y="696867"/>
                    <a:pt x="377513" y="686474"/>
                    <a:pt x="372885" y="675826"/>
                  </a:cubicBezTo>
                  <a:cubicBezTo>
                    <a:pt x="371427" y="672456"/>
                    <a:pt x="369300" y="670142"/>
                    <a:pt x="366090" y="668256"/>
                  </a:cubicBezTo>
                  <a:cubicBezTo>
                    <a:pt x="345451" y="656151"/>
                    <a:pt x="325333" y="643243"/>
                    <a:pt x="308640" y="625814"/>
                  </a:cubicBezTo>
                  <a:cubicBezTo>
                    <a:pt x="298033" y="614752"/>
                    <a:pt x="289593" y="602353"/>
                    <a:pt x="286557" y="586931"/>
                  </a:cubicBezTo>
                  <a:cubicBezTo>
                    <a:pt x="285099" y="579520"/>
                    <a:pt x="284818" y="571976"/>
                    <a:pt x="286477" y="564740"/>
                  </a:cubicBezTo>
                  <a:cubicBezTo>
                    <a:pt x="287614" y="559738"/>
                    <a:pt x="286209" y="557076"/>
                    <a:pt x="282517" y="554240"/>
                  </a:cubicBezTo>
                  <a:cubicBezTo>
                    <a:pt x="264072" y="540089"/>
                    <a:pt x="246001" y="525455"/>
                    <a:pt x="230271" y="508227"/>
                  </a:cubicBezTo>
                  <a:cubicBezTo>
                    <a:pt x="220293" y="497299"/>
                    <a:pt x="211920" y="485328"/>
                    <a:pt x="207426" y="471002"/>
                  </a:cubicBezTo>
                  <a:cubicBezTo>
                    <a:pt x="204336" y="461171"/>
                    <a:pt x="203734" y="451112"/>
                    <a:pt x="206048" y="441188"/>
                  </a:cubicBezTo>
                  <a:cubicBezTo>
                    <a:pt x="207118" y="436600"/>
                    <a:pt x="205941" y="433951"/>
                    <a:pt x="202891" y="430875"/>
                  </a:cubicBezTo>
                  <a:cubicBezTo>
                    <a:pt x="184446" y="412336"/>
                    <a:pt x="167311" y="392700"/>
                    <a:pt x="154029" y="370028"/>
                  </a:cubicBezTo>
                  <a:cubicBezTo>
                    <a:pt x="145081" y="354753"/>
                    <a:pt x="138527" y="338595"/>
                    <a:pt x="138446" y="320524"/>
                  </a:cubicBezTo>
                  <a:cubicBezTo>
                    <a:pt x="138433" y="315963"/>
                    <a:pt x="138660" y="311161"/>
                    <a:pt x="140092" y="306908"/>
                  </a:cubicBezTo>
                  <a:cubicBezTo>
                    <a:pt x="141804" y="301838"/>
                    <a:pt x="139918" y="298762"/>
                    <a:pt x="136922" y="295177"/>
                  </a:cubicBezTo>
                  <a:cubicBezTo>
                    <a:pt x="121860" y="277173"/>
                    <a:pt x="107816" y="258447"/>
                    <a:pt x="96807" y="237581"/>
                  </a:cubicBezTo>
                  <a:cubicBezTo>
                    <a:pt x="86374" y="217811"/>
                    <a:pt x="82549" y="197186"/>
                    <a:pt x="88809" y="175397"/>
                  </a:cubicBezTo>
                  <a:cubicBezTo>
                    <a:pt x="90989" y="167826"/>
                    <a:pt x="89210" y="162770"/>
                    <a:pt x="83472" y="157139"/>
                  </a:cubicBezTo>
                  <a:cubicBezTo>
                    <a:pt x="57121" y="131310"/>
                    <a:pt x="32216" y="104157"/>
                    <a:pt x="13690" y="71935"/>
                  </a:cubicBezTo>
                  <a:cubicBezTo>
                    <a:pt x="5785" y="58184"/>
                    <a:pt x="-515" y="43805"/>
                    <a:pt x="33" y="27326"/>
                  </a:cubicBezTo>
                  <a:cubicBezTo>
                    <a:pt x="368" y="17375"/>
                    <a:pt x="5089" y="9403"/>
                    <a:pt x="10466" y="1564"/>
                  </a:cubicBezTo>
                  <a:cubicBezTo>
                    <a:pt x="12366" y="-1191"/>
                    <a:pt x="14292" y="401"/>
                    <a:pt x="16218" y="1043"/>
                  </a:cubicBezTo>
                  <a:close/>
                </a:path>
              </a:pathLst>
            </a:custGeom>
            <a:solidFill>
              <a:srgbClr val="FEFFFF"/>
            </a:solidFill>
            <a:ln w="13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8" name="Parallelogram 15">
            <a:extLst>
              <a:ext uri="{FF2B5EF4-FFF2-40B4-BE49-F238E27FC236}">
                <a16:creationId xmlns:a16="http://schemas.microsoft.com/office/drawing/2014/main" xmlns="" id="{7D592475-0C80-403D-A146-CB278D30C4FA}"/>
              </a:ext>
            </a:extLst>
          </p:cNvPr>
          <p:cNvSpPr/>
          <p:nvPr/>
        </p:nvSpPr>
        <p:spPr>
          <a:xfrm flipH="1">
            <a:off x="7096959" y="2370087"/>
            <a:ext cx="444397" cy="444397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49" name="Rectangle 16">
            <a:extLst>
              <a:ext uri="{FF2B5EF4-FFF2-40B4-BE49-F238E27FC236}">
                <a16:creationId xmlns:a16="http://schemas.microsoft.com/office/drawing/2014/main" xmlns="" id="{1675649E-AF39-4A5B-863B-E18CB843E9A3}"/>
              </a:ext>
            </a:extLst>
          </p:cNvPr>
          <p:cNvSpPr/>
          <p:nvPr/>
        </p:nvSpPr>
        <p:spPr>
          <a:xfrm rot="2700000">
            <a:off x="8591040" y="1512631"/>
            <a:ext cx="324357" cy="58151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50" name="Rounded Rectangle 5">
            <a:extLst>
              <a:ext uri="{FF2B5EF4-FFF2-40B4-BE49-F238E27FC236}">
                <a16:creationId xmlns:a16="http://schemas.microsoft.com/office/drawing/2014/main" xmlns="" id="{DE49F23E-EDA4-4C26-A514-7ACEEA6CD899}"/>
              </a:ext>
            </a:extLst>
          </p:cNvPr>
          <p:cNvSpPr/>
          <p:nvPr/>
        </p:nvSpPr>
        <p:spPr>
          <a:xfrm flipH="1">
            <a:off x="6630866" y="4086523"/>
            <a:ext cx="451586" cy="372531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" name="Oval 21">
            <a:extLst>
              <a:ext uri="{FF2B5EF4-FFF2-40B4-BE49-F238E27FC236}">
                <a16:creationId xmlns:a16="http://schemas.microsoft.com/office/drawing/2014/main" xmlns="" id="{639DA318-DC54-4D5F-9EA2-6787EAB6A88E}"/>
              </a:ext>
            </a:extLst>
          </p:cNvPr>
          <p:cNvSpPr>
            <a:spLocks noChangeAspect="1"/>
          </p:cNvSpPr>
          <p:nvPr/>
        </p:nvSpPr>
        <p:spPr>
          <a:xfrm>
            <a:off x="7517435" y="5447388"/>
            <a:ext cx="473780" cy="477736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68" name="직사각형 31">
            <a:extLst>
              <a:ext uri="{FF2B5EF4-FFF2-40B4-BE49-F238E27FC236}">
                <a16:creationId xmlns:a16="http://schemas.microsoft.com/office/drawing/2014/main" xmlns="" id="{DD57AB92-57D0-498E-B259-5415E92DB4B3}"/>
              </a:ext>
            </a:extLst>
          </p:cNvPr>
          <p:cNvSpPr/>
          <p:nvPr/>
        </p:nvSpPr>
        <p:spPr>
          <a:xfrm>
            <a:off x="1444363" y="3732577"/>
            <a:ext cx="41339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Content Here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I hope and I believe that this Template will your Time. Easy to change colors, photos and Text. 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9" name="직사각형 32">
            <a:extLst>
              <a:ext uri="{FF2B5EF4-FFF2-40B4-BE49-F238E27FC236}">
                <a16:creationId xmlns:a16="http://schemas.microsoft.com/office/drawing/2014/main" xmlns="" id="{3C45121A-702F-440C-AEEE-ADF0FE54419A}"/>
              </a:ext>
            </a:extLst>
          </p:cNvPr>
          <p:cNvSpPr/>
          <p:nvPr/>
        </p:nvSpPr>
        <p:spPr>
          <a:xfrm>
            <a:off x="1444363" y="4386482"/>
            <a:ext cx="41339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Content Here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I hope and I believe that this Template will your Time. Easy to change colors, photos and Text. 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0" name="직사각형 33">
            <a:extLst>
              <a:ext uri="{FF2B5EF4-FFF2-40B4-BE49-F238E27FC236}">
                <a16:creationId xmlns:a16="http://schemas.microsoft.com/office/drawing/2014/main" xmlns="" id="{D849A164-7D53-4ACF-8BAD-FC1059DB7538}"/>
              </a:ext>
            </a:extLst>
          </p:cNvPr>
          <p:cNvSpPr/>
          <p:nvPr/>
        </p:nvSpPr>
        <p:spPr>
          <a:xfrm>
            <a:off x="1444363" y="5040387"/>
            <a:ext cx="41339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Content Here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I hope and I believe that this Template will your Time. Easy to change colors, photos and Text. 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xmlns="" id="{3152BFAD-4E5C-4EC5-9E3B-9D1F2D743EA6}"/>
              </a:ext>
            </a:extLst>
          </p:cNvPr>
          <p:cNvGrpSpPr/>
          <p:nvPr/>
        </p:nvGrpSpPr>
        <p:grpSpPr>
          <a:xfrm>
            <a:off x="667521" y="1410268"/>
            <a:ext cx="3987976" cy="775862"/>
            <a:chOff x="6324699" y="2356411"/>
            <a:chExt cx="2736305" cy="775862"/>
          </a:xfrm>
        </p:grpSpPr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xmlns="" id="{1D16D59D-F308-4D98-9A4B-2D750380E502}"/>
                </a:ext>
              </a:extLst>
            </p:cNvPr>
            <p:cNvSpPr txBox="1"/>
            <p:nvPr/>
          </p:nvSpPr>
          <p:spPr>
            <a:xfrm>
              <a:off x="6324700" y="2670608"/>
              <a:ext cx="27363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400" b="1" dirty="0">
                  <a:solidFill>
                    <a:schemeClr val="accent4"/>
                  </a:solidFill>
                  <a:cs typeface="Arial" pitchFamily="34" charset="0"/>
                </a:rPr>
                <a:t>Simple Presentation  </a:t>
              </a:r>
              <a:endParaRPr lang="ko-KR" altLang="en-US" sz="24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xmlns="" id="{CE54105F-B560-4163-9E8F-1D8E1B79EE7C}"/>
                </a:ext>
              </a:extLst>
            </p:cNvPr>
            <p:cNvSpPr txBox="1"/>
            <p:nvPr/>
          </p:nvSpPr>
          <p:spPr>
            <a:xfrm>
              <a:off x="6324699" y="2356411"/>
              <a:ext cx="27363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400" b="1" dirty="0">
                  <a:solidFill>
                    <a:schemeClr val="accent4"/>
                  </a:solidFill>
                  <a:cs typeface="Arial" pitchFamily="34" charset="0"/>
                </a:rPr>
                <a:t>Add </a:t>
              </a:r>
              <a:r>
                <a:rPr lang="en-US" altLang="ko-KR" sz="2400" b="1" dirty="0">
                  <a:solidFill>
                    <a:schemeClr val="accent3"/>
                  </a:solidFill>
                  <a:cs typeface="Arial" pitchFamily="34" charset="0"/>
                </a:rPr>
                <a:t>Contents Title</a:t>
              </a:r>
              <a:endParaRPr lang="ko-KR" altLang="en-US" sz="24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xmlns="" id="{C7A487F8-DF8B-42E3-A661-6529888F495B}"/>
              </a:ext>
            </a:extLst>
          </p:cNvPr>
          <p:cNvGrpSpPr/>
          <p:nvPr/>
        </p:nvGrpSpPr>
        <p:grpSpPr>
          <a:xfrm>
            <a:off x="667523" y="2259362"/>
            <a:ext cx="5342583" cy="1152106"/>
            <a:chOff x="4932040" y="3928857"/>
            <a:chExt cx="3456384" cy="1152106"/>
          </a:xfrm>
        </p:grpSpPr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xmlns="" id="{4B342042-C785-492A-8D19-F839CCDA3639}"/>
                </a:ext>
              </a:extLst>
            </p:cNvPr>
            <p:cNvSpPr txBox="1"/>
            <p:nvPr/>
          </p:nvSpPr>
          <p:spPr>
            <a:xfrm>
              <a:off x="4932040" y="4249966"/>
              <a:ext cx="345638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 Easy to change colors, photos and Text. Get a modern PowerPoint  Presentation that is beautifully designed.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xmlns="" id="{1D6A9E11-6E81-4262-BADE-11DA82295CE4}"/>
                </a:ext>
              </a:extLst>
            </p:cNvPr>
            <p:cNvSpPr txBox="1"/>
            <p:nvPr/>
          </p:nvSpPr>
          <p:spPr>
            <a:xfrm>
              <a:off x="4932040" y="3928857"/>
              <a:ext cx="3456384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79" name="Parallelogram 15">
            <a:extLst>
              <a:ext uri="{FF2B5EF4-FFF2-40B4-BE49-F238E27FC236}">
                <a16:creationId xmlns:a16="http://schemas.microsoft.com/office/drawing/2014/main" xmlns="" id="{D656EAC2-4BF0-4DAA-A176-8AFAA4AE40F7}"/>
              </a:ext>
            </a:extLst>
          </p:cNvPr>
          <p:cNvSpPr/>
          <p:nvPr/>
        </p:nvSpPr>
        <p:spPr>
          <a:xfrm flipH="1">
            <a:off x="829870" y="4373309"/>
            <a:ext cx="444397" cy="444397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80" name="Rectangle 16">
            <a:extLst>
              <a:ext uri="{FF2B5EF4-FFF2-40B4-BE49-F238E27FC236}">
                <a16:creationId xmlns:a16="http://schemas.microsoft.com/office/drawing/2014/main" xmlns="" id="{0534EABE-FC1C-4C2A-AC59-E5B0EF1ED76B}"/>
              </a:ext>
            </a:extLst>
          </p:cNvPr>
          <p:cNvSpPr/>
          <p:nvPr/>
        </p:nvSpPr>
        <p:spPr>
          <a:xfrm rot="2700000">
            <a:off x="889890" y="3667310"/>
            <a:ext cx="324357" cy="58151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81" name="Rounded Rectangle 5">
            <a:extLst>
              <a:ext uri="{FF2B5EF4-FFF2-40B4-BE49-F238E27FC236}">
                <a16:creationId xmlns:a16="http://schemas.microsoft.com/office/drawing/2014/main" xmlns="" id="{4FDEFD27-9A04-414B-B34C-CF62069351D4}"/>
              </a:ext>
            </a:extLst>
          </p:cNvPr>
          <p:cNvSpPr/>
          <p:nvPr/>
        </p:nvSpPr>
        <p:spPr>
          <a:xfrm flipH="1">
            <a:off x="826275" y="5070771"/>
            <a:ext cx="451586" cy="372531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2" name="Oval 21">
            <a:extLst>
              <a:ext uri="{FF2B5EF4-FFF2-40B4-BE49-F238E27FC236}">
                <a16:creationId xmlns:a16="http://schemas.microsoft.com/office/drawing/2014/main" xmlns="" id="{30C6E7A3-3445-469F-BECE-55406BB49AB8}"/>
              </a:ext>
            </a:extLst>
          </p:cNvPr>
          <p:cNvSpPr>
            <a:spLocks noChangeAspect="1"/>
          </p:cNvSpPr>
          <p:nvPr/>
        </p:nvSpPr>
        <p:spPr>
          <a:xfrm>
            <a:off x="815178" y="5696368"/>
            <a:ext cx="473780" cy="477736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83" name="직사각형 31">
            <a:extLst>
              <a:ext uri="{FF2B5EF4-FFF2-40B4-BE49-F238E27FC236}">
                <a16:creationId xmlns:a16="http://schemas.microsoft.com/office/drawing/2014/main" xmlns="" id="{2B7B124C-C60E-4780-951D-7165B9A02869}"/>
              </a:ext>
            </a:extLst>
          </p:cNvPr>
          <p:cNvSpPr/>
          <p:nvPr/>
        </p:nvSpPr>
        <p:spPr>
          <a:xfrm>
            <a:off x="1444363" y="5694291"/>
            <a:ext cx="41339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Content Here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I hope and I believe that this Template will your Time. Easy to change colors, photos and Text. 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2960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xmlns="" id="{0771FB4B-CD92-47CB-9D74-52A928C23138}"/>
              </a:ext>
            </a:extLst>
          </p:cNvPr>
          <p:cNvSpPr/>
          <p:nvPr/>
        </p:nvSpPr>
        <p:spPr>
          <a:xfrm>
            <a:off x="9957308" y="3346139"/>
            <a:ext cx="1152000" cy="11520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" name="Block Arc 3">
            <a:extLst>
              <a:ext uri="{FF2B5EF4-FFF2-40B4-BE49-F238E27FC236}">
                <a16:creationId xmlns:a16="http://schemas.microsoft.com/office/drawing/2014/main" xmlns="" id="{E3E68DEA-A22F-4557-950C-549F35D52637}"/>
              </a:ext>
            </a:extLst>
          </p:cNvPr>
          <p:cNvSpPr/>
          <p:nvPr/>
        </p:nvSpPr>
        <p:spPr>
          <a:xfrm rot="5400000">
            <a:off x="2774244" y="2593006"/>
            <a:ext cx="914400" cy="914400"/>
          </a:xfrm>
          <a:prstGeom prst="blockArc">
            <a:avLst>
              <a:gd name="adj1" fmla="val 16153352"/>
              <a:gd name="adj2" fmla="val 50347"/>
              <a:gd name="adj3" fmla="val 1399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026EB778-1126-4841-9C1E-FBD3EC6056EC}"/>
              </a:ext>
            </a:extLst>
          </p:cNvPr>
          <p:cNvSpPr/>
          <p:nvPr/>
        </p:nvSpPr>
        <p:spPr>
          <a:xfrm>
            <a:off x="0" y="3380780"/>
            <a:ext cx="3244331" cy="1266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" name="Isosceles Triangle 5">
            <a:extLst>
              <a:ext uri="{FF2B5EF4-FFF2-40B4-BE49-F238E27FC236}">
                <a16:creationId xmlns:a16="http://schemas.microsoft.com/office/drawing/2014/main" xmlns="" id="{9993C0FA-A5FE-483E-BC51-12A0E7B5BBBE}"/>
              </a:ext>
            </a:extLst>
          </p:cNvPr>
          <p:cNvSpPr/>
          <p:nvPr/>
        </p:nvSpPr>
        <p:spPr>
          <a:xfrm>
            <a:off x="3497470" y="2831070"/>
            <a:ext cx="258081" cy="222484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" name="Block Arc 6">
            <a:extLst>
              <a:ext uri="{FF2B5EF4-FFF2-40B4-BE49-F238E27FC236}">
                <a16:creationId xmlns:a16="http://schemas.microsoft.com/office/drawing/2014/main" xmlns="" id="{8B3EABB5-4444-4668-B704-9D1E0CB35038}"/>
              </a:ext>
            </a:extLst>
          </p:cNvPr>
          <p:cNvSpPr/>
          <p:nvPr/>
        </p:nvSpPr>
        <p:spPr>
          <a:xfrm rot="5400000">
            <a:off x="5382527" y="2745406"/>
            <a:ext cx="914400" cy="914400"/>
          </a:xfrm>
          <a:prstGeom prst="blockArc">
            <a:avLst>
              <a:gd name="adj1" fmla="val 16184359"/>
              <a:gd name="adj2" fmla="val 164567"/>
              <a:gd name="adj3" fmla="val 1396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38D88D52-25CE-43E7-A672-BA4CC2D39BCA}"/>
              </a:ext>
            </a:extLst>
          </p:cNvPr>
          <p:cNvSpPr/>
          <p:nvPr/>
        </p:nvSpPr>
        <p:spPr>
          <a:xfrm>
            <a:off x="-1" y="3533180"/>
            <a:ext cx="5841305" cy="1266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AC7B55F0-4DEF-41AD-A762-291B44A28914}"/>
              </a:ext>
            </a:extLst>
          </p:cNvPr>
          <p:cNvSpPr/>
          <p:nvPr/>
        </p:nvSpPr>
        <p:spPr>
          <a:xfrm rot="16200000">
            <a:off x="6151759" y="3070308"/>
            <a:ext cx="166037" cy="1266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xmlns="" id="{4DBA2923-0BBF-4AEA-8488-C53EAA61D96F}"/>
              </a:ext>
            </a:extLst>
          </p:cNvPr>
          <p:cNvSpPr/>
          <p:nvPr/>
        </p:nvSpPr>
        <p:spPr>
          <a:xfrm>
            <a:off x="6108454" y="2841852"/>
            <a:ext cx="258081" cy="222484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1" name="Block Arc 10">
            <a:extLst>
              <a:ext uri="{FF2B5EF4-FFF2-40B4-BE49-F238E27FC236}">
                <a16:creationId xmlns:a16="http://schemas.microsoft.com/office/drawing/2014/main" xmlns="" id="{3849E801-1612-42C5-8B87-88AF762B5EEF}"/>
              </a:ext>
            </a:extLst>
          </p:cNvPr>
          <p:cNvSpPr/>
          <p:nvPr/>
        </p:nvSpPr>
        <p:spPr>
          <a:xfrm rot="5400000">
            <a:off x="8043376" y="2897806"/>
            <a:ext cx="914400" cy="914400"/>
          </a:xfrm>
          <a:prstGeom prst="blockArc">
            <a:avLst>
              <a:gd name="adj1" fmla="val 16260309"/>
              <a:gd name="adj2" fmla="val 21515221"/>
              <a:gd name="adj3" fmla="val 1399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544638F2-A846-4460-AA60-250A93C89A3D}"/>
              </a:ext>
            </a:extLst>
          </p:cNvPr>
          <p:cNvSpPr/>
          <p:nvPr/>
        </p:nvSpPr>
        <p:spPr>
          <a:xfrm>
            <a:off x="1" y="3685580"/>
            <a:ext cx="8542848" cy="12662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E18BF4EE-8F0F-44E5-A0F9-3C4794840805}"/>
              </a:ext>
            </a:extLst>
          </p:cNvPr>
          <p:cNvSpPr/>
          <p:nvPr/>
        </p:nvSpPr>
        <p:spPr>
          <a:xfrm rot="16200000">
            <a:off x="8733580" y="3153328"/>
            <a:ext cx="327314" cy="12662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xmlns="" id="{2DE586C9-3D78-4D6C-8662-71A4288B1EA2}"/>
              </a:ext>
            </a:extLst>
          </p:cNvPr>
          <p:cNvSpPr/>
          <p:nvPr/>
        </p:nvSpPr>
        <p:spPr>
          <a:xfrm>
            <a:off x="8768197" y="2841852"/>
            <a:ext cx="258081" cy="222484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5A4F4421-28A6-4906-945B-17AB9EE151A1}"/>
              </a:ext>
            </a:extLst>
          </p:cNvPr>
          <p:cNvSpPr/>
          <p:nvPr/>
        </p:nvSpPr>
        <p:spPr>
          <a:xfrm>
            <a:off x="1" y="3842486"/>
            <a:ext cx="9514847" cy="12662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xmlns="" id="{9B703806-21BA-42D2-ABCB-AABD6495773A}"/>
              </a:ext>
            </a:extLst>
          </p:cNvPr>
          <p:cNvSpPr/>
          <p:nvPr/>
        </p:nvSpPr>
        <p:spPr>
          <a:xfrm rot="5400000">
            <a:off x="9464417" y="3794556"/>
            <a:ext cx="258081" cy="222484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7" name="Block Arc 16">
            <a:extLst>
              <a:ext uri="{FF2B5EF4-FFF2-40B4-BE49-F238E27FC236}">
                <a16:creationId xmlns:a16="http://schemas.microsoft.com/office/drawing/2014/main" xmlns="" id="{27BBD68C-614B-4FE1-8B24-84E28AB27E20}"/>
              </a:ext>
            </a:extLst>
          </p:cNvPr>
          <p:cNvSpPr/>
          <p:nvPr/>
        </p:nvSpPr>
        <p:spPr>
          <a:xfrm rot="16200000" flipV="1">
            <a:off x="8048815" y="3997134"/>
            <a:ext cx="914400" cy="914400"/>
          </a:xfrm>
          <a:prstGeom prst="blockArc">
            <a:avLst>
              <a:gd name="adj1" fmla="val 16260309"/>
              <a:gd name="adj2" fmla="val 110065"/>
              <a:gd name="adj3" fmla="val 13985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1D22E010-B0DD-4034-9A83-F3976E01BCEE}"/>
              </a:ext>
            </a:extLst>
          </p:cNvPr>
          <p:cNvSpPr/>
          <p:nvPr/>
        </p:nvSpPr>
        <p:spPr>
          <a:xfrm flipV="1">
            <a:off x="1" y="3997134"/>
            <a:ext cx="8506848" cy="12662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44D27B46-F63A-48F3-B455-A4A0BF79BBF2}"/>
              </a:ext>
            </a:extLst>
          </p:cNvPr>
          <p:cNvSpPr/>
          <p:nvPr/>
        </p:nvSpPr>
        <p:spPr>
          <a:xfrm rot="16200000">
            <a:off x="8733580" y="4531964"/>
            <a:ext cx="327314" cy="12662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xmlns="" id="{1A17B3D4-55AE-42D3-87A7-CF1A653CF1B6}"/>
              </a:ext>
            </a:extLst>
          </p:cNvPr>
          <p:cNvSpPr/>
          <p:nvPr/>
        </p:nvSpPr>
        <p:spPr>
          <a:xfrm rot="10800000">
            <a:off x="8768197" y="4747259"/>
            <a:ext cx="258081" cy="222484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1" name="Block Arc 20">
            <a:extLst>
              <a:ext uri="{FF2B5EF4-FFF2-40B4-BE49-F238E27FC236}">
                <a16:creationId xmlns:a16="http://schemas.microsoft.com/office/drawing/2014/main" xmlns="" id="{5DEEE474-48EB-4F2A-B10E-B3E0FD6FED84}"/>
              </a:ext>
            </a:extLst>
          </p:cNvPr>
          <p:cNvSpPr/>
          <p:nvPr/>
        </p:nvSpPr>
        <p:spPr>
          <a:xfrm rot="16200000" flipV="1">
            <a:off x="5383690" y="4154469"/>
            <a:ext cx="914400" cy="914400"/>
          </a:xfrm>
          <a:prstGeom prst="blockArc">
            <a:avLst>
              <a:gd name="adj1" fmla="val 16184359"/>
              <a:gd name="adj2" fmla="val 164567"/>
              <a:gd name="adj3" fmla="val 1396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43EECDAB-B1FC-4E31-BCE2-A4B595320A3B}"/>
              </a:ext>
            </a:extLst>
          </p:cNvPr>
          <p:cNvSpPr/>
          <p:nvPr/>
        </p:nvSpPr>
        <p:spPr>
          <a:xfrm flipV="1">
            <a:off x="-1" y="4154470"/>
            <a:ext cx="5841305" cy="1266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B9104F55-3952-48D1-B78A-AB4934FF1613}"/>
              </a:ext>
            </a:extLst>
          </p:cNvPr>
          <p:cNvSpPr/>
          <p:nvPr/>
        </p:nvSpPr>
        <p:spPr>
          <a:xfrm rot="16200000">
            <a:off x="6158776" y="4614122"/>
            <a:ext cx="152002" cy="1266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4" name="Isosceles Triangle 23">
            <a:extLst>
              <a:ext uri="{FF2B5EF4-FFF2-40B4-BE49-F238E27FC236}">
                <a16:creationId xmlns:a16="http://schemas.microsoft.com/office/drawing/2014/main" xmlns="" id="{8827D4C6-CFC3-4928-971A-1257E2491FDC}"/>
              </a:ext>
            </a:extLst>
          </p:cNvPr>
          <p:cNvSpPr/>
          <p:nvPr/>
        </p:nvSpPr>
        <p:spPr>
          <a:xfrm rot="10800000">
            <a:off x="6115132" y="4753491"/>
            <a:ext cx="258081" cy="222484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5" name="Block Arc 24">
            <a:extLst>
              <a:ext uri="{FF2B5EF4-FFF2-40B4-BE49-F238E27FC236}">
                <a16:creationId xmlns:a16="http://schemas.microsoft.com/office/drawing/2014/main" xmlns="" id="{E75F0838-484C-4AEA-967E-03F051A2D298}"/>
              </a:ext>
            </a:extLst>
          </p:cNvPr>
          <p:cNvSpPr/>
          <p:nvPr/>
        </p:nvSpPr>
        <p:spPr>
          <a:xfrm rot="16200000" flipV="1">
            <a:off x="2774244" y="4313488"/>
            <a:ext cx="914400" cy="914400"/>
          </a:xfrm>
          <a:prstGeom prst="blockArc">
            <a:avLst>
              <a:gd name="adj1" fmla="val 16153352"/>
              <a:gd name="adj2" fmla="val 21526963"/>
              <a:gd name="adj3" fmla="val 1383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C553EFE6-48B1-43C5-B0FB-498B52DF4EB4}"/>
              </a:ext>
            </a:extLst>
          </p:cNvPr>
          <p:cNvSpPr/>
          <p:nvPr/>
        </p:nvSpPr>
        <p:spPr>
          <a:xfrm flipV="1">
            <a:off x="1" y="4313488"/>
            <a:ext cx="3244331" cy="1266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7" name="Isosceles Triangle 26">
            <a:extLst>
              <a:ext uri="{FF2B5EF4-FFF2-40B4-BE49-F238E27FC236}">
                <a16:creationId xmlns:a16="http://schemas.microsoft.com/office/drawing/2014/main" xmlns="" id="{69527C58-1D0C-4761-8AD0-FD25ED2E75BF}"/>
              </a:ext>
            </a:extLst>
          </p:cNvPr>
          <p:cNvSpPr/>
          <p:nvPr/>
        </p:nvSpPr>
        <p:spPr>
          <a:xfrm rot="10800000">
            <a:off x="3497470" y="4753436"/>
            <a:ext cx="258081" cy="222484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xmlns="" id="{F9F12DEF-DF1A-4F35-BC0D-1F2F0D1E1CB6}"/>
              </a:ext>
            </a:extLst>
          </p:cNvPr>
          <p:cNvSpPr/>
          <p:nvPr/>
        </p:nvSpPr>
        <p:spPr>
          <a:xfrm>
            <a:off x="3188437" y="5077113"/>
            <a:ext cx="792000" cy="792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xmlns="" id="{F4829EC2-E8ED-453F-AC9D-27A0C40A02C3}"/>
              </a:ext>
            </a:extLst>
          </p:cNvPr>
          <p:cNvSpPr/>
          <p:nvPr/>
        </p:nvSpPr>
        <p:spPr>
          <a:xfrm>
            <a:off x="3188437" y="1923719"/>
            <a:ext cx="792000" cy="792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xmlns="" id="{87DE2A43-672B-4814-BFEF-F771222716B4}"/>
              </a:ext>
            </a:extLst>
          </p:cNvPr>
          <p:cNvSpPr/>
          <p:nvPr/>
        </p:nvSpPr>
        <p:spPr>
          <a:xfrm>
            <a:off x="5841305" y="1923719"/>
            <a:ext cx="792000" cy="792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xmlns="" id="{8B7E143F-35E7-40C5-8D41-BD7F21EAF707}"/>
              </a:ext>
            </a:extLst>
          </p:cNvPr>
          <p:cNvSpPr/>
          <p:nvPr/>
        </p:nvSpPr>
        <p:spPr>
          <a:xfrm>
            <a:off x="8494173" y="1923719"/>
            <a:ext cx="792000" cy="792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xmlns="" id="{EAD9C505-5154-4591-94A2-A98E6DADFFD4}"/>
              </a:ext>
            </a:extLst>
          </p:cNvPr>
          <p:cNvSpPr/>
          <p:nvPr/>
        </p:nvSpPr>
        <p:spPr>
          <a:xfrm>
            <a:off x="5841305" y="5077113"/>
            <a:ext cx="792000" cy="792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xmlns="" id="{7C1218D1-8147-48D5-8F90-BCDADF588F45}"/>
              </a:ext>
            </a:extLst>
          </p:cNvPr>
          <p:cNvSpPr/>
          <p:nvPr/>
        </p:nvSpPr>
        <p:spPr>
          <a:xfrm>
            <a:off x="8494173" y="5077113"/>
            <a:ext cx="792000" cy="792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E4B5DC47-229A-43CD-A5A4-A3A397796BA7}"/>
              </a:ext>
            </a:extLst>
          </p:cNvPr>
          <p:cNvGrpSpPr/>
          <p:nvPr/>
        </p:nvGrpSpPr>
        <p:grpSpPr>
          <a:xfrm>
            <a:off x="9732776" y="4558132"/>
            <a:ext cx="1601067" cy="678649"/>
            <a:chOff x="1391543" y="3698889"/>
            <a:chExt cx="1601067" cy="678649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AF5745E3-C985-4D37-94BE-5EFA0B954317}"/>
                </a:ext>
              </a:extLst>
            </p:cNvPr>
            <p:cNvSpPr txBox="1"/>
            <p:nvPr/>
          </p:nvSpPr>
          <p:spPr>
            <a:xfrm>
              <a:off x="1391543" y="3698889"/>
              <a:ext cx="15915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FE40E932-AFA7-4CBB-B1DF-E68152945219}"/>
                </a:ext>
              </a:extLst>
            </p:cNvPr>
            <p:cNvSpPr txBox="1"/>
            <p:nvPr/>
          </p:nvSpPr>
          <p:spPr>
            <a:xfrm>
              <a:off x="1401068" y="3915873"/>
              <a:ext cx="15915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 Presentation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xmlns="" id="{619D6104-BECC-4F42-BE75-E8906700ACCF}"/>
              </a:ext>
            </a:extLst>
          </p:cNvPr>
          <p:cNvGrpSpPr/>
          <p:nvPr/>
        </p:nvGrpSpPr>
        <p:grpSpPr>
          <a:xfrm>
            <a:off x="6787024" y="1794306"/>
            <a:ext cx="1609587" cy="1107996"/>
            <a:chOff x="2717227" y="4009798"/>
            <a:chExt cx="1314570" cy="1107996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0890F970-F4AA-4C2E-B587-78378732BFBD}"/>
                </a:ext>
              </a:extLst>
            </p:cNvPr>
            <p:cNvSpPr txBox="1"/>
            <p:nvPr/>
          </p:nvSpPr>
          <p:spPr>
            <a:xfrm>
              <a:off x="2718646" y="4286797"/>
              <a:ext cx="131315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Get a modern PowerPoint  Presentation that is beautifully designed.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xmlns="" id="{C0C35DA8-81C4-4C75-A07E-FACAA038D60F}"/>
                </a:ext>
              </a:extLst>
            </p:cNvPr>
            <p:cNvSpPr txBox="1"/>
            <p:nvPr/>
          </p:nvSpPr>
          <p:spPr>
            <a:xfrm>
              <a:off x="2717227" y="4009798"/>
              <a:ext cx="13019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xmlns="" id="{9CFFA7CC-C931-466C-BB2A-F988BA6DA031}"/>
              </a:ext>
            </a:extLst>
          </p:cNvPr>
          <p:cNvGrpSpPr/>
          <p:nvPr/>
        </p:nvGrpSpPr>
        <p:grpSpPr>
          <a:xfrm>
            <a:off x="4084947" y="1794306"/>
            <a:ext cx="1609587" cy="1107996"/>
            <a:chOff x="2717227" y="4009798"/>
            <a:chExt cx="1314570" cy="1107996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xmlns="" id="{8EB4592E-1C9D-4C8B-8698-BC4A31D202E1}"/>
                </a:ext>
              </a:extLst>
            </p:cNvPr>
            <p:cNvSpPr txBox="1"/>
            <p:nvPr/>
          </p:nvSpPr>
          <p:spPr>
            <a:xfrm>
              <a:off x="2718646" y="4286797"/>
              <a:ext cx="131315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Get a modern PowerPoint  Presentation that is beautifully designed.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xmlns="" id="{D27DE8D9-3583-4D22-B234-A661E6B9E2AE}"/>
                </a:ext>
              </a:extLst>
            </p:cNvPr>
            <p:cNvSpPr txBox="1"/>
            <p:nvPr/>
          </p:nvSpPr>
          <p:spPr>
            <a:xfrm>
              <a:off x="2717227" y="4009798"/>
              <a:ext cx="13019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xmlns="" id="{2EABFC83-622C-410B-82A2-30C81DEF1AA6}"/>
              </a:ext>
            </a:extLst>
          </p:cNvPr>
          <p:cNvGrpSpPr/>
          <p:nvPr/>
        </p:nvGrpSpPr>
        <p:grpSpPr>
          <a:xfrm>
            <a:off x="1441989" y="1794306"/>
            <a:ext cx="1609587" cy="1107996"/>
            <a:chOff x="2717227" y="4009798"/>
            <a:chExt cx="1314570" cy="1107996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xmlns="" id="{B7C88C90-2742-4377-A63E-B0F7EF29DA1C}"/>
                </a:ext>
              </a:extLst>
            </p:cNvPr>
            <p:cNvSpPr txBox="1"/>
            <p:nvPr/>
          </p:nvSpPr>
          <p:spPr>
            <a:xfrm>
              <a:off x="2718646" y="4286797"/>
              <a:ext cx="131315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Get a modern PowerPoint  Presentation that is beautifully designed.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xmlns="" id="{DA895559-CC1C-4AB1-AD2D-186FD454F6A2}"/>
                </a:ext>
              </a:extLst>
            </p:cNvPr>
            <p:cNvSpPr txBox="1"/>
            <p:nvPr/>
          </p:nvSpPr>
          <p:spPr>
            <a:xfrm>
              <a:off x="2717227" y="4009798"/>
              <a:ext cx="13019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xmlns="" id="{5539A446-7D8C-4A13-A7EF-D3634DEC9F26}"/>
              </a:ext>
            </a:extLst>
          </p:cNvPr>
          <p:cNvGrpSpPr/>
          <p:nvPr/>
        </p:nvGrpSpPr>
        <p:grpSpPr>
          <a:xfrm>
            <a:off x="6787024" y="4903863"/>
            <a:ext cx="1609587" cy="1107996"/>
            <a:chOff x="2717227" y="4009798"/>
            <a:chExt cx="1314570" cy="1107996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xmlns="" id="{69345F3C-656C-473B-8CA5-1E23DDF8A02C}"/>
                </a:ext>
              </a:extLst>
            </p:cNvPr>
            <p:cNvSpPr txBox="1"/>
            <p:nvPr/>
          </p:nvSpPr>
          <p:spPr>
            <a:xfrm>
              <a:off x="2718646" y="4286797"/>
              <a:ext cx="131315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Get a modern PowerPoint  Presentation that is beautifully designed.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xmlns="" id="{FC749C0C-EBF7-4F55-BEDD-AC216484F669}"/>
                </a:ext>
              </a:extLst>
            </p:cNvPr>
            <p:cNvSpPr txBox="1"/>
            <p:nvPr/>
          </p:nvSpPr>
          <p:spPr>
            <a:xfrm>
              <a:off x="2717227" y="4009798"/>
              <a:ext cx="13019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xmlns="" id="{9CD6A8BE-0950-4775-A2CE-E5BAF92BBB3F}"/>
              </a:ext>
            </a:extLst>
          </p:cNvPr>
          <p:cNvGrpSpPr/>
          <p:nvPr/>
        </p:nvGrpSpPr>
        <p:grpSpPr>
          <a:xfrm>
            <a:off x="4084947" y="4903863"/>
            <a:ext cx="1609587" cy="1107996"/>
            <a:chOff x="2717227" y="4009798"/>
            <a:chExt cx="1314570" cy="1107996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xmlns="" id="{3206CD2E-67AD-4AFD-8D6D-D353C649E2D5}"/>
                </a:ext>
              </a:extLst>
            </p:cNvPr>
            <p:cNvSpPr txBox="1"/>
            <p:nvPr/>
          </p:nvSpPr>
          <p:spPr>
            <a:xfrm>
              <a:off x="2718646" y="4286797"/>
              <a:ext cx="131315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Get a modern PowerPoint  Presentation that is beautifully designed.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xmlns="" id="{F77C8907-C04A-421B-9479-DE25E24FB0E1}"/>
                </a:ext>
              </a:extLst>
            </p:cNvPr>
            <p:cNvSpPr txBox="1"/>
            <p:nvPr/>
          </p:nvSpPr>
          <p:spPr>
            <a:xfrm>
              <a:off x="2717227" y="4009798"/>
              <a:ext cx="13019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xmlns="" id="{D5C9704F-6C30-4C9F-8AAD-7EC83CC25EF9}"/>
              </a:ext>
            </a:extLst>
          </p:cNvPr>
          <p:cNvGrpSpPr/>
          <p:nvPr/>
        </p:nvGrpSpPr>
        <p:grpSpPr>
          <a:xfrm>
            <a:off x="1441989" y="4903863"/>
            <a:ext cx="1609587" cy="1107996"/>
            <a:chOff x="2717227" y="4009798"/>
            <a:chExt cx="1314570" cy="1107996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xmlns="" id="{532D0011-4557-4D7D-A580-365CAA5EA864}"/>
                </a:ext>
              </a:extLst>
            </p:cNvPr>
            <p:cNvSpPr txBox="1"/>
            <p:nvPr/>
          </p:nvSpPr>
          <p:spPr>
            <a:xfrm>
              <a:off x="2718646" y="4286797"/>
              <a:ext cx="131315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Get a modern PowerPoint  Presentation that is beautifully designed .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xmlns="" id="{DCB94F13-5473-4B6C-B6D0-F165DE10E485}"/>
                </a:ext>
              </a:extLst>
            </p:cNvPr>
            <p:cNvSpPr txBox="1"/>
            <p:nvPr/>
          </p:nvSpPr>
          <p:spPr>
            <a:xfrm>
              <a:off x="2717227" y="4009798"/>
              <a:ext cx="13019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62" name="Isosceles Triangle 51">
            <a:extLst>
              <a:ext uri="{FF2B5EF4-FFF2-40B4-BE49-F238E27FC236}">
                <a16:creationId xmlns:a16="http://schemas.microsoft.com/office/drawing/2014/main" xmlns="" id="{5E949287-5D33-44ED-835A-EE7D4DA341FA}"/>
              </a:ext>
            </a:extLst>
          </p:cNvPr>
          <p:cNvSpPr/>
          <p:nvPr/>
        </p:nvSpPr>
        <p:spPr>
          <a:xfrm>
            <a:off x="6082115" y="5370578"/>
            <a:ext cx="304917" cy="223597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3" name="Rounded Rectangle 27">
            <a:extLst>
              <a:ext uri="{FF2B5EF4-FFF2-40B4-BE49-F238E27FC236}">
                <a16:creationId xmlns:a16="http://schemas.microsoft.com/office/drawing/2014/main" xmlns="" id="{D248B277-D14D-4404-90B7-3A1C866EF965}"/>
              </a:ext>
            </a:extLst>
          </p:cNvPr>
          <p:cNvSpPr/>
          <p:nvPr/>
        </p:nvSpPr>
        <p:spPr>
          <a:xfrm>
            <a:off x="3438406" y="5350447"/>
            <a:ext cx="317145" cy="243610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4" name="Rounded Rectangle 7">
            <a:extLst>
              <a:ext uri="{FF2B5EF4-FFF2-40B4-BE49-F238E27FC236}">
                <a16:creationId xmlns:a16="http://schemas.microsoft.com/office/drawing/2014/main" xmlns="" id="{0D095A20-0310-4955-863A-583FF9CE9C79}"/>
              </a:ext>
            </a:extLst>
          </p:cNvPr>
          <p:cNvSpPr/>
          <p:nvPr/>
        </p:nvSpPr>
        <p:spPr>
          <a:xfrm>
            <a:off x="8768197" y="2163302"/>
            <a:ext cx="322437" cy="278259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5" name="Round Same Side Corner Rectangle 36">
            <a:extLst>
              <a:ext uri="{FF2B5EF4-FFF2-40B4-BE49-F238E27FC236}">
                <a16:creationId xmlns:a16="http://schemas.microsoft.com/office/drawing/2014/main" xmlns="" id="{A0B464ED-D615-4F58-BF20-AA521A57D3D6}"/>
              </a:ext>
            </a:extLst>
          </p:cNvPr>
          <p:cNvSpPr/>
          <p:nvPr/>
        </p:nvSpPr>
        <p:spPr>
          <a:xfrm>
            <a:off x="8710714" y="5352459"/>
            <a:ext cx="327620" cy="259022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6" name="자유형 176">
            <a:extLst>
              <a:ext uri="{FF2B5EF4-FFF2-40B4-BE49-F238E27FC236}">
                <a16:creationId xmlns:a16="http://schemas.microsoft.com/office/drawing/2014/main" xmlns="" id="{B18C94E4-CF16-4311-AF41-F200BB36C422}"/>
              </a:ext>
            </a:extLst>
          </p:cNvPr>
          <p:cNvSpPr/>
          <p:nvPr/>
        </p:nvSpPr>
        <p:spPr>
          <a:xfrm>
            <a:off x="3399724" y="2129979"/>
            <a:ext cx="372027" cy="390469"/>
          </a:xfrm>
          <a:custGeom>
            <a:avLst/>
            <a:gdLst>
              <a:gd name="connsiteX0" fmla="*/ 1460984 w 2921968"/>
              <a:gd name="connsiteY0" fmla="*/ 233294 h 3066808"/>
              <a:gd name="connsiteX1" fmla="*/ 1320049 w 2921968"/>
              <a:gd name="connsiteY1" fmla="*/ 374229 h 3066808"/>
              <a:gd name="connsiteX2" fmla="*/ 1460984 w 2921968"/>
              <a:gd name="connsiteY2" fmla="*/ 515164 h 3066808"/>
              <a:gd name="connsiteX3" fmla="*/ 1601919 w 2921968"/>
              <a:gd name="connsiteY3" fmla="*/ 374229 h 3066808"/>
              <a:gd name="connsiteX4" fmla="*/ 1460984 w 2921968"/>
              <a:gd name="connsiteY4" fmla="*/ 233294 h 3066808"/>
              <a:gd name="connsiteX5" fmla="*/ 1460984 w 2921968"/>
              <a:gd name="connsiteY5" fmla="*/ 0 h 3066808"/>
              <a:gd name="connsiteX6" fmla="*/ 1835213 w 2921968"/>
              <a:gd name="connsiteY6" fmla="*/ 374229 h 3066808"/>
              <a:gd name="connsiteX7" fmla="*/ 1670219 w 2921968"/>
              <a:gd name="connsiteY7" fmla="*/ 684545 h 3066808"/>
              <a:gd name="connsiteX8" fmla="*/ 1626866 w 2921968"/>
              <a:gd name="connsiteY8" fmla="*/ 708077 h 3066808"/>
              <a:gd name="connsiteX9" fmla="*/ 1646248 w 2921968"/>
              <a:gd name="connsiteY9" fmla="*/ 873151 h 3066808"/>
              <a:gd name="connsiteX10" fmla="*/ 2235203 w 2921968"/>
              <a:gd name="connsiteY10" fmla="*/ 873151 h 3066808"/>
              <a:gd name="connsiteX11" fmla="*/ 2241832 w 2921968"/>
              <a:gd name="connsiteY11" fmla="*/ 851796 h 3066808"/>
              <a:gd name="connsiteX12" fmla="*/ 2430803 w 2921968"/>
              <a:gd name="connsiteY12" fmla="*/ 726537 h 3066808"/>
              <a:gd name="connsiteX13" fmla="*/ 2635891 w 2921968"/>
              <a:gd name="connsiteY13" fmla="*/ 931625 h 3066808"/>
              <a:gd name="connsiteX14" fmla="*/ 2430803 w 2921968"/>
              <a:gd name="connsiteY14" fmla="*/ 1136713 h 3066808"/>
              <a:gd name="connsiteX15" fmla="*/ 2241832 w 2921968"/>
              <a:gd name="connsiteY15" fmla="*/ 1011455 h 3066808"/>
              <a:gd name="connsiteX16" fmla="*/ 2233652 w 2921968"/>
              <a:gd name="connsiteY16" fmla="*/ 985105 h 3066808"/>
              <a:gd name="connsiteX17" fmla="*/ 1659393 w 2921968"/>
              <a:gd name="connsiteY17" fmla="*/ 985105 h 3066808"/>
              <a:gd name="connsiteX18" fmla="*/ 1835639 w 2921968"/>
              <a:gd name="connsiteY18" fmla="*/ 2486125 h 3066808"/>
              <a:gd name="connsiteX19" fmla="*/ 2605322 w 2921968"/>
              <a:gd name="connsiteY19" fmla="*/ 1804902 h 3066808"/>
              <a:gd name="connsiteX20" fmla="*/ 2437231 w 2921968"/>
              <a:gd name="connsiteY20" fmla="*/ 1828663 h 3066808"/>
              <a:gd name="connsiteX21" fmla="*/ 2679599 w 2921968"/>
              <a:gd name="connsiteY21" fmla="*/ 1472350 h 3066808"/>
              <a:gd name="connsiteX22" fmla="*/ 2921968 w 2921968"/>
              <a:gd name="connsiteY22" fmla="*/ 1828663 h 3066808"/>
              <a:gd name="connsiteX23" fmla="*/ 2749252 w 2921968"/>
              <a:gd name="connsiteY23" fmla="*/ 1804848 h 3066808"/>
              <a:gd name="connsiteX24" fmla="*/ 1665272 w 2921968"/>
              <a:gd name="connsiteY24" fmla="*/ 2905483 h 3066808"/>
              <a:gd name="connsiteX25" fmla="*/ 1462434 w 2921968"/>
              <a:gd name="connsiteY25" fmla="*/ 3066808 h 3066808"/>
              <a:gd name="connsiteX26" fmla="*/ 1265857 w 2921968"/>
              <a:gd name="connsiteY26" fmla="*/ 2910631 h 3066808"/>
              <a:gd name="connsiteX27" fmla="*/ 175466 w 2921968"/>
              <a:gd name="connsiteY27" fmla="*/ 1804523 h 3066808"/>
              <a:gd name="connsiteX28" fmla="*/ 0 w 2921968"/>
              <a:gd name="connsiteY28" fmla="*/ 1828663 h 3066808"/>
              <a:gd name="connsiteX29" fmla="*/ 242369 w 2921968"/>
              <a:gd name="connsiteY29" fmla="*/ 1472350 h 3066808"/>
              <a:gd name="connsiteX30" fmla="*/ 484739 w 2921968"/>
              <a:gd name="connsiteY30" fmla="*/ 1828663 h 3066808"/>
              <a:gd name="connsiteX31" fmla="*/ 319066 w 2921968"/>
              <a:gd name="connsiteY31" fmla="*/ 1805271 h 3066808"/>
              <a:gd name="connsiteX32" fmla="*/ 1095798 w 2921968"/>
              <a:gd name="connsiteY32" fmla="*/ 2488933 h 3066808"/>
              <a:gd name="connsiteX33" fmla="*/ 1266566 w 2921968"/>
              <a:gd name="connsiteY33" fmla="*/ 985105 h 3066808"/>
              <a:gd name="connsiteX34" fmla="*/ 728631 w 2921968"/>
              <a:gd name="connsiteY34" fmla="*/ 985105 h 3066808"/>
              <a:gd name="connsiteX35" fmla="*/ 727109 w 2921968"/>
              <a:gd name="connsiteY35" fmla="*/ 987221 h 3066808"/>
              <a:gd name="connsiteX36" fmla="*/ 719586 w 2921968"/>
              <a:gd name="connsiteY36" fmla="*/ 1011455 h 3066808"/>
              <a:gd name="connsiteX37" fmla="*/ 530615 w 2921968"/>
              <a:gd name="connsiteY37" fmla="*/ 1136713 h 3066808"/>
              <a:gd name="connsiteX38" fmla="*/ 325527 w 2921968"/>
              <a:gd name="connsiteY38" fmla="*/ 931625 h 3066808"/>
              <a:gd name="connsiteX39" fmla="*/ 530615 w 2921968"/>
              <a:gd name="connsiteY39" fmla="*/ 726537 h 3066808"/>
              <a:gd name="connsiteX40" fmla="*/ 719586 w 2921968"/>
              <a:gd name="connsiteY40" fmla="*/ 851796 h 3066808"/>
              <a:gd name="connsiteX41" fmla="*/ 724380 w 2921968"/>
              <a:gd name="connsiteY41" fmla="*/ 867240 h 3066808"/>
              <a:gd name="connsiteX42" fmla="*/ 728634 w 2921968"/>
              <a:gd name="connsiteY42" fmla="*/ 873151 h 3066808"/>
              <a:gd name="connsiteX43" fmla="*/ 1279279 w 2921968"/>
              <a:gd name="connsiteY43" fmla="*/ 873151 h 3066808"/>
              <a:gd name="connsiteX44" fmla="*/ 1297855 w 2921968"/>
              <a:gd name="connsiteY44" fmla="*/ 709571 h 3066808"/>
              <a:gd name="connsiteX45" fmla="*/ 1251749 w 2921968"/>
              <a:gd name="connsiteY45" fmla="*/ 684545 h 3066808"/>
              <a:gd name="connsiteX46" fmla="*/ 1086755 w 2921968"/>
              <a:gd name="connsiteY46" fmla="*/ 374229 h 3066808"/>
              <a:gd name="connsiteX47" fmla="*/ 1460984 w 2921968"/>
              <a:gd name="connsiteY47" fmla="*/ 0 h 3066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2921968" h="3066808">
                <a:moveTo>
                  <a:pt x="1460984" y="233294"/>
                </a:moveTo>
                <a:cubicBezTo>
                  <a:pt x="1383148" y="233294"/>
                  <a:pt x="1320049" y="296393"/>
                  <a:pt x="1320049" y="374229"/>
                </a:cubicBezTo>
                <a:cubicBezTo>
                  <a:pt x="1320049" y="452065"/>
                  <a:pt x="1383148" y="515164"/>
                  <a:pt x="1460984" y="515164"/>
                </a:cubicBezTo>
                <a:cubicBezTo>
                  <a:pt x="1538820" y="515164"/>
                  <a:pt x="1601919" y="452065"/>
                  <a:pt x="1601919" y="374229"/>
                </a:cubicBezTo>
                <a:cubicBezTo>
                  <a:pt x="1601919" y="296393"/>
                  <a:pt x="1538820" y="233294"/>
                  <a:pt x="1460984" y="233294"/>
                </a:cubicBezTo>
                <a:close/>
                <a:moveTo>
                  <a:pt x="1460984" y="0"/>
                </a:moveTo>
                <a:cubicBezTo>
                  <a:pt x="1667665" y="0"/>
                  <a:pt x="1835213" y="167548"/>
                  <a:pt x="1835213" y="374229"/>
                </a:cubicBezTo>
                <a:cubicBezTo>
                  <a:pt x="1835213" y="503404"/>
                  <a:pt x="1769765" y="617294"/>
                  <a:pt x="1670219" y="684545"/>
                </a:cubicBezTo>
                <a:lnTo>
                  <a:pt x="1626866" y="708077"/>
                </a:lnTo>
                <a:lnTo>
                  <a:pt x="1646248" y="873151"/>
                </a:lnTo>
                <a:lnTo>
                  <a:pt x="2235203" y="873151"/>
                </a:lnTo>
                <a:lnTo>
                  <a:pt x="2241832" y="851796"/>
                </a:lnTo>
                <a:cubicBezTo>
                  <a:pt x="2272966" y="778187"/>
                  <a:pt x="2345853" y="726537"/>
                  <a:pt x="2430803" y="726537"/>
                </a:cubicBezTo>
                <a:cubicBezTo>
                  <a:pt x="2544070" y="726537"/>
                  <a:pt x="2635891" y="818358"/>
                  <a:pt x="2635891" y="931625"/>
                </a:cubicBezTo>
                <a:cubicBezTo>
                  <a:pt x="2635891" y="1044892"/>
                  <a:pt x="2544070" y="1136713"/>
                  <a:pt x="2430803" y="1136713"/>
                </a:cubicBezTo>
                <a:cubicBezTo>
                  <a:pt x="2345853" y="1136713"/>
                  <a:pt x="2272966" y="1085064"/>
                  <a:pt x="2241832" y="1011455"/>
                </a:cubicBezTo>
                <a:lnTo>
                  <a:pt x="2233652" y="985105"/>
                </a:lnTo>
                <a:lnTo>
                  <a:pt x="1659393" y="985105"/>
                </a:lnTo>
                <a:lnTo>
                  <a:pt x="1835639" y="2486125"/>
                </a:lnTo>
                <a:cubicBezTo>
                  <a:pt x="2257126" y="2356235"/>
                  <a:pt x="2582425" y="2203368"/>
                  <a:pt x="2605322" y="1804902"/>
                </a:cubicBezTo>
                <a:cubicBezTo>
                  <a:pt x="2547615" y="1806965"/>
                  <a:pt x="2490707" y="1815307"/>
                  <a:pt x="2437231" y="1828663"/>
                </a:cubicBezTo>
                <a:cubicBezTo>
                  <a:pt x="2542844" y="1722240"/>
                  <a:pt x="2642253" y="1622871"/>
                  <a:pt x="2679599" y="1472350"/>
                </a:cubicBezTo>
                <a:cubicBezTo>
                  <a:pt x="2719016" y="1621107"/>
                  <a:pt x="2816355" y="1715183"/>
                  <a:pt x="2921968" y="1828663"/>
                </a:cubicBezTo>
                <a:cubicBezTo>
                  <a:pt x="2868630" y="1815688"/>
                  <a:pt x="2809977" y="1807008"/>
                  <a:pt x="2749252" y="1804848"/>
                </a:cubicBezTo>
                <a:cubicBezTo>
                  <a:pt x="2719427" y="2342499"/>
                  <a:pt x="2353693" y="2860207"/>
                  <a:pt x="1665272" y="2905483"/>
                </a:cubicBezTo>
                <a:cubicBezTo>
                  <a:pt x="1561523" y="2978866"/>
                  <a:pt x="1523475" y="3013033"/>
                  <a:pt x="1462434" y="3066808"/>
                </a:cubicBezTo>
                <a:cubicBezTo>
                  <a:pt x="1404574" y="3011016"/>
                  <a:pt x="1369708" y="2980430"/>
                  <a:pt x="1265857" y="2910631"/>
                </a:cubicBezTo>
                <a:cubicBezTo>
                  <a:pt x="648092" y="2849018"/>
                  <a:pt x="205460" y="2343748"/>
                  <a:pt x="175466" y="1804523"/>
                </a:cubicBezTo>
                <a:cubicBezTo>
                  <a:pt x="115256" y="1806261"/>
                  <a:pt x="55763" y="1814736"/>
                  <a:pt x="0" y="1828663"/>
                </a:cubicBezTo>
                <a:cubicBezTo>
                  <a:pt x="105615" y="1722240"/>
                  <a:pt x="205022" y="1622871"/>
                  <a:pt x="242369" y="1472350"/>
                </a:cubicBezTo>
                <a:cubicBezTo>
                  <a:pt x="281785" y="1621107"/>
                  <a:pt x="379124" y="1715183"/>
                  <a:pt x="484739" y="1828663"/>
                </a:cubicBezTo>
                <a:cubicBezTo>
                  <a:pt x="433473" y="1816193"/>
                  <a:pt x="377298" y="1807690"/>
                  <a:pt x="319066" y="1805271"/>
                </a:cubicBezTo>
                <a:cubicBezTo>
                  <a:pt x="342774" y="2204526"/>
                  <a:pt x="675270" y="2359301"/>
                  <a:pt x="1095798" y="2488933"/>
                </a:cubicBezTo>
                <a:lnTo>
                  <a:pt x="1266566" y="985105"/>
                </a:lnTo>
                <a:lnTo>
                  <a:pt x="728631" y="985105"/>
                </a:lnTo>
                <a:lnTo>
                  <a:pt x="727109" y="987221"/>
                </a:lnTo>
                <a:lnTo>
                  <a:pt x="719586" y="1011455"/>
                </a:lnTo>
                <a:cubicBezTo>
                  <a:pt x="688452" y="1085064"/>
                  <a:pt x="615566" y="1136713"/>
                  <a:pt x="530615" y="1136713"/>
                </a:cubicBezTo>
                <a:cubicBezTo>
                  <a:pt x="417348" y="1136713"/>
                  <a:pt x="325527" y="1044892"/>
                  <a:pt x="325527" y="931625"/>
                </a:cubicBezTo>
                <a:cubicBezTo>
                  <a:pt x="325527" y="818358"/>
                  <a:pt x="417348" y="726537"/>
                  <a:pt x="530615" y="726537"/>
                </a:cubicBezTo>
                <a:cubicBezTo>
                  <a:pt x="615566" y="726537"/>
                  <a:pt x="688452" y="778187"/>
                  <a:pt x="719586" y="851796"/>
                </a:cubicBezTo>
                <a:lnTo>
                  <a:pt x="724380" y="867240"/>
                </a:lnTo>
                <a:lnTo>
                  <a:pt x="728634" y="873151"/>
                </a:lnTo>
                <a:lnTo>
                  <a:pt x="1279279" y="873151"/>
                </a:lnTo>
                <a:lnTo>
                  <a:pt x="1297855" y="709571"/>
                </a:lnTo>
                <a:lnTo>
                  <a:pt x="1251749" y="684545"/>
                </a:lnTo>
                <a:cubicBezTo>
                  <a:pt x="1152204" y="617294"/>
                  <a:pt x="1086755" y="503404"/>
                  <a:pt x="1086755" y="374229"/>
                </a:cubicBezTo>
                <a:cubicBezTo>
                  <a:pt x="1086755" y="167548"/>
                  <a:pt x="1254303" y="0"/>
                  <a:pt x="146098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7" name="Parallelogram 15">
            <a:extLst>
              <a:ext uri="{FF2B5EF4-FFF2-40B4-BE49-F238E27FC236}">
                <a16:creationId xmlns:a16="http://schemas.microsoft.com/office/drawing/2014/main" xmlns="" id="{658095B2-C85F-4E88-AE92-DE16A76422D0}"/>
              </a:ext>
            </a:extLst>
          </p:cNvPr>
          <p:cNvSpPr/>
          <p:nvPr/>
        </p:nvSpPr>
        <p:spPr>
          <a:xfrm flipH="1">
            <a:off x="6049612" y="2144483"/>
            <a:ext cx="358547" cy="358547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xmlns="" id="{92EA59A1-FEAA-47C0-A5B8-FC5916929FCE}"/>
              </a:ext>
            </a:extLst>
          </p:cNvPr>
          <p:cNvSpPr/>
          <p:nvPr/>
        </p:nvSpPr>
        <p:spPr>
          <a:xfrm flipH="1">
            <a:off x="10111242" y="3507406"/>
            <a:ext cx="757944" cy="829818"/>
          </a:xfrm>
          <a:custGeom>
            <a:avLst/>
            <a:gdLst>
              <a:gd name="connsiteX0" fmla="*/ 398646 w 1324591"/>
              <a:gd name="connsiteY0" fmla="*/ 1280828 h 1450200"/>
              <a:gd name="connsiteX1" fmla="*/ 200978 w 1324591"/>
              <a:gd name="connsiteY1" fmla="*/ 1387862 h 1450200"/>
              <a:gd name="connsiteX2" fmla="*/ 227743 w 1324591"/>
              <a:gd name="connsiteY2" fmla="*/ 1407457 h 1450200"/>
              <a:gd name="connsiteX3" fmla="*/ 237374 w 1324591"/>
              <a:gd name="connsiteY3" fmla="*/ 1407591 h 1450200"/>
              <a:gd name="connsiteX4" fmla="*/ 264794 w 1324591"/>
              <a:gd name="connsiteY4" fmla="*/ 1392022 h 1450200"/>
              <a:gd name="connsiteX5" fmla="*/ 384829 w 1324591"/>
              <a:gd name="connsiteY5" fmla="*/ 1298886 h 1450200"/>
              <a:gd name="connsiteX6" fmla="*/ 398646 w 1324591"/>
              <a:gd name="connsiteY6" fmla="*/ 1280828 h 1450200"/>
              <a:gd name="connsiteX7" fmla="*/ 337572 w 1324591"/>
              <a:gd name="connsiteY7" fmla="*/ 1256297 h 1450200"/>
              <a:gd name="connsiteX8" fmla="*/ 122663 w 1324591"/>
              <a:gd name="connsiteY8" fmla="*/ 1326293 h 1450200"/>
              <a:gd name="connsiteX9" fmla="*/ 131223 w 1324591"/>
              <a:gd name="connsiteY9" fmla="*/ 1344324 h 1450200"/>
              <a:gd name="connsiteX10" fmla="*/ 148960 w 1324591"/>
              <a:gd name="connsiteY10" fmla="*/ 1352871 h 1450200"/>
              <a:gd name="connsiteX11" fmla="*/ 234097 w 1324591"/>
              <a:gd name="connsiteY11" fmla="*/ 1326306 h 1450200"/>
              <a:gd name="connsiteX12" fmla="*/ 311784 w 1324591"/>
              <a:gd name="connsiteY12" fmla="*/ 1284560 h 1450200"/>
              <a:gd name="connsiteX13" fmla="*/ 325548 w 1324591"/>
              <a:gd name="connsiteY13" fmla="*/ 1271358 h 1450200"/>
              <a:gd name="connsiteX14" fmla="*/ 338602 w 1324591"/>
              <a:gd name="connsiteY14" fmla="*/ 1257568 h 1450200"/>
              <a:gd name="connsiteX15" fmla="*/ 337572 w 1324591"/>
              <a:gd name="connsiteY15" fmla="*/ 1256297 h 1450200"/>
              <a:gd name="connsiteX16" fmla="*/ 351149 w 1324591"/>
              <a:gd name="connsiteY16" fmla="*/ 1206807 h 1450200"/>
              <a:gd name="connsiteX17" fmla="*/ 348674 w 1324591"/>
              <a:gd name="connsiteY17" fmla="*/ 1207449 h 1450200"/>
              <a:gd name="connsiteX18" fmla="*/ 205219 w 1324591"/>
              <a:gd name="connsiteY18" fmla="*/ 1244259 h 1450200"/>
              <a:gd name="connsiteX19" fmla="*/ 92353 w 1324591"/>
              <a:gd name="connsiteY19" fmla="*/ 1252191 h 1450200"/>
              <a:gd name="connsiteX20" fmla="*/ 86682 w 1324591"/>
              <a:gd name="connsiteY20" fmla="*/ 1255923 h 1450200"/>
              <a:gd name="connsiteX21" fmla="*/ 87003 w 1324591"/>
              <a:gd name="connsiteY21" fmla="*/ 1278394 h 1450200"/>
              <a:gd name="connsiteX22" fmla="*/ 93463 w 1324591"/>
              <a:gd name="connsiteY22" fmla="*/ 1283116 h 1450200"/>
              <a:gd name="connsiteX23" fmla="*/ 126274 w 1324591"/>
              <a:gd name="connsiteY23" fmla="*/ 1281992 h 1450200"/>
              <a:gd name="connsiteX24" fmla="*/ 259270 w 1324591"/>
              <a:gd name="connsiteY24" fmla="*/ 1251281 h 1450200"/>
              <a:gd name="connsiteX25" fmla="*/ 351149 w 1324591"/>
              <a:gd name="connsiteY25" fmla="*/ 1206807 h 1450200"/>
              <a:gd name="connsiteX26" fmla="*/ 1199926 w 1324591"/>
              <a:gd name="connsiteY26" fmla="*/ 669179 h 1450200"/>
              <a:gd name="connsiteX27" fmla="*/ 1156695 w 1324591"/>
              <a:gd name="connsiteY27" fmla="*/ 724528 h 1450200"/>
              <a:gd name="connsiteX28" fmla="*/ 1091488 w 1324591"/>
              <a:gd name="connsiteY28" fmla="*/ 834076 h 1450200"/>
              <a:gd name="connsiteX29" fmla="*/ 1039696 w 1324591"/>
              <a:gd name="connsiteY29" fmla="*/ 908365 h 1450200"/>
              <a:gd name="connsiteX30" fmla="*/ 957917 w 1324591"/>
              <a:gd name="connsiteY30" fmla="*/ 963393 h 1450200"/>
              <a:gd name="connsiteX31" fmla="*/ 772528 w 1324591"/>
              <a:gd name="connsiteY31" fmla="*/ 1025043 h 1450200"/>
              <a:gd name="connsiteX32" fmla="*/ 670149 w 1324591"/>
              <a:gd name="connsiteY32" fmla="*/ 1055259 h 1450200"/>
              <a:gd name="connsiteX33" fmla="*/ 513959 w 1324591"/>
              <a:gd name="connsiteY33" fmla="*/ 1161035 h 1450200"/>
              <a:gd name="connsiteX34" fmla="*/ 491140 w 1324591"/>
              <a:gd name="connsiteY34" fmla="*/ 1191210 h 1450200"/>
              <a:gd name="connsiteX35" fmla="*/ 472441 w 1324591"/>
              <a:gd name="connsiteY35" fmla="*/ 1236755 h 1450200"/>
              <a:gd name="connsiteX36" fmla="*/ 372657 w 1324591"/>
              <a:gd name="connsiteY36" fmla="*/ 1381201 h 1450200"/>
              <a:gd name="connsiteX37" fmla="*/ 359656 w 1324591"/>
              <a:gd name="connsiteY37" fmla="*/ 1392891 h 1450200"/>
              <a:gd name="connsiteX38" fmla="*/ 362920 w 1324591"/>
              <a:gd name="connsiteY38" fmla="*/ 1392423 h 1450200"/>
              <a:gd name="connsiteX39" fmla="*/ 428421 w 1324591"/>
              <a:gd name="connsiteY39" fmla="*/ 1350931 h 1450200"/>
              <a:gd name="connsiteX40" fmla="*/ 495915 w 1324591"/>
              <a:gd name="connsiteY40" fmla="*/ 1282514 h 1450200"/>
              <a:gd name="connsiteX41" fmla="*/ 529074 w 1324591"/>
              <a:gd name="connsiteY41" fmla="*/ 1206325 h 1450200"/>
              <a:gd name="connsiteX42" fmla="*/ 539360 w 1324591"/>
              <a:gd name="connsiteY42" fmla="*/ 1192869 h 1450200"/>
              <a:gd name="connsiteX43" fmla="*/ 598628 w 1324591"/>
              <a:gd name="connsiteY43" fmla="*/ 1152594 h 1450200"/>
              <a:gd name="connsiteX44" fmla="*/ 727652 w 1324591"/>
              <a:gd name="connsiteY44" fmla="*/ 1087588 h 1450200"/>
              <a:gd name="connsiteX45" fmla="*/ 852729 w 1324591"/>
              <a:gd name="connsiteY45" fmla="*/ 1058067 h 1450200"/>
              <a:gd name="connsiteX46" fmla="*/ 1037289 w 1324591"/>
              <a:gd name="connsiteY46" fmla="*/ 977732 h 1450200"/>
              <a:gd name="connsiteX47" fmla="*/ 1142209 w 1324591"/>
              <a:gd name="connsiteY47" fmla="*/ 844964 h 1450200"/>
              <a:gd name="connsiteX48" fmla="*/ 1199926 w 1324591"/>
              <a:gd name="connsiteY48" fmla="*/ 669179 h 1450200"/>
              <a:gd name="connsiteX49" fmla="*/ 1199725 w 1324591"/>
              <a:gd name="connsiteY49" fmla="*/ 544703 h 1450200"/>
              <a:gd name="connsiteX50" fmla="*/ 1170258 w 1324591"/>
              <a:gd name="connsiteY50" fmla="*/ 575414 h 1450200"/>
              <a:gd name="connsiteX51" fmla="*/ 1199217 w 1324591"/>
              <a:gd name="connsiteY51" fmla="*/ 606098 h 1450200"/>
              <a:gd name="connsiteX52" fmla="*/ 1229152 w 1324591"/>
              <a:gd name="connsiteY52" fmla="*/ 575561 h 1450200"/>
              <a:gd name="connsiteX53" fmla="*/ 1199725 w 1324591"/>
              <a:gd name="connsiteY53" fmla="*/ 544703 h 1450200"/>
              <a:gd name="connsiteX54" fmla="*/ 972729 w 1324591"/>
              <a:gd name="connsiteY54" fmla="*/ 446425 h 1450200"/>
              <a:gd name="connsiteX55" fmla="*/ 973059 w 1324591"/>
              <a:gd name="connsiteY55" fmla="*/ 450925 h 1450200"/>
              <a:gd name="connsiteX56" fmla="*/ 960004 w 1324591"/>
              <a:gd name="connsiteY56" fmla="*/ 557812 h 1450200"/>
              <a:gd name="connsiteX57" fmla="*/ 948313 w 1324591"/>
              <a:gd name="connsiteY57" fmla="*/ 469946 h 1450200"/>
              <a:gd name="connsiteX58" fmla="*/ 933159 w 1324591"/>
              <a:gd name="connsiteY58" fmla="*/ 486973 h 1450200"/>
              <a:gd name="connsiteX59" fmla="*/ 918953 w 1324591"/>
              <a:gd name="connsiteY59" fmla="*/ 538591 h 1450200"/>
              <a:gd name="connsiteX60" fmla="*/ 912118 w 1324591"/>
              <a:gd name="connsiteY60" fmla="*/ 591599 h 1450200"/>
              <a:gd name="connsiteX61" fmla="*/ 895385 w 1324591"/>
              <a:gd name="connsiteY61" fmla="*/ 551124 h 1450200"/>
              <a:gd name="connsiteX62" fmla="*/ 885447 w 1324591"/>
              <a:gd name="connsiteY62" fmla="*/ 561597 h 1450200"/>
              <a:gd name="connsiteX63" fmla="*/ 915543 w 1324591"/>
              <a:gd name="connsiteY63" fmla="*/ 529281 h 1450200"/>
              <a:gd name="connsiteX64" fmla="*/ 919970 w 1324591"/>
              <a:gd name="connsiteY64" fmla="*/ 521817 h 1450200"/>
              <a:gd name="connsiteX65" fmla="*/ 933212 w 1324591"/>
              <a:gd name="connsiteY65" fmla="*/ 478667 h 1450200"/>
              <a:gd name="connsiteX66" fmla="*/ 968417 w 1324591"/>
              <a:gd name="connsiteY66" fmla="*/ 446739 h 1450200"/>
              <a:gd name="connsiteX67" fmla="*/ 972729 w 1324591"/>
              <a:gd name="connsiteY67" fmla="*/ 446425 h 1450200"/>
              <a:gd name="connsiteX68" fmla="*/ 151795 w 1324591"/>
              <a:gd name="connsiteY68" fmla="*/ 309957 h 1450200"/>
              <a:gd name="connsiteX69" fmla="*/ 152210 w 1324591"/>
              <a:gd name="connsiteY69" fmla="*/ 317408 h 1450200"/>
              <a:gd name="connsiteX70" fmla="*/ 181784 w 1324591"/>
              <a:gd name="connsiteY70" fmla="*/ 371607 h 1450200"/>
              <a:gd name="connsiteX71" fmla="*/ 255418 w 1324591"/>
              <a:gd name="connsiteY71" fmla="*/ 427277 h 1450200"/>
              <a:gd name="connsiteX72" fmla="*/ 383692 w 1324591"/>
              <a:gd name="connsiteY72" fmla="*/ 489327 h 1450200"/>
              <a:gd name="connsiteX73" fmla="*/ 394393 w 1324591"/>
              <a:gd name="connsiteY73" fmla="*/ 494370 h 1450200"/>
              <a:gd name="connsiteX74" fmla="*/ 404278 w 1324591"/>
              <a:gd name="connsiteY74" fmla="*/ 499025 h 1450200"/>
              <a:gd name="connsiteX75" fmla="*/ 220895 w 1324591"/>
              <a:gd name="connsiteY75" fmla="*/ 437242 h 1450200"/>
              <a:gd name="connsiteX76" fmla="*/ 230579 w 1324591"/>
              <a:gd name="connsiteY76" fmla="*/ 458523 h 1450200"/>
              <a:gd name="connsiteX77" fmla="*/ 324156 w 1324591"/>
              <a:gd name="connsiteY77" fmla="*/ 549211 h 1450200"/>
              <a:gd name="connsiteX78" fmla="*/ 453728 w 1324591"/>
              <a:gd name="connsiteY78" fmla="*/ 597257 h 1450200"/>
              <a:gd name="connsiteX79" fmla="*/ 457982 w 1324591"/>
              <a:gd name="connsiteY79" fmla="*/ 599317 h 1450200"/>
              <a:gd name="connsiteX80" fmla="*/ 308199 w 1324591"/>
              <a:gd name="connsiteY80" fmla="*/ 563269 h 1450200"/>
              <a:gd name="connsiteX81" fmla="*/ 330069 w 1324591"/>
              <a:gd name="connsiteY81" fmla="*/ 601497 h 1450200"/>
              <a:gd name="connsiteX82" fmla="*/ 412852 w 1324591"/>
              <a:gd name="connsiteY82" fmla="*/ 654238 h 1450200"/>
              <a:gd name="connsiteX83" fmla="*/ 550957 w 1324591"/>
              <a:gd name="connsiteY83" fmla="*/ 690794 h 1450200"/>
              <a:gd name="connsiteX84" fmla="*/ 586202 w 1324591"/>
              <a:gd name="connsiteY84" fmla="*/ 699676 h 1450200"/>
              <a:gd name="connsiteX85" fmla="*/ 389939 w 1324591"/>
              <a:gd name="connsiteY85" fmla="*/ 670610 h 1450200"/>
              <a:gd name="connsiteX86" fmla="*/ 391771 w 1324591"/>
              <a:gd name="connsiteY86" fmla="*/ 673713 h 1450200"/>
              <a:gd name="connsiteX87" fmla="*/ 444004 w 1324591"/>
              <a:gd name="connsiteY87" fmla="*/ 720983 h 1450200"/>
              <a:gd name="connsiteX88" fmla="*/ 559932 w 1324591"/>
              <a:gd name="connsiteY88" fmla="*/ 761726 h 1450200"/>
              <a:gd name="connsiteX89" fmla="*/ 634422 w 1324591"/>
              <a:gd name="connsiteY89" fmla="*/ 776720 h 1450200"/>
              <a:gd name="connsiteX90" fmla="*/ 492250 w 1324591"/>
              <a:gd name="connsiteY90" fmla="*/ 766020 h 1450200"/>
              <a:gd name="connsiteX91" fmla="*/ 532445 w 1324591"/>
              <a:gd name="connsiteY91" fmla="*/ 807445 h 1450200"/>
              <a:gd name="connsiteX92" fmla="*/ 621394 w 1324591"/>
              <a:gd name="connsiteY92" fmla="*/ 823134 h 1450200"/>
              <a:gd name="connsiteX93" fmla="*/ 687631 w 1324591"/>
              <a:gd name="connsiteY93" fmla="*/ 819282 h 1450200"/>
              <a:gd name="connsiteX94" fmla="*/ 556575 w 1324591"/>
              <a:gd name="connsiteY94" fmla="*/ 835226 h 1450200"/>
              <a:gd name="connsiteX95" fmla="*/ 592569 w 1324591"/>
              <a:gd name="connsiteY95" fmla="*/ 866967 h 1450200"/>
              <a:gd name="connsiteX96" fmla="*/ 656332 w 1324591"/>
              <a:gd name="connsiteY96" fmla="*/ 877547 h 1450200"/>
              <a:gd name="connsiteX97" fmla="*/ 735597 w 1324591"/>
              <a:gd name="connsiteY97" fmla="*/ 872224 h 1450200"/>
              <a:gd name="connsiteX98" fmla="*/ 805673 w 1324591"/>
              <a:gd name="connsiteY98" fmla="*/ 848388 h 1450200"/>
              <a:gd name="connsiteX99" fmla="*/ 886557 w 1324591"/>
              <a:gd name="connsiteY99" fmla="*/ 739602 h 1450200"/>
              <a:gd name="connsiteX100" fmla="*/ 881648 w 1324591"/>
              <a:gd name="connsiteY100" fmla="*/ 735563 h 1450200"/>
              <a:gd name="connsiteX101" fmla="*/ 787629 w 1324591"/>
              <a:gd name="connsiteY101" fmla="*/ 719432 h 1450200"/>
              <a:gd name="connsiteX102" fmla="*/ 657469 w 1324591"/>
              <a:gd name="connsiteY102" fmla="*/ 649409 h 1450200"/>
              <a:gd name="connsiteX103" fmla="*/ 621568 w 1324591"/>
              <a:gd name="connsiteY103" fmla="*/ 613254 h 1450200"/>
              <a:gd name="connsiteX104" fmla="*/ 584236 w 1324591"/>
              <a:gd name="connsiteY104" fmla="*/ 549077 h 1450200"/>
              <a:gd name="connsiteX105" fmla="*/ 508596 w 1324591"/>
              <a:gd name="connsiteY105" fmla="*/ 453453 h 1450200"/>
              <a:gd name="connsiteX106" fmla="*/ 409989 w 1324591"/>
              <a:gd name="connsiteY106" fmla="*/ 405501 h 1450200"/>
              <a:gd name="connsiteX107" fmla="*/ 286075 w 1324591"/>
              <a:gd name="connsiteY107" fmla="*/ 379940 h 1450200"/>
              <a:gd name="connsiteX108" fmla="*/ 171043 w 1324591"/>
              <a:gd name="connsiteY108" fmla="*/ 325928 h 1450200"/>
              <a:gd name="connsiteX109" fmla="*/ 151795 w 1324591"/>
              <a:gd name="connsiteY109" fmla="*/ 309957 h 1450200"/>
              <a:gd name="connsiteX110" fmla="*/ 16218 w 1324591"/>
              <a:gd name="connsiteY110" fmla="*/ 1043 h 1450200"/>
              <a:gd name="connsiteX111" fmla="*/ 58646 w 1324591"/>
              <a:gd name="connsiteY111" fmla="*/ 23113 h 1450200"/>
              <a:gd name="connsiteX112" fmla="*/ 141509 w 1324591"/>
              <a:gd name="connsiteY112" fmla="*/ 82394 h 1450200"/>
              <a:gd name="connsiteX113" fmla="*/ 304093 w 1324591"/>
              <a:gd name="connsiteY113" fmla="*/ 177617 h 1450200"/>
              <a:gd name="connsiteX114" fmla="*/ 499901 w 1324591"/>
              <a:gd name="connsiteY114" fmla="*/ 278163 h 1450200"/>
              <a:gd name="connsiteX115" fmla="*/ 600260 w 1324591"/>
              <a:gd name="connsiteY115" fmla="*/ 343116 h 1450200"/>
              <a:gd name="connsiteX116" fmla="*/ 627761 w 1324591"/>
              <a:gd name="connsiteY116" fmla="*/ 374817 h 1450200"/>
              <a:gd name="connsiteX117" fmla="*/ 736359 w 1324591"/>
              <a:gd name="connsiteY117" fmla="*/ 539179 h 1450200"/>
              <a:gd name="connsiteX118" fmla="*/ 746538 w 1324591"/>
              <a:gd name="connsiteY118" fmla="*/ 551899 h 1450200"/>
              <a:gd name="connsiteX119" fmla="*/ 795320 w 1324591"/>
              <a:gd name="connsiteY119" fmla="*/ 596936 h 1450200"/>
              <a:gd name="connsiteX120" fmla="*/ 851886 w 1324591"/>
              <a:gd name="connsiteY120" fmla="*/ 619541 h 1450200"/>
              <a:gd name="connsiteX121" fmla="*/ 861584 w 1324591"/>
              <a:gd name="connsiteY121" fmla="*/ 613722 h 1450200"/>
              <a:gd name="connsiteX122" fmla="*/ 872017 w 1324591"/>
              <a:gd name="connsiteY122" fmla="*/ 588215 h 1450200"/>
              <a:gd name="connsiteX123" fmla="*/ 869930 w 1324591"/>
              <a:gd name="connsiteY123" fmla="*/ 607623 h 1450200"/>
              <a:gd name="connsiteX124" fmla="*/ 875187 w 1324591"/>
              <a:gd name="connsiteY124" fmla="*/ 613522 h 1450200"/>
              <a:gd name="connsiteX125" fmla="*/ 953529 w 1324591"/>
              <a:gd name="connsiteY125" fmla="*/ 600467 h 1450200"/>
              <a:gd name="connsiteX126" fmla="*/ 1031898 w 1324591"/>
              <a:gd name="connsiteY126" fmla="*/ 548208 h 1450200"/>
              <a:gd name="connsiteX127" fmla="*/ 1092397 w 1324591"/>
              <a:gd name="connsiteY127" fmla="*/ 495560 h 1450200"/>
              <a:gd name="connsiteX128" fmla="*/ 1148108 w 1324591"/>
              <a:gd name="connsiteY128" fmla="*/ 468702 h 1450200"/>
              <a:gd name="connsiteX129" fmla="*/ 1153097 w 1324591"/>
              <a:gd name="connsiteY129" fmla="*/ 463164 h 1450200"/>
              <a:gd name="connsiteX130" fmla="*/ 1169643 w 1324591"/>
              <a:gd name="connsiteY130" fmla="*/ 355542 h 1450200"/>
              <a:gd name="connsiteX131" fmla="*/ 1180745 w 1324591"/>
              <a:gd name="connsiteY131" fmla="*/ 231415 h 1450200"/>
              <a:gd name="connsiteX132" fmla="*/ 1177147 w 1324591"/>
              <a:gd name="connsiteY132" fmla="*/ 212849 h 1450200"/>
              <a:gd name="connsiteX133" fmla="*/ 1165456 w 1324591"/>
              <a:gd name="connsiteY133" fmla="*/ 210628 h 1450200"/>
              <a:gd name="connsiteX134" fmla="*/ 1145580 w 1324591"/>
              <a:gd name="connsiteY134" fmla="*/ 239908 h 1450200"/>
              <a:gd name="connsiteX135" fmla="*/ 1089856 w 1324591"/>
              <a:gd name="connsiteY135" fmla="*/ 349376 h 1450200"/>
              <a:gd name="connsiteX136" fmla="*/ 1084077 w 1324591"/>
              <a:gd name="connsiteY136" fmla="*/ 359020 h 1450200"/>
              <a:gd name="connsiteX137" fmla="*/ 1110936 w 1324591"/>
              <a:gd name="connsiteY137" fmla="*/ 249244 h 1450200"/>
              <a:gd name="connsiteX138" fmla="*/ 1085576 w 1324591"/>
              <a:gd name="connsiteY138" fmla="*/ 271716 h 1450200"/>
              <a:gd name="connsiteX139" fmla="*/ 1049220 w 1324591"/>
              <a:gd name="connsiteY139" fmla="*/ 348547 h 1450200"/>
              <a:gd name="connsiteX140" fmla="*/ 1012249 w 1324591"/>
              <a:gd name="connsiteY140" fmla="*/ 496095 h 1450200"/>
              <a:gd name="connsiteX141" fmla="*/ 1009012 w 1324591"/>
              <a:gd name="connsiteY141" fmla="*/ 507960 h 1450200"/>
              <a:gd name="connsiteX142" fmla="*/ 1017720 w 1324591"/>
              <a:gd name="connsiteY142" fmla="*/ 379258 h 1450200"/>
              <a:gd name="connsiteX143" fmla="*/ 994179 w 1324591"/>
              <a:gd name="connsiteY143" fmla="*/ 391269 h 1450200"/>
              <a:gd name="connsiteX144" fmla="*/ 1022254 w 1324591"/>
              <a:gd name="connsiteY144" fmla="*/ 361615 h 1450200"/>
              <a:gd name="connsiteX145" fmla="*/ 1049207 w 1324591"/>
              <a:gd name="connsiteY145" fmla="*/ 332375 h 1450200"/>
              <a:gd name="connsiteX146" fmla="*/ 1092330 w 1324591"/>
              <a:gd name="connsiteY146" fmla="*/ 252843 h 1450200"/>
              <a:gd name="connsiteX147" fmla="*/ 1099152 w 1324591"/>
              <a:gd name="connsiteY147" fmla="*/ 244844 h 1450200"/>
              <a:gd name="connsiteX148" fmla="*/ 1133943 w 1324591"/>
              <a:gd name="connsiteY148" fmla="*/ 233381 h 1450200"/>
              <a:gd name="connsiteX149" fmla="*/ 1143493 w 1324591"/>
              <a:gd name="connsiteY149" fmla="*/ 227348 h 1450200"/>
              <a:gd name="connsiteX150" fmla="*/ 1158688 w 1324591"/>
              <a:gd name="connsiteY150" fmla="*/ 191983 h 1450200"/>
              <a:gd name="connsiteX151" fmla="*/ 1185025 w 1324591"/>
              <a:gd name="connsiteY151" fmla="*/ 176346 h 1450200"/>
              <a:gd name="connsiteX152" fmla="*/ 1197638 w 1324591"/>
              <a:gd name="connsiteY152" fmla="*/ 183850 h 1450200"/>
              <a:gd name="connsiteX153" fmla="*/ 1201785 w 1324591"/>
              <a:gd name="connsiteY153" fmla="*/ 208368 h 1450200"/>
              <a:gd name="connsiteX154" fmla="*/ 1195699 w 1324591"/>
              <a:gd name="connsiteY154" fmla="*/ 311910 h 1450200"/>
              <a:gd name="connsiteX155" fmla="*/ 1176785 w 1324591"/>
              <a:gd name="connsiteY155" fmla="*/ 447060 h 1450200"/>
              <a:gd name="connsiteX156" fmla="*/ 1173589 w 1324591"/>
              <a:gd name="connsiteY156" fmla="*/ 466468 h 1450200"/>
              <a:gd name="connsiteX157" fmla="*/ 1178551 w 1324591"/>
              <a:gd name="connsiteY157" fmla="*/ 471577 h 1450200"/>
              <a:gd name="connsiteX158" fmla="*/ 1248119 w 1324591"/>
              <a:gd name="connsiteY158" fmla="*/ 482786 h 1450200"/>
              <a:gd name="connsiteX159" fmla="*/ 1279967 w 1324591"/>
              <a:gd name="connsiteY159" fmla="*/ 504870 h 1450200"/>
              <a:gd name="connsiteX160" fmla="*/ 1304859 w 1324591"/>
              <a:gd name="connsiteY160" fmla="*/ 537199 h 1450200"/>
              <a:gd name="connsiteX161" fmla="*/ 1324013 w 1324591"/>
              <a:gd name="connsiteY161" fmla="*/ 585379 h 1450200"/>
              <a:gd name="connsiteX162" fmla="*/ 1323023 w 1324591"/>
              <a:gd name="connsiteY162" fmla="*/ 594180 h 1450200"/>
              <a:gd name="connsiteX163" fmla="*/ 1281117 w 1324591"/>
              <a:gd name="connsiteY163" fmla="*/ 645771 h 1450200"/>
              <a:gd name="connsiteX164" fmla="*/ 1275138 w 1324591"/>
              <a:gd name="connsiteY164" fmla="*/ 650921 h 1450200"/>
              <a:gd name="connsiteX165" fmla="*/ 1252024 w 1324591"/>
              <a:gd name="connsiteY165" fmla="*/ 664845 h 1450200"/>
              <a:gd name="connsiteX166" fmla="*/ 1222972 w 1324591"/>
              <a:gd name="connsiteY166" fmla="*/ 697776 h 1450200"/>
              <a:gd name="connsiteX167" fmla="*/ 1205717 w 1324591"/>
              <a:gd name="connsiteY167" fmla="*/ 769845 h 1450200"/>
              <a:gd name="connsiteX168" fmla="*/ 1150529 w 1324591"/>
              <a:gd name="connsiteY168" fmla="*/ 920390 h 1450200"/>
              <a:gd name="connsiteX169" fmla="*/ 1071023 w 1324591"/>
              <a:gd name="connsiteY169" fmla="*/ 1010904 h 1450200"/>
              <a:gd name="connsiteX170" fmla="*/ 1038666 w 1324591"/>
              <a:gd name="connsiteY170" fmla="*/ 1024895 h 1450200"/>
              <a:gd name="connsiteX171" fmla="*/ 797126 w 1324591"/>
              <a:gd name="connsiteY171" fmla="*/ 1103519 h 1450200"/>
              <a:gd name="connsiteX172" fmla="*/ 581869 w 1324591"/>
              <a:gd name="connsiteY172" fmla="*/ 1197016 h 1450200"/>
              <a:gd name="connsiteX173" fmla="*/ 555572 w 1324591"/>
              <a:gd name="connsiteY173" fmla="*/ 1210539 h 1450200"/>
              <a:gd name="connsiteX174" fmla="*/ 550516 w 1324591"/>
              <a:gd name="connsiteY174" fmla="*/ 1216839 h 1450200"/>
              <a:gd name="connsiteX175" fmla="*/ 475129 w 1324591"/>
              <a:gd name="connsiteY175" fmla="*/ 1369617 h 1450200"/>
              <a:gd name="connsiteX176" fmla="*/ 405602 w 1324591"/>
              <a:gd name="connsiteY176" fmla="*/ 1427468 h 1450200"/>
              <a:gd name="connsiteX177" fmla="*/ 331914 w 1324591"/>
              <a:gd name="connsiteY177" fmla="*/ 1430517 h 1450200"/>
              <a:gd name="connsiteX178" fmla="*/ 319595 w 1324591"/>
              <a:gd name="connsiteY178" fmla="*/ 1431521 h 1450200"/>
              <a:gd name="connsiteX179" fmla="*/ 262601 w 1324591"/>
              <a:gd name="connsiteY179" fmla="*/ 1449993 h 1450200"/>
              <a:gd name="connsiteX180" fmla="*/ 186278 w 1324591"/>
              <a:gd name="connsiteY180" fmla="*/ 1413798 h 1450200"/>
              <a:gd name="connsiteX181" fmla="*/ 172046 w 1324591"/>
              <a:gd name="connsiteY181" fmla="*/ 1406561 h 1450200"/>
              <a:gd name="connsiteX182" fmla="*/ 116711 w 1324591"/>
              <a:gd name="connsiteY182" fmla="*/ 1378927 h 1450200"/>
              <a:gd name="connsiteX183" fmla="*/ 106973 w 1324591"/>
              <a:gd name="connsiteY183" fmla="*/ 1344591 h 1450200"/>
              <a:gd name="connsiteX184" fmla="*/ 100981 w 1324591"/>
              <a:gd name="connsiteY184" fmla="*/ 1336994 h 1450200"/>
              <a:gd name="connsiteX185" fmla="*/ 82442 w 1324591"/>
              <a:gd name="connsiteY185" fmla="*/ 1328781 h 1450200"/>
              <a:gd name="connsiteX186" fmla="*/ 63849 w 1324591"/>
              <a:gd name="connsiteY186" fmla="*/ 1283450 h 1450200"/>
              <a:gd name="connsiteX187" fmla="*/ 70016 w 1324591"/>
              <a:gd name="connsiteY187" fmla="*/ 1264804 h 1450200"/>
              <a:gd name="connsiteX188" fmla="*/ 67568 w 1324591"/>
              <a:gd name="connsiteY188" fmla="*/ 1252539 h 1450200"/>
              <a:gd name="connsiteX189" fmla="*/ 57362 w 1324591"/>
              <a:gd name="connsiteY189" fmla="*/ 1240567 h 1450200"/>
              <a:gd name="connsiteX190" fmla="*/ 55235 w 1324591"/>
              <a:gd name="connsiteY190" fmla="*/ 1182583 h 1450200"/>
              <a:gd name="connsiteX191" fmla="*/ 67889 w 1324591"/>
              <a:gd name="connsiteY191" fmla="*/ 1165556 h 1450200"/>
              <a:gd name="connsiteX192" fmla="*/ 65816 w 1324591"/>
              <a:gd name="connsiteY192" fmla="*/ 1186275 h 1450200"/>
              <a:gd name="connsiteX193" fmla="*/ 72397 w 1324591"/>
              <a:gd name="connsiteY193" fmla="*/ 1192481 h 1450200"/>
              <a:gd name="connsiteX194" fmla="*/ 197902 w 1324591"/>
              <a:gd name="connsiteY194" fmla="*/ 1188482 h 1450200"/>
              <a:gd name="connsiteX195" fmla="*/ 337599 w 1324591"/>
              <a:gd name="connsiteY195" fmla="*/ 1159630 h 1450200"/>
              <a:gd name="connsiteX196" fmla="*/ 353008 w 1324591"/>
              <a:gd name="connsiteY196" fmla="*/ 1152528 h 1450200"/>
              <a:gd name="connsiteX197" fmla="*/ 324544 w 1324591"/>
              <a:gd name="connsiteY197" fmla="*/ 1154414 h 1450200"/>
              <a:gd name="connsiteX198" fmla="*/ 173611 w 1324591"/>
              <a:gd name="connsiteY198" fmla="*/ 1161570 h 1450200"/>
              <a:gd name="connsiteX199" fmla="*/ 83672 w 1324591"/>
              <a:gd name="connsiteY199" fmla="*/ 1151712 h 1450200"/>
              <a:gd name="connsiteX200" fmla="*/ 73801 w 1324591"/>
              <a:gd name="connsiteY200" fmla="*/ 1155979 h 1450200"/>
              <a:gd name="connsiteX201" fmla="*/ 67675 w 1324591"/>
              <a:gd name="connsiteY201" fmla="*/ 1157049 h 1450200"/>
              <a:gd name="connsiteX202" fmla="*/ 46180 w 1324591"/>
              <a:gd name="connsiteY202" fmla="*/ 1118018 h 1450200"/>
              <a:gd name="connsiteX203" fmla="*/ 46086 w 1324591"/>
              <a:gd name="connsiteY203" fmla="*/ 1112761 h 1450200"/>
              <a:gd name="connsiteX204" fmla="*/ 59823 w 1324591"/>
              <a:gd name="connsiteY204" fmla="*/ 1085475 h 1450200"/>
              <a:gd name="connsiteX205" fmla="*/ 114062 w 1324591"/>
              <a:gd name="connsiteY205" fmla="*/ 1068541 h 1450200"/>
              <a:gd name="connsiteX206" fmla="*/ 210047 w 1324591"/>
              <a:gd name="connsiteY206" fmla="*/ 1059004 h 1450200"/>
              <a:gd name="connsiteX207" fmla="*/ 367895 w 1324591"/>
              <a:gd name="connsiteY207" fmla="*/ 1057091 h 1450200"/>
              <a:gd name="connsiteX208" fmla="*/ 496745 w 1324591"/>
              <a:gd name="connsiteY208" fmla="*/ 1060756 h 1450200"/>
              <a:gd name="connsiteX209" fmla="*/ 505198 w 1324591"/>
              <a:gd name="connsiteY209" fmla="*/ 1057372 h 1450200"/>
              <a:gd name="connsiteX210" fmla="*/ 586724 w 1324591"/>
              <a:gd name="connsiteY210" fmla="*/ 931652 h 1450200"/>
              <a:gd name="connsiteX211" fmla="*/ 599551 w 1324591"/>
              <a:gd name="connsiteY211" fmla="*/ 908713 h 1450200"/>
              <a:gd name="connsiteX212" fmla="*/ 597438 w 1324591"/>
              <a:gd name="connsiteY212" fmla="*/ 902721 h 1450200"/>
              <a:gd name="connsiteX213" fmla="*/ 562647 w 1324591"/>
              <a:gd name="connsiteY213" fmla="*/ 885854 h 1450200"/>
              <a:gd name="connsiteX214" fmla="*/ 532298 w 1324591"/>
              <a:gd name="connsiteY214" fmla="*/ 845352 h 1450200"/>
              <a:gd name="connsiteX215" fmla="*/ 527496 w 1324591"/>
              <a:gd name="connsiteY215" fmla="*/ 839787 h 1450200"/>
              <a:gd name="connsiteX216" fmla="*/ 512662 w 1324591"/>
              <a:gd name="connsiteY216" fmla="*/ 832765 h 1450200"/>
              <a:gd name="connsiteX217" fmla="*/ 462008 w 1324591"/>
              <a:gd name="connsiteY217" fmla="*/ 774941 h 1450200"/>
              <a:gd name="connsiteX218" fmla="*/ 452110 w 1324591"/>
              <a:gd name="connsiteY218" fmla="*/ 765016 h 1450200"/>
              <a:gd name="connsiteX219" fmla="*/ 388467 w 1324591"/>
              <a:gd name="connsiteY219" fmla="*/ 706952 h 1450200"/>
              <a:gd name="connsiteX220" fmla="*/ 372885 w 1324591"/>
              <a:gd name="connsiteY220" fmla="*/ 675826 h 1450200"/>
              <a:gd name="connsiteX221" fmla="*/ 366090 w 1324591"/>
              <a:gd name="connsiteY221" fmla="*/ 668256 h 1450200"/>
              <a:gd name="connsiteX222" fmla="*/ 308640 w 1324591"/>
              <a:gd name="connsiteY222" fmla="*/ 625814 h 1450200"/>
              <a:gd name="connsiteX223" fmla="*/ 286557 w 1324591"/>
              <a:gd name="connsiteY223" fmla="*/ 586931 h 1450200"/>
              <a:gd name="connsiteX224" fmla="*/ 286477 w 1324591"/>
              <a:gd name="connsiteY224" fmla="*/ 564740 h 1450200"/>
              <a:gd name="connsiteX225" fmla="*/ 282517 w 1324591"/>
              <a:gd name="connsiteY225" fmla="*/ 554240 h 1450200"/>
              <a:gd name="connsiteX226" fmla="*/ 230271 w 1324591"/>
              <a:gd name="connsiteY226" fmla="*/ 508227 h 1450200"/>
              <a:gd name="connsiteX227" fmla="*/ 207426 w 1324591"/>
              <a:gd name="connsiteY227" fmla="*/ 471002 h 1450200"/>
              <a:gd name="connsiteX228" fmla="*/ 206048 w 1324591"/>
              <a:gd name="connsiteY228" fmla="*/ 441188 h 1450200"/>
              <a:gd name="connsiteX229" fmla="*/ 202891 w 1324591"/>
              <a:gd name="connsiteY229" fmla="*/ 430875 h 1450200"/>
              <a:gd name="connsiteX230" fmla="*/ 154029 w 1324591"/>
              <a:gd name="connsiteY230" fmla="*/ 370028 h 1450200"/>
              <a:gd name="connsiteX231" fmla="*/ 138446 w 1324591"/>
              <a:gd name="connsiteY231" fmla="*/ 320524 h 1450200"/>
              <a:gd name="connsiteX232" fmla="*/ 140092 w 1324591"/>
              <a:gd name="connsiteY232" fmla="*/ 306908 h 1450200"/>
              <a:gd name="connsiteX233" fmla="*/ 136922 w 1324591"/>
              <a:gd name="connsiteY233" fmla="*/ 295177 h 1450200"/>
              <a:gd name="connsiteX234" fmla="*/ 96807 w 1324591"/>
              <a:gd name="connsiteY234" fmla="*/ 237581 h 1450200"/>
              <a:gd name="connsiteX235" fmla="*/ 88809 w 1324591"/>
              <a:gd name="connsiteY235" fmla="*/ 175397 h 1450200"/>
              <a:gd name="connsiteX236" fmla="*/ 83472 w 1324591"/>
              <a:gd name="connsiteY236" fmla="*/ 157139 h 1450200"/>
              <a:gd name="connsiteX237" fmla="*/ 13690 w 1324591"/>
              <a:gd name="connsiteY237" fmla="*/ 71935 h 1450200"/>
              <a:gd name="connsiteX238" fmla="*/ 33 w 1324591"/>
              <a:gd name="connsiteY238" fmla="*/ 27326 h 1450200"/>
              <a:gd name="connsiteX239" fmla="*/ 10466 w 1324591"/>
              <a:gd name="connsiteY239" fmla="*/ 1564 h 1450200"/>
              <a:gd name="connsiteX240" fmla="*/ 16218 w 1324591"/>
              <a:gd name="connsiteY240" fmla="*/ 1043 h 145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</a:cxnLst>
            <a:rect l="l" t="t" r="r" b="b"/>
            <a:pathLst>
              <a:path w="1324591" h="1450200">
                <a:moveTo>
                  <a:pt x="398646" y="1280828"/>
                </a:moveTo>
                <a:cubicBezTo>
                  <a:pt x="338683" y="1326734"/>
                  <a:pt x="277983" y="1371075"/>
                  <a:pt x="200978" y="1387862"/>
                </a:cubicBezTo>
                <a:cubicBezTo>
                  <a:pt x="209178" y="1396235"/>
                  <a:pt x="218407" y="1401893"/>
                  <a:pt x="227743" y="1407457"/>
                </a:cubicBezTo>
                <a:cubicBezTo>
                  <a:pt x="231087" y="1409450"/>
                  <a:pt x="233829" y="1409731"/>
                  <a:pt x="237374" y="1407591"/>
                </a:cubicBezTo>
                <a:cubicBezTo>
                  <a:pt x="246376" y="1402174"/>
                  <a:pt x="255739" y="1397359"/>
                  <a:pt x="264794" y="1392022"/>
                </a:cubicBezTo>
                <a:cubicBezTo>
                  <a:pt x="308761" y="1366086"/>
                  <a:pt x="350427" y="1337154"/>
                  <a:pt x="384829" y="1298886"/>
                </a:cubicBezTo>
                <a:cubicBezTo>
                  <a:pt x="389872" y="1293268"/>
                  <a:pt x="394968" y="1287664"/>
                  <a:pt x="398646" y="1280828"/>
                </a:cubicBezTo>
                <a:close/>
                <a:moveTo>
                  <a:pt x="337572" y="1256297"/>
                </a:moveTo>
                <a:cubicBezTo>
                  <a:pt x="273208" y="1301280"/>
                  <a:pt x="200965" y="1322039"/>
                  <a:pt x="122663" y="1326293"/>
                </a:cubicBezTo>
                <a:cubicBezTo>
                  <a:pt x="125137" y="1333289"/>
                  <a:pt x="126903" y="1339575"/>
                  <a:pt x="131223" y="1344324"/>
                </a:cubicBezTo>
                <a:cubicBezTo>
                  <a:pt x="135865" y="1349406"/>
                  <a:pt x="140774" y="1355051"/>
                  <a:pt x="148960" y="1352871"/>
                </a:cubicBezTo>
                <a:cubicBezTo>
                  <a:pt x="177718" y="1345206"/>
                  <a:pt x="206222" y="1336726"/>
                  <a:pt x="234097" y="1326306"/>
                </a:cubicBezTo>
                <a:cubicBezTo>
                  <a:pt x="261879" y="1315913"/>
                  <a:pt x="289072" y="1304357"/>
                  <a:pt x="311784" y="1284560"/>
                </a:cubicBezTo>
                <a:cubicBezTo>
                  <a:pt x="316572" y="1280387"/>
                  <a:pt x="321080" y="1275866"/>
                  <a:pt x="325548" y="1271358"/>
                </a:cubicBezTo>
                <a:cubicBezTo>
                  <a:pt x="330002" y="1266864"/>
                  <a:pt x="334255" y="1262169"/>
                  <a:pt x="338602" y="1257568"/>
                </a:cubicBezTo>
                <a:cubicBezTo>
                  <a:pt x="338255" y="1257140"/>
                  <a:pt x="337920" y="1256725"/>
                  <a:pt x="337572" y="1256297"/>
                </a:cubicBezTo>
                <a:close/>
                <a:moveTo>
                  <a:pt x="351149" y="1206807"/>
                </a:moveTo>
                <a:cubicBezTo>
                  <a:pt x="350320" y="1207021"/>
                  <a:pt x="349490" y="1207208"/>
                  <a:pt x="348674" y="1207449"/>
                </a:cubicBezTo>
                <a:cubicBezTo>
                  <a:pt x="301257" y="1221253"/>
                  <a:pt x="253813" y="1235030"/>
                  <a:pt x="205219" y="1244259"/>
                </a:cubicBezTo>
                <a:cubicBezTo>
                  <a:pt x="167913" y="1251348"/>
                  <a:pt x="130394" y="1255856"/>
                  <a:pt x="92353" y="1252191"/>
                </a:cubicBezTo>
                <a:cubicBezTo>
                  <a:pt x="88782" y="1251843"/>
                  <a:pt x="87792" y="1253274"/>
                  <a:pt x="86682" y="1255923"/>
                </a:cubicBezTo>
                <a:cubicBezTo>
                  <a:pt x="83512" y="1263493"/>
                  <a:pt x="85050" y="1270904"/>
                  <a:pt x="87003" y="1278394"/>
                </a:cubicBezTo>
                <a:cubicBezTo>
                  <a:pt x="87912" y="1281925"/>
                  <a:pt x="89678" y="1283276"/>
                  <a:pt x="93463" y="1283116"/>
                </a:cubicBezTo>
                <a:cubicBezTo>
                  <a:pt x="104392" y="1282648"/>
                  <a:pt x="115320" y="1282701"/>
                  <a:pt x="126274" y="1281992"/>
                </a:cubicBezTo>
                <a:cubicBezTo>
                  <a:pt x="172314" y="1278996"/>
                  <a:pt x="216494" y="1268269"/>
                  <a:pt x="259270" y="1251281"/>
                </a:cubicBezTo>
                <a:cubicBezTo>
                  <a:pt x="291038" y="1238668"/>
                  <a:pt x="321388" y="1223112"/>
                  <a:pt x="351149" y="1206807"/>
                </a:cubicBezTo>
                <a:close/>
                <a:moveTo>
                  <a:pt x="1199926" y="669179"/>
                </a:moveTo>
                <a:cubicBezTo>
                  <a:pt x="1183273" y="685965"/>
                  <a:pt x="1169496" y="704865"/>
                  <a:pt x="1156695" y="724528"/>
                </a:cubicBezTo>
                <a:cubicBezTo>
                  <a:pt x="1133488" y="760174"/>
                  <a:pt x="1113290" y="797600"/>
                  <a:pt x="1091488" y="834076"/>
                </a:cubicBezTo>
                <a:cubicBezTo>
                  <a:pt x="1075958" y="860052"/>
                  <a:pt x="1060269" y="885961"/>
                  <a:pt x="1039696" y="908365"/>
                </a:cubicBezTo>
                <a:cubicBezTo>
                  <a:pt x="1016891" y="933204"/>
                  <a:pt x="988266" y="949630"/>
                  <a:pt x="957917" y="963393"/>
                </a:cubicBezTo>
                <a:cubicBezTo>
                  <a:pt x="898274" y="990439"/>
                  <a:pt x="835327" y="1007480"/>
                  <a:pt x="772528" y="1025043"/>
                </a:cubicBezTo>
                <a:cubicBezTo>
                  <a:pt x="738272" y="1034620"/>
                  <a:pt x="703054" y="1040652"/>
                  <a:pt x="670149" y="1055259"/>
                </a:cubicBezTo>
                <a:cubicBezTo>
                  <a:pt x="611670" y="1081208"/>
                  <a:pt x="557912" y="1113871"/>
                  <a:pt x="513959" y="1161035"/>
                </a:cubicBezTo>
                <a:cubicBezTo>
                  <a:pt x="505372" y="1170237"/>
                  <a:pt x="495635" y="1178784"/>
                  <a:pt x="491140" y="1191210"/>
                </a:cubicBezTo>
                <a:cubicBezTo>
                  <a:pt x="485549" y="1206660"/>
                  <a:pt x="479236" y="1221814"/>
                  <a:pt x="472441" y="1236755"/>
                </a:cubicBezTo>
                <a:cubicBezTo>
                  <a:pt x="447829" y="1290874"/>
                  <a:pt x="417239" y="1340873"/>
                  <a:pt x="372657" y="1381201"/>
                </a:cubicBezTo>
                <a:cubicBezTo>
                  <a:pt x="368364" y="1385080"/>
                  <a:pt x="364043" y="1388945"/>
                  <a:pt x="359656" y="1392891"/>
                </a:cubicBezTo>
                <a:cubicBezTo>
                  <a:pt x="361221" y="1393961"/>
                  <a:pt x="362064" y="1392918"/>
                  <a:pt x="362920" y="1392423"/>
                </a:cubicBezTo>
                <a:cubicBezTo>
                  <a:pt x="385337" y="1379515"/>
                  <a:pt x="407474" y="1366139"/>
                  <a:pt x="428421" y="1350931"/>
                </a:cubicBezTo>
                <a:cubicBezTo>
                  <a:pt x="454691" y="1331857"/>
                  <a:pt x="478233" y="1310081"/>
                  <a:pt x="495915" y="1282514"/>
                </a:cubicBezTo>
                <a:cubicBezTo>
                  <a:pt x="511070" y="1258892"/>
                  <a:pt x="521410" y="1233157"/>
                  <a:pt x="529074" y="1206325"/>
                </a:cubicBezTo>
                <a:cubicBezTo>
                  <a:pt x="530840" y="1200172"/>
                  <a:pt x="534010" y="1196186"/>
                  <a:pt x="539360" y="1192869"/>
                </a:cubicBezTo>
                <a:cubicBezTo>
                  <a:pt x="559678" y="1180282"/>
                  <a:pt x="579180" y="1166452"/>
                  <a:pt x="598628" y="1152594"/>
                </a:cubicBezTo>
                <a:cubicBezTo>
                  <a:pt x="638315" y="1124318"/>
                  <a:pt x="680596" y="1101485"/>
                  <a:pt x="727652" y="1087588"/>
                </a:cubicBezTo>
                <a:cubicBezTo>
                  <a:pt x="768836" y="1075429"/>
                  <a:pt x="810796" y="1066855"/>
                  <a:pt x="852729" y="1058067"/>
                </a:cubicBezTo>
                <a:cubicBezTo>
                  <a:pt x="919862" y="1044009"/>
                  <a:pt x="981833" y="1018448"/>
                  <a:pt x="1037289" y="977732"/>
                </a:cubicBezTo>
                <a:cubicBezTo>
                  <a:pt x="1084465" y="943102"/>
                  <a:pt x="1120246" y="899751"/>
                  <a:pt x="1142209" y="844964"/>
                </a:cubicBezTo>
                <a:cubicBezTo>
                  <a:pt x="1165202" y="787608"/>
                  <a:pt x="1179260" y="727377"/>
                  <a:pt x="1199926" y="669179"/>
                </a:cubicBezTo>
                <a:close/>
                <a:moveTo>
                  <a:pt x="1199725" y="544703"/>
                </a:moveTo>
                <a:cubicBezTo>
                  <a:pt x="1183567" y="544690"/>
                  <a:pt x="1170258" y="558547"/>
                  <a:pt x="1170258" y="575414"/>
                </a:cubicBezTo>
                <a:cubicBezTo>
                  <a:pt x="1170258" y="591826"/>
                  <a:pt x="1183527" y="605871"/>
                  <a:pt x="1199217" y="606098"/>
                </a:cubicBezTo>
                <a:cubicBezTo>
                  <a:pt x="1215027" y="606326"/>
                  <a:pt x="1229058" y="592000"/>
                  <a:pt x="1229152" y="575561"/>
                </a:cubicBezTo>
                <a:cubicBezTo>
                  <a:pt x="1229259" y="558935"/>
                  <a:pt x="1215696" y="544717"/>
                  <a:pt x="1199725" y="544703"/>
                </a:cubicBezTo>
                <a:close/>
                <a:moveTo>
                  <a:pt x="972729" y="446425"/>
                </a:moveTo>
                <a:cubicBezTo>
                  <a:pt x="973490" y="446933"/>
                  <a:pt x="973587" y="448244"/>
                  <a:pt x="973059" y="450925"/>
                </a:cubicBezTo>
                <a:cubicBezTo>
                  <a:pt x="966130" y="486184"/>
                  <a:pt x="962773" y="521898"/>
                  <a:pt x="960004" y="557812"/>
                </a:cubicBezTo>
                <a:cubicBezTo>
                  <a:pt x="947203" y="530070"/>
                  <a:pt x="940662" y="501419"/>
                  <a:pt x="948313" y="469946"/>
                </a:cubicBezTo>
                <a:cubicBezTo>
                  <a:pt x="940662" y="474360"/>
                  <a:pt x="936516" y="480366"/>
                  <a:pt x="933159" y="486973"/>
                </a:cubicBezTo>
                <a:cubicBezTo>
                  <a:pt x="924906" y="503198"/>
                  <a:pt x="921615" y="520854"/>
                  <a:pt x="918953" y="538591"/>
                </a:cubicBezTo>
                <a:cubicBezTo>
                  <a:pt x="916399" y="555631"/>
                  <a:pt x="914513" y="572766"/>
                  <a:pt x="912118" y="591599"/>
                </a:cubicBezTo>
                <a:cubicBezTo>
                  <a:pt x="906206" y="577327"/>
                  <a:pt x="900963" y="564647"/>
                  <a:pt x="895385" y="551124"/>
                </a:cubicBezTo>
                <a:cubicBezTo>
                  <a:pt x="891801" y="554909"/>
                  <a:pt x="888617" y="558253"/>
                  <a:pt x="885447" y="561597"/>
                </a:cubicBezTo>
                <a:cubicBezTo>
                  <a:pt x="892068" y="547552"/>
                  <a:pt x="898020" y="532705"/>
                  <a:pt x="915543" y="529281"/>
                </a:cubicBezTo>
                <a:cubicBezTo>
                  <a:pt x="920666" y="528278"/>
                  <a:pt x="919435" y="524399"/>
                  <a:pt x="919970" y="521817"/>
                </a:cubicBezTo>
                <a:cubicBezTo>
                  <a:pt x="923020" y="506997"/>
                  <a:pt x="926725" y="492404"/>
                  <a:pt x="933212" y="478667"/>
                </a:cubicBezTo>
                <a:cubicBezTo>
                  <a:pt x="940515" y="463191"/>
                  <a:pt x="950922" y="451126"/>
                  <a:pt x="968417" y="446739"/>
                </a:cubicBezTo>
                <a:cubicBezTo>
                  <a:pt x="970544" y="446211"/>
                  <a:pt x="971969" y="445916"/>
                  <a:pt x="972729" y="446425"/>
                </a:cubicBezTo>
                <a:close/>
                <a:moveTo>
                  <a:pt x="151795" y="309957"/>
                </a:moveTo>
                <a:cubicBezTo>
                  <a:pt x="151100" y="313194"/>
                  <a:pt x="151702" y="315268"/>
                  <a:pt x="152210" y="317408"/>
                </a:cubicBezTo>
                <a:cubicBezTo>
                  <a:pt x="157106" y="338194"/>
                  <a:pt x="167646" y="355890"/>
                  <a:pt x="181784" y="371607"/>
                </a:cubicBezTo>
                <a:cubicBezTo>
                  <a:pt x="202744" y="394881"/>
                  <a:pt x="228426" y="412002"/>
                  <a:pt x="255418" y="427277"/>
                </a:cubicBezTo>
                <a:cubicBezTo>
                  <a:pt x="296830" y="450725"/>
                  <a:pt x="340622" y="469290"/>
                  <a:pt x="383692" y="489327"/>
                </a:cubicBezTo>
                <a:cubicBezTo>
                  <a:pt x="387264" y="490999"/>
                  <a:pt x="390822" y="492685"/>
                  <a:pt x="394393" y="494370"/>
                </a:cubicBezTo>
                <a:cubicBezTo>
                  <a:pt x="397697" y="495922"/>
                  <a:pt x="400987" y="497473"/>
                  <a:pt x="404278" y="499025"/>
                </a:cubicBezTo>
                <a:cubicBezTo>
                  <a:pt x="339873" y="487950"/>
                  <a:pt x="278010" y="469785"/>
                  <a:pt x="220895" y="437242"/>
                </a:cubicBezTo>
                <a:cubicBezTo>
                  <a:pt x="223864" y="444772"/>
                  <a:pt x="226941" y="451795"/>
                  <a:pt x="230579" y="458523"/>
                </a:cubicBezTo>
                <a:cubicBezTo>
                  <a:pt x="252261" y="498530"/>
                  <a:pt x="284791" y="527408"/>
                  <a:pt x="324156" y="549211"/>
                </a:cubicBezTo>
                <a:cubicBezTo>
                  <a:pt x="364926" y="571776"/>
                  <a:pt x="409240" y="584750"/>
                  <a:pt x="453728" y="597257"/>
                </a:cubicBezTo>
                <a:cubicBezTo>
                  <a:pt x="455320" y="597712"/>
                  <a:pt x="457273" y="597391"/>
                  <a:pt x="457982" y="599317"/>
                </a:cubicBezTo>
                <a:cubicBezTo>
                  <a:pt x="405308" y="601310"/>
                  <a:pt x="355282" y="591759"/>
                  <a:pt x="308199" y="563269"/>
                </a:cubicBezTo>
                <a:cubicBezTo>
                  <a:pt x="313603" y="578584"/>
                  <a:pt x="320759" y="590663"/>
                  <a:pt x="330069" y="601497"/>
                </a:cubicBezTo>
                <a:cubicBezTo>
                  <a:pt x="352339" y="627419"/>
                  <a:pt x="381499" y="642614"/>
                  <a:pt x="412852" y="654238"/>
                </a:cubicBezTo>
                <a:cubicBezTo>
                  <a:pt x="457701" y="670877"/>
                  <a:pt x="504623" y="679705"/>
                  <a:pt x="550957" y="690794"/>
                </a:cubicBezTo>
                <a:cubicBezTo>
                  <a:pt x="562741" y="693616"/>
                  <a:pt x="574458" y="696706"/>
                  <a:pt x="586202" y="699676"/>
                </a:cubicBezTo>
                <a:cubicBezTo>
                  <a:pt x="518106" y="709921"/>
                  <a:pt x="453367" y="698351"/>
                  <a:pt x="389939" y="670610"/>
                </a:cubicBezTo>
                <a:cubicBezTo>
                  <a:pt x="390982" y="672389"/>
                  <a:pt x="391330" y="673084"/>
                  <a:pt x="391771" y="673713"/>
                </a:cubicBezTo>
                <a:cubicBezTo>
                  <a:pt x="405562" y="693469"/>
                  <a:pt x="423352" y="708811"/>
                  <a:pt x="444004" y="720983"/>
                </a:cubicBezTo>
                <a:cubicBezTo>
                  <a:pt x="479971" y="742184"/>
                  <a:pt x="519631" y="752965"/>
                  <a:pt x="559932" y="761726"/>
                </a:cubicBezTo>
                <a:cubicBezTo>
                  <a:pt x="584677" y="767103"/>
                  <a:pt x="609583" y="771744"/>
                  <a:pt x="634422" y="776720"/>
                </a:cubicBezTo>
                <a:cubicBezTo>
                  <a:pt x="586644" y="782244"/>
                  <a:pt x="539066" y="782673"/>
                  <a:pt x="492250" y="766020"/>
                </a:cubicBezTo>
                <a:cubicBezTo>
                  <a:pt x="500209" y="783127"/>
                  <a:pt x="515310" y="798576"/>
                  <a:pt x="532445" y="807445"/>
                </a:cubicBezTo>
                <a:cubicBezTo>
                  <a:pt x="560454" y="821931"/>
                  <a:pt x="590804" y="823803"/>
                  <a:pt x="621394" y="823134"/>
                </a:cubicBezTo>
                <a:cubicBezTo>
                  <a:pt x="642969" y="822666"/>
                  <a:pt x="664518" y="820687"/>
                  <a:pt x="687631" y="819282"/>
                </a:cubicBezTo>
                <a:cubicBezTo>
                  <a:pt x="644949" y="837848"/>
                  <a:pt x="601852" y="841540"/>
                  <a:pt x="556575" y="835226"/>
                </a:cubicBezTo>
                <a:cubicBezTo>
                  <a:pt x="564895" y="851344"/>
                  <a:pt x="577281" y="860841"/>
                  <a:pt x="592569" y="866967"/>
                </a:cubicBezTo>
                <a:cubicBezTo>
                  <a:pt x="613034" y="875180"/>
                  <a:pt x="634583" y="877066"/>
                  <a:pt x="656332" y="877547"/>
                </a:cubicBezTo>
                <a:cubicBezTo>
                  <a:pt x="682910" y="878136"/>
                  <a:pt x="709220" y="874885"/>
                  <a:pt x="735597" y="872224"/>
                </a:cubicBezTo>
                <a:cubicBezTo>
                  <a:pt x="760864" y="869682"/>
                  <a:pt x="784285" y="862419"/>
                  <a:pt x="805673" y="848388"/>
                </a:cubicBezTo>
                <a:cubicBezTo>
                  <a:pt x="845961" y="821944"/>
                  <a:pt x="870332" y="783850"/>
                  <a:pt x="886557" y="739602"/>
                </a:cubicBezTo>
                <a:cubicBezTo>
                  <a:pt x="888830" y="733383"/>
                  <a:pt x="883895" y="735523"/>
                  <a:pt x="881648" y="735563"/>
                </a:cubicBezTo>
                <a:cubicBezTo>
                  <a:pt x="849265" y="736165"/>
                  <a:pt x="818046" y="729691"/>
                  <a:pt x="787629" y="719432"/>
                </a:cubicBezTo>
                <a:cubicBezTo>
                  <a:pt x="740332" y="703488"/>
                  <a:pt x="696968" y="679919"/>
                  <a:pt x="657469" y="649409"/>
                </a:cubicBezTo>
                <a:cubicBezTo>
                  <a:pt x="643946" y="638976"/>
                  <a:pt x="630115" y="628529"/>
                  <a:pt x="621568" y="613254"/>
                </a:cubicBezTo>
                <a:cubicBezTo>
                  <a:pt x="609490" y="591639"/>
                  <a:pt x="597438" y="570024"/>
                  <a:pt x="584236" y="549077"/>
                </a:cubicBezTo>
                <a:cubicBezTo>
                  <a:pt x="562447" y="514501"/>
                  <a:pt x="538919" y="481328"/>
                  <a:pt x="508596" y="453453"/>
                </a:cubicBezTo>
                <a:cubicBezTo>
                  <a:pt x="480466" y="427598"/>
                  <a:pt x="446773" y="412670"/>
                  <a:pt x="409989" y="405501"/>
                </a:cubicBezTo>
                <a:cubicBezTo>
                  <a:pt x="368578" y="397435"/>
                  <a:pt x="326885" y="390828"/>
                  <a:pt x="286075" y="379940"/>
                </a:cubicBezTo>
                <a:cubicBezTo>
                  <a:pt x="244530" y="368851"/>
                  <a:pt x="204831" y="353616"/>
                  <a:pt x="171043" y="325928"/>
                </a:cubicBezTo>
                <a:cubicBezTo>
                  <a:pt x="164730" y="320738"/>
                  <a:pt x="158470" y="315495"/>
                  <a:pt x="151795" y="309957"/>
                </a:cubicBezTo>
                <a:close/>
                <a:moveTo>
                  <a:pt x="16218" y="1043"/>
                </a:moveTo>
                <a:cubicBezTo>
                  <a:pt x="31507" y="6179"/>
                  <a:pt x="45270" y="14338"/>
                  <a:pt x="58646" y="23113"/>
                </a:cubicBezTo>
                <a:cubicBezTo>
                  <a:pt x="87070" y="41745"/>
                  <a:pt x="114009" y="62491"/>
                  <a:pt x="141509" y="82394"/>
                </a:cubicBezTo>
                <a:cubicBezTo>
                  <a:pt x="192685" y="119338"/>
                  <a:pt x="247821" y="149407"/>
                  <a:pt x="304093" y="177617"/>
                </a:cubicBezTo>
                <a:cubicBezTo>
                  <a:pt x="369688" y="210508"/>
                  <a:pt x="436045" y="241901"/>
                  <a:pt x="499901" y="278163"/>
                </a:cubicBezTo>
                <a:cubicBezTo>
                  <a:pt x="534612" y="297866"/>
                  <a:pt x="568479" y="318919"/>
                  <a:pt x="600260" y="343116"/>
                </a:cubicBezTo>
                <a:cubicBezTo>
                  <a:pt x="611509" y="351690"/>
                  <a:pt x="619053" y="363862"/>
                  <a:pt x="627761" y="374817"/>
                </a:cubicBezTo>
                <a:cubicBezTo>
                  <a:pt x="668758" y="426421"/>
                  <a:pt x="703415" y="482238"/>
                  <a:pt x="736359" y="539179"/>
                </a:cubicBezTo>
                <a:cubicBezTo>
                  <a:pt x="739128" y="543954"/>
                  <a:pt x="742352" y="548221"/>
                  <a:pt x="746538" y="551899"/>
                </a:cubicBezTo>
                <a:cubicBezTo>
                  <a:pt x="763138" y="566533"/>
                  <a:pt x="777624" y="583453"/>
                  <a:pt x="795320" y="596936"/>
                </a:cubicBezTo>
                <a:cubicBezTo>
                  <a:pt x="812107" y="609723"/>
                  <a:pt x="830833" y="617414"/>
                  <a:pt x="851886" y="619541"/>
                </a:cubicBezTo>
                <a:cubicBezTo>
                  <a:pt x="856849" y="620036"/>
                  <a:pt x="859832" y="619180"/>
                  <a:pt x="861584" y="613722"/>
                </a:cubicBezTo>
                <a:cubicBezTo>
                  <a:pt x="864366" y="605015"/>
                  <a:pt x="868258" y="596655"/>
                  <a:pt x="872017" y="588215"/>
                </a:cubicBezTo>
                <a:cubicBezTo>
                  <a:pt x="871509" y="594715"/>
                  <a:pt x="869917" y="601056"/>
                  <a:pt x="869930" y="607623"/>
                </a:cubicBezTo>
                <a:cubicBezTo>
                  <a:pt x="869944" y="611636"/>
                  <a:pt x="870653" y="613268"/>
                  <a:pt x="875187" y="613522"/>
                </a:cubicBezTo>
                <a:cubicBezTo>
                  <a:pt x="902313" y="615033"/>
                  <a:pt x="928396" y="610686"/>
                  <a:pt x="953529" y="600467"/>
                </a:cubicBezTo>
                <a:cubicBezTo>
                  <a:pt x="983210" y="588389"/>
                  <a:pt x="1008116" y="569154"/>
                  <a:pt x="1031898" y="548208"/>
                </a:cubicBezTo>
                <a:cubicBezTo>
                  <a:pt x="1051962" y="530538"/>
                  <a:pt x="1070929" y="511625"/>
                  <a:pt x="1092397" y="495560"/>
                </a:cubicBezTo>
                <a:cubicBezTo>
                  <a:pt x="1109224" y="482974"/>
                  <a:pt x="1127201" y="472728"/>
                  <a:pt x="1148108" y="468702"/>
                </a:cubicBezTo>
                <a:cubicBezTo>
                  <a:pt x="1151666" y="468020"/>
                  <a:pt x="1152602" y="466414"/>
                  <a:pt x="1153097" y="463164"/>
                </a:cubicBezTo>
                <a:cubicBezTo>
                  <a:pt x="1158554" y="427277"/>
                  <a:pt x="1164547" y="391470"/>
                  <a:pt x="1169643" y="355542"/>
                </a:cubicBezTo>
                <a:cubicBezTo>
                  <a:pt x="1175488" y="314371"/>
                  <a:pt x="1182002" y="273227"/>
                  <a:pt x="1180745" y="231415"/>
                </a:cubicBezTo>
                <a:cubicBezTo>
                  <a:pt x="1180544" y="225061"/>
                  <a:pt x="1179808" y="218721"/>
                  <a:pt x="1177147" y="212849"/>
                </a:cubicBezTo>
                <a:cubicBezTo>
                  <a:pt x="1174311" y="206629"/>
                  <a:pt x="1170218" y="205813"/>
                  <a:pt x="1165456" y="210628"/>
                </a:cubicBezTo>
                <a:cubicBezTo>
                  <a:pt x="1157043" y="219149"/>
                  <a:pt x="1151425" y="229649"/>
                  <a:pt x="1145580" y="239908"/>
                </a:cubicBezTo>
                <a:cubicBezTo>
                  <a:pt x="1125302" y="275528"/>
                  <a:pt x="1107886" y="312619"/>
                  <a:pt x="1089856" y="349376"/>
                </a:cubicBezTo>
                <a:cubicBezTo>
                  <a:pt x="1088224" y="352680"/>
                  <a:pt x="1086619" y="356010"/>
                  <a:pt x="1084077" y="359020"/>
                </a:cubicBezTo>
                <a:cubicBezTo>
                  <a:pt x="1092932" y="322852"/>
                  <a:pt x="1101774" y="286683"/>
                  <a:pt x="1110936" y="249244"/>
                </a:cubicBezTo>
                <a:cubicBezTo>
                  <a:pt x="1099741" y="254889"/>
                  <a:pt x="1092170" y="262848"/>
                  <a:pt x="1085576" y="271716"/>
                </a:cubicBezTo>
                <a:cubicBezTo>
                  <a:pt x="1068361" y="294883"/>
                  <a:pt x="1058142" y="321434"/>
                  <a:pt x="1049220" y="348547"/>
                </a:cubicBezTo>
                <a:cubicBezTo>
                  <a:pt x="1033343" y="396833"/>
                  <a:pt x="1022749" y="446458"/>
                  <a:pt x="1012249" y="496095"/>
                </a:cubicBezTo>
                <a:cubicBezTo>
                  <a:pt x="1011407" y="500095"/>
                  <a:pt x="1010430" y="504067"/>
                  <a:pt x="1009012" y="507960"/>
                </a:cubicBezTo>
                <a:cubicBezTo>
                  <a:pt x="1004759" y="464756"/>
                  <a:pt x="997335" y="421405"/>
                  <a:pt x="1017720" y="379258"/>
                </a:cubicBezTo>
                <a:cubicBezTo>
                  <a:pt x="1007086" y="378615"/>
                  <a:pt x="1000893" y="385357"/>
                  <a:pt x="994179" y="391269"/>
                </a:cubicBezTo>
                <a:cubicBezTo>
                  <a:pt x="1000291" y="378228"/>
                  <a:pt x="1008892" y="366684"/>
                  <a:pt x="1022254" y="361615"/>
                </a:cubicBezTo>
                <a:cubicBezTo>
                  <a:pt x="1036834" y="356091"/>
                  <a:pt x="1043522" y="345778"/>
                  <a:pt x="1049207" y="332375"/>
                </a:cubicBezTo>
                <a:cubicBezTo>
                  <a:pt x="1061004" y="304540"/>
                  <a:pt x="1074099" y="277253"/>
                  <a:pt x="1092330" y="252843"/>
                </a:cubicBezTo>
                <a:cubicBezTo>
                  <a:pt x="1094430" y="250034"/>
                  <a:pt x="1096932" y="247559"/>
                  <a:pt x="1099152" y="244844"/>
                </a:cubicBezTo>
                <a:cubicBezTo>
                  <a:pt x="1108328" y="233608"/>
                  <a:pt x="1120246" y="230398"/>
                  <a:pt x="1133943" y="233381"/>
                </a:cubicBezTo>
                <a:cubicBezTo>
                  <a:pt x="1139681" y="234638"/>
                  <a:pt x="1142048" y="233167"/>
                  <a:pt x="1143493" y="227348"/>
                </a:cubicBezTo>
                <a:cubicBezTo>
                  <a:pt x="1146609" y="214802"/>
                  <a:pt x="1150917" y="202643"/>
                  <a:pt x="1158688" y="191983"/>
                </a:cubicBezTo>
                <a:cubicBezTo>
                  <a:pt x="1165282" y="182941"/>
                  <a:pt x="1174124" y="178152"/>
                  <a:pt x="1185025" y="176346"/>
                </a:cubicBezTo>
                <a:cubicBezTo>
                  <a:pt x="1191686" y="175249"/>
                  <a:pt x="1195552" y="177844"/>
                  <a:pt x="1197638" y="183850"/>
                </a:cubicBezTo>
                <a:cubicBezTo>
                  <a:pt x="1200407" y="191782"/>
                  <a:pt x="1201517" y="200048"/>
                  <a:pt x="1201785" y="208368"/>
                </a:cubicBezTo>
                <a:cubicBezTo>
                  <a:pt x="1202895" y="243065"/>
                  <a:pt x="1199591" y="277481"/>
                  <a:pt x="1195699" y="311910"/>
                </a:cubicBezTo>
                <a:cubicBezTo>
                  <a:pt x="1190589" y="357134"/>
                  <a:pt x="1183634" y="402090"/>
                  <a:pt x="1176785" y="447060"/>
                </a:cubicBezTo>
                <a:cubicBezTo>
                  <a:pt x="1175796" y="453547"/>
                  <a:pt x="1175113" y="460101"/>
                  <a:pt x="1173589" y="466468"/>
                </a:cubicBezTo>
                <a:cubicBezTo>
                  <a:pt x="1172371" y="471564"/>
                  <a:pt x="1173428" y="472527"/>
                  <a:pt x="1178551" y="471577"/>
                </a:cubicBezTo>
                <a:cubicBezTo>
                  <a:pt x="1203015" y="467043"/>
                  <a:pt x="1226436" y="469156"/>
                  <a:pt x="1248119" y="482786"/>
                </a:cubicBezTo>
                <a:cubicBezTo>
                  <a:pt x="1259073" y="489675"/>
                  <a:pt x="1269493" y="497286"/>
                  <a:pt x="1279967" y="504870"/>
                </a:cubicBezTo>
                <a:cubicBezTo>
                  <a:pt x="1291563" y="513270"/>
                  <a:pt x="1299174" y="524265"/>
                  <a:pt x="1304859" y="537199"/>
                </a:cubicBezTo>
                <a:cubicBezTo>
                  <a:pt x="1311814" y="553050"/>
                  <a:pt x="1317793" y="569248"/>
                  <a:pt x="1324013" y="585379"/>
                </a:cubicBezTo>
                <a:cubicBezTo>
                  <a:pt x="1325244" y="588576"/>
                  <a:pt x="1324321" y="591251"/>
                  <a:pt x="1323023" y="594180"/>
                </a:cubicBezTo>
                <a:cubicBezTo>
                  <a:pt x="1314209" y="615568"/>
                  <a:pt x="1297756" y="630750"/>
                  <a:pt x="1281117" y="645771"/>
                </a:cubicBezTo>
                <a:cubicBezTo>
                  <a:pt x="1279164" y="647537"/>
                  <a:pt x="1277131" y="649209"/>
                  <a:pt x="1275138" y="650921"/>
                </a:cubicBezTo>
                <a:cubicBezTo>
                  <a:pt x="1268223" y="656860"/>
                  <a:pt x="1261521" y="662290"/>
                  <a:pt x="1252024" y="664845"/>
                </a:cubicBezTo>
                <a:cubicBezTo>
                  <a:pt x="1235759" y="669219"/>
                  <a:pt x="1227025" y="682193"/>
                  <a:pt x="1222972" y="697776"/>
                </a:cubicBezTo>
                <a:cubicBezTo>
                  <a:pt x="1216752" y="721679"/>
                  <a:pt x="1211549" y="745836"/>
                  <a:pt x="1205717" y="769845"/>
                </a:cubicBezTo>
                <a:cubicBezTo>
                  <a:pt x="1193010" y="822105"/>
                  <a:pt x="1176879" y="873147"/>
                  <a:pt x="1150529" y="920390"/>
                </a:cubicBezTo>
                <a:cubicBezTo>
                  <a:pt x="1130532" y="956237"/>
                  <a:pt x="1105599" y="987724"/>
                  <a:pt x="1071023" y="1010904"/>
                </a:cubicBezTo>
                <a:cubicBezTo>
                  <a:pt x="1060977" y="1017632"/>
                  <a:pt x="1049875" y="1021230"/>
                  <a:pt x="1038666" y="1024895"/>
                </a:cubicBezTo>
                <a:cubicBezTo>
                  <a:pt x="958198" y="1051232"/>
                  <a:pt x="878076" y="1078733"/>
                  <a:pt x="797126" y="1103519"/>
                </a:cubicBezTo>
                <a:cubicBezTo>
                  <a:pt x="721699" y="1126619"/>
                  <a:pt x="651249" y="1160393"/>
                  <a:pt x="581869" y="1197016"/>
                </a:cubicBezTo>
                <a:cubicBezTo>
                  <a:pt x="573148" y="1201617"/>
                  <a:pt x="564413" y="1206191"/>
                  <a:pt x="555572" y="1210539"/>
                </a:cubicBezTo>
                <a:cubicBezTo>
                  <a:pt x="552749" y="1211930"/>
                  <a:pt x="551332" y="1213923"/>
                  <a:pt x="550516" y="1216839"/>
                </a:cubicBezTo>
                <a:cubicBezTo>
                  <a:pt x="534986" y="1272495"/>
                  <a:pt x="510442" y="1323792"/>
                  <a:pt x="475129" y="1369617"/>
                </a:cubicBezTo>
                <a:cubicBezTo>
                  <a:pt x="456350" y="1393988"/>
                  <a:pt x="434387" y="1414975"/>
                  <a:pt x="405602" y="1427468"/>
                </a:cubicBezTo>
                <a:cubicBezTo>
                  <a:pt x="381485" y="1437941"/>
                  <a:pt x="356820" y="1438837"/>
                  <a:pt x="331914" y="1430517"/>
                </a:cubicBezTo>
                <a:cubicBezTo>
                  <a:pt x="327433" y="1429019"/>
                  <a:pt x="323876" y="1429140"/>
                  <a:pt x="319595" y="1431521"/>
                </a:cubicBezTo>
                <a:cubicBezTo>
                  <a:pt x="301846" y="1441405"/>
                  <a:pt x="283079" y="1448642"/>
                  <a:pt x="262601" y="1449993"/>
                </a:cubicBezTo>
                <a:cubicBezTo>
                  <a:pt x="230539" y="1452106"/>
                  <a:pt x="205847" y="1437968"/>
                  <a:pt x="186278" y="1413798"/>
                </a:cubicBezTo>
                <a:cubicBezTo>
                  <a:pt x="182306" y="1408875"/>
                  <a:pt x="178306" y="1406976"/>
                  <a:pt x="172046" y="1406561"/>
                </a:cubicBezTo>
                <a:cubicBezTo>
                  <a:pt x="149896" y="1405103"/>
                  <a:pt x="129712" y="1398937"/>
                  <a:pt x="116711" y="1378927"/>
                </a:cubicBezTo>
                <a:cubicBezTo>
                  <a:pt x="109956" y="1368520"/>
                  <a:pt x="107441" y="1356723"/>
                  <a:pt x="106973" y="1344591"/>
                </a:cubicBezTo>
                <a:cubicBezTo>
                  <a:pt x="106799" y="1339896"/>
                  <a:pt x="105127" y="1338090"/>
                  <a:pt x="100981" y="1336994"/>
                </a:cubicBezTo>
                <a:cubicBezTo>
                  <a:pt x="94400" y="1335241"/>
                  <a:pt x="88180" y="1332499"/>
                  <a:pt x="82442" y="1328781"/>
                </a:cubicBezTo>
                <a:cubicBezTo>
                  <a:pt x="65869" y="1318040"/>
                  <a:pt x="59569" y="1302751"/>
                  <a:pt x="63849" y="1283450"/>
                </a:cubicBezTo>
                <a:cubicBezTo>
                  <a:pt x="65267" y="1277030"/>
                  <a:pt x="66872" y="1270556"/>
                  <a:pt x="70016" y="1264804"/>
                </a:cubicBezTo>
                <a:cubicBezTo>
                  <a:pt x="72838" y="1259641"/>
                  <a:pt x="71915" y="1256324"/>
                  <a:pt x="67568" y="1252539"/>
                </a:cubicBezTo>
                <a:cubicBezTo>
                  <a:pt x="63649" y="1249128"/>
                  <a:pt x="60385" y="1244848"/>
                  <a:pt x="57362" y="1240567"/>
                </a:cubicBezTo>
                <a:cubicBezTo>
                  <a:pt x="44053" y="1221761"/>
                  <a:pt x="43906" y="1202353"/>
                  <a:pt x="55235" y="1182583"/>
                </a:cubicBezTo>
                <a:cubicBezTo>
                  <a:pt x="58726" y="1176497"/>
                  <a:pt x="62833" y="1170852"/>
                  <a:pt x="67889" y="1165556"/>
                </a:cubicBezTo>
                <a:cubicBezTo>
                  <a:pt x="65281" y="1172284"/>
                  <a:pt x="65990" y="1179306"/>
                  <a:pt x="65816" y="1186275"/>
                </a:cubicBezTo>
                <a:cubicBezTo>
                  <a:pt x="65695" y="1191157"/>
                  <a:pt x="67541" y="1192495"/>
                  <a:pt x="72397" y="1192481"/>
                </a:cubicBezTo>
                <a:cubicBezTo>
                  <a:pt x="114276" y="1192321"/>
                  <a:pt x="156116" y="1192174"/>
                  <a:pt x="197902" y="1188482"/>
                </a:cubicBezTo>
                <a:cubicBezTo>
                  <a:pt x="245627" y="1184255"/>
                  <a:pt x="292349" y="1175574"/>
                  <a:pt x="337599" y="1159630"/>
                </a:cubicBezTo>
                <a:cubicBezTo>
                  <a:pt x="342869" y="1157771"/>
                  <a:pt x="348059" y="1155684"/>
                  <a:pt x="353008" y="1152528"/>
                </a:cubicBezTo>
                <a:cubicBezTo>
                  <a:pt x="343525" y="1153143"/>
                  <a:pt x="334014" y="1153584"/>
                  <a:pt x="324544" y="1154414"/>
                </a:cubicBezTo>
                <a:cubicBezTo>
                  <a:pt x="274331" y="1158801"/>
                  <a:pt x="224092" y="1163014"/>
                  <a:pt x="173611" y="1161570"/>
                </a:cubicBezTo>
                <a:cubicBezTo>
                  <a:pt x="143395" y="1160700"/>
                  <a:pt x="113300" y="1158092"/>
                  <a:pt x="83672" y="1151712"/>
                </a:cubicBezTo>
                <a:cubicBezTo>
                  <a:pt x="78924" y="1150682"/>
                  <a:pt x="76008" y="1152340"/>
                  <a:pt x="73801" y="1155979"/>
                </a:cubicBezTo>
                <a:cubicBezTo>
                  <a:pt x="72022" y="1158921"/>
                  <a:pt x="70551" y="1158921"/>
                  <a:pt x="67675" y="1157049"/>
                </a:cubicBezTo>
                <a:cubicBezTo>
                  <a:pt x="53510" y="1147806"/>
                  <a:pt x="46260" y="1134938"/>
                  <a:pt x="46180" y="1118018"/>
                </a:cubicBezTo>
                <a:cubicBezTo>
                  <a:pt x="46167" y="1116266"/>
                  <a:pt x="46300" y="1114487"/>
                  <a:pt x="46086" y="1112761"/>
                </a:cubicBezTo>
                <a:cubicBezTo>
                  <a:pt x="44401" y="1098824"/>
                  <a:pt x="47464" y="1092577"/>
                  <a:pt x="59823" y="1085475"/>
                </a:cubicBezTo>
                <a:cubicBezTo>
                  <a:pt x="76637" y="1075804"/>
                  <a:pt x="95296" y="1071885"/>
                  <a:pt x="114062" y="1068541"/>
                </a:cubicBezTo>
                <a:cubicBezTo>
                  <a:pt x="145803" y="1062896"/>
                  <a:pt x="177878" y="1060676"/>
                  <a:pt x="210047" y="1059004"/>
                </a:cubicBezTo>
                <a:cubicBezTo>
                  <a:pt x="262654" y="1056262"/>
                  <a:pt x="315275" y="1056168"/>
                  <a:pt x="367895" y="1057091"/>
                </a:cubicBezTo>
                <a:cubicBezTo>
                  <a:pt x="410859" y="1057854"/>
                  <a:pt x="453795" y="1059472"/>
                  <a:pt x="496745" y="1060756"/>
                </a:cubicBezTo>
                <a:cubicBezTo>
                  <a:pt x="500142" y="1060850"/>
                  <a:pt x="502991" y="1060823"/>
                  <a:pt x="505198" y="1057372"/>
                </a:cubicBezTo>
                <a:cubicBezTo>
                  <a:pt x="532084" y="1015265"/>
                  <a:pt x="562193" y="975271"/>
                  <a:pt x="586724" y="931652"/>
                </a:cubicBezTo>
                <a:cubicBezTo>
                  <a:pt x="591018" y="924015"/>
                  <a:pt x="595004" y="916190"/>
                  <a:pt x="599551" y="908713"/>
                </a:cubicBezTo>
                <a:cubicBezTo>
                  <a:pt x="601651" y="905275"/>
                  <a:pt x="600916" y="903991"/>
                  <a:pt x="597438" y="902721"/>
                </a:cubicBezTo>
                <a:cubicBezTo>
                  <a:pt x="585293" y="898253"/>
                  <a:pt x="573482" y="893063"/>
                  <a:pt x="562647" y="885854"/>
                </a:cubicBezTo>
                <a:cubicBezTo>
                  <a:pt x="547720" y="875929"/>
                  <a:pt x="536538" y="863195"/>
                  <a:pt x="532298" y="845352"/>
                </a:cubicBezTo>
                <a:cubicBezTo>
                  <a:pt x="531589" y="842369"/>
                  <a:pt x="530064" y="840924"/>
                  <a:pt x="527496" y="839787"/>
                </a:cubicBezTo>
                <a:cubicBezTo>
                  <a:pt x="522507" y="837567"/>
                  <a:pt x="517584" y="835146"/>
                  <a:pt x="512662" y="832765"/>
                </a:cubicBezTo>
                <a:cubicBezTo>
                  <a:pt x="487636" y="820633"/>
                  <a:pt x="471678" y="800489"/>
                  <a:pt x="462008" y="774941"/>
                </a:cubicBezTo>
                <a:cubicBezTo>
                  <a:pt x="460122" y="769979"/>
                  <a:pt x="457513" y="766956"/>
                  <a:pt x="452110" y="765016"/>
                </a:cubicBezTo>
                <a:cubicBezTo>
                  <a:pt x="422937" y="754543"/>
                  <a:pt x="403475" y="733115"/>
                  <a:pt x="388467" y="706952"/>
                </a:cubicBezTo>
                <a:cubicBezTo>
                  <a:pt x="382689" y="696867"/>
                  <a:pt x="377513" y="686474"/>
                  <a:pt x="372885" y="675826"/>
                </a:cubicBezTo>
                <a:cubicBezTo>
                  <a:pt x="371427" y="672456"/>
                  <a:pt x="369300" y="670142"/>
                  <a:pt x="366090" y="668256"/>
                </a:cubicBezTo>
                <a:cubicBezTo>
                  <a:pt x="345451" y="656151"/>
                  <a:pt x="325333" y="643243"/>
                  <a:pt x="308640" y="625814"/>
                </a:cubicBezTo>
                <a:cubicBezTo>
                  <a:pt x="298033" y="614752"/>
                  <a:pt x="289593" y="602353"/>
                  <a:pt x="286557" y="586931"/>
                </a:cubicBezTo>
                <a:cubicBezTo>
                  <a:pt x="285099" y="579520"/>
                  <a:pt x="284818" y="571976"/>
                  <a:pt x="286477" y="564740"/>
                </a:cubicBezTo>
                <a:cubicBezTo>
                  <a:pt x="287614" y="559738"/>
                  <a:pt x="286209" y="557076"/>
                  <a:pt x="282517" y="554240"/>
                </a:cubicBezTo>
                <a:cubicBezTo>
                  <a:pt x="264072" y="540089"/>
                  <a:pt x="246001" y="525455"/>
                  <a:pt x="230271" y="508227"/>
                </a:cubicBezTo>
                <a:cubicBezTo>
                  <a:pt x="220293" y="497299"/>
                  <a:pt x="211920" y="485328"/>
                  <a:pt x="207426" y="471002"/>
                </a:cubicBezTo>
                <a:cubicBezTo>
                  <a:pt x="204336" y="461171"/>
                  <a:pt x="203734" y="451112"/>
                  <a:pt x="206048" y="441188"/>
                </a:cubicBezTo>
                <a:cubicBezTo>
                  <a:pt x="207118" y="436600"/>
                  <a:pt x="205941" y="433951"/>
                  <a:pt x="202891" y="430875"/>
                </a:cubicBezTo>
                <a:cubicBezTo>
                  <a:pt x="184446" y="412336"/>
                  <a:pt x="167311" y="392700"/>
                  <a:pt x="154029" y="370028"/>
                </a:cubicBezTo>
                <a:cubicBezTo>
                  <a:pt x="145081" y="354753"/>
                  <a:pt x="138527" y="338595"/>
                  <a:pt x="138446" y="320524"/>
                </a:cubicBezTo>
                <a:cubicBezTo>
                  <a:pt x="138433" y="315963"/>
                  <a:pt x="138660" y="311161"/>
                  <a:pt x="140092" y="306908"/>
                </a:cubicBezTo>
                <a:cubicBezTo>
                  <a:pt x="141804" y="301838"/>
                  <a:pt x="139918" y="298762"/>
                  <a:pt x="136922" y="295177"/>
                </a:cubicBezTo>
                <a:cubicBezTo>
                  <a:pt x="121860" y="277173"/>
                  <a:pt x="107816" y="258447"/>
                  <a:pt x="96807" y="237581"/>
                </a:cubicBezTo>
                <a:cubicBezTo>
                  <a:pt x="86374" y="217811"/>
                  <a:pt x="82549" y="197186"/>
                  <a:pt x="88809" y="175397"/>
                </a:cubicBezTo>
                <a:cubicBezTo>
                  <a:pt x="90989" y="167826"/>
                  <a:pt x="89210" y="162770"/>
                  <a:pt x="83472" y="157139"/>
                </a:cubicBezTo>
                <a:cubicBezTo>
                  <a:pt x="57121" y="131310"/>
                  <a:pt x="32216" y="104157"/>
                  <a:pt x="13690" y="71935"/>
                </a:cubicBezTo>
                <a:cubicBezTo>
                  <a:pt x="5785" y="58184"/>
                  <a:pt x="-515" y="43805"/>
                  <a:pt x="33" y="27326"/>
                </a:cubicBezTo>
                <a:cubicBezTo>
                  <a:pt x="368" y="17375"/>
                  <a:pt x="5089" y="9403"/>
                  <a:pt x="10466" y="1564"/>
                </a:cubicBezTo>
                <a:cubicBezTo>
                  <a:pt x="12366" y="-1191"/>
                  <a:pt x="14292" y="401"/>
                  <a:pt x="16218" y="1043"/>
                </a:cubicBezTo>
                <a:close/>
              </a:path>
            </a:pathLst>
          </a:custGeom>
          <a:solidFill>
            <a:srgbClr val="FEFFFF"/>
          </a:solidFill>
          <a:ln w="133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2249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E04A4528-AC87-4E09-AEC8-244FA58F6AE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F98BF51F-7ED3-4D03-A9FD-F8756B8B3222}"/>
              </a:ext>
            </a:extLst>
          </p:cNvPr>
          <p:cNvGrpSpPr/>
          <p:nvPr/>
        </p:nvGrpSpPr>
        <p:grpSpPr>
          <a:xfrm>
            <a:off x="442807" y="4991888"/>
            <a:ext cx="1975499" cy="938876"/>
            <a:chOff x="1696746" y="1720383"/>
            <a:chExt cx="1371977" cy="938876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258DB4E3-85EF-4654-8D9C-9D2296840B7B}"/>
                </a:ext>
              </a:extLst>
            </p:cNvPr>
            <p:cNvSpPr txBox="1"/>
            <p:nvPr/>
          </p:nvSpPr>
          <p:spPr>
            <a:xfrm>
              <a:off x="1724504" y="2012928"/>
              <a:ext cx="134421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73E7DCE5-EC0F-408C-A1E8-73B550594FDC}"/>
                </a:ext>
              </a:extLst>
            </p:cNvPr>
            <p:cNvSpPr txBox="1"/>
            <p:nvPr/>
          </p:nvSpPr>
          <p:spPr>
            <a:xfrm>
              <a:off x="1696746" y="1720383"/>
              <a:ext cx="1349041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EDF46C12-8B0B-40BB-B295-4E128EFAF4EF}"/>
              </a:ext>
            </a:extLst>
          </p:cNvPr>
          <p:cNvGrpSpPr/>
          <p:nvPr/>
        </p:nvGrpSpPr>
        <p:grpSpPr>
          <a:xfrm>
            <a:off x="7455565" y="5410181"/>
            <a:ext cx="1975499" cy="938876"/>
            <a:chOff x="1696746" y="1720383"/>
            <a:chExt cx="1371977" cy="938876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621C097C-F49D-4195-AD9C-6B3D7EBC7293}"/>
                </a:ext>
              </a:extLst>
            </p:cNvPr>
            <p:cNvSpPr txBox="1"/>
            <p:nvPr/>
          </p:nvSpPr>
          <p:spPr>
            <a:xfrm>
              <a:off x="1724504" y="2012928"/>
              <a:ext cx="134421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08A6B5B4-48DB-4774-BABA-CB7D476C21EF}"/>
                </a:ext>
              </a:extLst>
            </p:cNvPr>
            <p:cNvSpPr txBox="1"/>
            <p:nvPr/>
          </p:nvSpPr>
          <p:spPr>
            <a:xfrm>
              <a:off x="1696746" y="1720383"/>
              <a:ext cx="1349041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0BE8FC1B-AE66-4E4A-91BD-ADDB0D1DB56F}"/>
              </a:ext>
            </a:extLst>
          </p:cNvPr>
          <p:cNvGrpSpPr/>
          <p:nvPr/>
        </p:nvGrpSpPr>
        <p:grpSpPr>
          <a:xfrm>
            <a:off x="2780393" y="5410181"/>
            <a:ext cx="1975499" cy="938876"/>
            <a:chOff x="1696746" y="1720383"/>
            <a:chExt cx="1371977" cy="938876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2EEB3776-36F6-40DC-93E2-B659E2780B9A}"/>
                </a:ext>
              </a:extLst>
            </p:cNvPr>
            <p:cNvSpPr txBox="1"/>
            <p:nvPr/>
          </p:nvSpPr>
          <p:spPr>
            <a:xfrm>
              <a:off x="1724504" y="2012928"/>
              <a:ext cx="134421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52C51380-2CDC-4E7C-ADC1-3DA7656C6139}"/>
                </a:ext>
              </a:extLst>
            </p:cNvPr>
            <p:cNvSpPr txBox="1"/>
            <p:nvPr/>
          </p:nvSpPr>
          <p:spPr>
            <a:xfrm>
              <a:off x="1696746" y="1720383"/>
              <a:ext cx="1349041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C9A287CF-D1A8-427F-B66B-172619ADBE40}"/>
              </a:ext>
            </a:extLst>
          </p:cNvPr>
          <p:cNvGrpSpPr/>
          <p:nvPr/>
        </p:nvGrpSpPr>
        <p:grpSpPr>
          <a:xfrm>
            <a:off x="5117979" y="5556095"/>
            <a:ext cx="1975499" cy="938876"/>
            <a:chOff x="1696746" y="1720383"/>
            <a:chExt cx="1371977" cy="938876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1F80F95C-464E-4FB8-9E9F-F667C10E578D}"/>
                </a:ext>
              </a:extLst>
            </p:cNvPr>
            <p:cNvSpPr txBox="1"/>
            <p:nvPr/>
          </p:nvSpPr>
          <p:spPr>
            <a:xfrm>
              <a:off x="1724504" y="2012928"/>
              <a:ext cx="134421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EEA6356C-7F9E-44E8-A7BA-CCCB75CE341C}"/>
                </a:ext>
              </a:extLst>
            </p:cNvPr>
            <p:cNvSpPr txBox="1"/>
            <p:nvPr/>
          </p:nvSpPr>
          <p:spPr>
            <a:xfrm>
              <a:off x="1696746" y="1720383"/>
              <a:ext cx="1349041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AFF2517A-FD3C-4DE9-A7F1-51300A8F46FF}"/>
              </a:ext>
            </a:extLst>
          </p:cNvPr>
          <p:cNvGrpSpPr/>
          <p:nvPr/>
        </p:nvGrpSpPr>
        <p:grpSpPr>
          <a:xfrm>
            <a:off x="9793150" y="4991888"/>
            <a:ext cx="1975499" cy="938876"/>
            <a:chOff x="1696746" y="1720383"/>
            <a:chExt cx="1371977" cy="938876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92CC35C9-4CFC-4320-9846-BB22F90D4DAE}"/>
                </a:ext>
              </a:extLst>
            </p:cNvPr>
            <p:cNvSpPr txBox="1"/>
            <p:nvPr/>
          </p:nvSpPr>
          <p:spPr>
            <a:xfrm>
              <a:off x="1724504" y="2012928"/>
              <a:ext cx="134421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8CD44DBE-5F2A-4FBD-93DD-A5D12328637A}"/>
                </a:ext>
              </a:extLst>
            </p:cNvPr>
            <p:cNvSpPr txBox="1"/>
            <p:nvPr/>
          </p:nvSpPr>
          <p:spPr>
            <a:xfrm>
              <a:off x="1696746" y="1720383"/>
              <a:ext cx="1349041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4" name="Isosceles Triangle 51">
            <a:extLst>
              <a:ext uri="{FF2B5EF4-FFF2-40B4-BE49-F238E27FC236}">
                <a16:creationId xmlns:a16="http://schemas.microsoft.com/office/drawing/2014/main" xmlns="" id="{86E1F998-56BA-4245-BC5C-9E7D92B68AD2}"/>
              </a:ext>
            </a:extLst>
          </p:cNvPr>
          <p:cNvSpPr/>
          <p:nvPr/>
        </p:nvSpPr>
        <p:spPr>
          <a:xfrm>
            <a:off x="8121885" y="4587968"/>
            <a:ext cx="304917" cy="223597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" name="Rounded Rectangle 27">
            <a:extLst>
              <a:ext uri="{FF2B5EF4-FFF2-40B4-BE49-F238E27FC236}">
                <a16:creationId xmlns:a16="http://schemas.microsoft.com/office/drawing/2014/main" xmlns="" id="{AB9BFD25-4E4B-4FEE-8AC4-D7E1E7804D17}"/>
              </a:ext>
            </a:extLst>
          </p:cNvPr>
          <p:cNvSpPr/>
          <p:nvPr/>
        </p:nvSpPr>
        <p:spPr>
          <a:xfrm>
            <a:off x="3916608" y="4591749"/>
            <a:ext cx="317145" cy="243610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" name="Round Same Side Corner Rectangle 36">
            <a:extLst>
              <a:ext uri="{FF2B5EF4-FFF2-40B4-BE49-F238E27FC236}">
                <a16:creationId xmlns:a16="http://schemas.microsoft.com/office/drawing/2014/main" xmlns="" id="{98AA7FE1-B138-4219-A08B-2F0B7268F9E4}"/>
              </a:ext>
            </a:extLst>
          </p:cNvPr>
          <p:cNvSpPr/>
          <p:nvPr/>
        </p:nvSpPr>
        <p:spPr>
          <a:xfrm>
            <a:off x="10243422" y="3754907"/>
            <a:ext cx="327620" cy="259022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자유형 176">
            <a:extLst>
              <a:ext uri="{FF2B5EF4-FFF2-40B4-BE49-F238E27FC236}">
                <a16:creationId xmlns:a16="http://schemas.microsoft.com/office/drawing/2014/main" xmlns="" id="{74682150-3260-4BFC-B7A6-3C8C0040C2FD}"/>
              </a:ext>
            </a:extLst>
          </p:cNvPr>
          <p:cNvSpPr/>
          <p:nvPr/>
        </p:nvSpPr>
        <p:spPr>
          <a:xfrm>
            <a:off x="1684135" y="3754907"/>
            <a:ext cx="372027" cy="390469"/>
          </a:xfrm>
          <a:custGeom>
            <a:avLst/>
            <a:gdLst>
              <a:gd name="connsiteX0" fmla="*/ 1460984 w 2921968"/>
              <a:gd name="connsiteY0" fmla="*/ 233294 h 3066808"/>
              <a:gd name="connsiteX1" fmla="*/ 1320049 w 2921968"/>
              <a:gd name="connsiteY1" fmla="*/ 374229 h 3066808"/>
              <a:gd name="connsiteX2" fmla="*/ 1460984 w 2921968"/>
              <a:gd name="connsiteY2" fmla="*/ 515164 h 3066808"/>
              <a:gd name="connsiteX3" fmla="*/ 1601919 w 2921968"/>
              <a:gd name="connsiteY3" fmla="*/ 374229 h 3066808"/>
              <a:gd name="connsiteX4" fmla="*/ 1460984 w 2921968"/>
              <a:gd name="connsiteY4" fmla="*/ 233294 h 3066808"/>
              <a:gd name="connsiteX5" fmla="*/ 1460984 w 2921968"/>
              <a:gd name="connsiteY5" fmla="*/ 0 h 3066808"/>
              <a:gd name="connsiteX6" fmla="*/ 1835213 w 2921968"/>
              <a:gd name="connsiteY6" fmla="*/ 374229 h 3066808"/>
              <a:gd name="connsiteX7" fmla="*/ 1670219 w 2921968"/>
              <a:gd name="connsiteY7" fmla="*/ 684545 h 3066808"/>
              <a:gd name="connsiteX8" fmla="*/ 1626866 w 2921968"/>
              <a:gd name="connsiteY8" fmla="*/ 708077 h 3066808"/>
              <a:gd name="connsiteX9" fmla="*/ 1646248 w 2921968"/>
              <a:gd name="connsiteY9" fmla="*/ 873151 h 3066808"/>
              <a:gd name="connsiteX10" fmla="*/ 2235203 w 2921968"/>
              <a:gd name="connsiteY10" fmla="*/ 873151 h 3066808"/>
              <a:gd name="connsiteX11" fmla="*/ 2241832 w 2921968"/>
              <a:gd name="connsiteY11" fmla="*/ 851796 h 3066808"/>
              <a:gd name="connsiteX12" fmla="*/ 2430803 w 2921968"/>
              <a:gd name="connsiteY12" fmla="*/ 726537 h 3066808"/>
              <a:gd name="connsiteX13" fmla="*/ 2635891 w 2921968"/>
              <a:gd name="connsiteY13" fmla="*/ 931625 h 3066808"/>
              <a:gd name="connsiteX14" fmla="*/ 2430803 w 2921968"/>
              <a:gd name="connsiteY14" fmla="*/ 1136713 h 3066808"/>
              <a:gd name="connsiteX15" fmla="*/ 2241832 w 2921968"/>
              <a:gd name="connsiteY15" fmla="*/ 1011455 h 3066808"/>
              <a:gd name="connsiteX16" fmla="*/ 2233652 w 2921968"/>
              <a:gd name="connsiteY16" fmla="*/ 985105 h 3066808"/>
              <a:gd name="connsiteX17" fmla="*/ 1659393 w 2921968"/>
              <a:gd name="connsiteY17" fmla="*/ 985105 h 3066808"/>
              <a:gd name="connsiteX18" fmla="*/ 1835639 w 2921968"/>
              <a:gd name="connsiteY18" fmla="*/ 2486125 h 3066808"/>
              <a:gd name="connsiteX19" fmla="*/ 2605322 w 2921968"/>
              <a:gd name="connsiteY19" fmla="*/ 1804902 h 3066808"/>
              <a:gd name="connsiteX20" fmla="*/ 2437231 w 2921968"/>
              <a:gd name="connsiteY20" fmla="*/ 1828663 h 3066808"/>
              <a:gd name="connsiteX21" fmla="*/ 2679599 w 2921968"/>
              <a:gd name="connsiteY21" fmla="*/ 1472350 h 3066808"/>
              <a:gd name="connsiteX22" fmla="*/ 2921968 w 2921968"/>
              <a:gd name="connsiteY22" fmla="*/ 1828663 h 3066808"/>
              <a:gd name="connsiteX23" fmla="*/ 2749252 w 2921968"/>
              <a:gd name="connsiteY23" fmla="*/ 1804848 h 3066808"/>
              <a:gd name="connsiteX24" fmla="*/ 1665272 w 2921968"/>
              <a:gd name="connsiteY24" fmla="*/ 2905483 h 3066808"/>
              <a:gd name="connsiteX25" fmla="*/ 1462434 w 2921968"/>
              <a:gd name="connsiteY25" fmla="*/ 3066808 h 3066808"/>
              <a:gd name="connsiteX26" fmla="*/ 1265857 w 2921968"/>
              <a:gd name="connsiteY26" fmla="*/ 2910631 h 3066808"/>
              <a:gd name="connsiteX27" fmla="*/ 175466 w 2921968"/>
              <a:gd name="connsiteY27" fmla="*/ 1804523 h 3066808"/>
              <a:gd name="connsiteX28" fmla="*/ 0 w 2921968"/>
              <a:gd name="connsiteY28" fmla="*/ 1828663 h 3066808"/>
              <a:gd name="connsiteX29" fmla="*/ 242369 w 2921968"/>
              <a:gd name="connsiteY29" fmla="*/ 1472350 h 3066808"/>
              <a:gd name="connsiteX30" fmla="*/ 484739 w 2921968"/>
              <a:gd name="connsiteY30" fmla="*/ 1828663 h 3066808"/>
              <a:gd name="connsiteX31" fmla="*/ 319066 w 2921968"/>
              <a:gd name="connsiteY31" fmla="*/ 1805271 h 3066808"/>
              <a:gd name="connsiteX32" fmla="*/ 1095798 w 2921968"/>
              <a:gd name="connsiteY32" fmla="*/ 2488933 h 3066808"/>
              <a:gd name="connsiteX33" fmla="*/ 1266566 w 2921968"/>
              <a:gd name="connsiteY33" fmla="*/ 985105 h 3066808"/>
              <a:gd name="connsiteX34" fmla="*/ 728631 w 2921968"/>
              <a:gd name="connsiteY34" fmla="*/ 985105 h 3066808"/>
              <a:gd name="connsiteX35" fmla="*/ 727109 w 2921968"/>
              <a:gd name="connsiteY35" fmla="*/ 987221 h 3066808"/>
              <a:gd name="connsiteX36" fmla="*/ 719586 w 2921968"/>
              <a:gd name="connsiteY36" fmla="*/ 1011455 h 3066808"/>
              <a:gd name="connsiteX37" fmla="*/ 530615 w 2921968"/>
              <a:gd name="connsiteY37" fmla="*/ 1136713 h 3066808"/>
              <a:gd name="connsiteX38" fmla="*/ 325527 w 2921968"/>
              <a:gd name="connsiteY38" fmla="*/ 931625 h 3066808"/>
              <a:gd name="connsiteX39" fmla="*/ 530615 w 2921968"/>
              <a:gd name="connsiteY39" fmla="*/ 726537 h 3066808"/>
              <a:gd name="connsiteX40" fmla="*/ 719586 w 2921968"/>
              <a:gd name="connsiteY40" fmla="*/ 851796 h 3066808"/>
              <a:gd name="connsiteX41" fmla="*/ 724380 w 2921968"/>
              <a:gd name="connsiteY41" fmla="*/ 867240 h 3066808"/>
              <a:gd name="connsiteX42" fmla="*/ 728634 w 2921968"/>
              <a:gd name="connsiteY42" fmla="*/ 873151 h 3066808"/>
              <a:gd name="connsiteX43" fmla="*/ 1279279 w 2921968"/>
              <a:gd name="connsiteY43" fmla="*/ 873151 h 3066808"/>
              <a:gd name="connsiteX44" fmla="*/ 1297855 w 2921968"/>
              <a:gd name="connsiteY44" fmla="*/ 709571 h 3066808"/>
              <a:gd name="connsiteX45" fmla="*/ 1251749 w 2921968"/>
              <a:gd name="connsiteY45" fmla="*/ 684545 h 3066808"/>
              <a:gd name="connsiteX46" fmla="*/ 1086755 w 2921968"/>
              <a:gd name="connsiteY46" fmla="*/ 374229 h 3066808"/>
              <a:gd name="connsiteX47" fmla="*/ 1460984 w 2921968"/>
              <a:gd name="connsiteY47" fmla="*/ 0 h 3066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2921968" h="3066808">
                <a:moveTo>
                  <a:pt x="1460984" y="233294"/>
                </a:moveTo>
                <a:cubicBezTo>
                  <a:pt x="1383148" y="233294"/>
                  <a:pt x="1320049" y="296393"/>
                  <a:pt x="1320049" y="374229"/>
                </a:cubicBezTo>
                <a:cubicBezTo>
                  <a:pt x="1320049" y="452065"/>
                  <a:pt x="1383148" y="515164"/>
                  <a:pt x="1460984" y="515164"/>
                </a:cubicBezTo>
                <a:cubicBezTo>
                  <a:pt x="1538820" y="515164"/>
                  <a:pt x="1601919" y="452065"/>
                  <a:pt x="1601919" y="374229"/>
                </a:cubicBezTo>
                <a:cubicBezTo>
                  <a:pt x="1601919" y="296393"/>
                  <a:pt x="1538820" y="233294"/>
                  <a:pt x="1460984" y="233294"/>
                </a:cubicBezTo>
                <a:close/>
                <a:moveTo>
                  <a:pt x="1460984" y="0"/>
                </a:moveTo>
                <a:cubicBezTo>
                  <a:pt x="1667665" y="0"/>
                  <a:pt x="1835213" y="167548"/>
                  <a:pt x="1835213" y="374229"/>
                </a:cubicBezTo>
                <a:cubicBezTo>
                  <a:pt x="1835213" y="503404"/>
                  <a:pt x="1769765" y="617294"/>
                  <a:pt x="1670219" y="684545"/>
                </a:cubicBezTo>
                <a:lnTo>
                  <a:pt x="1626866" y="708077"/>
                </a:lnTo>
                <a:lnTo>
                  <a:pt x="1646248" y="873151"/>
                </a:lnTo>
                <a:lnTo>
                  <a:pt x="2235203" y="873151"/>
                </a:lnTo>
                <a:lnTo>
                  <a:pt x="2241832" y="851796"/>
                </a:lnTo>
                <a:cubicBezTo>
                  <a:pt x="2272966" y="778187"/>
                  <a:pt x="2345853" y="726537"/>
                  <a:pt x="2430803" y="726537"/>
                </a:cubicBezTo>
                <a:cubicBezTo>
                  <a:pt x="2544070" y="726537"/>
                  <a:pt x="2635891" y="818358"/>
                  <a:pt x="2635891" y="931625"/>
                </a:cubicBezTo>
                <a:cubicBezTo>
                  <a:pt x="2635891" y="1044892"/>
                  <a:pt x="2544070" y="1136713"/>
                  <a:pt x="2430803" y="1136713"/>
                </a:cubicBezTo>
                <a:cubicBezTo>
                  <a:pt x="2345853" y="1136713"/>
                  <a:pt x="2272966" y="1085064"/>
                  <a:pt x="2241832" y="1011455"/>
                </a:cubicBezTo>
                <a:lnTo>
                  <a:pt x="2233652" y="985105"/>
                </a:lnTo>
                <a:lnTo>
                  <a:pt x="1659393" y="985105"/>
                </a:lnTo>
                <a:lnTo>
                  <a:pt x="1835639" y="2486125"/>
                </a:lnTo>
                <a:cubicBezTo>
                  <a:pt x="2257126" y="2356235"/>
                  <a:pt x="2582425" y="2203368"/>
                  <a:pt x="2605322" y="1804902"/>
                </a:cubicBezTo>
                <a:cubicBezTo>
                  <a:pt x="2547615" y="1806965"/>
                  <a:pt x="2490707" y="1815307"/>
                  <a:pt x="2437231" y="1828663"/>
                </a:cubicBezTo>
                <a:cubicBezTo>
                  <a:pt x="2542844" y="1722240"/>
                  <a:pt x="2642253" y="1622871"/>
                  <a:pt x="2679599" y="1472350"/>
                </a:cubicBezTo>
                <a:cubicBezTo>
                  <a:pt x="2719016" y="1621107"/>
                  <a:pt x="2816355" y="1715183"/>
                  <a:pt x="2921968" y="1828663"/>
                </a:cubicBezTo>
                <a:cubicBezTo>
                  <a:pt x="2868630" y="1815688"/>
                  <a:pt x="2809977" y="1807008"/>
                  <a:pt x="2749252" y="1804848"/>
                </a:cubicBezTo>
                <a:cubicBezTo>
                  <a:pt x="2719427" y="2342499"/>
                  <a:pt x="2353693" y="2860207"/>
                  <a:pt x="1665272" y="2905483"/>
                </a:cubicBezTo>
                <a:cubicBezTo>
                  <a:pt x="1561523" y="2978866"/>
                  <a:pt x="1523475" y="3013033"/>
                  <a:pt x="1462434" y="3066808"/>
                </a:cubicBezTo>
                <a:cubicBezTo>
                  <a:pt x="1404574" y="3011016"/>
                  <a:pt x="1369708" y="2980430"/>
                  <a:pt x="1265857" y="2910631"/>
                </a:cubicBezTo>
                <a:cubicBezTo>
                  <a:pt x="648092" y="2849018"/>
                  <a:pt x="205460" y="2343748"/>
                  <a:pt x="175466" y="1804523"/>
                </a:cubicBezTo>
                <a:cubicBezTo>
                  <a:pt x="115256" y="1806261"/>
                  <a:pt x="55763" y="1814736"/>
                  <a:pt x="0" y="1828663"/>
                </a:cubicBezTo>
                <a:cubicBezTo>
                  <a:pt x="105615" y="1722240"/>
                  <a:pt x="205022" y="1622871"/>
                  <a:pt x="242369" y="1472350"/>
                </a:cubicBezTo>
                <a:cubicBezTo>
                  <a:pt x="281785" y="1621107"/>
                  <a:pt x="379124" y="1715183"/>
                  <a:pt x="484739" y="1828663"/>
                </a:cubicBezTo>
                <a:cubicBezTo>
                  <a:pt x="433473" y="1816193"/>
                  <a:pt x="377298" y="1807690"/>
                  <a:pt x="319066" y="1805271"/>
                </a:cubicBezTo>
                <a:cubicBezTo>
                  <a:pt x="342774" y="2204526"/>
                  <a:pt x="675270" y="2359301"/>
                  <a:pt x="1095798" y="2488933"/>
                </a:cubicBezTo>
                <a:lnTo>
                  <a:pt x="1266566" y="985105"/>
                </a:lnTo>
                <a:lnTo>
                  <a:pt x="728631" y="985105"/>
                </a:lnTo>
                <a:lnTo>
                  <a:pt x="727109" y="987221"/>
                </a:lnTo>
                <a:lnTo>
                  <a:pt x="719586" y="1011455"/>
                </a:lnTo>
                <a:cubicBezTo>
                  <a:pt x="688452" y="1085064"/>
                  <a:pt x="615566" y="1136713"/>
                  <a:pt x="530615" y="1136713"/>
                </a:cubicBezTo>
                <a:cubicBezTo>
                  <a:pt x="417348" y="1136713"/>
                  <a:pt x="325527" y="1044892"/>
                  <a:pt x="325527" y="931625"/>
                </a:cubicBezTo>
                <a:cubicBezTo>
                  <a:pt x="325527" y="818358"/>
                  <a:pt x="417348" y="726537"/>
                  <a:pt x="530615" y="726537"/>
                </a:cubicBezTo>
                <a:cubicBezTo>
                  <a:pt x="615566" y="726537"/>
                  <a:pt x="688452" y="778187"/>
                  <a:pt x="719586" y="851796"/>
                </a:cubicBezTo>
                <a:lnTo>
                  <a:pt x="724380" y="867240"/>
                </a:lnTo>
                <a:lnTo>
                  <a:pt x="728634" y="873151"/>
                </a:lnTo>
                <a:lnTo>
                  <a:pt x="1279279" y="873151"/>
                </a:lnTo>
                <a:lnTo>
                  <a:pt x="1297855" y="709571"/>
                </a:lnTo>
                <a:lnTo>
                  <a:pt x="1251749" y="684545"/>
                </a:lnTo>
                <a:cubicBezTo>
                  <a:pt x="1152204" y="617294"/>
                  <a:pt x="1086755" y="503404"/>
                  <a:pt x="1086755" y="374229"/>
                </a:cubicBezTo>
                <a:cubicBezTo>
                  <a:pt x="1086755" y="167548"/>
                  <a:pt x="1254303" y="0"/>
                  <a:pt x="146098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8" name="Parallelogram 15">
            <a:extLst>
              <a:ext uri="{FF2B5EF4-FFF2-40B4-BE49-F238E27FC236}">
                <a16:creationId xmlns:a16="http://schemas.microsoft.com/office/drawing/2014/main" xmlns="" id="{C0A9D0D1-E5F8-44C8-A633-B336027DCAAD}"/>
              </a:ext>
            </a:extLst>
          </p:cNvPr>
          <p:cNvSpPr/>
          <p:nvPr/>
        </p:nvSpPr>
        <p:spPr>
          <a:xfrm flipH="1">
            <a:off x="5909942" y="4787229"/>
            <a:ext cx="358547" cy="358547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9A89DD73-4975-4C22-9F62-2F42E1CC2CD2}"/>
              </a:ext>
            </a:extLst>
          </p:cNvPr>
          <p:cNvSpPr txBox="1"/>
          <p:nvPr/>
        </p:nvSpPr>
        <p:spPr>
          <a:xfrm>
            <a:off x="522185" y="260381"/>
            <a:ext cx="3394423" cy="1969770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r>
              <a:rPr lang="en-US" altLang="ko-KR" sz="3200" dirty="0">
                <a:solidFill>
                  <a:schemeClr val="bg1"/>
                </a:solidFill>
                <a:latin typeface="+mj-lt"/>
              </a:rPr>
              <a:t>We Create </a:t>
            </a:r>
          </a:p>
          <a:p>
            <a:r>
              <a:rPr lang="en-US" altLang="ko-KR" sz="3200" dirty="0">
                <a:solidFill>
                  <a:schemeClr val="bg1"/>
                </a:solidFill>
                <a:latin typeface="+mj-lt"/>
              </a:rPr>
              <a:t>Quality Professional </a:t>
            </a:r>
          </a:p>
          <a:p>
            <a:r>
              <a:rPr lang="en-US" altLang="ko-KR" sz="3200" dirty="0">
                <a:solidFill>
                  <a:schemeClr val="bg1"/>
                </a:solidFill>
                <a:latin typeface="+mj-lt"/>
              </a:rPr>
              <a:t>PPT Presentation</a:t>
            </a:r>
            <a:endParaRPr lang="ko-KR" altLang="en-US" sz="3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686700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50B01E5C-E0A1-4515-936D-1E3206F009BA}"/>
              </a:ext>
            </a:extLst>
          </p:cNvPr>
          <p:cNvGrpSpPr/>
          <p:nvPr/>
        </p:nvGrpSpPr>
        <p:grpSpPr>
          <a:xfrm>
            <a:off x="546055" y="3113305"/>
            <a:ext cx="2043351" cy="3744695"/>
            <a:chOff x="923245" y="3113305"/>
            <a:chExt cx="2043351" cy="3744695"/>
          </a:xfrm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xmlns="" id="{696552EA-2AC9-4A76-8E70-DB4ACFA8C6D7}"/>
                </a:ext>
              </a:extLst>
            </p:cNvPr>
            <p:cNvSpPr/>
            <p:nvPr/>
          </p:nvSpPr>
          <p:spPr>
            <a:xfrm>
              <a:off x="923245" y="3113305"/>
              <a:ext cx="2043351" cy="3744695"/>
            </a:xfrm>
            <a:custGeom>
              <a:avLst/>
              <a:gdLst>
                <a:gd name="connsiteX0" fmla="*/ 1237090 w 2043351"/>
                <a:gd name="connsiteY0" fmla="*/ 546 h 3744695"/>
                <a:gd name="connsiteX1" fmla="*/ 1290654 w 2043351"/>
                <a:gd name="connsiteY1" fmla="*/ 33341 h 3744695"/>
                <a:gd name="connsiteX2" fmla="*/ 1329442 w 2043351"/>
                <a:gd name="connsiteY2" fmla="*/ 316308 h 3744695"/>
                <a:gd name="connsiteX3" fmla="*/ 1284785 w 2043351"/>
                <a:gd name="connsiteY3" fmla="*/ 458858 h 3744695"/>
                <a:gd name="connsiteX4" fmla="*/ 1289751 w 2043351"/>
                <a:gd name="connsiteY4" fmla="*/ 453030 h 3744695"/>
                <a:gd name="connsiteX5" fmla="*/ 1413503 w 2043351"/>
                <a:gd name="connsiteY5" fmla="*/ 174085 h 3744695"/>
                <a:gd name="connsiteX6" fmla="*/ 1581912 w 2043351"/>
                <a:gd name="connsiteY6" fmla="*/ 44710 h 3744695"/>
                <a:gd name="connsiteX7" fmla="*/ 1649103 w 2043351"/>
                <a:gd name="connsiteY7" fmla="*/ 51196 h 3744695"/>
                <a:gd name="connsiteX8" fmla="*/ 1715761 w 2043351"/>
                <a:gd name="connsiteY8" fmla="*/ 141044 h 3744695"/>
                <a:gd name="connsiteX9" fmla="*/ 1700533 w 2043351"/>
                <a:gd name="connsiteY9" fmla="*/ 373278 h 3744695"/>
                <a:gd name="connsiteX10" fmla="*/ 1700944 w 2043351"/>
                <a:gd name="connsiteY10" fmla="*/ 379723 h 3744695"/>
                <a:gd name="connsiteX11" fmla="*/ 1782788 w 2043351"/>
                <a:gd name="connsiteY11" fmla="*/ 303583 h 3744695"/>
                <a:gd name="connsiteX12" fmla="*/ 1882939 w 2043351"/>
                <a:gd name="connsiteY12" fmla="*/ 375249 h 3744695"/>
                <a:gd name="connsiteX13" fmla="*/ 1923533 w 2043351"/>
                <a:gd name="connsiteY13" fmla="*/ 665768 h 3744695"/>
                <a:gd name="connsiteX14" fmla="*/ 1924682 w 2043351"/>
                <a:gd name="connsiteY14" fmla="*/ 666548 h 3744695"/>
                <a:gd name="connsiteX15" fmla="*/ 1960473 w 2043351"/>
                <a:gd name="connsiteY15" fmla="*/ 682227 h 3744695"/>
                <a:gd name="connsiteX16" fmla="*/ 2031072 w 2043351"/>
                <a:gd name="connsiteY16" fmla="*/ 928294 h 3744695"/>
                <a:gd name="connsiteX17" fmla="*/ 2043344 w 2043351"/>
                <a:gd name="connsiteY17" fmla="*/ 1239705 h 3744695"/>
                <a:gd name="connsiteX18" fmla="*/ 2018881 w 2043351"/>
                <a:gd name="connsiteY18" fmla="*/ 1869178 h 3744695"/>
                <a:gd name="connsiteX19" fmla="*/ 2016911 w 2043351"/>
                <a:gd name="connsiteY19" fmla="*/ 2342676 h 3744695"/>
                <a:gd name="connsiteX20" fmla="*/ 1831016 w 2043351"/>
                <a:gd name="connsiteY20" fmla="*/ 3257249 h 3744695"/>
                <a:gd name="connsiteX21" fmla="*/ 1750321 w 2043351"/>
                <a:gd name="connsiteY21" fmla="*/ 3392371 h 3744695"/>
                <a:gd name="connsiteX22" fmla="*/ 1664126 w 2043351"/>
                <a:gd name="connsiteY22" fmla="*/ 3698405 h 3744695"/>
                <a:gd name="connsiteX23" fmla="*/ 1655439 w 2043351"/>
                <a:gd name="connsiteY23" fmla="*/ 3744695 h 3744695"/>
                <a:gd name="connsiteX24" fmla="*/ 43341 w 2043351"/>
                <a:gd name="connsiteY24" fmla="*/ 3744695 h 3744695"/>
                <a:gd name="connsiteX25" fmla="*/ 50404 w 2043351"/>
                <a:gd name="connsiteY25" fmla="*/ 3727023 h 3744695"/>
                <a:gd name="connsiteX26" fmla="*/ 231601 w 2043351"/>
                <a:gd name="connsiteY26" fmla="*/ 3164282 h 3744695"/>
                <a:gd name="connsiteX27" fmla="*/ 280035 w 2043351"/>
                <a:gd name="connsiteY27" fmla="*/ 2851885 h 3744695"/>
                <a:gd name="connsiteX28" fmla="*/ 258281 w 2043351"/>
                <a:gd name="connsiteY28" fmla="*/ 2661394 h 3744695"/>
                <a:gd name="connsiteX29" fmla="*/ 67133 w 2043351"/>
                <a:gd name="connsiteY29" fmla="*/ 1888099 h 3744695"/>
                <a:gd name="connsiteX30" fmla="*/ 927 w 2043351"/>
                <a:gd name="connsiteY30" fmla="*/ 1552307 h 3744695"/>
                <a:gd name="connsiteX31" fmla="*/ 18371 w 2043351"/>
                <a:gd name="connsiteY31" fmla="*/ 1452649 h 3744695"/>
                <a:gd name="connsiteX32" fmla="*/ 160757 w 2043351"/>
                <a:gd name="connsiteY32" fmla="*/ 1069614 h 3744695"/>
                <a:gd name="connsiteX33" fmla="*/ 229796 w 2043351"/>
                <a:gd name="connsiteY33" fmla="*/ 966097 h 3744695"/>
                <a:gd name="connsiteX34" fmla="*/ 480583 w 2043351"/>
                <a:gd name="connsiteY34" fmla="*/ 618935 h 3744695"/>
                <a:gd name="connsiteX35" fmla="*/ 572032 w 2043351"/>
                <a:gd name="connsiteY35" fmla="*/ 583883 h 3744695"/>
                <a:gd name="connsiteX36" fmla="*/ 643122 w 2043351"/>
                <a:gd name="connsiteY36" fmla="*/ 649514 h 3744695"/>
                <a:gd name="connsiteX37" fmla="*/ 688026 w 2043351"/>
                <a:gd name="connsiteY37" fmla="*/ 867875 h 3744695"/>
                <a:gd name="connsiteX38" fmla="*/ 692951 w 2043351"/>
                <a:gd name="connsiteY38" fmla="*/ 936462 h 3744695"/>
                <a:gd name="connsiteX39" fmla="*/ 969803 w 2043351"/>
                <a:gd name="connsiteY39" fmla="*/ 339622 h 3744695"/>
                <a:gd name="connsiteX40" fmla="*/ 1090640 w 2043351"/>
                <a:gd name="connsiteY40" fmla="*/ 124708 h 3744695"/>
                <a:gd name="connsiteX41" fmla="*/ 1237090 w 2043351"/>
                <a:gd name="connsiteY41" fmla="*/ 546 h 3744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2043351" h="3744695">
                  <a:moveTo>
                    <a:pt x="1237090" y="546"/>
                  </a:moveTo>
                  <a:cubicBezTo>
                    <a:pt x="1248131" y="2105"/>
                    <a:pt x="1281911" y="26527"/>
                    <a:pt x="1290654" y="33341"/>
                  </a:cubicBezTo>
                  <a:cubicBezTo>
                    <a:pt x="1376972" y="100819"/>
                    <a:pt x="1361581" y="196948"/>
                    <a:pt x="1329442" y="316308"/>
                  </a:cubicBezTo>
                  <a:cubicBezTo>
                    <a:pt x="1316513" y="364290"/>
                    <a:pt x="1301203" y="411574"/>
                    <a:pt x="1284785" y="458858"/>
                  </a:cubicBezTo>
                  <a:cubicBezTo>
                    <a:pt x="1288848" y="458243"/>
                    <a:pt x="1288848" y="455288"/>
                    <a:pt x="1289751" y="453030"/>
                  </a:cubicBezTo>
                  <a:cubicBezTo>
                    <a:pt x="1328005" y="358707"/>
                    <a:pt x="1367532" y="265001"/>
                    <a:pt x="1413503" y="174085"/>
                  </a:cubicBezTo>
                  <a:cubicBezTo>
                    <a:pt x="1447653" y="106402"/>
                    <a:pt x="1504172" y="55259"/>
                    <a:pt x="1581912" y="44710"/>
                  </a:cubicBezTo>
                  <a:cubicBezTo>
                    <a:pt x="1604446" y="41632"/>
                    <a:pt x="1628088" y="42330"/>
                    <a:pt x="1649103" y="51196"/>
                  </a:cubicBezTo>
                  <a:cubicBezTo>
                    <a:pt x="1684813" y="66300"/>
                    <a:pt x="1707552" y="103200"/>
                    <a:pt x="1715761" y="141044"/>
                  </a:cubicBezTo>
                  <a:cubicBezTo>
                    <a:pt x="1731687" y="214515"/>
                    <a:pt x="1713093" y="300464"/>
                    <a:pt x="1700533" y="373278"/>
                  </a:cubicBezTo>
                  <a:cubicBezTo>
                    <a:pt x="1700246" y="374798"/>
                    <a:pt x="1700697" y="376398"/>
                    <a:pt x="1700944" y="379723"/>
                  </a:cubicBezTo>
                  <a:cubicBezTo>
                    <a:pt x="1699097" y="354234"/>
                    <a:pt x="1761773" y="307647"/>
                    <a:pt x="1782788" y="303583"/>
                  </a:cubicBezTo>
                  <a:cubicBezTo>
                    <a:pt x="1849898" y="290737"/>
                    <a:pt x="1869805" y="350868"/>
                    <a:pt x="1882939" y="375249"/>
                  </a:cubicBezTo>
                  <a:cubicBezTo>
                    <a:pt x="1922507" y="448638"/>
                    <a:pt x="1931249" y="559379"/>
                    <a:pt x="1923533" y="665768"/>
                  </a:cubicBezTo>
                  <a:cubicBezTo>
                    <a:pt x="1923943" y="666014"/>
                    <a:pt x="1924313" y="666260"/>
                    <a:pt x="1924682" y="666548"/>
                  </a:cubicBezTo>
                  <a:cubicBezTo>
                    <a:pt x="1939992" y="663510"/>
                    <a:pt x="1951362" y="670570"/>
                    <a:pt x="1960473" y="682227"/>
                  </a:cubicBezTo>
                  <a:cubicBezTo>
                    <a:pt x="2014325" y="751471"/>
                    <a:pt x="2023150" y="843987"/>
                    <a:pt x="2031072" y="928294"/>
                  </a:cubicBezTo>
                  <a:cubicBezTo>
                    <a:pt x="2037721" y="998482"/>
                    <a:pt x="2043303" y="1206336"/>
                    <a:pt x="2043344" y="1239705"/>
                  </a:cubicBezTo>
                  <a:cubicBezTo>
                    <a:pt x="2043713" y="1449776"/>
                    <a:pt x="2030620" y="1659518"/>
                    <a:pt x="2018881" y="1869178"/>
                  </a:cubicBezTo>
                  <a:cubicBezTo>
                    <a:pt x="2010097" y="2025848"/>
                    <a:pt x="2021836" y="2185431"/>
                    <a:pt x="2016911" y="2342676"/>
                  </a:cubicBezTo>
                  <a:cubicBezTo>
                    <a:pt x="2006937" y="2657700"/>
                    <a:pt x="1998153" y="2979865"/>
                    <a:pt x="1831016" y="3257249"/>
                  </a:cubicBezTo>
                  <a:cubicBezTo>
                    <a:pt x="1803968" y="3302194"/>
                    <a:pt x="1773758" y="3345415"/>
                    <a:pt x="1750321" y="3392371"/>
                  </a:cubicBezTo>
                  <a:cubicBezTo>
                    <a:pt x="1702503" y="3487924"/>
                    <a:pt x="1683705" y="3594356"/>
                    <a:pt x="1664126" y="3698405"/>
                  </a:cubicBezTo>
                  <a:lnTo>
                    <a:pt x="1655439" y="3744695"/>
                  </a:lnTo>
                  <a:lnTo>
                    <a:pt x="43341" y="3744695"/>
                  </a:lnTo>
                  <a:lnTo>
                    <a:pt x="50404" y="3727023"/>
                  </a:lnTo>
                  <a:cubicBezTo>
                    <a:pt x="122705" y="3539932"/>
                    <a:pt x="191690" y="3339674"/>
                    <a:pt x="231601" y="3164282"/>
                  </a:cubicBezTo>
                  <a:cubicBezTo>
                    <a:pt x="248020" y="3092165"/>
                    <a:pt x="278312" y="2883449"/>
                    <a:pt x="280035" y="2851885"/>
                  </a:cubicBezTo>
                  <a:cubicBezTo>
                    <a:pt x="283606" y="2787198"/>
                    <a:pt x="272073" y="2724193"/>
                    <a:pt x="258281" y="2661394"/>
                  </a:cubicBezTo>
                  <a:cubicBezTo>
                    <a:pt x="234064" y="2551023"/>
                    <a:pt x="104320" y="2036027"/>
                    <a:pt x="67133" y="1888099"/>
                  </a:cubicBezTo>
                  <a:cubicBezTo>
                    <a:pt x="44599" y="1798456"/>
                    <a:pt x="3348" y="1573897"/>
                    <a:pt x="927" y="1552307"/>
                  </a:cubicBezTo>
                  <a:cubicBezTo>
                    <a:pt x="-2973" y="1517418"/>
                    <a:pt x="5935" y="1485157"/>
                    <a:pt x="18371" y="1452649"/>
                  </a:cubicBezTo>
                  <a:cubicBezTo>
                    <a:pt x="43367" y="1387305"/>
                    <a:pt x="134447" y="1130484"/>
                    <a:pt x="160757" y="1069614"/>
                  </a:cubicBezTo>
                  <a:cubicBezTo>
                    <a:pt x="177504" y="1030908"/>
                    <a:pt x="205333" y="999631"/>
                    <a:pt x="229796" y="966097"/>
                  </a:cubicBezTo>
                  <a:cubicBezTo>
                    <a:pt x="313939" y="850800"/>
                    <a:pt x="401735" y="737967"/>
                    <a:pt x="480583" y="618935"/>
                  </a:cubicBezTo>
                  <a:cubicBezTo>
                    <a:pt x="505580" y="581092"/>
                    <a:pt x="536938" y="579778"/>
                    <a:pt x="572032" y="583883"/>
                  </a:cubicBezTo>
                  <a:cubicBezTo>
                    <a:pt x="609794" y="588356"/>
                    <a:pt x="633805" y="611137"/>
                    <a:pt x="643122" y="649514"/>
                  </a:cubicBezTo>
                  <a:cubicBezTo>
                    <a:pt x="660649" y="721754"/>
                    <a:pt x="676616" y="794363"/>
                    <a:pt x="688026" y="867875"/>
                  </a:cubicBezTo>
                  <a:cubicBezTo>
                    <a:pt x="691515" y="890450"/>
                    <a:pt x="692213" y="913272"/>
                    <a:pt x="692951" y="936462"/>
                  </a:cubicBezTo>
                  <a:cubicBezTo>
                    <a:pt x="704280" y="912410"/>
                    <a:pt x="917798" y="452619"/>
                    <a:pt x="969803" y="339622"/>
                  </a:cubicBezTo>
                  <a:cubicBezTo>
                    <a:pt x="1004322" y="264672"/>
                    <a:pt x="1040401" y="190750"/>
                    <a:pt x="1090640" y="124708"/>
                  </a:cubicBezTo>
                  <a:cubicBezTo>
                    <a:pt x="1120850" y="85017"/>
                    <a:pt x="1176589" y="-7951"/>
                    <a:pt x="1237090" y="546"/>
                  </a:cubicBezTo>
                  <a:close/>
                </a:path>
              </a:pathLst>
            </a:custGeom>
            <a:solidFill>
              <a:srgbClr val="F8CCAA"/>
            </a:solidFill>
            <a:ln w="63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xmlns="" id="{14F9740F-A2ED-4261-B9BF-7D3E188348F1}"/>
                </a:ext>
              </a:extLst>
            </p:cNvPr>
            <p:cNvSpPr/>
            <p:nvPr/>
          </p:nvSpPr>
          <p:spPr>
            <a:xfrm>
              <a:off x="1253745" y="3517285"/>
              <a:ext cx="1671509" cy="2663749"/>
            </a:xfrm>
            <a:custGeom>
              <a:avLst/>
              <a:gdLst>
                <a:gd name="connsiteX0" fmla="*/ 1532482 w 2607670"/>
                <a:gd name="connsiteY0" fmla="*/ 3188873 h 4155632"/>
                <a:gd name="connsiteX1" fmla="*/ 1616686 w 2607670"/>
                <a:gd name="connsiteY1" fmla="*/ 3367527 h 4155632"/>
                <a:gd name="connsiteX2" fmla="*/ 1634359 w 2607670"/>
                <a:gd name="connsiteY2" fmla="*/ 3469020 h 4155632"/>
                <a:gd name="connsiteX3" fmla="*/ 1531329 w 2607670"/>
                <a:gd name="connsiteY3" fmla="*/ 3714013 h 4155632"/>
                <a:gd name="connsiteX4" fmla="*/ 1513848 w 2607670"/>
                <a:gd name="connsiteY4" fmla="*/ 3886455 h 4155632"/>
                <a:gd name="connsiteX5" fmla="*/ 1609899 w 2607670"/>
                <a:gd name="connsiteY5" fmla="*/ 3989806 h 4155632"/>
                <a:gd name="connsiteX6" fmla="*/ 1947164 w 2607670"/>
                <a:gd name="connsiteY6" fmla="*/ 4139260 h 4155632"/>
                <a:gd name="connsiteX7" fmla="*/ 1960739 w 2607670"/>
                <a:gd name="connsiteY7" fmla="*/ 4150530 h 4155632"/>
                <a:gd name="connsiteX8" fmla="*/ 1943962 w 2607670"/>
                <a:gd name="connsiteY8" fmla="*/ 4154820 h 4155632"/>
                <a:gd name="connsiteX9" fmla="*/ 989477 w 2607670"/>
                <a:gd name="connsiteY9" fmla="*/ 3829273 h 4155632"/>
                <a:gd name="connsiteX10" fmla="*/ 1462237 w 2607670"/>
                <a:gd name="connsiteY10" fmla="*/ 3557450 h 4155632"/>
                <a:gd name="connsiteX11" fmla="*/ 1535235 w 2607670"/>
                <a:gd name="connsiteY11" fmla="*/ 3363365 h 4155632"/>
                <a:gd name="connsiteX12" fmla="*/ 1532482 w 2607670"/>
                <a:gd name="connsiteY12" fmla="*/ 3188873 h 4155632"/>
                <a:gd name="connsiteX13" fmla="*/ 2252091 w 2607670"/>
                <a:gd name="connsiteY13" fmla="*/ 1914284 h 4155632"/>
                <a:gd name="connsiteX14" fmla="*/ 2386177 w 2607670"/>
                <a:gd name="connsiteY14" fmla="*/ 1941883 h 4155632"/>
                <a:gd name="connsiteX15" fmla="*/ 2562334 w 2607670"/>
                <a:gd name="connsiteY15" fmla="*/ 2081348 h 4155632"/>
                <a:gd name="connsiteX16" fmla="*/ 2252091 w 2607670"/>
                <a:gd name="connsiteY16" fmla="*/ 1914284 h 4155632"/>
                <a:gd name="connsiteX17" fmla="*/ 1577562 w 2607670"/>
                <a:gd name="connsiteY17" fmla="*/ 1759131 h 4155632"/>
                <a:gd name="connsiteX18" fmla="*/ 1609514 w 2607670"/>
                <a:gd name="connsiteY18" fmla="*/ 1857807 h 4155632"/>
                <a:gd name="connsiteX19" fmla="*/ 1669770 w 2607670"/>
                <a:gd name="connsiteY19" fmla="*/ 1907881 h 4155632"/>
                <a:gd name="connsiteX20" fmla="*/ 1821722 w 2607670"/>
                <a:gd name="connsiteY20" fmla="*/ 2069630 h 4155632"/>
                <a:gd name="connsiteX21" fmla="*/ 1933460 w 2607670"/>
                <a:gd name="connsiteY21" fmla="*/ 2148327 h 4155632"/>
                <a:gd name="connsiteX22" fmla="*/ 2050002 w 2607670"/>
                <a:gd name="connsiteY22" fmla="*/ 2185659 h 4155632"/>
                <a:gd name="connsiteX23" fmla="*/ 2092904 w 2607670"/>
                <a:gd name="connsiteY23" fmla="*/ 2083973 h 4155632"/>
                <a:gd name="connsiteX24" fmla="*/ 2134782 w 2607670"/>
                <a:gd name="connsiteY24" fmla="*/ 2248412 h 4155632"/>
                <a:gd name="connsiteX25" fmla="*/ 2164046 w 2607670"/>
                <a:gd name="connsiteY25" fmla="*/ 2288881 h 4155632"/>
                <a:gd name="connsiteX26" fmla="*/ 2498045 w 2607670"/>
                <a:gd name="connsiteY26" fmla="*/ 2565890 h 4155632"/>
                <a:gd name="connsiteX27" fmla="*/ 1988849 w 2607670"/>
                <a:gd name="connsiteY27" fmla="*/ 2256416 h 4155632"/>
                <a:gd name="connsiteX28" fmla="*/ 1892799 w 2607670"/>
                <a:gd name="connsiteY28" fmla="*/ 2251613 h 4155632"/>
                <a:gd name="connsiteX29" fmla="*/ 1614701 w 2607670"/>
                <a:gd name="connsiteY29" fmla="*/ 2508964 h 4155632"/>
                <a:gd name="connsiteX30" fmla="*/ 1785927 w 2607670"/>
                <a:gd name="connsiteY30" fmla="*/ 2234837 h 4155632"/>
                <a:gd name="connsiteX31" fmla="*/ 1783494 w 2607670"/>
                <a:gd name="connsiteY31" fmla="*/ 2144805 h 4155632"/>
                <a:gd name="connsiteX32" fmla="*/ 1690837 w 2607670"/>
                <a:gd name="connsiteY32" fmla="*/ 2000474 h 4155632"/>
                <a:gd name="connsiteX33" fmla="*/ 1567380 w 2607670"/>
                <a:gd name="connsiteY33" fmla="*/ 1951488 h 4155632"/>
                <a:gd name="connsiteX34" fmla="*/ 1335771 w 2607670"/>
                <a:gd name="connsiteY34" fmla="*/ 2087880 h 4155632"/>
                <a:gd name="connsiteX35" fmla="*/ 1386101 w 2607670"/>
                <a:gd name="connsiteY35" fmla="*/ 1903463 h 4155632"/>
                <a:gd name="connsiteX36" fmla="*/ 1311694 w 2607670"/>
                <a:gd name="connsiteY36" fmla="*/ 1802610 h 4155632"/>
                <a:gd name="connsiteX37" fmla="*/ 1446229 w 2607670"/>
                <a:gd name="connsiteY37" fmla="*/ 1868436 h 4155632"/>
                <a:gd name="connsiteX38" fmla="*/ 1541191 w 2607670"/>
                <a:gd name="connsiteY38" fmla="*/ 1825214 h 4155632"/>
                <a:gd name="connsiteX39" fmla="*/ 1577562 w 2607670"/>
                <a:gd name="connsiteY39" fmla="*/ 1759131 h 4155632"/>
                <a:gd name="connsiteX40" fmla="*/ 1660165 w 2607670"/>
                <a:gd name="connsiteY40" fmla="*/ 1458429 h 4155632"/>
                <a:gd name="connsiteX41" fmla="*/ 1579674 w 2607670"/>
                <a:gd name="connsiteY41" fmla="*/ 1740049 h 4155632"/>
                <a:gd name="connsiteX42" fmla="*/ 1660165 w 2607670"/>
                <a:gd name="connsiteY42" fmla="*/ 1458429 h 4155632"/>
                <a:gd name="connsiteX43" fmla="*/ 1812116 w 2607670"/>
                <a:gd name="connsiteY43" fmla="*/ 1317555 h 4155632"/>
                <a:gd name="connsiteX44" fmla="*/ 1868786 w 2607670"/>
                <a:gd name="connsiteY44" fmla="*/ 1348931 h 4155632"/>
                <a:gd name="connsiteX45" fmla="*/ 2077919 w 2607670"/>
                <a:gd name="connsiteY45" fmla="*/ 1468546 h 4155632"/>
                <a:gd name="connsiteX46" fmla="*/ 2111537 w 2607670"/>
                <a:gd name="connsiteY46" fmla="*/ 1507671 h 4155632"/>
                <a:gd name="connsiteX47" fmla="*/ 2132668 w 2607670"/>
                <a:gd name="connsiteY47" fmla="*/ 1567286 h 4155632"/>
                <a:gd name="connsiteX48" fmla="*/ 2129082 w 2607670"/>
                <a:gd name="connsiteY48" fmla="*/ 1570552 h 4155632"/>
                <a:gd name="connsiteX49" fmla="*/ 1810451 w 2607670"/>
                <a:gd name="connsiteY49" fmla="*/ 1320437 h 4155632"/>
                <a:gd name="connsiteX50" fmla="*/ 1812116 w 2607670"/>
                <a:gd name="connsiteY50" fmla="*/ 1317555 h 4155632"/>
                <a:gd name="connsiteX51" fmla="*/ 2419155 w 2607670"/>
                <a:gd name="connsiteY51" fmla="*/ 1253137 h 4155632"/>
                <a:gd name="connsiteX52" fmla="*/ 2607670 w 2607670"/>
                <a:gd name="connsiteY52" fmla="*/ 1332667 h 4155632"/>
                <a:gd name="connsiteX53" fmla="*/ 2607030 w 2607670"/>
                <a:gd name="connsiteY53" fmla="*/ 1335676 h 4155632"/>
                <a:gd name="connsiteX54" fmla="*/ 2459368 w 2607670"/>
                <a:gd name="connsiteY54" fmla="*/ 1336637 h 4155632"/>
                <a:gd name="connsiteX55" fmla="*/ 2419155 w 2607670"/>
                <a:gd name="connsiteY55" fmla="*/ 1253137 h 4155632"/>
                <a:gd name="connsiteX56" fmla="*/ 1273530 w 2607670"/>
                <a:gd name="connsiteY56" fmla="*/ 945199 h 4155632"/>
                <a:gd name="connsiteX57" fmla="*/ 1633399 w 2607670"/>
                <a:gd name="connsiteY57" fmla="*/ 1120651 h 4155632"/>
                <a:gd name="connsiteX58" fmla="*/ 1426762 w 2607670"/>
                <a:gd name="connsiteY58" fmla="*/ 1066415 h 4155632"/>
                <a:gd name="connsiteX59" fmla="*/ 1273530 w 2607670"/>
                <a:gd name="connsiteY59" fmla="*/ 945199 h 4155632"/>
                <a:gd name="connsiteX60" fmla="*/ 767216 w 2607670"/>
                <a:gd name="connsiteY60" fmla="*/ 842747 h 4155632"/>
                <a:gd name="connsiteX61" fmla="*/ 1073873 w 2607670"/>
                <a:gd name="connsiteY61" fmla="*/ 944048 h 4155632"/>
                <a:gd name="connsiteX62" fmla="*/ 1119337 w 2607670"/>
                <a:gd name="connsiteY62" fmla="*/ 1026203 h 4155632"/>
                <a:gd name="connsiteX63" fmla="*/ 1064332 w 2607670"/>
                <a:gd name="connsiteY63" fmla="*/ 1383703 h 4155632"/>
                <a:gd name="connsiteX64" fmla="*/ 953362 w 2607670"/>
                <a:gd name="connsiteY64" fmla="*/ 1640413 h 4155632"/>
                <a:gd name="connsiteX65" fmla="*/ 958805 w 2607670"/>
                <a:gd name="connsiteY65" fmla="*/ 1664874 h 4155632"/>
                <a:gd name="connsiteX66" fmla="*/ 1103264 w 2607670"/>
                <a:gd name="connsiteY66" fmla="*/ 1723208 h 4155632"/>
                <a:gd name="connsiteX67" fmla="*/ 1120361 w 2607670"/>
                <a:gd name="connsiteY67" fmla="*/ 1732365 h 4155632"/>
                <a:gd name="connsiteX68" fmla="*/ 1108387 w 2607670"/>
                <a:gd name="connsiteY68" fmla="*/ 1746132 h 4155632"/>
                <a:gd name="connsiteX69" fmla="*/ 1020469 w 2607670"/>
                <a:gd name="connsiteY69" fmla="*/ 1748630 h 4155632"/>
                <a:gd name="connsiteX70" fmla="*/ 916222 w 2607670"/>
                <a:gd name="connsiteY70" fmla="*/ 1704254 h 4155632"/>
                <a:gd name="connsiteX71" fmla="*/ 762670 w 2607670"/>
                <a:gd name="connsiteY71" fmla="*/ 1595653 h 4155632"/>
                <a:gd name="connsiteX72" fmla="*/ 883565 w 2607670"/>
                <a:gd name="connsiteY72" fmla="*/ 1630231 h 4155632"/>
                <a:gd name="connsiteX73" fmla="*/ 935945 w 2607670"/>
                <a:gd name="connsiteY73" fmla="*/ 1601736 h 4155632"/>
                <a:gd name="connsiteX74" fmla="*/ 1090266 w 2607670"/>
                <a:gd name="connsiteY74" fmla="*/ 1141208 h 4155632"/>
                <a:gd name="connsiteX75" fmla="*/ 1096093 w 2607670"/>
                <a:gd name="connsiteY75" fmla="*/ 1058925 h 4155632"/>
                <a:gd name="connsiteX76" fmla="*/ 1059017 w 2607670"/>
                <a:gd name="connsiteY76" fmla="*/ 1010451 h 4155632"/>
                <a:gd name="connsiteX77" fmla="*/ 767216 w 2607670"/>
                <a:gd name="connsiteY77" fmla="*/ 842747 h 4155632"/>
                <a:gd name="connsiteX78" fmla="*/ 239556 w 2607670"/>
                <a:gd name="connsiteY78" fmla="*/ 814026 h 4155632"/>
                <a:gd name="connsiteX79" fmla="*/ 448137 w 2607670"/>
                <a:gd name="connsiteY79" fmla="*/ 1006737 h 4155632"/>
                <a:gd name="connsiteX80" fmla="*/ 499172 w 2607670"/>
                <a:gd name="connsiteY80" fmla="*/ 1086971 h 4155632"/>
                <a:gd name="connsiteX81" fmla="*/ 496290 w 2607670"/>
                <a:gd name="connsiteY81" fmla="*/ 1142104 h 4155632"/>
                <a:gd name="connsiteX82" fmla="*/ 464850 w 2607670"/>
                <a:gd name="connsiteY82" fmla="*/ 1450682 h 4155632"/>
                <a:gd name="connsiteX83" fmla="*/ 496354 w 2607670"/>
                <a:gd name="connsiteY83" fmla="*/ 1523423 h 4155632"/>
                <a:gd name="connsiteX84" fmla="*/ 1413636 w 2607670"/>
                <a:gd name="connsiteY84" fmla="*/ 2598995 h 4155632"/>
                <a:gd name="connsiteX85" fmla="*/ 1564115 w 2607670"/>
                <a:gd name="connsiteY85" fmla="*/ 2704651 h 4155632"/>
                <a:gd name="connsiteX86" fmla="*/ 2044495 w 2607670"/>
                <a:gd name="connsiteY86" fmla="*/ 2839121 h 4155632"/>
                <a:gd name="connsiteX87" fmla="*/ 1589792 w 2607670"/>
                <a:gd name="connsiteY87" fmla="*/ 2764650 h 4155632"/>
                <a:gd name="connsiteX88" fmla="*/ 1272442 w 2607670"/>
                <a:gd name="connsiteY88" fmla="*/ 2526125 h 4155632"/>
                <a:gd name="connsiteX89" fmla="*/ 509673 w 2607670"/>
                <a:gd name="connsiteY89" fmla="*/ 1642141 h 4155632"/>
                <a:gd name="connsiteX90" fmla="*/ 382374 w 2607670"/>
                <a:gd name="connsiteY90" fmla="*/ 1555183 h 4155632"/>
                <a:gd name="connsiteX91" fmla="*/ 81608 w 2607670"/>
                <a:gd name="connsiteY91" fmla="*/ 1492174 h 4155632"/>
                <a:gd name="connsiteX92" fmla="*/ 3551 w 2607670"/>
                <a:gd name="connsiteY92" fmla="*/ 1478727 h 4155632"/>
                <a:gd name="connsiteX93" fmla="*/ 174777 w 2607670"/>
                <a:gd name="connsiteY93" fmla="*/ 1474373 h 4155632"/>
                <a:gd name="connsiteX94" fmla="*/ 379941 w 2607670"/>
                <a:gd name="connsiteY94" fmla="*/ 1481993 h 4155632"/>
                <a:gd name="connsiteX95" fmla="*/ 416312 w 2607670"/>
                <a:gd name="connsiteY95" fmla="*/ 1429166 h 4155632"/>
                <a:gd name="connsiteX96" fmla="*/ 437571 w 2607670"/>
                <a:gd name="connsiteY96" fmla="*/ 1186607 h 4155632"/>
                <a:gd name="connsiteX97" fmla="*/ 397934 w 2607670"/>
                <a:gd name="connsiteY97" fmla="*/ 1032926 h 4155632"/>
                <a:gd name="connsiteX98" fmla="*/ 239579 w 2607670"/>
                <a:gd name="connsiteY98" fmla="*/ 818670 h 4155632"/>
                <a:gd name="connsiteX99" fmla="*/ 239556 w 2607670"/>
                <a:gd name="connsiteY99" fmla="*/ 814026 h 4155632"/>
                <a:gd name="connsiteX100" fmla="*/ 2071132 w 2607670"/>
                <a:gd name="connsiteY100" fmla="*/ 740484 h 4155632"/>
                <a:gd name="connsiteX101" fmla="*/ 2086628 w 2607670"/>
                <a:gd name="connsiteY101" fmla="*/ 745798 h 4155632"/>
                <a:gd name="connsiteX102" fmla="*/ 2209125 w 2607670"/>
                <a:gd name="connsiteY102" fmla="*/ 833524 h 4155632"/>
                <a:gd name="connsiteX103" fmla="*/ 2207524 w 2607670"/>
                <a:gd name="connsiteY103" fmla="*/ 835445 h 4155632"/>
                <a:gd name="connsiteX104" fmla="*/ 1984751 w 2607670"/>
                <a:gd name="connsiteY104" fmla="*/ 766865 h 4155632"/>
                <a:gd name="connsiteX105" fmla="*/ 1984815 w 2607670"/>
                <a:gd name="connsiteY105" fmla="*/ 763023 h 4155632"/>
                <a:gd name="connsiteX106" fmla="*/ 2071132 w 2607670"/>
                <a:gd name="connsiteY106" fmla="*/ 740484 h 4155632"/>
                <a:gd name="connsiteX107" fmla="*/ 2483573 w 2607670"/>
                <a:gd name="connsiteY107" fmla="*/ 429666 h 4155632"/>
                <a:gd name="connsiteX108" fmla="*/ 2483609 w 2607670"/>
                <a:gd name="connsiteY108" fmla="*/ 429694 h 4155632"/>
                <a:gd name="connsiteX109" fmla="*/ 2483636 w 2607670"/>
                <a:gd name="connsiteY109" fmla="*/ 429666 h 4155632"/>
                <a:gd name="connsiteX110" fmla="*/ 2483629 w 2607670"/>
                <a:gd name="connsiteY110" fmla="*/ 429710 h 4155632"/>
                <a:gd name="connsiteX111" fmla="*/ 2485942 w 2607670"/>
                <a:gd name="connsiteY111" fmla="*/ 431523 h 4155632"/>
                <a:gd name="connsiteX112" fmla="*/ 2483573 w 2607670"/>
                <a:gd name="connsiteY112" fmla="*/ 432099 h 4155632"/>
                <a:gd name="connsiteX113" fmla="*/ 2483573 w 2607670"/>
                <a:gd name="connsiteY113" fmla="*/ 430050 h 4155632"/>
                <a:gd name="connsiteX114" fmla="*/ 2471830 w 2607670"/>
                <a:gd name="connsiteY114" fmla="*/ 501615 h 4155632"/>
                <a:gd name="connsiteX115" fmla="*/ 2455654 w 2607670"/>
                <a:gd name="connsiteY115" fmla="*/ 572653 h 4155632"/>
                <a:gd name="connsiteX116" fmla="*/ 2139904 w 2607670"/>
                <a:gd name="connsiteY116" fmla="*/ 1868949 h 4155632"/>
                <a:gd name="connsiteX117" fmla="*/ 2283339 w 2607670"/>
                <a:gd name="connsiteY117" fmla="*/ 960505 h 4155632"/>
                <a:gd name="connsiteX118" fmla="*/ 2398984 w 2607670"/>
                <a:gd name="connsiteY118" fmla="*/ 547744 h 4155632"/>
                <a:gd name="connsiteX119" fmla="*/ 2469059 w 2607670"/>
                <a:gd name="connsiteY119" fmla="*/ 444334 h 4155632"/>
                <a:gd name="connsiteX120" fmla="*/ 2483573 w 2607670"/>
                <a:gd name="connsiteY120" fmla="*/ 429729 h 4155632"/>
                <a:gd name="connsiteX121" fmla="*/ 1552716 w 2607670"/>
                <a:gd name="connsiteY121" fmla="*/ 324650 h 4155632"/>
                <a:gd name="connsiteX122" fmla="*/ 1843941 w 2607670"/>
                <a:gd name="connsiteY122" fmla="*/ 468918 h 4155632"/>
                <a:gd name="connsiteX123" fmla="*/ 1552716 w 2607670"/>
                <a:gd name="connsiteY123" fmla="*/ 324650 h 4155632"/>
                <a:gd name="connsiteX124" fmla="*/ 1464478 w 2607670"/>
                <a:gd name="connsiteY124" fmla="*/ 177669 h 4155632"/>
                <a:gd name="connsiteX125" fmla="*/ 1459611 w 2607670"/>
                <a:gd name="connsiteY125" fmla="*/ 197480 h 4155632"/>
                <a:gd name="connsiteX126" fmla="*/ 1320082 w 2607670"/>
                <a:gd name="connsiteY126" fmla="*/ 575214 h 4155632"/>
                <a:gd name="connsiteX127" fmla="*/ 1173189 w 2607670"/>
                <a:gd name="connsiteY127" fmla="*/ 959544 h 4155632"/>
                <a:gd name="connsiteX128" fmla="*/ 1291587 w 2607670"/>
                <a:gd name="connsiteY128" fmla="*/ 626121 h 4155632"/>
                <a:gd name="connsiteX129" fmla="*/ 1455129 w 2607670"/>
                <a:gd name="connsiteY129" fmla="*/ 195751 h 4155632"/>
                <a:gd name="connsiteX130" fmla="*/ 1464478 w 2607670"/>
                <a:gd name="connsiteY130" fmla="*/ 177669 h 4155632"/>
                <a:gd name="connsiteX131" fmla="*/ 1056264 w 2607670"/>
                <a:gd name="connsiteY131" fmla="*/ 126466 h 4155632"/>
                <a:gd name="connsiteX132" fmla="*/ 1388022 w 2607670"/>
                <a:gd name="connsiteY132" fmla="*/ 291802 h 4155632"/>
                <a:gd name="connsiteX133" fmla="*/ 1184780 w 2607670"/>
                <a:gd name="connsiteY133" fmla="*/ 287191 h 4155632"/>
                <a:gd name="connsiteX134" fmla="*/ 1056264 w 2607670"/>
                <a:gd name="connsiteY134" fmla="*/ 126466 h 4155632"/>
                <a:gd name="connsiteX135" fmla="*/ 2130300 w 2607670"/>
                <a:gd name="connsiteY135" fmla="*/ 0 h 4155632"/>
                <a:gd name="connsiteX136" fmla="*/ 1955488 w 2607670"/>
                <a:gd name="connsiteY136" fmla="*/ 605054 h 4155632"/>
                <a:gd name="connsiteX137" fmla="*/ 1698329 w 2607670"/>
                <a:gd name="connsiteY137" fmla="*/ 1185582 h 4155632"/>
                <a:gd name="connsiteX138" fmla="*/ 1894784 w 2607670"/>
                <a:gd name="connsiteY138" fmla="*/ 554531 h 4155632"/>
                <a:gd name="connsiteX139" fmla="*/ 2130300 w 2607670"/>
                <a:gd name="connsiteY139" fmla="*/ 0 h 4155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</a:cxnLst>
              <a:rect l="l" t="t" r="r" b="b"/>
              <a:pathLst>
                <a:path w="2607670" h="4155632">
                  <a:moveTo>
                    <a:pt x="1532482" y="3188873"/>
                  </a:moveTo>
                  <a:cubicBezTo>
                    <a:pt x="1566676" y="3245671"/>
                    <a:pt x="1596067" y="3304454"/>
                    <a:pt x="1616686" y="3367527"/>
                  </a:cubicBezTo>
                  <a:cubicBezTo>
                    <a:pt x="1627572" y="3400632"/>
                    <a:pt x="1639418" y="3433737"/>
                    <a:pt x="1634359" y="3469020"/>
                  </a:cubicBezTo>
                  <a:cubicBezTo>
                    <a:pt x="1629557" y="3502574"/>
                    <a:pt x="1541767" y="3681612"/>
                    <a:pt x="1531329" y="3714013"/>
                  </a:cubicBezTo>
                  <a:cubicBezTo>
                    <a:pt x="1509238" y="3782337"/>
                    <a:pt x="1505780" y="3843873"/>
                    <a:pt x="1513848" y="3886455"/>
                  </a:cubicBezTo>
                  <a:cubicBezTo>
                    <a:pt x="1521724" y="3927629"/>
                    <a:pt x="1576793" y="3967906"/>
                    <a:pt x="1609899" y="3989806"/>
                  </a:cubicBezTo>
                  <a:cubicBezTo>
                    <a:pt x="1672460" y="4031235"/>
                    <a:pt x="1903301" y="4117553"/>
                    <a:pt x="1947164" y="4139260"/>
                  </a:cubicBezTo>
                  <a:cubicBezTo>
                    <a:pt x="1952607" y="4141950"/>
                    <a:pt x="1962276" y="4143422"/>
                    <a:pt x="1960739" y="4150530"/>
                  </a:cubicBezTo>
                  <a:cubicBezTo>
                    <a:pt x="1959202" y="4158470"/>
                    <a:pt x="1949853" y="4154756"/>
                    <a:pt x="1943962" y="4154820"/>
                  </a:cubicBezTo>
                  <a:cubicBezTo>
                    <a:pt x="1817111" y="4155525"/>
                    <a:pt x="1271993" y="3999731"/>
                    <a:pt x="989477" y="3829273"/>
                  </a:cubicBezTo>
                  <a:cubicBezTo>
                    <a:pt x="1117032" y="3807054"/>
                    <a:pt x="1327254" y="3730854"/>
                    <a:pt x="1462237" y="3557450"/>
                  </a:cubicBezTo>
                  <a:cubicBezTo>
                    <a:pt x="1506100" y="3501037"/>
                    <a:pt x="1525951" y="3433994"/>
                    <a:pt x="1535235" y="3363365"/>
                  </a:cubicBezTo>
                  <a:cubicBezTo>
                    <a:pt x="1539846" y="3327954"/>
                    <a:pt x="1534979" y="3211861"/>
                    <a:pt x="1532482" y="3188873"/>
                  </a:cubicBezTo>
                  <a:close/>
                  <a:moveTo>
                    <a:pt x="2252091" y="1914284"/>
                  </a:moveTo>
                  <a:cubicBezTo>
                    <a:pt x="2304535" y="1909482"/>
                    <a:pt x="2347629" y="1915309"/>
                    <a:pt x="2386177" y="1941883"/>
                  </a:cubicBezTo>
                  <a:cubicBezTo>
                    <a:pt x="2445857" y="1983056"/>
                    <a:pt x="2562590" y="2077314"/>
                    <a:pt x="2562334" y="2081348"/>
                  </a:cubicBezTo>
                  <a:cubicBezTo>
                    <a:pt x="2458920" y="2025703"/>
                    <a:pt x="2355505" y="1969930"/>
                    <a:pt x="2252091" y="1914284"/>
                  </a:cubicBezTo>
                  <a:close/>
                  <a:moveTo>
                    <a:pt x="1577562" y="1759131"/>
                  </a:moveTo>
                  <a:cubicBezTo>
                    <a:pt x="1582172" y="1795950"/>
                    <a:pt x="1586654" y="1830016"/>
                    <a:pt x="1609514" y="1857807"/>
                  </a:cubicBezTo>
                  <a:cubicBezTo>
                    <a:pt x="1626355" y="1878362"/>
                    <a:pt x="1649664" y="1891232"/>
                    <a:pt x="1669770" y="1907881"/>
                  </a:cubicBezTo>
                  <a:cubicBezTo>
                    <a:pt x="1727400" y="1955458"/>
                    <a:pt x="1770431" y="2015714"/>
                    <a:pt x="1821722" y="2069630"/>
                  </a:cubicBezTo>
                  <a:cubicBezTo>
                    <a:pt x="1855468" y="2105233"/>
                    <a:pt x="1907399" y="2131166"/>
                    <a:pt x="1933460" y="2148327"/>
                  </a:cubicBezTo>
                  <a:cubicBezTo>
                    <a:pt x="1975531" y="2176054"/>
                    <a:pt x="2015616" y="2193151"/>
                    <a:pt x="2050002" y="2185659"/>
                  </a:cubicBezTo>
                  <a:cubicBezTo>
                    <a:pt x="2092264" y="2176438"/>
                    <a:pt x="2076191" y="2145958"/>
                    <a:pt x="2092904" y="2083973"/>
                  </a:cubicBezTo>
                  <a:cubicBezTo>
                    <a:pt x="2102765" y="2173620"/>
                    <a:pt x="2117173" y="2212297"/>
                    <a:pt x="2134782" y="2248412"/>
                  </a:cubicBezTo>
                  <a:cubicBezTo>
                    <a:pt x="2138496" y="2256032"/>
                    <a:pt x="2156938" y="2284143"/>
                    <a:pt x="2164046" y="2288881"/>
                  </a:cubicBezTo>
                  <a:cubicBezTo>
                    <a:pt x="2232946" y="2334793"/>
                    <a:pt x="2496764" y="2558142"/>
                    <a:pt x="2498045" y="2565890"/>
                  </a:cubicBezTo>
                  <a:cubicBezTo>
                    <a:pt x="2465131" y="2542262"/>
                    <a:pt x="2040909" y="2273513"/>
                    <a:pt x="1988849" y="2256416"/>
                  </a:cubicBezTo>
                  <a:cubicBezTo>
                    <a:pt x="1948380" y="2243161"/>
                    <a:pt x="1929106" y="2230226"/>
                    <a:pt x="1892799" y="2251613"/>
                  </a:cubicBezTo>
                  <a:cubicBezTo>
                    <a:pt x="1836257" y="2284911"/>
                    <a:pt x="1737902" y="2392103"/>
                    <a:pt x="1614701" y="2508964"/>
                  </a:cubicBezTo>
                  <a:cubicBezTo>
                    <a:pt x="1629493" y="2482903"/>
                    <a:pt x="1752630" y="2307835"/>
                    <a:pt x="1785927" y="2234837"/>
                  </a:cubicBezTo>
                  <a:cubicBezTo>
                    <a:pt x="1798286" y="2207686"/>
                    <a:pt x="1791498" y="2167985"/>
                    <a:pt x="1783494" y="2144805"/>
                  </a:cubicBezTo>
                  <a:cubicBezTo>
                    <a:pt x="1765692" y="2093258"/>
                    <a:pt x="1724071" y="2044401"/>
                    <a:pt x="1690837" y="2000474"/>
                  </a:cubicBezTo>
                  <a:cubicBezTo>
                    <a:pt x="1660741" y="1960645"/>
                    <a:pt x="1614957" y="1936248"/>
                    <a:pt x="1567380" y="1951488"/>
                  </a:cubicBezTo>
                  <a:cubicBezTo>
                    <a:pt x="1495471" y="1974604"/>
                    <a:pt x="1428107" y="2015137"/>
                    <a:pt x="1335771" y="2087880"/>
                  </a:cubicBezTo>
                  <a:cubicBezTo>
                    <a:pt x="1342494" y="2074304"/>
                    <a:pt x="1418566" y="1956547"/>
                    <a:pt x="1386101" y="1903463"/>
                  </a:cubicBezTo>
                  <a:cubicBezTo>
                    <a:pt x="1369004" y="1875544"/>
                    <a:pt x="1334234" y="1826494"/>
                    <a:pt x="1311694" y="1802610"/>
                  </a:cubicBezTo>
                  <a:cubicBezTo>
                    <a:pt x="1337820" y="1818362"/>
                    <a:pt x="1426827" y="1864146"/>
                    <a:pt x="1446229" y="1868436"/>
                  </a:cubicBezTo>
                  <a:cubicBezTo>
                    <a:pt x="1483816" y="1876761"/>
                    <a:pt x="1521276" y="1859664"/>
                    <a:pt x="1541191" y="1825214"/>
                  </a:cubicBezTo>
                  <a:cubicBezTo>
                    <a:pt x="1553293" y="1804339"/>
                    <a:pt x="1564499" y="1782887"/>
                    <a:pt x="1577562" y="1759131"/>
                  </a:cubicBezTo>
                  <a:close/>
                  <a:moveTo>
                    <a:pt x="1660165" y="1458429"/>
                  </a:moveTo>
                  <a:cubicBezTo>
                    <a:pt x="1659140" y="1496529"/>
                    <a:pt x="1600485" y="1715908"/>
                    <a:pt x="1579674" y="1740049"/>
                  </a:cubicBezTo>
                  <a:cubicBezTo>
                    <a:pt x="1572439" y="1684212"/>
                    <a:pt x="1624690" y="1520606"/>
                    <a:pt x="1660165" y="1458429"/>
                  </a:cubicBezTo>
                  <a:close/>
                  <a:moveTo>
                    <a:pt x="1812116" y="1317555"/>
                  </a:moveTo>
                  <a:cubicBezTo>
                    <a:pt x="1831070" y="1328057"/>
                    <a:pt x="1850088" y="1338174"/>
                    <a:pt x="1868786" y="1348931"/>
                  </a:cubicBezTo>
                  <a:cubicBezTo>
                    <a:pt x="1938518" y="1388824"/>
                    <a:pt x="2008059" y="1428973"/>
                    <a:pt x="2077919" y="1468546"/>
                  </a:cubicBezTo>
                  <a:cubicBezTo>
                    <a:pt x="2094184" y="1477767"/>
                    <a:pt x="2106799" y="1487756"/>
                    <a:pt x="2111537" y="1507671"/>
                  </a:cubicBezTo>
                  <a:cubicBezTo>
                    <a:pt x="2116404" y="1528033"/>
                    <a:pt x="2125432" y="1547500"/>
                    <a:pt x="2132668" y="1567286"/>
                  </a:cubicBezTo>
                  <a:cubicBezTo>
                    <a:pt x="2131452" y="1568375"/>
                    <a:pt x="2130299" y="1569463"/>
                    <a:pt x="2129082" y="1570552"/>
                  </a:cubicBezTo>
                  <a:cubicBezTo>
                    <a:pt x="2022914" y="1487180"/>
                    <a:pt x="1916619" y="1403808"/>
                    <a:pt x="1810451" y="1320437"/>
                  </a:cubicBezTo>
                  <a:cubicBezTo>
                    <a:pt x="1810963" y="1319476"/>
                    <a:pt x="1811540" y="1318515"/>
                    <a:pt x="1812116" y="1317555"/>
                  </a:cubicBezTo>
                  <a:close/>
                  <a:moveTo>
                    <a:pt x="2419155" y="1253137"/>
                  </a:moveTo>
                  <a:cubicBezTo>
                    <a:pt x="2485302" y="1280992"/>
                    <a:pt x="2546582" y="1306797"/>
                    <a:pt x="2607670" y="1332667"/>
                  </a:cubicBezTo>
                  <a:cubicBezTo>
                    <a:pt x="2607478" y="1333627"/>
                    <a:pt x="2607222" y="1334652"/>
                    <a:pt x="2607030" y="1335676"/>
                  </a:cubicBezTo>
                  <a:cubicBezTo>
                    <a:pt x="2556699" y="1337533"/>
                    <a:pt x="2522633" y="1340735"/>
                    <a:pt x="2459368" y="1336637"/>
                  </a:cubicBezTo>
                  <a:cubicBezTo>
                    <a:pt x="2433178" y="1334908"/>
                    <a:pt x="2427992" y="1287267"/>
                    <a:pt x="2419155" y="1253137"/>
                  </a:cubicBezTo>
                  <a:close/>
                  <a:moveTo>
                    <a:pt x="1273530" y="945199"/>
                  </a:moveTo>
                  <a:cubicBezTo>
                    <a:pt x="1360232" y="979394"/>
                    <a:pt x="1636216" y="1113159"/>
                    <a:pt x="1633399" y="1120651"/>
                  </a:cubicBezTo>
                  <a:cubicBezTo>
                    <a:pt x="1630325" y="1128976"/>
                    <a:pt x="1486826" y="1092284"/>
                    <a:pt x="1426762" y="1066415"/>
                  </a:cubicBezTo>
                  <a:cubicBezTo>
                    <a:pt x="1391736" y="1051240"/>
                    <a:pt x="1292036" y="970429"/>
                    <a:pt x="1273530" y="945199"/>
                  </a:cubicBezTo>
                  <a:close/>
                  <a:moveTo>
                    <a:pt x="767216" y="842747"/>
                  </a:moveTo>
                  <a:cubicBezTo>
                    <a:pt x="784505" y="846845"/>
                    <a:pt x="1057224" y="935532"/>
                    <a:pt x="1073873" y="944048"/>
                  </a:cubicBezTo>
                  <a:cubicBezTo>
                    <a:pt x="1107363" y="961145"/>
                    <a:pt x="1114662" y="993098"/>
                    <a:pt x="1119337" y="1026203"/>
                  </a:cubicBezTo>
                  <a:cubicBezTo>
                    <a:pt x="1126893" y="1079287"/>
                    <a:pt x="1122602" y="1208443"/>
                    <a:pt x="1064332" y="1383703"/>
                  </a:cubicBezTo>
                  <a:cubicBezTo>
                    <a:pt x="1050885" y="1424044"/>
                    <a:pt x="976158" y="1593540"/>
                    <a:pt x="953362" y="1640413"/>
                  </a:cubicBezTo>
                  <a:cubicBezTo>
                    <a:pt x="948239" y="1650914"/>
                    <a:pt x="949200" y="1657446"/>
                    <a:pt x="958805" y="1664874"/>
                  </a:cubicBezTo>
                  <a:cubicBezTo>
                    <a:pt x="1001515" y="1697915"/>
                    <a:pt x="1048836" y="1719238"/>
                    <a:pt x="1103264" y="1723208"/>
                  </a:cubicBezTo>
                  <a:cubicBezTo>
                    <a:pt x="1110692" y="1723720"/>
                    <a:pt x="1119081" y="1724361"/>
                    <a:pt x="1120361" y="1732365"/>
                  </a:cubicBezTo>
                  <a:cubicBezTo>
                    <a:pt x="1121386" y="1738960"/>
                    <a:pt x="1113830" y="1742930"/>
                    <a:pt x="1108387" y="1746132"/>
                  </a:cubicBezTo>
                  <a:cubicBezTo>
                    <a:pt x="1078419" y="1763613"/>
                    <a:pt x="1051397" y="1757530"/>
                    <a:pt x="1020469" y="1748630"/>
                  </a:cubicBezTo>
                  <a:cubicBezTo>
                    <a:pt x="978527" y="1736527"/>
                    <a:pt x="949648" y="1721415"/>
                    <a:pt x="916222" y="1704254"/>
                  </a:cubicBezTo>
                  <a:cubicBezTo>
                    <a:pt x="857760" y="1674158"/>
                    <a:pt x="804932" y="1641693"/>
                    <a:pt x="762670" y="1595653"/>
                  </a:cubicBezTo>
                  <a:cubicBezTo>
                    <a:pt x="746085" y="1570616"/>
                    <a:pt x="872103" y="1628887"/>
                    <a:pt x="883565" y="1630231"/>
                  </a:cubicBezTo>
                  <a:cubicBezTo>
                    <a:pt x="905977" y="1632793"/>
                    <a:pt x="926212" y="1622291"/>
                    <a:pt x="935945" y="1601736"/>
                  </a:cubicBezTo>
                  <a:cubicBezTo>
                    <a:pt x="1048644" y="1363148"/>
                    <a:pt x="1078483" y="1199350"/>
                    <a:pt x="1090266" y="1141208"/>
                  </a:cubicBezTo>
                  <a:cubicBezTo>
                    <a:pt x="1095708" y="1113865"/>
                    <a:pt x="1096669" y="1086523"/>
                    <a:pt x="1096093" y="1058925"/>
                  </a:cubicBezTo>
                  <a:cubicBezTo>
                    <a:pt x="1095580" y="1033887"/>
                    <a:pt x="1075858" y="1022425"/>
                    <a:pt x="1059017" y="1010451"/>
                  </a:cubicBezTo>
                  <a:cubicBezTo>
                    <a:pt x="1011312" y="976320"/>
                    <a:pt x="813961" y="870345"/>
                    <a:pt x="767216" y="842747"/>
                  </a:cubicBezTo>
                  <a:close/>
                  <a:moveTo>
                    <a:pt x="239556" y="814026"/>
                  </a:moveTo>
                  <a:cubicBezTo>
                    <a:pt x="259073" y="822925"/>
                    <a:pt x="404714" y="959615"/>
                    <a:pt x="448137" y="1006737"/>
                  </a:cubicBezTo>
                  <a:cubicBezTo>
                    <a:pt x="469652" y="1030109"/>
                    <a:pt x="491744" y="1053929"/>
                    <a:pt x="499172" y="1086971"/>
                  </a:cubicBezTo>
                  <a:cubicBezTo>
                    <a:pt x="503334" y="1105733"/>
                    <a:pt x="498467" y="1124110"/>
                    <a:pt x="496290" y="1142104"/>
                  </a:cubicBezTo>
                  <a:cubicBezTo>
                    <a:pt x="487966" y="1211964"/>
                    <a:pt x="460815" y="1416808"/>
                    <a:pt x="464850" y="1450682"/>
                  </a:cubicBezTo>
                  <a:cubicBezTo>
                    <a:pt x="469140" y="1487116"/>
                    <a:pt x="473238" y="1501523"/>
                    <a:pt x="496354" y="1523423"/>
                  </a:cubicBezTo>
                  <a:cubicBezTo>
                    <a:pt x="620387" y="1640860"/>
                    <a:pt x="1318866" y="2459338"/>
                    <a:pt x="1413636" y="2598995"/>
                  </a:cubicBezTo>
                  <a:cubicBezTo>
                    <a:pt x="1444052" y="2643819"/>
                    <a:pt x="1528064" y="2686273"/>
                    <a:pt x="1564115" y="2704651"/>
                  </a:cubicBezTo>
                  <a:cubicBezTo>
                    <a:pt x="1653762" y="2750307"/>
                    <a:pt x="1801039" y="2797500"/>
                    <a:pt x="2044495" y="2839121"/>
                  </a:cubicBezTo>
                  <a:cubicBezTo>
                    <a:pt x="1886076" y="2846421"/>
                    <a:pt x="1735020" y="2828300"/>
                    <a:pt x="1589792" y="2764650"/>
                  </a:cubicBezTo>
                  <a:cubicBezTo>
                    <a:pt x="1467232" y="2710926"/>
                    <a:pt x="1436880" y="2694213"/>
                    <a:pt x="1272442" y="2526125"/>
                  </a:cubicBezTo>
                  <a:cubicBezTo>
                    <a:pt x="1225697" y="2478356"/>
                    <a:pt x="571786" y="1706751"/>
                    <a:pt x="509673" y="1642141"/>
                  </a:cubicBezTo>
                  <a:cubicBezTo>
                    <a:pt x="463569" y="1594116"/>
                    <a:pt x="444103" y="1579388"/>
                    <a:pt x="382374" y="1555183"/>
                  </a:cubicBezTo>
                  <a:cubicBezTo>
                    <a:pt x="297850" y="1522014"/>
                    <a:pt x="171448" y="1503124"/>
                    <a:pt x="81608" y="1492174"/>
                  </a:cubicBezTo>
                  <a:cubicBezTo>
                    <a:pt x="56379" y="1489165"/>
                    <a:pt x="-16875" y="1483210"/>
                    <a:pt x="3551" y="1478727"/>
                  </a:cubicBezTo>
                  <a:cubicBezTo>
                    <a:pt x="61566" y="1465986"/>
                    <a:pt x="109207" y="1467585"/>
                    <a:pt x="174777" y="1474373"/>
                  </a:cubicBezTo>
                  <a:cubicBezTo>
                    <a:pt x="243613" y="1481545"/>
                    <a:pt x="310721" y="1482954"/>
                    <a:pt x="379941" y="1481993"/>
                  </a:cubicBezTo>
                  <a:cubicBezTo>
                    <a:pt x="407732" y="1481609"/>
                    <a:pt x="412278" y="1463168"/>
                    <a:pt x="416312" y="1429166"/>
                  </a:cubicBezTo>
                  <a:cubicBezTo>
                    <a:pt x="424316" y="1361419"/>
                    <a:pt x="433601" y="1254547"/>
                    <a:pt x="437571" y="1186607"/>
                  </a:cubicBezTo>
                  <a:cubicBezTo>
                    <a:pt x="442374" y="1104964"/>
                    <a:pt x="446792" y="1107205"/>
                    <a:pt x="397934" y="1032926"/>
                  </a:cubicBezTo>
                  <a:cubicBezTo>
                    <a:pt x="361948" y="978434"/>
                    <a:pt x="282162" y="881615"/>
                    <a:pt x="239579" y="818670"/>
                  </a:cubicBezTo>
                  <a:cubicBezTo>
                    <a:pt x="236553" y="814092"/>
                    <a:pt x="236767" y="812755"/>
                    <a:pt x="239556" y="814026"/>
                  </a:cubicBezTo>
                  <a:close/>
                  <a:moveTo>
                    <a:pt x="2071132" y="740484"/>
                  </a:moveTo>
                  <a:cubicBezTo>
                    <a:pt x="2078368" y="738435"/>
                    <a:pt x="2082210" y="742661"/>
                    <a:pt x="2086628" y="745798"/>
                  </a:cubicBezTo>
                  <a:cubicBezTo>
                    <a:pt x="2127546" y="774934"/>
                    <a:pt x="2168271" y="804261"/>
                    <a:pt x="2209125" y="833524"/>
                  </a:cubicBezTo>
                  <a:cubicBezTo>
                    <a:pt x="2208612" y="834165"/>
                    <a:pt x="2208036" y="834805"/>
                    <a:pt x="2207524" y="835445"/>
                  </a:cubicBezTo>
                  <a:cubicBezTo>
                    <a:pt x="2133309" y="812650"/>
                    <a:pt x="2058966" y="789725"/>
                    <a:pt x="1984751" y="766865"/>
                  </a:cubicBezTo>
                  <a:cubicBezTo>
                    <a:pt x="1984751" y="765521"/>
                    <a:pt x="1984815" y="764304"/>
                    <a:pt x="1984815" y="763023"/>
                  </a:cubicBezTo>
                  <a:cubicBezTo>
                    <a:pt x="2013630" y="755596"/>
                    <a:pt x="2042445" y="748424"/>
                    <a:pt x="2071132" y="740484"/>
                  </a:cubicBezTo>
                  <a:close/>
                  <a:moveTo>
                    <a:pt x="2483573" y="429666"/>
                  </a:moveTo>
                  <a:lnTo>
                    <a:pt x="2483609" y="429694"/>
                  </a:lnTo>
                  <a:lnTo>
                    <a:pt x="2483636" y="429666"/>
                  </a:lnTo>
                  <a:lnTo>
                    <a:pt x="2483629" y="429710"/>
                  </a:lnTo>
                  <a:lnTo>
                    <a:pt x="2485942" y="431523"/>
                  </a:lnTo>
                  <a:cubicBezTo>
                    <a:pt x="2485174" y="431523"/>
                    <a:pt x="2484405" y="432099"/>
                    <a:pt x="2483573" y="432099"/>
                  </a:cubicBezTo>
                  <a:lnTo>
                    <a:pt x="2483573" y="430050"/>
                  </a:lnTo>
                  <a:lnTo>
                    <a:pt x="2471830" y="501615"/>
                  </a:lnTo>
                  <a:cubicBezTo>
                    <a:pt x="2466748" y="525380"/>
                    <a:pt x="2460937" y="548992"/>
                    <a:pt x="2455654" y="572653"/>
                  </a:cubicBezTo>
                  <a:cubicBezTo>
                    <a:pt x="2408909" y="782299"/>
                    <a:pt x="2157193" y="1812599"/>
                    <a:pt x="2139904" y="1868949"/>
                  </a:cubicBezTo>
                  <a:cubicBezTo>
                    <a:pt x="2146051" y="1783400"/>
                    <a:pt x="2258750" y="1075765"/>
                    <a:pt x="2283339" y="960505"/>
                  </a:cubicBezTo>
                  <a:cubicBezTo>
                    <a:pt x="2313307" y="820463"/>
                    <a:pt x="2344555" y="680806"/>
                    <a:pt x="2398984" y="547744"/>
                  </a:cubicBezTo>
                  <a:cubicBezTo>
                    <a:pt x="2410510" y="519649"/>
                    <a:pt x="2447682" y="469258"/>
                    <a:pt x="2469059" y="444334"/>
                  </a:cubicBezTo>
                  <a:lnTo>
                    <a:pt x="2483573" y="429729"/>
                  </a:lnTo>
                  <a:close/>
                  <a:moveTo>
                    <a:pt x="1552716" y="324650"/>
                  </a:moveTo>
                  <a:cubicBezTo>
                    <a:pt x="1650239" y="372931"/>
                    <a:pt x="1745521" y="420188"/>
                    <a:pt x="1843941" y="468918"/>
                  </a:cubicBezTo>
                  <a:cubicBezTo>
                    <a:pt x="1726567" y="480828"/>
                    <a:pt x="1585117" y="411864"/>
                    <a:pt x="1552716" y="324650"/>
                  </a:cubicBezTo>
                  <a:close/>
                  <a:moveTo>
                    <a:pt x="1464478" y="177669"/>
                  </a:moveTo>
                  <a:cubicBezTo>
                    <a:pt x="1465343" y="178782"/>
                    <a:pt x="1463838" y="186210"/>
                    <a:pt x="1459611" y="197480"/>
                  </a:cubicBezTo>
                  <a:cubicBezTo>
                    <a:pt x="1446933" y="227768"/>
                    <a:pt x="1355685" y="480316"/>
                    <a:pt x="1320082" y="575214"/>
                  </a:cubicBezTo>
                  <a:cubicBezTo>
                    <a:pt x="1277884" y="687529"/>
                    <a:pt x="1189133" y="934955"/>
                    <a:pt x="1173189" y="959544"/>
                  </a:cubicBezTo>
                  <a:cubicBezTo>
                    <a:pt x="1175110" y="932970"/>
                    <a:pt x="1256625" y="719930"/>
                    <a:pt x="1291587" y="626121"/>
                  </a:cubicBezTo>
                  <a:cubicBezTo>
                    <a:pt x="1333977" y="512525"/>
                    <a:pt x="1443667" y="225847"/>
                    <a:pt x="1455129" y="195751"/>
                  </a:cubicBezTo>
                  <a:cubicBezTo>
                    <a:pt x="1460380" y="181759"/>
                    <a:pt x="1463614" y="176557"/>
                    <a:pt x="1464478" y="177669"/>
                  </a:cubicBezTo>
                  <a:close/>
                  <a:moveTo>
                    <a:pt x="1056264" y="126466"/>
                  </a:moveTo>
                  <a:cubicBezTo>
                    <a:pt x="1168323" y="183393"/>
                    <a:pt x="1276219" y="238846"/>
                    <a:pt x="1388022" y="291802"/>
                  </a:cubicBezTo>
                  <a:cubicBezTo>
                    <a:pt x="1372334" y="303968"/>
                    <a:pt x="1236134" y="301727"/>
                    <a:pt x="1184780" y="287191"/>
                  </a:cubicBezTo>
                  <a:cubicBezTo>
                    <a:pt x="1147256" y="276626"/>
                    <a:pt x="1073233" y="160020"/>
                    <a:pt x="1056264" y="126466"/>
                  </a:cubicBezTo>
                  <a:close/>
                  <a:moveTo>
                    <a:pt x="2130300" y="0"/>
                  </a:moveTo>
                  <a:cubicBezTo>
                    <a:pt x="2113459" y="91696"/>
                    <a:pt x="2000824" y="496645"/>
                    <a:pt x="1955488" y="605054"/>
                  </a:cubicBezTo>
                  <a:cubicBezTo>
                    <a:pt x="1914442" y="703280"/>
                    <a:pt x="1699033" y="1185838"/>
                    <a:pt x="1698329" y="1185582"/>
                  </a:cubicBezTo>
                  <a:cubicBezTo>
                    <a:pt x="1707934" y="1151965"/>
                    <a:pt x="1833824" y="729662"/>
                    <a:pt x="1894784" y="554531"/>
                  </a:cubicBezTo>
                  <a:cubicBezTo>
                    <a:pt x="1956448" y="377542"/>
                    <a:pt x="2122296" y="11398"/>
                    <a:pt x="2130300" y="0"/>
                  </a:cubicBezTo>
                  <a:close/>
                </a:path>
              </a:pathLst>
            </a:custGeom>
            <a:solidFill>
              <a:srgbClr val="F9B195"/>
            </a:solidFill>
            <a:ln w="63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39D86E87-F0EC-403C-9D5F-5D4A71811FC4}"/>
              </a:ext>
            </a:extLst>
          </p:cNvPr>
          <p:cNvGrpSpPr/>
          <p:nvPr/>
        </p:nvGrpSpPr>
        <p:grpSpPr>
          <a:xfrm>
            <a:off x="3096260" y="3113305"/>
            <a:ext cx="2043351" cy="3744695"/>
            <a:chOff x="3473450" y="3113305"/>
            <a:chExt cx="2043351" cy="3744695"/>
          </a:xfrm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xmlns="" id="{669DD32D-EEC6-4600-A262-71BCA09DC744}"/>
                </a:ext>
              </a:extLst>
            </p:cNvPr>
            <p:cNvSpPr/>
            <p:nvPr/>
          </p:nvSpPr>
          <p:spPr>
            <a:xfrm flipH="1">
              <a:off x="3473450" y="3113305"/>
              <a:ext cx="2043351" cy="3744695"/>
            </a:xfrm>
            <a:custGeom>
              <a:avLst/>
              <a:gdLst>
                <a:gd name="connsiteX0" fmla="*/ 1237090 w 2043351"/>
                <a:gd name="connsiteY0" fmla="*/ 546 h 3744695"/>
                <a:gd name="connsiteX1" fmla="*/ 1090640 w 2043351"/>
                <a:gd name="connsiteY1" fmla="*/ 124708 h 3744695"/>
                <a:gd name="connsiteX2" fmla="*/ 969803 w 2043351"/>
                <a:gd name="connsiteY2" fmla="*/ 339622 h 3744695"/>
                <a:gd name="connsiteX3" fmla="*/ 692952 w 2043351"/>
                <a:gd name="connsiteY3" fmla="*/ 936462 h 3744695"/>
                <a:gd name="connsiteX4" fmla="*/ 688026 w 2043351"/>
                <a:gd name="connsiteY4" fmla="*/ 867875 h 3744695"/>
                <a:gd name="connsiteX5" fmla="*/ 643122 w 2043351"/>
                <a:gd name="connsiteY5" fmla="*/ 649514 h 3744695"/>
                <a:gd name="connsiteX6" fmla="*/ 572032 w 2043351"/>
                <a:gd name="connsiteY6" fmla="*/ 583883 h 3744695"/>
                <a:gd name="connsiteX7" fmla="*/ 480583 w 2043351"/>
                <a:gd name="connsiteY7" fmla="*/ 618935 h 3744695"/>
                <a:gd name="connsiteX8" fmla="*/ 229796 w 2043351"/>
                <a:gd name="connsiteY8" fmla="*/ 966097 h 3744695"/>
                <a:gd name="connsiteX9" fmla="*/ 160757 w 2043351"/>
                <a:gd name="connsiteY9" fmla="*/ 1069614 h 3744695"/>
                <a:gd name="connsiteX10" fmla="*/ 18371 w 2043351"/>
                <a:gd name="connsiteY10" fmla="*/ 1452649 h 3744695"/>
                <a:gd name="connsiteX11" fmla="*/ 927 w 2043351"/>
                <a:gd name="connsiteY11" fmla="*/ 1552307 h 3744695"/>
                <a:gd name="connsiteX12" fmla="*/ 67133 w 2043351"/>
                <a:gd name="connsiteY12" fmla="*/ 1888099 h 3744695"/>
                <a:gd name="connsiteX13" fmla="*/ 258281 w 2043351"/>
                <a:gd name="connsiteY13" fmla="*/ 2661394 h 3744695"/>
                <a:gd name="connsiteX14" fmla="*/ 280035 w 2043351"/>
                <a:gd name="connsiteY14" fmla="*/ 2851885 h 3744695"/>
                <a:gd name="connsiteX15" fmla="*/ 231602 w 2043351"/>
                <a:gd name="connsiteY15" fmla="*/ 3164282 h 3744695"/>
                <a:gd name="connsiteX16" fmla="*/ 50404 w 2043351"/>
                <a:gd name="connsiteY16" fmla="*/ 3727023 h 3744695"/>
                <a:gd name="connsiteX17" fmla="*/ 43342 w 2043351"/>
                <a:gd name="connsiteY17" fmla="*/ 3744695 h 3744695"/>
                <a:gd name="connsiteX18" fmla="*/ 1655439 w 2043351"/>
                <a:gd name="connsiteY18" fmla="*/ 3744695 h 3744695"/>
                <a:gd name="connsiteX19" fmla="*/ 1664126 w 2043351"/>
                <a:gd name="connsiteY19" fmla="*/ 3698405 h 3744695"/>
                <a:gd name="connsiteX20" fmla="*/ 1750321 w 2043351"/>
                <a:gd name="connsiteY20" fmla="*/ 3392371 h 3744695"/>
                <a:gd name="connsiteX21" fmla="*/ 1831016 w 2043351"/>
                <a:gd name="connsiteY21" fmla="*/ 3257249 h 3744695"/>
                <a:gd name="connsiteX22" fmla="*/ 2016911 w 2043351"/>
                <a:gd name="connsiteY22" fmla="*/ 2342676 h 3744695"/>
                <a:gd name="connsiteX23" fmla="*/ 2018881 w 2043351"/>
                <a:gd name="connsiteY23" fmla="*/ 1869178 h 3744695"/>
                <a:gd name="connsiteX24" fmla="*/ 2043344 w 2043351"/>
                <a:gd name="connsiteY24" fmla="*/ 1239705 h 3744695"/>
                <a:gd name="connsiteX25" fmla="*/ 2031072 w 2043351"/>
                <a:gd name="connsiteY25" fmla="*/ 928294 h 3744695"/>
                <a:gd name="connsiteX26" fmla="*/ 1960473 w 2043351"/>
                <a:gd name="connsiteY26" fmla="*/ 682227 h 3744695"/>
                <a:gd name="connsiteX27" fmla="*/ 1924682 w 2043351"/>
                <a:gd name="connsiteY27" fmla="*/ 666548 h 3744695"/>
                <a:gd name="connsiteX28" fmla="*/ 1923533 w 2043351"/>
                <a:gd name="connsiteY28" fmla="*/ 665768 h 3744695"/>
                <a:gd name="connsiteX29" fmla="*/ 1882939 w 2043351"/>
                <a:gd name="connsiteY29" fmla="*/ 375249 h 3744695"/>
                <a:gd name="connsiteX30" fmla="*/ 1782788 w 2043351"/>
                <a:gd name="connsiteY30" fmla="*/ 303583 h 3744695"/>
                <a:gd name="connsiteX31" fmla="*/ 1700944 w 2043351"/>
                <a:gd name="connsiteY31" fmla="*/ 379723 h 3744695"/>
                <a:gd name="connsiteX32" fmla="*/ 1700533 w 2043351"/>
                <a:gd name="connsiteY32" fmla="*/ 373278 h 3744695"/>
                <a:gd name="connsiteX33" fmla="*/ 1715761 w 2043351"/>
                <a:gd name="connsiteY33" fmla="*/ 141044 h 3744695"/>
                <a:gd name="connsiteX34" fmla="*/ 1649103 w 2043351"/>
                <a:gd name="connsiteY34" fmla="*/ 51196 h 3744695"/>
                <a:gd name="connsiteX35" fmla="*/ 1581912 w 2043351"/>
                <a:gd name="connsiteY35" fmla="*/ 44710 h 3744695"/>
                <a:gd name="connsiteX36" fmla="*/ 1413503 w 2043351"/>
                <a:gd name="connsiteY36" fmla="*/ 174085 h 3744695"/>
                <a:gd name="connsiteX37" fmla="*/ 1289751 w 2043351"/>
                <a:gd name="connsiteY37" fmla="*/ 453030 h 3744695"/>
                <a:gd name="connsiteX38" fmla="*/ 1284785 w 2043351"/>
                <a:gd name="connsiteY38" fmla="*/ 458858 h 3744695"/>
                <a:gd name="connsiteX39" fmla="*/ 1329442 w 2043351"/>
                <a:gd name="connsiteY39" fmla="*/ 316308 h 3744695"/>
                <a:gd name="connsiteX40" fmla="*/ 1290654 w 2043351"/>
                <a:gd name="connsiteY40" fmla="*/ 33341 h 3744695"/>
                <a:gd name="connsiteX41" fmla="*/ 1237090 w 2043351"/>
                <a:gd name="connsiteY41" fmla="*/ 546 h 3744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2043351" h="3744695">
                  <a:moveTo>
                    <a:pt x="1237090" y="546"/>
                  </a:moveTo>
                  <a:cubicBezTo>
                    <a:pt x="1176589" y="-7951"/>
                    <a:pt x="1120850" y="85017"/>
                    <a:pt x="1090640" y="124708"/>
                  </a:cubicBezTo>
                  <a:cubicBezTo>
                    <a:pt x="1040401" y="190750"/>
                    <a:pt x="1004322" y="264672"/>
                    <a:pt x="969803" y="339622"/>
                  </a:cubicBezTo>
                  <a:cubicBezTo>
                    <a:pt x="917798" y="452619"/>
                    <a:pt x="704280" y="912410"/>
                    <a:pt x="692952" y="936462"/>
                  </a:cubicBezTo>
                  <a:cubicBezTo>
                    <a:pt x="692213" y="913272"/>
                    <a:pt x="691515" y="890450"/>
                    <a:pt x="688026" y="867875"/>
                  </a:cubicBezTo>
                  <a:cubicBezTo>
                    <a:pt x="676616" y="794363"/>
                    <a:pt x="660649" y="721754"/>
                    <a:pt x="643122" y="649514"/>
                  </a:cubicBezTo>
                  <a:cubicBezTo>
                    <a:pt x="633805" y="611137"/>
                    <a:pt x="609794" y="588356"/>
                    <a:pt x="572032" y="583883"/>
                  </a:cubicBezTo>
                  <a:cubicBezTo>
                    <a:pt x="536938" y="579778"/>
                    <a:pt x="505580" y="581092"/>
                    <a:pt x="480583" y="618935"/>
                  </a:cubicBezTo>
                  <a:cubicBezTo>
                    <a:pt x="401735" y="737967"/>
                    <a:pt x="313939" y="850800"/>
                    <a:pt x="229796" y="966097"/>
                  </a:cubicBezTo>
                  <a:cubicBezTo>
                    <a:pt x="205333" y="999631"/>
                    <a:pt x="177504" y="1030908"/>
                    <a:pt x="160757" y="1069614"/>
                  </a:cubicBezTo>
                  <a:cubicBezTo>
                    <a:pt x="134448" y="1130484"/>
                    <a:pt x="43368" y="1387305"/>
                    <a:pt x="18371" y="1452649"/>
                  </a:cubicBezTo>
                  <a:cubicBezTo>
                    <a:pt x="5935" y="1485157"/>
                    <a:pt x="-2973" y="1517418"/>
                    <a:pt x="927" y="1552307"/>
                  </a:cubicBezTo>
                  <a:cubicBezTo>
                    <a:pt x="3348" y="1573897"/>
                    <a:pt x="44599" y="1798456"/>
                    <a:pt x="67133" y="1888099"/>
                  </a:cubicBezTo>
                  <a:cubicBezTo>
                    <a:pt x="104320" y="2036027"/>
                    <a:pt x="234064" y="2551023"/>
                    <a:pt x="258281" y="2661394"/>
                  </a:cubicBezTo>
                  <a:cubicBezTo>
                    <a:pt x="272073" y="2724193"/>
                    <a:pt x="283606" y="2787198"/>
                    <a:pt x="280035" y="2851885"/>
                  </a:cubicBezTo>
                  <a:cubicBezTo>
                    <a:pt x="278312" y="2883449"/>
                    <a:pt x="248020" y="3092165"/>
                    <a:pt x="231602" y="3164282"/>
                  </a:cubicBezTo>
                  <a:cubicBezTo>
                    <a:pt x="191690" y="3339674"/>
                    <a:pt x="122705" y="3539932"/>
                    <a:pt x="50404" y="3727023"/>
                  </a:cubicBezTo>
                  <a:lnTo>
                    <a:pt x="43342" y="3744695"/>
                  </a:lnTo>
                  <a:lnTo>
                    <a:pt x="1655439" y="3744695"/>
                  </a:lnTo>
                  <a:lnTo>
                    <a:pt x="1664126" y="3698405"/>
                  </a:lnTo>
                  <a:cubicBezTo>
                    <a:pt x="1683705" y="3594356"/>
                    <a:pt x="1702503" y="3487924"/>
                    <a:pt x="1750321" y="3392371"/>
                  </a:cubicBezTo>
                  <a:cubicBezTo>
                    <a:pt x="1773758" y="3345415"/>
                    <a:pt x="1803968" y="3302194"/>
                    <a:pt x="1831016" y="3257249"/>
                  </a:cubicBezTo>
                  <a:cubicBezTo>
                    <a:pt x="1998153" y="2979865"/>
                    <a:pt x="2006937" y="2657700"/>
                    <a:pt x="2016911" y="2342676"/>
                  </a:cubicBezTo>
                  <a:cubicBezTo>
                    <a:pt x="2021836" y="2185431"/>
                    <a:pt x="2010097" y="2025848"/>
                    <a:pt x="2018881" y="1869178"/>
                  </a:cubicBezTo>
                  <a:cubicBezTo>
                    <a:pt x="2030620" y="1659518"/>
                    <a:pt x="2043713" y="1449776"/>
                    <a:pt x="2043344" y="1239705"/>
                  </a:cubicBezTo>
                  <a:cubicBezTo>
                    <a:pt x="2043303" y="1206336"/>
                    <a:pt x="2037721" y="998482"/>
                    <a:pt x="2031072" y="928294"/>
                  </a:cubicBezTo>
                  <a:cubicBezTo>
                    <a:pt x="2023150" y="843987"/>
                    <a:pt x="2014325" y="751471"/>
                    <a:pt x="1960473" y="682227"/>
                  </a:cubicBezTo>
                  <a:cubicBezTo>
                    <a:pt x="1951362" y="670570"/>
                    <a:pt x="1939992" y="663510"/>
                    <a:pt x="1924682" y="666548"/>
                  </a:cubicBezTo>
                  <a:cubicBezTo>
                    <a:pt x="1924313" y="666260"/>
                    <a:pt x="1923943" y="666014"/>
                    <a:pt x="1923533" y="665768"/>
                  </a:cubicBezTo>
                  <a:cubicBezTo>
                    <a:pt x="1931249" y="559379"/>
                    <a:pt x="1922506" y="448638"/>
                    <a:pt x="1882939" y="375249"/>
                  </a:cubicBezTo>
                  <a:cubicBezTo>
                    <a:pt x="1869804" y="350868"/>
                    <a:pt x="1849898" y="290737"/>
                    <a:pt x="1782788" y="303583"/>
                  </a:cubicBezTo>
                  <a:cubicBezTo>
                    <a:pt x="1761773" y="307647"/>
                    <a:pt x="1699097" y="354234"/>
                    <a:pt x="1700944" y="379723"/>
                  </a:cubicBezTo>
                  <a:cubicBezTo>
                    <a:pt x="1700697" y="376398"/>
                    <a:pt x="1700246" y="374798"/>
                    <a:pt x="1700533" y="373278"/>
                  </a:cubicBezTo>
                  <a:cubicBezTo>
                    <a:pt x="1713093" y="300464"/>
                    <a:pt x="1731687" y="214515"/>
                    <a:pt x="1715761" y="141044"/>
                  </a:cubicBezTo>
                  <a:cubicBezTo>
                    <a:pt x="1707552" y="103200"/>
                    <a:pt x="1684813" y="66300"/>
                    <a:pt x="1649103" y="51196"/>
                  </a:cubicBezTo>
                  <a:cubicBezTo>
                    <a:pt x="1628088" y="42330"/>
                    <a:pt x="1604446" y="41632"/>
                    <a:pt x="1581912" y="44710"/>
                  </a:cubicBezTo>
                  <a:cubicBezTo>
                    <a:pt x="1504172" y="55259"/>
                    <a:pt x="1447653" y="106402"/>
                    <a:pt x="1413503" y="174085"/>
                  </a:cubicBezTo>
                  <a:cubicBezTo>
                    <a:pt x="1367532" y="265001"/>
                    <a:pt x="1328005" y="358707"/>
                    <a:pt x="1289751" y="453030"/>
                  </a:cubicBezTo>
                  <a:cubicBezTo>
                    <a:pt x="1288848" y="455288"/>
                    <a:pt x="1288848" y="458243"/>
                    <a:pt x="1284785" y="458858"/>
                  </a:cubicBezTo>
                  <a:cubicBezTo>
                    <a:pt x="1301203" y="411574"/>
                    <a:pt x="1316513" y="364290"/>
                    <a:pt x="1329442" y="316308"/>
                  </a:cubicBezTo>
                  <a:cubicBezTo>
                    <a:pt x="1361581" y="196948"/>
                    <a:pt x="1376972" y="100819"/>
                    <a:pt x="1290654" y="33341"/>
                  </a:cubicBezTo>
                  <a:cubicBezTo>
                    <a:pt x="1281911" y="26527"/>
                    <a:pt x="1248131" y="2105"/>
                    <a:pt x="1237090" y="546"/>
                  </a:cubicBezTo>
                  <a:close/>
                </a:path>
              </a:pathLst>
            </a:custGeom>
            <a:solidFill>
              <a:srgbClr val="F8CCAA"/>
            </a:solidFill>
            <a:ln w="63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xmlns="" id="{BC31BF55-EFF4-413A-8150-0BD7C20248FC}"/>
                </a:ext>
              </a:extLst>
            </p:cNvPr>
            <p:cNvSpPr/>
            <p:nvPr/>
          </p:nvSpPr>
          <p:spPr>
            <a:xfrm flipH="1">
              <a:off x="3514789" y="3517285"/>
              <a:ext cx="1671509" cy="2663749"/>
            </a:xfrm>
            <a:custGeom>
              <a:avLst/>
              <a:gdLst>
                <a:gd name="connsiteX0" fmla="*/ 1532482 w 2607670"/>
                <a:gd name="connsiteY0" fmla="*/ 3188873 h 4155632"/>
                <a:gd name="connsiteX1" fmla="*/ 1616686 w 2607670"/>
                <a:gd name="connsiteY1" fmla="*/ 3367527 h 4155632"/>
                <a:gd name="connsiteX2" fmla="*/ 1634359 w 2607670"/>
                <a:gd name="connsiteY2" fmla="*/ 3469020 h 4155632"/>
                <a:gd name="connsiteX3" fmla="*/ 1531329 w 2607670"/>
                <a:gd name="connsiteY3" fmla="*/ 3714013 h 4155632"/>
                <a:gd name="connsiteX4" fmla="*/ 1513848 w 2607670"/>
                <a:gd name="connsiteY4" fmla="*/ 3886455 h 4155632"/>
                <a:gd name="connsiteX5" fmla="*/ 1609899 w 2607670"/>
                <a:gd name="connsiteY5" fmla="*/ 3989806 h 4155632"/>
                <a:gd name="connsiteX6" fmla="*/ 1947164 w 2607670"/>
                <a:gd name="connsiteY6" fmla="*/ 4139260 h 4155632"/>
                <a:gd name="connsiteX7" fmla="*/ 1960739 w 2607670"/>
                <a:gd name="connsiteY7" fmla="*/ 4150530 h 4155632"/>
                <a:gd name="connsiteX8" fmla="*/ 1943962 w 2607670"/>
                <a:gd name="connsiteY8" fmla="*/ 4154820 h 4155632"/>
                <a:gd name="connsiteX9" fmla="*/ 989477 w 2607670"/>
                <a:gd name="connsiteY9" fmla="*/ 3829273 h 4155632"/>
                <a:gd name="connsiteX10" fmla="*/ 1462237 w 2607670"/>
                <a:gd name="connsiteY10" fmla="*/ 3557450 h 4155632"/>
                <a:gd name="connsiteX11" fmla="*/ 1535235 w 2607670"/>
                <a:gd name="connsiteY11" fmla="*/ 3363365 h 4155632"/>
                <a:gd name="connsiteX12" fmla="*/ 1532482 w 2607670"/>
                <a:gd name="connsiteY12" fmla="*/ 3188873 h 4155632"/>
                <a:gd name="connsiteX13" fmla="*/ 2252091 w 2607670"/>
                <a:gd name="connsiteY13" fmla="*/ 1914284 h 4155632"/>
                <a:gd name="connsiteX14" fmla="*/ 2386177 w 2607670"/>
                <a:gd name="connsiteY14" fmla="*/ 1941883 h 4155632"/>
                <a:gd name="connsiteX15" fmla="*/ 2562334 w 2607670"/>
                <a:gd name="connsiteY15" fmla="*/ 2081348 h 4155632"/>
                <a:gd name="connsiteX16" fmla="*/ 2252091 w 2607670"/>
                <a:gd name="connsiteY16" fmla="*/ 1914284 h 4155632"/>
                <a:gd name="connsiteX17" fmla="*/ 1577562 w 2607670"/>
                <a:gd name="connsiteY17" fmla="*/ 1759131 h 4155632"/>
                <a:gd name="connsiteX18" fmla="*/ 1609514 w 2607670"/>
                <a:gd name="connsiteY18" fmla="*/ 1857807 h 4155632"/>
                <a:gd name="connsiteX19" fmla="*/ 1669770 w 2607670"/>
                <a:gd name="connsiteY19" fmla="*/ 1907881 h 4155632"/>
                <a:gd name="connsiteX20" fmla="*/ 1821722 w 2607670"/>
                <a:gd name="connsiteY20" fmla="*/ 2069630 h 4155632"/>
                <a:gd name="connsiteX21" fmla="*/ 1933460 w 2607670"/>
                <a:gd name="connsiteY21" fmla="*/ 2148327 h 4155632"/>
                <a:gd name="connsiteX22" fmla="*/ 2050002 w 2607670"/>
                <a:gd name="connsiteY22" fmla="*/ 2185659 h 4155632"/>
                <a:gd name="connsiteX23" fmla="*/ 2092904 w 2607670"/>
                <a:gd name="connsiteY23" fmla="*/ 2083973 h 4155632"/>
                <a:gd name="connsiteX24" fmla="*/ 2134782 w 2607670"/>
                <a:gd name="connsiteY24" fmla="*/ 2248412 h 4155632"/>
                <a:gd name="connsiteX25" fmla="*/ 2164046 w 2607670"/>
                <a:gd name="connsiteY25" fmla="*/ 2288881 h 4155632"/>
                <a:gd name="connsiteX26" fmla="*/ 2498045 w 2607670"/>
                <a:gd name="connsiteY26" fmla="*/ 2565890 h 4155632"/>
                <a:gd name="connsiteX27" fmla="*/ 1988849 w 2607670"/>
                <a:gd name="connsiteY27" fmla="*/ 2256416 h 4155632"/>
                <a:gd name="connsiteX28" fmla="*/ 1892799 w 2607670"/>
                <a:gd name="connsiteY28" fmla="*/ 2251613 h 4155632"/>
                <a:gd name="connsiteX29" fmla="*/ 1614701 w 2607670"/>
                <a:gd name="connsiteY29" fmla="*/ 2508964 h 4155632"/>
                <a:gd name="connsiteX30" fmla="*/ 1785927 w 2607670"/>
                <a:gd name="connsiteY30" fmla="*/ 2234837 h 4155632"/>
                <a:gd name="connsiteX31" fmla="*/ 1783494 w 2607670"/>
                <a:gd name="connsiteY31" fmla="*/ 2144805 h 4155632"/>
                <a:gd name="connsiteX32" fmla="*/ 1690837 w 2607670"/>
                <a:gd name="connsiteY32" fmla="*/ 2000474 h 4155632"/>
                <a:gd name="connsiteX33" fmla="*/ 1567380 w 2607670"/>
                <a:gd name="connsiteY33" fmla="*/ 1951488 h 4155632"/>
                <a:gd name="connsiteX34" fmla="*/ 1335771 w 2607670"/>
                <a:gd name="connsiteY34" fmla="*/ 2087880 h 4155632"/>
                <a:gd name="connsiteX35" fmla="*/ 1386101 w 2607670"/>
                <a:gd name="connsiteY35" fmla="*/ 1903463 h 4155632"/>
                <a:gd name="connsiteX36" fmla="*/ 1311694 w 2607670"/>
                <a:gd name="connsiteY36" fmla="*/ 1802610 h 4155632"/>
                <a:gd name="connsiteX37" fmla="*/ 1446229 w 2607670"/>
                <a:gd name="connsiteY37" fmla="*/ 1868436 h 4155632"/>
                <a:gd name="connsiteX38" fmla="*/ 1541191 w 2607670"/>
                <a:gd name="connsiteY38" fmla="*/ 1825214 h 4155632"/>
                <a:gd name="connsiteX39" fmla="*/ 1577562 w 2607670"/>
                <a:gd name="connsiteY39" fmla="*/ 1759131 h 4155632"/>
                <a:gd name="connsiteX40" fmla="*/ 1660165 w 2607670"/>
                <a:gd name="connsiteY40" fmla="*/ 1458429 h 4155632"/>
                <a:gd name="connsiteX41" fmla="*/ 1579674 w 2607670"/>
                <a:gd name="connsiteY41" fmla="*/ 1740049 h 4155632"/>
                <a:gd name="connsiteX42" fmla="*/ 1660165 w 2607670"/>
                <a:gd name="connsiteY42" fmla="*/ 1458429 h 4155632"/>
                <a:gd name="connsiteX43" fmla="*/ 1812116 w 2607670"/>
                <a:gd name="connsiteY43" fmla="*/ 1317555 h 4155632"/>
                <a:gd name="connsiteX44" fmla="*/ 1868786 w 2607670"/>
                <a:gd name="connsiteY44" fmla="*/ 1348931 h 4155632"/>
                <a:gd name="connsiteX45" fmla="*/ 2077919 w 2607670"/>
                <a:gd name="connsiteY45" fmla="*/ 1468546 h 4155632"/>
                <a:gd name="connsiteX46" fmla="*/ 2111537 w 2607670"/>
                <a:gd name="connsiteY46" fmla="*/ 1507671 h 4155632"/>
                <a:gd name="connsiteX47" fmla="*/ 2132668 w 2607670"/>
                <a:gd name="connsiteY47" fmla="*/ 1567286 h 4155632"/>
                <a:gd name="connsiteX48" fmla="*/ 2129082 w 2607670"/>
                <a:gd name="connsiteY48" fmla="*/ 1570552 h 4155632"/>
                <a:gd name="connsiteX49" fmla="*/ 1810451 w 2607670"/>
                <a:gd name="connsiteY49" fmla="*/ 1320437 h 4155632"/>
                <a:gd name="connsiteX50" fmla="*/ 1812116 w 2607670"/>
                <a:gd name="connsiteY50" fmla="*/ 1317555 h 4155632"/>
                <a:gd name="connsiteX51" fmla="*/ 2419155 w 2607670"/>
                <a:gd name="connsiteY51" fmla="*/ 1253137 h 4155632"/>
                <a:gd name="connsiteX52" fmla="*/ 2607670 w 2607670"/>
                <a:gd name="connsiteY52" fmla="*/ 1332667 h 4155632"/>
                <a:gd name="connsiteX53" fmla="*/ 2607030 w 2607670"/>
                <a:gd name="connsiteY53" fmla="*/ 1335676 h 4155632"/>
                <a:gd name="connsiteX54" fmla="*/ 2459368 w 2607670"/>
                <a:gd name="connsiteY54" fmla="*/ 1336637 h 4155632"/>
                <a:gd name="connsiteX55" fmla="*/ 2419155 w 2607670"/>
                <a:gd name="connsiteY55" fmla="*/ 1253137 h 4155632"/>
                <a:gd name="connsiteX56" fmla="*/ 1273530 w 2607670"/>
                <a:gd name="connsiteY56" fmla="*/ 945199 h 4155632"/>
                <a:gd name="connsiteX57" fmla="*/ 1633399 w 2607670"/>
                <a:gd name="connsiteY57" fmla="*/ 1120651 h 4155632"/>
                <a:gd name="connsiteX58" fmla="*/ 1426762 w 2607670"/>
                <a:gd name="connsiteY58" fmla="*/ 1066415 h 4155632"/>
                <a:gd name="connsiteX59" fmla="*/ 1273530 w 2607670"/>
                <a:gd name="connsiteY59" fmla="*/ 945199 h 4155632"/>
                <a:gd name="connsiteX60" fmla="*/ 767216 w 2607670"/>
                <a:gd name="connsiteY60" fmla="*/ 842747 h 4155632"/>
                <a:gd name="connsiteX61" fmla="*/ 1073873 w 2607670"/>
                <a:gd name="connsiteY61" fmla="*/ 944048 h 4155632"/>
                <a:gd name="connsiteX62" fmla="*/ 1119337 w 2607670"/>
                <a:gd name="connsiteY62" fmla="*/ 1026203 h 4155632"/>
                <a:gd name="connsiteX63" fmla="*/ 1064332 w 2607670"/>
                <a:gd name="connsiteY63" fmla="*/ 1383703 h 4155632"/>
                <a:gd name="connsiteX64" fmla="*/ 953362 w 2607670"/>
                <a:gd name="connsiteY64" fmla="*/ 1640413 h 4155632"/>
                <a:gd name="connsiteX65" fmla="*/ 958805 w 2607670"/>
                <a:gd name="connsiteY65" fmla="*/ 1664874 h 4155632"/>
                <a:gd name="connsiteX66" fmla="*/ 1103264 w 2607670"/>
                <a:gd name="connsiteY66" fmla="*/ 1723208 h 4155632"/>
                <a:gd name="connsiteX67" fmla="*/ 1120361 w 2607670"/>
                <a:gd name="connsiteY67" fmla="*/ 1732365 h 4155632"/>
                <a:gd name="connsiteX68" fmla="*/ 1108387 w 2607670"/>
                <a:gd name="connsiteY68" fmla="*/ 1746132 h 4155632"/>
                <a:gd name="connsiteX69" fmla="*/ 1020469 w 2607670"/>
                <a:gd name="connsiteY69" fmla="*/ 1748630 h 4155632"/>
                <a:gd name="connsiteX70" fmla="*/ 916222 w 2607670"/>
                <a:gd name="connsiteY70" fmla="*/ 1704254 h 4155632"/>
                <a:gd name="connsiteX71" fmla="*/ 762670 w 2607670"/>
                <a:gd name="connsiteY71" fmla="*/ 1595653 h 4155632"/>
                <a:gd name="connsiteX72" fmla="*/ 883565 w 2607670"/>
                <a:gd name="connsiteY72" fmla="*/ 1630231 h 4155632"/>
                <a:gd name="connsiteX73" fmla="*/ 935945 w 2607670"/>
                <a:gd name="connsiteY73" fmla="*/ 1601736 h 4155632"/>
                <a:gd name="connsiteX74" fmla="*/ 1090266 w 2607670"/>
                <a:gd name="connsiteY74" fmla="*/ 1141208 h 4155632"/>
                <a:gd name="connsiteX75" fmla="*/ 1096093 w 2607670"/>
                <a:gd name="connsiteY75" fmla="*/ 1058925 h 4155632"/>
                <a:gd name="connsiteX76" fmla="*/ 1059017 w 2607670"/>
                <a:gd name="connsiteY76" fmla="*/ 1010451 h 4155632"/>
                <a:gd name="connsiteX77" fmla="*/ 767216 w 2607670"/>
                <a:gd name="connsiteY77" fmla="*/ 842747 h 4155632"/>
                <a:gd name="connsiteX78" fmla="*/ 239556 w 2607670"/>
                <a:gd name="connsiteY78" fmla="*/ 814026 h 4155632"/>
                <a:gd name="connsiteX79" fmla="*/ 448137 w 2607670"/>
                <a:gd name="connsiteY79" fmla="*/ 1006737 h 4155632"/>
                <a:gd name="connsiteX80" fmla="*/ 499172 w 2607670"/>
                <a:gd name="connsiteY80" fmla="*/ 1086971 h 4155632"/>
                <a:gd name="connsiteX81" fmla="*/ 496290 w 2607670"/>
                <a:gd name="connsiteY81" fmla="*/ 1142104 h 4155632"/>
                <a:gd name="connsiteX82" fmla="*/ 464850 w 2607670"/>
                <a:gd name="connsiteY82" fmla="*/ 1450682 h 4155632"/>
                <a:gd name="connsiteX83" fmla="*/ 496354 w 2607670"/>
                <a:gd name="connsiteY83" fmla="*/ 1523423 h 4155632"/>
                <a:gd name="connsiteX84" fmla="*/ 1413636 w 2607670"/>
                <a:gd name="connsiteY84" fmla="*/ 2598995 h 4155632"/>
                <a:gd name="connsiteX85" fmla="*/ 1564115 w 2607670"/>
                <a:gd name="connsiteY85" fmla="*/ 2704651 h 4155632"/>
                <a:gd name="connsiteX86" fmla="*/ 2044495 w 2607670"/>
                <a:gd name="connsiteY86" fmla="*/ 2839121 h 4155632"/>
                <a:gd name="connsiteX87" fmla="*/ 1589792 w 2607670"/>
                <a:gd name="connsiteY87" fmla="*/ 2764650 h 4155632"/>
                <a:gd name="connsiteX88" fmla="*/ 1272442 w 2607670"/>
                <a:gd name="connsiteY88" fmla="*/ 2526125 h 4155632"/>
                <a:gd name="connsiteX89" fmla="*/ 509673 w 2607670"/>
                <a:gd name="connsiteY89" fmla="*/ 1642141 h 4155632"/>
                <a:gd name="connsiteX90" fmla="*/ 382374 w 2607670"/>
                <a:gd name="connsiteY90" fmla="*/ 1555183 h 4155632"/>
                <a:gd name="connsiteX91" fmla="*/ 81608 w 2607670"/>
                <a:gd name="connsiteY91" fmla="*/ 1492174 h 4155632"/>
                <a:gd name="connsiteX92" fmla="*/ 3551 w 2607670"/>
                <a:gd name="connsiteY92" fmla="*/ 1478727 h 4155632"/>
                <a:gd name="connsiteX93" fmla="*/ 174777 w 2607670"/>
                <a:gd name="connsiteY93" fmla="*/ 1474373 h 4155632"/>
                <a:gd name="connsiteX94" fmla="*/ 379941 w 2607670"/>
                <a:gd name="connsiteY94" fmla="*/ 1481993 h 4155632"/>
                <a:gd name="connsiteX95" fmla="*/ 416312 w 2607670"/>
                <a:gd name="connsiteY95" fmla="*/ 1429166 h 4155632"/>
                <a:gd name="connsiteX96" fmla="*/ 437571 w 2607670"/>
                <a:gd name="connsiteY96" fmla="*/ 1186607 h 4155632"/>
                <a:gd name="connsiteX97" fmla="*/ 397934 w 2607670"/>
                <a:gd name="connsiteY97" fmla="*/ 1032926 h 4155632"/>
                <a:gd name="connsiteX98" fmla="*/ 239579 w 2607670"/>
                <a:gd name="connsiteY98" fmla="*/ 818670 h 4155632"/>
                <a:gd name="connsiteX99" fmla="*/ 239556 w 2607670"/>
                <a:gd name="connsiteY99" fmla="*/ 814026 h 4155632"/>
                <a:gd name="connsiteX100" fmla="*/ 2071132 w 2607670"/>
                <a:gd name="connsiteY100" fmla="*/ 740484 h 4155632"/>
                <a:gd name="connsiteX101" fmla="*/ 2086628 w 2607670"/>
                <a:gd name="connsiteY101" fmla="*/ 745798 h 4155632"/>
                <a:gd name="connsiteX102" fmla="*/ 2209125 w 2607670"/>
                <a:gd name="connsiteY102" fmla="*/ 833524 h 4155632"/>
                <a:gd name="connsiteX103" fmla="*/ 2207524 w 2607670"/>
                <a:gd name="connsiteY103" fmla="*/ 835445 h 4155632"/>
                <a:gd name="connsiteX104" fmla="*/ 1984751 w 2607670"/>
                <a:gd name="connsiteY104" fmla="*/ 766865 h 4155632"/>
                <a:gd name="connsiteX105" fmla="*/ 1984815 w 2607670"/>
                <a:gd name="connsiteY105" fmla="*/ 763023 h 4155632"/>
                <a:gd name="connsiteX106" fmla="*/ 2071132 w 2607670"/>
                <a:gd name="connsiteY106" fmla="*/ 740484 h 4155632"/>
                <a:gd name="connsiteX107" fmla="*/ 2483573 w 2607670"/>
                <a:gd name="connsiteY107" fmla="*/ 429666 h 4155632"/>
                <a:gd name="connsiteX108" fmla="*/ 2483609 w 2607670"/>
                <a:gd name="connsiteY108" fmla="*/ 429694 h 4155632"/>
                <a:gd name="connsiteX109" fmla="*/ 2483636 w 2607670"/>
                <a:gd name="connsiteY109" fmla="*/ 429666 h 4155632"/>
                <a:gd name="connsiteX110" fmla="*/ 2483629 w 2607670"/>
                <a:gd name="connsiteY110" fmla="*/ 429710 h 4155632"/>
                <a:gd name="connsiteX111" fmla="*/ 2485942 w 2607670"/>
                <a:gd name="connsiteY111" fmla="*/ 431523 h 4155632"/>
                <a:gd name="connsiteX112" fmla="*/ 2483573 w 2607670"/>
                <a:gd name="connsiteY112" fmla="*/ 432099 h 4155632"/>
                <a:gd name="connsiteX113" fmla="*/ 2483573 w 2607670"/>
                <a:gd name="connsiteY113" fmla="*/ 430050 h 4155632"/>
                <a:gd name="connsiteX114" fmla="*/ 2471830 w 2607670"/>
                <a:gd name="connsiteY114" fmla="*/ 501615 h 4155632"/>
                <a:gd name="connsiteX115" fmla="*/ 2455654 w 2607670"/>
                <a:gd name="connsiteY115" fmla="*/ 572653 h 4155632"/>
                <a:gd name="connsiteX116" fmla="*/ 2139904 w 2607670"/>
                <a:gd name="connsiteY116" fmla="*/ 1868949 h 4155632"/>
                <a:gd name="connsiteX117" fmla="*/ 2283339 w 2607670"/>
                <a:gd name="connsiteY117" fmla="*/ 960505 h 4155632"/>
                <a:gd name="connsiteX118" fmla="*/ 2398984 w 2607670"/>
                <a:gd name="connsiteY118" fmla="*/ 547744 h 4155632"/>
                <a:gd name="connsiteX119" fmla="*/ 2469059 w 2607670"/>
                <a:gd name="connsiteY119" fmla="*/ 444334 h 4155632"/>
                <a:gd name="connsiteX120" fmla="*/ 2483573 w 2607670"/>
                <a:gd name="connsiteY120" fmla="*/ 429729 h 4155632"/>
                <a:gd name="connsiteX121" fmla="*/ 1552716 w 2607670"/>
                <a:gd name="connsiteY121" fmla="*/ 324650 h 4155632"/>
                <a:gd name="connsiteX122" fmla="*/ 1843941 w 2607670"/>
                <a:gd name="connsiteY122" fmla="*/ 468918 h 4155632"/>
                <a:gd name="connsiteX123" fmla="*/ 1552716 w 2607670"/>
                <a:gd name="connsiteY123" fmla="*/ 324650 h 4155632"/>
                <a:gd name="connsiteX124" fmla="*/ 1464478 w 2607670"/>
                <a:gd name="connsiteY124" fmla="*/ 177669 h 4155632"/>
                <a:gd name="connsiteX125" fmla="*/ 1459611 w 2607670"/>
                <a:gd name="connsiteY125" fmla="*/ 197480 h 4155632"/>
                <a:gd name="connsiteX126" fmla="*/ 1320082 w 2607670"/>
                <a:gd name="connsiteY126" fmla="*/ 575214 h 4155632"/>
                <a:gd name="connsiteX127" fmla="*/ 1173189 w 2607670"/>
                <a:gd name="connsiteY127" fmla="*/ 959544 h 4155632"/>
                <a:gd name="connsiteX128" fmla="*/ 1291587 w 2607670"/>
                <a:gd name="connsiteY128" fmla="*/ 626121 h 4155632"/>
                <a:gd name="connsiteX129" fmla="*/ 1455129 w 2607670"/>
                <a:gd name="connsiteY129" fmla="*/ 195751 h 4155632"/>
                <a:gd name="connsiteX130" fmla="*/ 1464478 w 2607670"/>
                <a:gd name="connsiteY130" fmla="*/ 177669 h 4155632"/>
                <a:gd name="connsiteX131" fmla="*/ 1056264 w 2607670"/>
                <a:gd name="connsiteY131" fmla="*/ 126466 h 4155632"/>
                <a:gd name="connsiteX132" fmla="*/ 1388022 w 2607670"/>
                <a:gd name="connsiteY132" fmla="*/ 291802 h 4155632"/>
                <a:gd name="connsiteX133" fmla="*/ 1184780 w 2607670"/>
                <a:gd name="connsiteY133" fmla="*/ 287191 h 4155632"/>
                <a:gd name="connsiteX134" fmla="*/ 1056264 w 2607670"/>
                <a:gd name="connsiteY134" fmla="*/ 126466 h 4155632"/>
                <a:gd name="connsiteX135" fmla="*/ 2130300 w 2607670"/>
                <a:gd name="connsiteY135" fmla="*/ 0 h 4155632"/>
                <a:gd name="connsiteX136" fmla="*/ 1955488 w 2607670"/>
                <a:gd name="connsiteY136" fmla="*/ 605054 h 4155632"/>
                <a:gd name="connsiteX137" fmla="*/ 1698329 w 2607670"/>
                <a:gd name="connsiteY137" fmla="*/ 1185582 h 4155632"/>
                <a:gd name="connsiteX138" fmla="*/ 1894784 w 2607670"/>
                <a:gd name="connsiteY138" fmla="*/ 554531 h 4155632"/>
                <a:gd name="connsiteX139" fmla="*/ 2130300 w 2607670"/>
                <a:gd name="connsiteY139" fmla="*/ 0 h 4155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</a:cxnLst>
              <a:rect l="l" t="t" r="r" b="b"/>
              <a:pathLst>
                <a:path w="2607670" h="4155632">
                  <a:moveTo>
                    <a:pt x="1532482" y="3188873"/>
                  </a:moveTo>
                  <a:cubicBezTo>
                    <a:pt x="1566676" y="3245671"/>
                    <a:pt x="1596067" y="3304454"/>
                    <a:pt x="1616686" y="3367527"/>
                  </a:cubicBezTo>
                  <a:cubicBezTo>
                    <a:pt x="1627572" y="3400632"/>
                    <a:pt x="1639418" y="3433737"/>
                    <a:pt x="1634359" y="3469020"/>
                  </a:cubicBezTo>
                  <a:cubicBezTo>
                    <a:pt x="1629557" y="3502574"/>
                    <a:pt x="1541767" y="3681612"/>
                    <a:pt x="1531329" y="3714013"/>
                  </a:cubicBezTo>
                  <a:cubicBezTo>
                    <a:pt x="1509238" y="3782337"/>
                    <a:pt x="1505780" y="3843873"/>
                    <a:pt x="1513848" y="3886455"/>
                  </a:cubicBezTo>
                  <a:cubicBezTo>
                    <a:pt x="1521724" y="3927629"/>
                    <a:pt x="1576793" y="3967906"/>
                    <a:pt x="1609899" y="3989806"/>
                  </a:cubicBezTo>
                  <a:cubicBezTo>
                    <a:pt x="1672460" y="4031235"/>
                    <a:pt x="1903301" y="4117553"/>
                    <a:pt x="1947164" y="4139260"/>
                  </a:cubicBezTo>
                  <a:cubicBezTo>
                    <a:pt x="1952607" y="4141950"/>
                    <a:pt x="1962276" y="4143422"/>
                    <a:pt x="1960739" y="4150530"/>
                  </a:cubicBezTo>
                  <a:cubicBezTo>
                    <a:pt x="1959202" y="4158470"/>
                    <a:pt x="1949853" y="4154756"/>
                    <a:pt x="1943962" y="4154820"/>
                  </a:cubicBezTo>
                  <a:cubicBezTo>
                    <a:pt x="1817111" y="4155525"/>
                    <a:pt x="1271993" y="3999731"/>
                    <a:pt x="989477" y="3829273"/>
                  </a:cubicBezTo>
                  <a:cubicBezTo>
                    <a:pt x="1117032" y="3807054"/>
                    <a:pt x="1327254" y="3730854"/>
                    <a:pt x="1462237" y="3557450"/>
                  </a:cubicBezTo>
                  <a:cubicBezTo>
                    <a:pt x="1506100" y="3501037"/>
                    <a:pt x="1525951" y="3433994"/>
                    <a:pt x="1535235" y="3363365"/>
                  </a:cubicBezTo>
                  <a:cubicBezTo>
                    <a:pt x="1539846" y="3327954"/>
                    <a:pt x="1534979" y="3211861"/>
                    <a:pt x="1532482" y="3188873"/>
                  </a:cubicBezTo>
                  <a:close/>
                  <a:moveTo>
                    <a:pt x="2252091" y="1914284"/>
                  </a:moveTo>
                  <a:cubicBezTo>
                    <a:pt x="2304535" y="1909482"/>
                    <a:pt x="2347629" y="1915309"/>
                    <a:pt x="2386177" y="1941883"/>
                  </a:cubicBezTo>
                  <a:cubicBezTo>
                    <a:pt x="2445857" y="1983056"/>
                    <a:pt x="2562590" y="2077314"/>
                    <a:pt x="2562334" y="2081348"/>
                  </a:cubicBezTo>
                  <a:cubicBezTo>
                    <a:pt x="2458920" y="2025703"/>
                    <a:pt x="2355505" y="1969930"/>
                    <a:pt x="2252091" y="1914284"/>
                  </a:cubicBezTo>
                  <a:close/>
                  <a:moveTo>
                    <a:pt x="1577562" y="1759131"/>
                  </a:moveTo>
                  <a:cubicBezTo>
                    <a:pt x="1582172" y="1795950"/>
                    <a:pt x="1586654" y="1830016"/>
                    <a:pt x="1609514" y="1857807"/>
                  </a:cubicBezTo>
                  <a:cubicBezTo>
                    <a:pt x="1626355" y="1878362"/>
                    <a:pt x="1649664" y="1891232"/>
                    <a:pt x="1669770" y="1907881"/>
                  </a:cubicBezTo>
                  <a:cubicBezTo>
                    <a:pt x="1727400" y="1955458"/>
                    <a:pt x="1770431" y="2015714"/>
                    <a:pt x="1821722" y="2069630"/>
                  </a:cubicBezTo>
                  <a:cubicBezTo>
                    <a:pt x="1855468" y="2105233"/>
                    <a:pt x="1907399" y="2131166"/>
                    <a:pt x="1933460" y="2148327"/>
                  </a:cubicBezTo>
                  <a:cubicBezTo>
                    <a:pt x="1975531" y="2176054"/>
                    <a:pt x="2015616" y="2193151"/>
                    <a:pt x="2050002" y="2185659"/>
                  </a:cubicBezTo>
                  <a:cubicBezTo>
                    <a:pt x="2092264" y="2176438"/>
                    <a:pt x="2076191" y="2145958"/>
                    <a:pt x="2092904" y="2083973"/>
                  </a:cubicBezTo>
                  <a:cubicBezTo>
                    <a:pt x="2102765" y="2173620"/>
                    <a:pt x="2117173" y="2212297"/>
                    <a:pt x="2134782" y="2248412"/>
                  </a:cubicBezTo>
                  <a:cubicBezTo>
                    <a:pt x="2138496" y="2256032"/>
                    <a:pt x="2156938" y="2284143"/>
                    <a:pt x="2164046" y="2288881"/>
                  </a:cubicBezTo>
                  <a:cubicBezTo>
                    <a:pt x="2232946" y="2334793"/>
                    <a:pt x="2496764" y="2558142"/>
                    <a:pt x="2498045" y="2565890"/>
                  </a:cubicBezTo>
                  <a:cubicBezTo>
                    <a:pt x="2465131" y="2542262"/>
                    <a:pt x="2040909" y="2273513"/>
                    <a:pt x="1988849" y="2256416"/>
                  </a:cubicBezTo>
                  <a:cubicBezTo>
                    <a:pt x="1948380" y="2243161"/>
                    <a:pt x="1929106" y="2230226"/>
                    <a:pt x="1892799" y="2251613"/>
                  </a:cubicBezTo>
                  <a:cubicBezTo>
                    <a:pt x="1836257" y="2284911"/>
                    <a:pt x="1737902" y="2392103"/>
                    <a:pt x="1614701" y="2508964"/>
                  </a:cubicBezTo>
                  <a:cubicBezTo>
                    <a:pt x="1629493" y="2482903"/>
                    <a:pt x="1752630" y="2307835"/>
                    <a:pt x="1785927" y="2234837"/>
                  </a:cubicBezTo>
                  <a:cubicBezTo>
                    <a:pt x="1798286" y="2207686"/>
                    <a:pt x="1791498" y="2167985"/>
                    <a:pt x="1783494" y="2144805"/>
                  </a:cubicBezTo>
                  <a:cubicBezTo>
                    <a:pt x="1765692" y="2093258"/>
                    <a:pt x="1724071" y="2044401"/>
                    <a:pt x="1690837" y="2000474"/>
                  </a:cubicBezTo>
                  <a:cubicBezTo>
                    <a:pt x="1660741" y="1960645"/>
                    <a:pt x="1614957" y="1936248"/>
                    <a:pt x="1567380" y="1951488"/>
                  </a:cubicBezTo>
                  <a:cubicBezTo>
                    <a:pt x="1495471" y="1974604"/>
                    <a:pt x="1428107" y="2015137"/>
                    <a:pt x="1335771" y="2087880"/>
                  </a:cubicBezTo>
                  <a:cubicBezTo>
                    <a:pt x="1342494" y="2074304"/>
                    <a:pt x="1418566" y="1956547"/>
                    <a:pt x="1386101" y="1903463"/>
                  </a:cubicBezTo>
                  <a:cubicBezTo>
                    <a:pt x="1369004" y="1875544"/>
                    <a:pt x="1334234" y="1826494"/>
                    <a:pt x="1311694" y="1802610"/>
                  </a:cubicBezTo>
                  <a:cubicBezTo>
                    <a:pt x="1337820" y="1818362"/>
                    <a:pt x="1426827" y="1864146"/>
                    <a:pt x="1446229" y="1868436"/>
                  </a:cubicBezTo>
                  <a:cubicBezTo>
                    <a:pt x="1483816" y="1876761"/>
                    <a:pt x="1521276" y="1859664"/>
                    <a:pt x="1541191" y="1825214"/>
                  </a:cubicBezTo>
                  <a:cubicBezTo>
                    <a:pt x="1553293" y="1804339"/>
                    <a:pt x="1564499" y="1782887"/>
                    <a:pt x="1577562" y="1759131"/>
                  </a:cubicBezTo>
                  <a:close/>
                  <a:moveTo>
                    <a:pt x="1660165" y="1458429"/>
                  </a:moveTo>
                  <a:cubicBezTo>
                    <a:pt x="1659140" y="1496529"/>
                    <a:pt x="1600485" y="1715908"/>
                    <a:pt x="1579674" y="1740049"/>
                  </a:cubicBezTo>
                  <a:cubicBezTo>
                    <a:pt x="1572439" y="1684212"/>
                    <a:pt x="1624690" y="1520606"/>
                    <a:pt x="1660165" y="1458429"/>
                  </a:cubicBezTo>
                  <a:close/>
                  <a:moveTo>
                    <a:pt x="1812116" y="1317555"/>
                  </a:moveTo>
                  <a:cubicBezTo>
                    <a:pt x="1831070" y="1328057"/>
                    <a:pt x="1850088" y="1338174"/>
                    <a:pt x="1868786" y="1348931"/>
                  </a:cubicBezTo>
                  <a:cubicBezTo>
                    <a:pt x="1938518" y="1388824"/>
                    <a:pt x="2008059" y="1428973"/>
                    <a:pt x="2077919" y="1468546"/>
                  </a:cubicBezTo>
                  <a:cubicBezTo>
                    <a:pt x="2094184" y="1477767"/>
                    <a:pt x="2106799" y="1487756"/>
                    <a:pt x="2111537" y="1507671"/>
                  </a:cubicBezTo>
                  <a:cubicBezTo>
                    <a:pt x="2116404" y="1528033"/>
                    <a:pt x="2125432" y="1547500"/>
                    <a:pt x="2132668" y="1567286"/>
                  </a:cubicBezTo>
                  <a:cubicBezTo>
                    <a:pt x="2131452" y="1568375"/>
                    <a:pt x="2130299" y="1569463"/>
                    <a:pt x="2129082" y="1570552"/>
                  </a:cubicBezTo>
                  <a:cubicBezTo>
                    <a:pt x="2022914" y="1487180"/>
                    <a:pt x="1916619" y="1403808"/>
                    <a:pt x="1810451" y="1320437"/>
                  </a:cubicBezTo>
                  <a:cubicBezTo>
                    <a:pt x="1810963" y="1319476"/>
                    <a:pt x="1811540" y="1318515"/>
                    <a:pt x="1812116" y="1317555"/>
                  </a:cubicBezTo>
                  <a:close/>
                  <a:moveTo>
                    <a:pt x="2419155" y="1253137"/>
                  </a:moveTo>
                  <a:cubicBezTo>
                    <a:pt x="2485302" y="1280992"/>
                    <a:pt x="2546582" y="1306797"/>
                    <a:pt x="2607670" y="1332667"/>
                  </a:cubicBezTo>
                  <a:cubicBezTo>
                    <a:pt x="2607478" y="1333627"/>
                    <a:pt x="2607222" y="1334652"/>
                    <a:pt x="2607030" y="1335676"/>
                  </a:cubicBezTo>
                  <a:cubicBezTo>
                    <a:pt x="2556699" y="1337533"/>
                    <a:pt x="2522633" y="1340735"/>
                    <a:pt x="2459368" y="1336637"/>
                  </a:cubicBezTo>
                  <a:cubicBezTo>
                    <a:pt x="2433178" y="1334908"/>
                    <a:pt x="2427992" y="1287267"/>
                    <a:pt x="2419155" y="1253137"/>
                  </a:cubicBezTo>
                  <a:close/>
                  <a:moveTo>
                    <a:pt x="1273530" y="945199"/>
                  </a:moveTo>
                  <a:cubicBezTo>
                    <a:pt x="1360232" y="979394"/>
                    <a:pt x="1636216" y="1113159"/>
                    <a:pt x="1633399" y="1120651"/>
                  </a:cubicBezTo>
                  <a:cubicBezTo>
                    <a:pt x="1630325" y="1128976"/>
                    <a:pt x="1486826" y="1092284"/>
                    <a:pt x="1426762" y="1066415"/>
                  </a:cubicBezTo>
                  <a:cubicBezTo>
                    <a:pt x="1391736" y="1051240"/>
                    <a:pt x="1292036" y="970429"/>
                    <a:pt x="1273530" y="945199"/>
                  </a:cubicBezTo>
                  <a:close/>
                  <a:moveTo>
                    <a:pt x="767216" y="842747"/>
                  </a:moveTo>
                  <a:cubicBezTo>
                    <a:pt x="784505" y="846845"/>
                    <a:pt x="1057224" y="935532"/>
                    <a:pt x="1073873" y="944048"/>
                  </a:cubicBezTo>
                  <a:cubicBezTo>
                    <a:pt x="1107363" y="961145"/>
                    <a:pt x="1114662" y="993098"/>
                    <a:pt x="1119337" y="1026203"/>
                  </a:cubicBezTo>
                  <a:cubicBezTo>
                    <a:pt x="1126893" y="1079287"/>
                    <a:pt x="1122602" y="1208443"/>
                    <a:pt x="1064332" y="1383703"/>
                  </a:cubicBezTo>
                  <a:cubicBezTo>
                    <a:pt x="1050885" y="1424044"/>
                    <a:pt x="976158" y="1593540"/>
                    <a:pt x="953362" y="1640413"/>
                  </a:cubicBezTo>
                  <a:cubicBezTo>
                    <a:pt x="948239" y="1650914"/>
                    <a:pt x="949200" y="1657446"/>
                    <a:pt x="958805" y="1664874"/>
                  </a:cubicBezTo>
                  <a:cubicBezTo>
                    <a:pt x="1001515" y="1697915"/>
                    <a:pt x="1048836" y="1719238"/>
                    <a:pt x="1103264" y="1723208"/>
                  </a:cubicBezTo>
                  <a:cubicBezTo>
                    <a:pt x="1110692" y="1723720"/>
                    <a:pt x="1119081" y="1724361"/>
                    <a:pt x="1120361" y="1732365"/>
                  </a:cubicBezTo>
                  <a:cubicBezTo>
                    <a:pt x="1121386" y="1738960"/>
                    <a:pt x="1113830" y="1742930"/>
                    <a:pt x="1108387" y="1746132"/>
                  </a:cubicBezTo>
                  <a:cubicBezTo>
                    <a:pt x="1078419" y="1763613"/>
                    <a:pt x="1051397" y="1757530"/>
                    <a:pt x="1020469" y="1748630"/>
                  </a:cubicBezTo>
                  <a:cubicBezTo>
                    <a:pt x="978527" y="1736527"/>
                    <a:pt x="949648" y="1721415"/>
                    <a:pt x="916222" y="1704254"/>
                  </a:cubicBezTo>
                  <a:cubicBezTo>
                    <a:pt x="857760" y="1674158"/>
                    <a:pt x="804932" y="1641693"/>
                    <a:pt x="762670" y="1595653"/>
                  </a:cubicBezTo>
                  <a:cubicBezTo>
                    <a:pt x="746085" y="1570616"/>
                    <a:pt x="872103" y="1628887"/>
                    <a:pt x="883565" y="1630231"/>
                  </a:cubicBezTo>
                  <a:cubicBezTo>
                    <a:pt x="905977" y="1632793"/>
                    <a:pt x="926212" y="1622291"/>
                    <a:pt x="935945" y="1601736"/>
                  </a:cubicBezTo>
                  <a:cubicBezTo>
                    <a:pt x="1048644" y="1363148"/>
                    <a:pt x="1078483" y="1199350"/>
                    <a:pt x="1090266" y="1141208"/>
                  </a:cubicBezTo>
                  <a:cubicBezTo>
                    <a:pt x="1095708" y="1113865"/>
                    <a:pt x="1096669" y="1086523"/>
                    <a:pt x="1096093" y="1058925"/>
                  </a:cubicBezTo>
                  <a:cubicBezTo>
                    <a:pt x="1095580" y="1033887"/>
                    <a:pt x="1075858" y="1022425"/>
                    <a:pt x="1059017" y="1010451"/>
                  </a:cubicBezTo>
                  <a:cubicBezTo>
                    <a:pt x="1011312" y="976320"/>
                    <a:pt x="813961" y="870345"/>
                    <a:pt x="767216" y="842747"/>
                  </a:cubicBezTo>
                  <a:close/>
                  <a:moveTo>
                    <a:pt x="239556" y="814026"/>
                  </a:moveTo>
                  <a:cubicBezTo>
                    <a:pt x="259073" y="822925"/>
                    <a:pt x="404714" y="959615"/>
                    <a:pt x="448137" y="1006737"/>
                  </a:cubicBezTo>
                  <a:cubicBezTo>
                    <a:pt x="469652" y="1030109"/>
                    <a:pt x="491744" y="1053929"/>
                    <a:pt x="499172" y="1086971"/>
                  </a:cubicBezTo>
                  <a:cubicBezTo>
                    <a:pt x="503334" y="1105733"/>
                    <a:pt x="498467" y="1124110"/>
                    <a:pt x="496290" y="1142104"/>
                  </a:cubicBezTo>
                  <a:cubicBezTo>
                    <a:pt x="487966" y="1211964"/>
                    <a:pt x="460815" y="1416808"/>
                    <a:pt x="464850" y="1450682"/>
                  </a:cubicBezTo>
                  <a:cubicBezTo>
                    <a:pt x="469140" y="1487116"/>
                    <a:pt x="473238" y="1501523"/>
                    <a:pt x="496354" y="1523423"/>
                  </a:cubicBezTo>
                  <a:cubicBezTo>
                    <a:pt x="620387" y="1640860"/>
                    <a:pt x="1318866" y="2459338"/>
                    <a:pt x="1413636" y="2598995"/>
                  </a:cubicBezTo>
                  <a:cubicBezTo>
                    <a:pt x="1444052" y="2643819"/>
                    <a:pt x="1528064" y="2686273"/>
                    <a:pt x="1564115" y="2704651"/>
                  </a:cubicBezTo>
                  <a:cubicBezTo>
                    <a:pt x="1653762" y="2750307"/>
                    <a:pt x="1801039" y="2797500"/>
                    <a:pt x="2044495" y="2839121"/>
                  </a:cubicBezTo>
                  <a:cubicBezTo>
                    <a:pt x="1886076" y="2846421"/>
                    <a:pt x="1735020" y="2828300"/>
                    <a:pt x="1589792" y="2764650"/>
                  </a:cubicBezTo>
                  <a:cubicBezTo>
                    <a:pt x="1467232" y="2710926"/>
                    <a:pt x="1436880" y="2694213"/>
                    <a:pt x="1272442" y="2526125"/>
                  </a:cubicBezTo>
                  <a:cubicBezTo>
                    <a:pt x="1225697" y="2478356"/>
                    <a:pt x="571786" y="1706751"/>
                    <a:pt x="509673" y="1642141"/>
                  </a:cubicBezTo>
                  <a:cubicBezTo>
                    <a:pt x="463569" y="1594116"/>
                    <a:pt x="444103" y="1579388"/>
                    <a:pt x="382374" y="1555183"/>
                  </a:cubicBezTo>
                  <a:cubicBezTo>
                    <a:pt x="297850" y="1522014"/>
                    <a:pt x="171448" y="1503124"/>
                    <a:pt x="81608" y="1492174"/>
                  </a:cubicBezTo>
                  <a:cubicBezTo>
                    <a:pt x="56379" y="1489165"/>
                    <a:pt x="-16875" y="1483210"/>
                    <a:pt x="3551" y="1478727"/>
                  </a:cubicBezTo>
                  <a:cubicBezTo>
                    <a:pt x="61566" y="1465986"/>
                    <a:pt x="109207" y="1467585"/>
                    <a:pt x="174777" y="1474373"/>
                  </a:cubicBezTo>
                  <a:cubicBezTo>
                    <a:pt x="243613" y="1481545"/>
                    <a:pt x="310721" y="1482954"/>
                    <a:pt x="379941" y="1481993"/>
                  </a:cubicBezTo>
                  <a:cubicBezTo>
                    <a:pt x="407732" y="1481609"/>
                    <a:pt x="412278" y="1463168"/>
                    <a:pt x="416312" y="1429166"/>
                  </a:cubicBezTo>
                  <a:cubicBezTo>
                    <a:pt x="424316" y="1361419"/>
                    <a:pt x="433601" y="1254547"/>
                    <a:pt x="437571" y="1186607"/>
                  </a:cubicBezTo>
                  <a:cubicBezTo>
                    <a:pt x="442374" y="1104964"/>
                    <a:pt x="446792" y="1107205"/>
                    <a:pt x="397934" y="1032926"/>
                  </a:cubicBezTo>
                  <a:cubicBezTo>
                    <a:pt x="361948" y="978434"/>
                    <a:pt x="282162" y="881615"/>
                    <a:pt x="239579" y="818670"/>
                  </a:cubicBezTo>
                  <a:cubicBezTo>
                    <a:pt x="236553" y="814092"/>
                    <a:pt x="236767" y="812755"/>
                    <a:pt x="239556" y="814026"/>
                  </a:cubicBezTo>
                  <a:close/>
                  <a:moveTo>
                    <a:pt x="2071132" y="740484"/>
                  </a:moveTo>
                  <a:cubicBezTo>
                    <a:pt x="2078368" y="738435"/>
                    <a:pt x="2082210" y="742661"/>
                    <a:pt x="2086628" y="745798"/>
                  </a:cubicBezTo>
                  <a:cubicBezTo>
                    <a:pt x="2127546" y="774934"/>
                    <a:pt x="2168271" y="804261"/>
                    <a:pt x="2209125" y="833524"/>
                  </a:cubicBezTo>
                  <a:cubicBezTo>
                    <a:pt x="2208612" y="834165"/>
                    <a:pt x="2208036" y="834805"/>
                    <a:pt x="2207524" y="835445"/>
                  </a:cubicBezTo>
                  <a:cubicBezTo>
                    <a:pt x="2133309" y="812650"/>
                    <a:pt x="2058966" y="789725"/>
                    <a:pt x="1984751" y="766865"/>
                  </a:cubicBezTo>
                  <a:cubicBezTo>
                    <a:pt x="1984751" y="765521"/>
                    <a:pt x="1984815" y="764304"/>
                    <a:pt x="1984815" y="763023"/>
                  </a:cubicBezTo>
                  <a:cubicBezTo>
                    <a:pt x="2013630" y="755596"/>
                    <a:pt x="2042445" y="748424"/>
                    <a:pt x="2071132" y="740484"/>
                  </a:cubicBezTo>
                  <a:close/>
                  <a:moveTo>
                    <a:pt x="2483573" y="429666"/>
                  </a:moveTo>
                  <a:lnTo>
                    <a:pt x="2483609" y="429694"/>
                  </a:lnTo>
                  <a:lnTo>
                    <a:pt x="2483636" y="429666"/>
                  </a:lnTo>
                  <a:lnTo>
                    <a:pt x="2483629" y="429710"/>
                  </a:lnTo>
                  <a:lnTo>
                    <a:pt x="2485942" y="431523"/>
                  </a:lnTo>
                  <a:cubicBezTo>
                    <a:pt x="2485174" y="431523"/>
                    <a:pt x="2484405" y="432099"/>
                    <a:pt x="2483573" y="432099"/>
                  </a:cubicBezTo>
                  <a:lnTo>
                    <a:pt x="2483573" y="430050"/>
                  </a:lnTo>
                  <a:lnTo>
                    <a:pt x="2471830" y="501615"/>
                  </a:lnTo>
                  <a:cubicBezTo>
                    <a:pt x="2466748" y="525380"/>
                    <a:pt x="2460937" y="548992"/>
                    <a:pt x="2455654" y="572653"/>
                  </a:cubicBezTo>
                  <a:cubicBezTo>
                    <a:pt x="2408909" y="782299"/>
                    <a:pt x="2157193" y="1812599"/>
                    <a:pt x="2139904" y="1868949"/>
                  </a:cubicBezTo>
                  <a:cubicBezTo>
                    <a:pt x="2146051" y="1783400"/>
                    <a:pt x="2258750" y="1075765"/>
                    <a:pt x="2283339" y="960505"/>
                  </a:cubicBezTo>
                  <a:cubicBezTo>
                    <a:pt x="2313307" y="820463"/>
                    <a:pt x="2344555" y="680806"/>
                    <a:pt x="2398984" y="547744"/>
                  </a:cubicBezTo>
                  <a:cubicBezTo>
                    <a:pt x="2410510" y="519649"/>
                    <a:pt x="2447682" y="469258"/>
                    <a:pt x="2469059" y="444334"/>
                  </a:cubicBezTo>
                  <a:lnTo>
                    <a:pt x="2483573" y="429729"/>
                  </a:lnTo>
                  <a:close/>
                  <a:moveTo>
                    <a:pt x="1552716" y="324650"/>
                  </a:moveTo>
                  <a:cubicBezTo>
                    <a:pt x="1650239" y="372931"/>
                    <a:pt x="1745521" y="420188"/>
                    <a:pt x="1843941" y="468918"/>
                  </a:cubicBezTo>
                  <a:cubicBezTo>
                    <a:pt x="1726567" y="480828"/>
                    <a:pt x="1585117" y="411864"/>
                    <a:pt x="1552716" y="324650"/>
                  </a:cubicBezTo>
                  <a:close/>
                  <a:moveTo>
                    <a:pt x="1464478" y="177669"/>
                  </a:moveTo>
                  <a:cubicBezTo>
                    <a:pt x="1465343" y="178782"/>
                    <a:pt x="1463838" y="186210"/>
                    <a:pt x="1459611" y="197480"/>
                  </a:cubicBezTo>
                  <a:cubicBezTo>
                    <a:pt x="1446933" y="227768"/>
                    <a:pt x="1355685" y="480316"/>
                    <a:pt x="1320082" y="575214"/>
                  </a:cubicBezTo>
                  <a:cubicBezTo>
                    <a:pt x="1277884" y="687529"/>
                    <a:pt x="1189133" y="934955"/>
                    <a:pt x="1173189" y="959544"/>
                  </a:cubicBezTo>
                  <a:cubicBezTo>
                    <a:pt x="1175110" y="932970"/>
                    <a:pt x="1256625" y="719930"/>
                    <a:pt x="1291587" y="626121"/>
                  </a:cubicBezTo>
                  <a:cubicBezTo>
                    <a:pt x="1333977" y="512525"/>
                    <a:pt x="1443667" y="225847"/>
                    <a:pt x="1455129" y="195751"/>
                  </a:cubicBezTo>
                  <a:cubicBezTo>
                    <a:pt x="1460380" y="181759"/>
                    <a:pt x="1463614" y="176557"/>
                    <a:pt x="1464478" y="177669"/>
                  </a:cubicBezTo>
                  <a:close/>
                  <a:moveTo>
                    <a:pt x="1056264" y="126466"/>
                  </a:moveTo>
                  <a:cubicBezTo>
                    <a:pt x="1168323" y="183393"/>
                    <a:pt x="1276219" y="238846"/>
                    <a:pt x="1388022" y="291802"/>
                  </a:cubicBezTo>
                  <a:cubicBezTo>
                    <a:pt x="1372334" y="303968"/>
                    <a:pt x="1236134" y="301727"/>
                    <a:pt x="1184780" y="287191"/>
                  </a:cubicBezTo>
                  <a:cubicBezTo>
                    <a:pt x="1147256" y="276626"/>
                    <a:pt x="1073233" y="160020"/>
                    <a:pt x="1056264" y="126466"/>
                  </a:cubicBezTo>
                  <a:close/>
                  <a:moveTo>
                    <a:pt x="2130300" y="0"/>
                  </a:moveTo>
                  <a:cubicBezTo>
                    <a:pt x="2113459" y="91696"/>
                    <a:pt x="2000824" y="496645"/>
                    <a:pt x="1955488" y="605054"/>
                  </a:cubicBezTo>
                  <a:cubicBezTo>
                    <a:pt x="1914442" y="703280"/>
                    <a:pt x="1699033" y="1185838"/>
                    <a:pt x="1698329" y="1185582"/>
                  </a:cubicBezTo>
                  <a:cubicBezTo>
                    <a:pt x="1707934" y="1151965"/>
                    <a:pt x="1833824" y="729662"/>
                    <a:pt x="1894784" y="554531"/>
                  </a:cubicBezTo>
                  <a:cubicBezTo>
                    <a:pt x="1956448" y="377542"/>
                    <a:pt x="2122296" y="11398"/>
                    <a:pt x="2130300" y="0"/>
                  </a:cubicBezTo>
                  <a:close/>
                </a:path>
              </a:pathLst>
            </a:custGeom>
            <a:solidFill>
              <a:srgbClr val="F9B195"/>
            </a:solidFill>
            <a:ln w="63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EEF52936-0E58-4049-AC4D-5161DB56CA23}"/>
              </a:ext>
            </a:extLst>
          </p:cNvPr>
          <p:cNvGrpSpPr/>
          <p:nvPr/>
        </p:nvGrpSpPr>
        <p:grpSpPr>
          <a:xfrm rot="484493" flipH="1">
            <a:off x="1587176" y="394461"/>
            <a:ext cx="3414740" cy="4196097"/>
            <a:chOff x="7041554" y="448120"/>
            <a:chExt cx="4266223" cy="5242415"/>
          </a:xfrm>
        </p:grpSpPr>
        <p:sp>
          <p:nvSpPr>
            <p:cNvPr id="26" name="Graphic 2">
              <a:extLst>
                <a:ext uri="{FF2B5EF4-FFF2-40B4-BE49-F238E27FC236}">
                  <a16:creationId xmlns:a16="http://schemas.microsoft.com/office/drawing/2014/main" xmlns="" id="{6B51AACD-E42F-455E-A78C-0224B51ED9E9}"/>
                </a:ext>
              </a:extLst>
            </p:cNvPr>
            <p:cNvSpPr/>
            <p:nvPr/>
          </p:nvSpPr>
          <p:spPr>
            <a:xfrm>
              <a:off x="8002976" y="448120"/>
              <a:ext cx="3304801" cy="5242415"/>
            </a:xfrm>
            <a:custGeom>
              <a:avLst/>
              <a:gdLst>
                <a:gd name="connsiteX0" fmla="*/ 4191308 w 4321822"/>
                <a:gd name="connsiteY0" fmla="*/ 1071384 h 6855719"/>
                <a:gd name="connsiteX1" fmla="*/ 4048713 w 4321822"/>
                <a:gd name="connsiteY1" fmla="*/ 1021683 h 6855719"/>
                <a:gd name="connsiteX2" fmla="*/ 4186016 w 4321822"/>
                <a:gd name="connsiteY2" fmla="*/ 1273477 h 6855719"/>
                <a:gd name="connsiteX3" fmla="*/ 4002587 w 4321822"/>
                <a:gd name="connsiteY3" fmla="*/ 1605078 h 6855719"/>
                <a:gd name="connsiteX4" fmla="*/ 4027188 w 4321822"/>
                <a:gd name="connsiteY4" fmla="*/ 866860 h 6855719"/>
                <a:gd name="connsiteX5" fmla="*/ 4027188 w 4321822"/>
                <a:gd name="connsiteY5" fmla="*/ 866860 h 6855719"/>
                <a:gd name="connsiteX6" fmla="*/ 4027188 w 4321822"/>
                <a:gd name="connsiteY6" fmla="*/ 866860 h 6855719"/>
                <a:gd name="connsiteX7" fmla="*/ 4234787 w 4321822"/>
                <a:gd name="connsiteY7" fmla="*/ 580454 h 6855719"/>
                <a:gd name="connsiteX8" fmla="*/ 4321316 w 4321822"/>
                <a:gd name="connsiteY8" fmla="*/ 232906 h 6855719"/>
                <a:gd name="connsiteX9" fmla="*/ 4158269 w 4321822"/>
                <a:gd name="connsiteY9" fmla="*/ 13149 h 6855719"/>
                <a:gd name="connsiteX10" fmla="*/ 3961682 w 4321822"/>
                <a:gd name="connsiteY10" fmla="*/ 15438 h 6855719"/>
                <a:gd name="connsiteX11" fmla="*/ 4217553 w 4321822"/>
                <a:gd name="connsiteY11" fmla="*/ 183276 h 6855719"/>
                <a:gd name="connsiteX12" fmla="*/ 4228852 w 4321822"/>
                <a:gd name="connsiteY12" fmla="*/ 326014 h 6855719"/>
                <a:gd name="connsiteX13" fmla="*/ 4104492 w 4321822"/>
                <a:gd name="connsiteY13" fmla="*/ 666626 h 6855719"/>
                <a:gd name="connsiteX14" fmla="*/ 4022825 w 4321822"/>
                <a:gd name="connsiteY14" fmla="*/ 787624 h 6855719"/>
                <a:gd name="connsiteX15" fmla="*/ 3990430 w 4321822"/>
                <a:gd name="connsiteY15" fmla="*/ 314859 h 6855719"/>
                <a:gd name="connsiteX16" fmla="*/ 3950670 w 4321822"/>
                <a:gd name="connsiteY16" fmla="*/ 108761 h 6855719"/>
                <a:gd name="connsiteX17" fmla="*/ 3853628 w 4321822"/>
                <a:gd name="connsiteY17" fmla="*/ 85806 h 6855719"/>
                <a:gd name="connsiteX18" fmla="*/ 3742427 w 4321822"/>
                <a:gd name="connsiteY18" fmla="*/ 222179 h 6855719"/>
                <a:gd name="connsiteX19" fmla="*/ 3488774 w 4321822"/>
                <a:gd name="connsiteY19" fmla="*/ 589107 h 6855719"/>
                <a:gd name="connsiteX20" fmla="*/ 3240341 w 4321822"/>
                <a:gd name="connsiteY20" fmla="*/ 903402 h 6855719"/>
                <a:gd name="connsiteX21" fmla="*/ 3218530 w 4321822"/>
                <a:gd name="connsiteY21" fmla="*/ 855704 h 6855719"/>
                <a:gd name="connsiteX22" fmla="*/ 3153097 w 4321822"/>
                <a:gd name="connsiteY22" fmla="*/ 849125 h 6855719"/>
                <a:gd name="connsiteX23" fmla="*/ 2924043 w 4321822"/>
                <a:gd name="connsiteY23" fmla="*/ 1242798 h 6855719"/>
                <a:gd name="connsiteX24" fmla="*/ 2917250 w 4321822"/>
                <a:gd name="connsiteY24" fmla="*/ 1229855 h 6855719"/>
                <a:gd name="connsiteX25" fmla="*/ 3010073 w 4321822"/>
                <a:gd name="connsiteY25" fmla="*/ 787624 h 6855719"/>
                <a:gd name="connsiteX26" fmla="*/ 2963232 w 4321822"/>
                <a:gd name="connsiteY26" fmla="*/ 455880 h 6855719"/>
                <a:gd name="connsiteX27" fmla="*/ 2919181 w 4321822"/>
                <a:gd name="connsiteY27" fmla="*/ 342391 h 6855719"/>
                <a:gd name="connsiteX28" fmla="*/ 2860183 w 4321822"/>
                <a:gd name="connsiteY28" fmla="*/ 340531 h 6855719"/>
                <a:gd name="connsiteX29" fmla="*/ 2677756 w 4321822"/>
                <a:gd name="connsiteY29" fmla="*/ 753585 h 6855719"/>
                <a:gd name="connsiteX30" fmla="*/ 2677756 w 4321822"/>
                <a:gd name="connsiteY30" fmla="*/ 753585 h 6855719"/>
                <a:gd name="connsiteX31" fmla="*/ 2287015 w 4321822"/>
                <a:gd name="connsiteY31" fmla="*/ 1503388 h 6855719"/>
                <a:gd name="connsiteX32" fmla="*/ 2287015 w 4321822"/>
                <a:gd name="connsiteY32" fmla="*/ 1503388 h 6855719"/>
                <a:gd name="connsiteX33" fmla="*/ 2185468 w 4321822"/>
                <a:gd name="connsiteY33" fmla="*/ 1648343 h 6855719"/>
                <a:gd name="connsiteX34" fmla="*/ 2185468 w 4321822"/>
                <a:gd name="connsiteY34" fmla="*/ 1648343 h 6855719"/>
                <a:gd name="connsiteX35" fmla="*/ 2185468 w 4321822"/>
                <a:gd name="connsiteY35" fmla="*/ 1648343 h 6855719"/>
                <a:gd name="connsiteX36" fmla="*/ 1679663 w 4321822"/>
                <a:gd name="connsiteY36" fmla="*/ 2211786 h 6855719"/>
                <a:gd name="connsiteX37" fmla="*/ 1318885 w 4321822"/>
                <a:gd name="connsiteY37" fmla="*/ 2716517 h 6855719"/>
                <a:gd name="connsiteX38" fmla="*/ 1126447 w 4321822"/>
                <a:gd name="connsiteY38" fmla="*/ 3224396 h 6855719"/>
                <a:gd name="connsiteX39" fmla="*/ 1058796 w 4321822"/>
                <a:gd name="connsiteY39" fmla="*/ 3442507 h 6855719"/>
                <a:gd name="connsiteX40" fmla="*/ 1013601 w 4321822"/>
                <a:gd name="connsiteY40" fmla="*/ 3357622 h 6855719"/>
                <a:gd name="connsiteX41" fmla="*/ 823951 w 4321822"/>
                <a:gd name="connsiteY41" fmla="*/ 3068142 h 6855719"/>
                <a:gd name="connsiteX42" fmla="*/ 422697 w 4321822"/>
                <a:gd name="connsiteY42" fmla="*/ 2940493 h 6855719"/>
                <a:gd name="connsiteX43" fmla="*/ 17510 w 4321822"/>
                <a:gd name="connsiteY43" fmla="*/ 3251141 h 6855719"/>
                <a:gd name="connsiteX44" fmla="*/ 133 w 4321822"/>
                <a:gd name="connsiteY44" fmla="*/ 3309852 h 6855719"/>
                <a:gd name="connsiteX45" fmla="*/ 81227 w 4321822"/>
                <a:gd name="connsiteY45" fmla="*/ 3459312 h 6855719"/>
                <a:gd name="connsiteX46" fmla="*/ 53552 w 4321822"/>
                <a:gd name="connsiteY46" fmla="*/ 3555496 h 6855719"/>
                <a:gd name="connsiteX47" fmla="*/ 161464 w 4321822"/>
                <a:gd name="connsiteY47" fmla="*/ 3631728 h 6855719"/>
                <a:gd name="connsiteX48" fmla="*/ 344820 w 4321822"/>
                <a:gd name="connsiteY48" fmla="*/ 3936655 h 6855719"/>
                <a:gd name="connsiteX49" fmla="*/ 344820 w 4321822"/>
                <a:gd name="connsiteY49" fmla="*/ 3936655 h 6855719"/>
                <a:gd name="connsiteX50" fmla="*/ 405248 w 4321822"/>
                <a:gd name="connsiteY50" fmla="*/ 4303369 h 6855719"/>
                <a:gd name="connsiteX51" fmla="*/ 640093 w 4321822"/>
                <a:gd name="connsiteY51" fmla="*/ 4689033 h 6855719"/>
                <a:gd name="connsiteX52" fmla="*/ 966546 w 4321822"/>
                <a:gd name="connsiteY52" fmla="*/ 4942686 h 6855719"/>
                <a:gd name="connsiteX53" fmla="*/ 1559809 w 4321822"/>
                <a:gd name="connsiteY53" fmla="*/ 5180678 h 6855719"/>
                <a:gd name="connsiteX54" fmla="*/ 1851864 w 4321822"/>
                <a:gd name="connsiteY54" fmla="*/ 5230092 h 6855719"/>
                <a:gd name="connsiteX55" fmla="*/ 2326346 w 4321822"/>
                <a:gd name="connsiteY55" fmla="*/ 5550967 h 6855719"/>
                <a:gd name="connsiteX56" fmla="*/ 2689556 w 4321822"/>
                <a:gd name="connsiteY56" fmla="*/ 6342748 h 6855719"/>
                <a:gd name="connsiteX57" fmla="*/ 2795322 w 4321822"/>
                <a:gd name="connsiteY57" fmla="*/ 6797135 h 6855719"/>
                <a:gd name="connsiteX58" fmla="*/ 2850171 w 4321822"/>
                <a:gd name="connsiteY58" fmla="*/ 6852556 h 6855719"/>
                <a:gd name="connsiteX59" fmla="*/ 2926332 w 4321822"/>
                <a:gd name="connsiteY59" fmla="*/ 6846335 h 6855719"/>
                <a:gd name="connsiteX60" fmla="*/ 3140510 w 4321822"/>
                <a:gd name="connsiteY60" fmla="*/ 6733489 h 6855719"/>
                <a:gd name="connsiteX61" fmla="*/ 3245991 w 4321822"/>
                <a:gd name="connsiteY61" fmla="*/ 6657257 h 6855719"/>
                <a:gd name="connsiteX62" fmla="*/ 3245991 w 4321822"/>
                <a:gd name="connsiteY62" fmla="*/ 6657257 h 6855719"/>
                <a:gd name="connsiteX63" fmla="*/ 3245991 w 4321822"/>
                <a:gd name="connsiteY63" fmla="*/ 6657257 h 6855719"/>
                <a:gd name="connsiteX64" fmla="*/ 3083301 w 4321822"/>
                <a:gd name="connsiteY64" fmla="*/ 6810150 h 6855719"/>
                <a:gd name="connsiteX65" fmla="*/ 3147876 w 4321822"/>
                <a:gd name="connsiteY65" fmla="*/ 6813082 h 6855719"/>
                <a:gd name="connsiteX66" fmla="*/ 3301126 w 4321822"/>
                <a:gd name="connsiteY66" fmla="*/ 6707173 h 6855719"/>
                <a:gd name="connsiteX67" fmla="*/ 3326799 w 4321822"/>
                <a:gd name="connsiteY67" fmla="*/ 6582599 h 6855719"/>
                <a:gd name="connsiteX68" fmla="*/ 3353759 w 4321822"/>
                <a:gd name="connsiteY68" fmla="*/ 6556854 h 6855719"/>
                <a:gd name="connsiteX69" fmla="*/ 3356691 w 4321822"/>
                <a:gd name="connsiteY69" fmla="*/ 6553136 h 6855719"/>
                <a:gd name="connsiteX70" fmla="*/ 3353759 w 4321822"/>
                <a:gd name="connsiteY70" fmla="*/ 6556854 h 6855719"/>
                <a:gd name="connsiteX71" fmla="*/ 3391732 w 4321822"/>
                <a:gd name="connsiteY71" fmla="*/ 6524459 h 6855719"/>
                <a:gd name="connsiteX72" fmla="*/ 3540119 w 4321822"/>
                <a:gd name="connsiteY72" fmla="*/ 6373712 h 6855719"/>
                <a:gd name="connsiteX73" fmla="*/ 3540119 w 4321822"/>
                <a:gd name="connsiteY73" fmla="*/ 6373712 h 6855719"/>
                <a:gd name="connsiteX74" fmla="*/ 3439502 w 4321822"/>
                <a:gd name="connsiteY74" fmla="*/ 6583171 h 6855719"/>
                <a:gd name="connsiteX75" fmla="*/ 3425915 w 4321822"/>
                <a:gd name="connsiteY75" fmla="*/ 6591967 h 6855719"/>
                <a:gd name="connsiteX76" fmla="*/ 3599903 w 4321822"/>
                <a:gd name="connsiteY76" fmla="*/ 6461958 h 6855719"/>
                <a:gd name="connsiteX77" fmla="*/ 3593467 w 4321822"/>
                <a:gd name="connsiteY77" fmla="*/ 6304489 h 6855719"/>
                <a:gd name="connsiteX78" fmla="*/ 3593467 w 4321822"/>
                <a:gd name="connsiteY78" fmla="*/ 6304489 h 6855719"/>
                <a:gd name="connsiteX79" fmla="*/ 3593467 w 4321822"/>
                <a:gd name="connsiteY79" fmla="*/ 6304489 h 6855719"/>
                <a:gd name="connsiteX80" fmla="*/ 3765024 w 4321822"/>
                <a:gd name="connsiteY80" fmla="*/ 6100536 h 6855719"/>
                <a:gd name="connsiteX81" fmla="*/ 3722618 w 4321822"/>
                <a:gd name="connsiteY81" fmla="*/ 6287326 h 6855719"/>
                <a:gd name="connsiteX82" fmla="*/ 3714466 w 4321822"/>
                <a:gd name="connsiteY82" fmla="*/ 6300913 h 6855719"/>
                <a:gd name="connsiteX83" fmla="*/ 3835607 w 4321822"/>
                <a:gd name="connsiteY83" fmla="*/ 6166113 h 6855719"/>
                <a:gd name="connsiteX84" fmla="*/ 3809148 w 4321822"/>
                <a:gd name="connsiteY84" fmla="*/ 6040609 h 6855719"/>
                <a:gd name="connsiteX85" fmla="*/ 3858634 w 4321822"/>
                <a:gd name="connsiteY85" fmla="*/ 5965951 h 6855719"/>
                <a:gd name="connsiteX86" fmla="*/ 3954245 w 4321822"/>
                <a:gd name="connsiteY86" fmla="*/ 5726743 h 6855719"/>
                <a:gd name="connsiteX87" fmla="*/ 3870934 w 4321822"/>
                <a:gd name="connsiteY87" fmla="*/ 5608462 h 6855719"/>
                <a:gd name="connsiteX88" fmla="*/ 3694442 w 4321822"/>
                <a:gd name="connsiteY88" fmla="*/ 5569846 h 6855719"/>
                <a:gd name="connsiteX89" fmla="*/ 3357978 w 4321822"/>
                <a:gd name="connsiteY89" fmla="*/ 5451851 h 6855719"/>
                <a:gd name="connsiteX90" fmla="*/ 2888287 w 4321822"/>
                <a:gd name="connsiteY90" fmla="*/ 5107235 h 6855719"/>
                <a:gd name="connsiteX91" fmla="*/ 2441695 w 4321822"/>
                <a:gd name="connsiteY91" fmla="*/ 4564244 h 6855719"/>
                <a:gd name="connsiteX92" fmla="*/ 2318408 w 4321822"/>
                <a:gd name="connsiteY92" fmla="*/ 4406918 h 6855719"/>
                <a:gd name="connsiteX93" fmla="*/ 2737326 w 4321822"/>
                <a:gd name="connsiteY93" fmla="*/ 4226779 h 6855719"/>
                <a:gd name="connsiteX94" fmla="*/ 3097317 w 4321822"/>
                <a:gd name="connsiteY94" fmla="*/ 4130738 h 6855719"/>
                <a:gd name="connsiteX95" fmla="*/ 3110976 w 4321822"/>
                <a:gd name="connsiteY95" fmla="*/ 3910911 h 6855719"/>
                <a:gd name="connsiteX96" fmla="*/ 3031597 w 4321822"/>
                <a:gd name="connsiteY96" fmla="*/ 4097628 h 6855719"/>
                <a:gd name="connsiteX97" fmla="*/ 2826787 w 4321822"/>
                <a:gd name="connsiteY97" fmla="*/ 4158843 h 6855719"/>
                <a:gd name="connsiteX98" fmla="*/ 3198292 w 4321822"/>
                <a:gd name="connsiteY98" fmla="*/ 3744145 h 6855719"/>
                <a:gd name="connsiteX99" fmla="*/ 3198292 w 4321822"/>
                <a:gd name="connsiteY99" fmla="*/ 3744145 h 6855719"/>
                <a:gd name="connsiteX100" fmla="*/ 3439574 w 4321822"/>
                <a:gd name="connsiteY100" fmla="*/ 3648319 h 6855719"/>
                <a:gd name="connsiteX101" fmla="*/ 3486485 w 4321822"/>
                <a:gd name="connsiteY101" fmla="*/ 3418694 h 6855719"/>
                <a:gd name="connsiteX102" fmla="*/ 3462243 w 4321822"/>
                <a:gd name="connsiteY102" fmla="*/ 3388373 h 6855719"/>
                <a:gd name="connsiteX103" fmla="*/ 3437285 w 4321822"/>
                <a:gd name="connsiteY103" fmla="*/ 3564650 h 6855719"/>
                <a:gd name="connsiteX104" fmla="*/ 3262152 w 4321822"/>
                <a:gd name="connsiteY104" fmla="*/ 3668985 h 6855719"/>
                <a:gd name="connsiteX105" fmla="*/ 3488130 w 4321822"/>
                <a:gd name="connsiteY105" fmla="*/ 3315359 h 6855719"/>
                <a:gd name="connsiteX106" fmla="*/ 3545483 w 4321822"/>
                <a:gd name="connsiteY106" fmla="*/ 3201941 h 6855719"/>
                <a:gd name="connsiteX107" fmla="*/ 3545483 w 4321822"/>
                <a:gd name="connsiteY107" fmla="*/ 3201941 h 6855719"/>
                <a:gd name="connsiteX108" fmla="*/ 3545483 w 4321822"/>
                <a:gd name="connsiteY108" fmla="*/ 3201941 h 6855719"/>
                <a:gd name="connsiteX109" fmla="*/ 3754512 w 4321822"/>
                <a:gd name="connsiteY109" fmla="*/ 3088880 h 6855719"/>
                <a:gd name="connsiteX110" fmla="*/ 3835965 w 4321822"/>
                <a:gd name="connsiteY110" fmla="*/ 2910887 h 6855719"/>
                <a:gd name="connsiteX111" fmla="*/ 3764023 w 4321822"/>
                <a:gd name="connsiteY111" fmla="*/ 2795610 h 6855719"/>
                <a:gd name="connsiteX112" fmla="*/ 3761807 w 4321822"/>
                <a:gd name="connsiteY112" fmla="*/ 2973603 h 6855719"/>
                <a:gd name="connsiteX113" fmla="*/ 3600547 w 4321822"/>
                <a:gd name="connsiteY113" fmla="*/ 3113051 h 6855719"/>
                <a:gd name="connsiteX114" fmla="*/ 3813366 w 4321822"/>
                <a:gd name="connsiteY114" fmla="*/ 2559620 h 6855719"/>
                <a:gd name="connsiteX115" fmla="*/ 3813366 w 4321822"/>
                <a:gd name="connsiteY115" fmla="*/ 2559620 h 6855719"/>
                <a:gd name="connsiteX116" fmla="*/ 4078748 w 4321822"/>
                <a:gd name="connsiteY116" fmla="*/ 2325633 h 6855719"/>
                <a:gd name="connsiteX117" fmla="*/ 3984924 w 4321822"/>
                <a:gd name="connsiteY117" fmla="*/ 2011051 h 6855719"/>
                <a:gd name="connsiteX118" fmla="*/ 4035411 w 4321822"/>
                <a:gd name="connsiteY118" fmla="*/ 2253191 h 6855719"/>
                <a:gd name="connsiteX119" fmla="*/ 3845904 w 4321822"/>
                <a:gd name="connsiteY119" fmla="*/ 2460862 h 6855719"/>
                <a:gd name="connsiteX120" fmla="*/ 3954674 w 4321822"/>
                <a:gd name="connsiteY120" fmla="*/ 1971648 h 6855719"/>
                <a:gd name="connsiteX121" fmla="*/ 3990645 w 4321822"/>
                <a:gd name="connsiteY121" fmla="*/ 1725147 h 6855719"/>
                <a:gd name="connsiteX122" fmla="*/ 4133669 w 4321822"/>
                <a:gd name="connsiteY122" fmla="*/ 1569536 h 6855719"/>
                <a:gd name="connsiteX123" fmla="*/ 4266324 w 4321822"/>
                <a:gd name="connsiteY123" fmla="*/ 1287851 h 6855719"/>
                <a:gd name="connsiteX124" fmla="*/ 4191308 w 4321822"/>
                <a:gd name="connsiteY124" fmla="*/ 1071384 h 6855719"/>
                <a:gd name="connsiteX125" fmla="*/ 3032241 w 4321822"/>
                <a:gd name="connsiteY125" fmla="*/ 3712465 h 6855719"/>
                <a:gd name="connsiteX126" fmla="*/ 3032170 w 4321822"/>
                <a:gd name="connsiteY126" fmla="*/ 3712536 h 6855719"/>
                <a:gd name="connsiteX127" fmla="*/ 3032170 w 4321822"/>
                <a:gd name="connsiteY127" fmla="*/ 3712465 h 6855719"/>
                <a:gd name="connsiteX128" fmla="*/ 3032241 w 4321822"/>
                <a:gd name="connsiteY128" fmla="*/ 3712465 h 6855719"/>
                <a:gd name="connsiteX129" fmla="*/ 3032241 w 4321822"/>
                <a:gd name="connsiteY129" fmla="*/ 3712465 h 6855719"/>
                <a:gd name="connsiteX130" fmla="*/ 3032241 w 4321822"/>
                <a:gd name="connsiteY130" fmla="*/ 3712465 h 6855719"/>
                <a:gd name="connsiteX131" fmla="*/ 3139294 w 4321822"/>
                <a:gd name="connsiteY131" fmla="*/ 2731678 h 6855719"/>
                <a:gd name="connsiteX132" fmla="*/ 3141369 w 4321822"/>
                <a:gd name="connsiteY132" fmla="*/ 2731749 h 6855719"/>
                <a:gd name="connsiteX133" fmla="*/ 3140939 w 4321822"/>
                <a:gd name="connsiteY133" fmla="*/ 2732250 h 6855719"/>
                <a:gd name="connsiteX134" fmla="*/ 3139294 w 4321822"/>
                <a:gd name="connsiteY134" fmla="*/ 2731678 h 6855719"/>
                <a:gd name="connsiteX135" fmla="*/ 2438119 w 4321822"/>
                <a:gd name="connsiteY135" fmla="*/ 3614350 h 6855719"/>
                <a:gd name="connsiteX136" fmla="*/ 2439192 w 4321822"/>
                <a:gd name="connsiteY136" fmla="*/ 3615423 h 6855719"/>
                <a:gd name="connsiteX137" fmla="*/ 2439049 w 4321822"/>
                <a:gd name="connsiteY137" fmla="*/ 3615495 h 6855719"/>
                <a:gd name="connsiteX138" fmla="*/ 2438119 w 4321822"/>
                <a:gd name="connsiteY138" fmla="*/ 3614350 h 6855719"/>
                <a:gd name="connsiteX139" fmla="*/ 3181630 w 4321822"/>
                <a:gd name="connsiteY139" fmla="*/ 3229115 h 6855719"/>
                <a:gd name="connsiteX140" fmla="*/ 3181773 w 4321822"/>
                <a:gd name="connsiteY140" fmla="*/ 3228901 h 6855719"/>
                <a:gd name="connsiteX141" fmla="*/ 3182130 w 4321822"/>
                <a:gd name="connsiteY141" fmla="*/ 3229115 h 6855719"/>
                <a:gd name="connsiteX142" fmla="*/ 3181630 w 4321822"/>
                <a:gd name="connsiteY142" fmla="*/ 3229115 h 6855719"/>
                <a:gd name="connsiteX143" fmla="*/ 3256217 w 4321822"/>
                <a:gd name="connsiteY143" fmla="*/ 2709795 h 6855719"/>
                <a:gd name="connsiteX144" fmla="*/ 3256360 w 4321822"/>
                <a:gd name="connsiteY144" fmla="*/ 2709795 h 6855719"/>
                <a:gd name="connsiteX145" fmla="*/ 3256360 w 4321822"/>
                <a:gd name="connsiteY145" fmla="*/ 2709867 h 6855719"/>
                <a:gd name="connsiteX146" fmla="*/ 3256217 w 4321822"/>
                <a:gd name="connsiteY146" fmla="*/ 2709795 h 6855719"/>
                <a:gd name="connsiteX147" fmla="*/ 3256217 w 4321822"/>
                <a:gd name="connsiteY147" fmla="*/ 2709795 h 6855719"/>
                <a:gd name="connsiteX148" fmla="*/ 3256217 w 4321822"/>
                <a:gd name="connsiteY148" fmla="*/ 2709795 h 6855719"/>
                <a:gd name="connsiteX149" fmla="*/ 2722880 w 4321822"/>
                <a:gd name="connsiteY149" fmla="*/ 3695016 h 6855719"/>
                <a:gd name="connsiteX150" fmla="*/ 2721808 w 4321822"/>
                <a:gd name="connsiteY150" fmla="*/ 3695159 h 6855719"/>
                <a:gd name="connsiteX151" fmla="*/ 2721879 w 4321822"/>
                <a:gd name="connsiteY151" fmla="*/ 3694801 h 6855719"/>
                <a:gd name="connsiteX152" fmla="*/ 2722880 w 4321822"/>
                <a:gd name="connsiteY152" fmla="*/ 3695016 h 6855719"/>
                <a:gd name="connsiteX153" fmla="*/ 3353044 w 4321822"/>
                <a:gd name="connsiteY153" fmla="*/ 2078058 h 6855719"/>
                <a:gd name="connsiteX154" fmla="*/ 3352901 w 4321822"/>
                <a:gd name="connsiteY154" fmla="*/ 2077987 h 6855719"/>
                <a:gd name="connsiteX155" fmla="*/ 3353044 w 4321822"/>
                <a:gd name="connsiteY155" fmla="*/ 2077915 h 6855719"/>
                <a:gd name="connsiteX156" fmla="*/ 3353044 w 4321822"/>
                <a:gd name="connsiteY156" fmla="*/ 2078058 h 6855719"/>
                <a:gd name="connsiteX157" fmla="*/ 3128210 w 4321822"/>
                <a:gd name="connsiteY157" fmla="*/ 2725671 h 6855719"/>
                <a:gd name="connsiteX158" fmla="*/ 3128282 w 4321822"/>
                <a:gd name="connsiteY158" fmla="*/ 2725599 h 6855719"/>
                <a:gd name="connsiteX159" fmla="*/ 3128568 w 4321822"/>
                <a:gd name="connsiteY159" fmla="*/ 2725671 h 6855719"/>
                <a:gd name="connsiteX160" fmla="*/ 3128210 w 4321822"/>
                <a:gd name="connsiteY160" fmla="*/ 2725671 h 6855719"/>
                <a:gd name="connsiteX161" fmla="*/ 2146994 w 4321822"/>
                <a:gd name="connsiteY161" fmla="*/ 4055437 h 6855719"/>
                <a:gd name="connsiteX162" fmla="*/ 2147638 w 4321822"/>
                <a:gd name="connsiteY162" fmla="*/ 4054864 h 6855719"/>
                <a:gd name="connsiteX163" fmla="*/ 2147423 w 4321822"/>
                <a:gd name="connsiteY163" fmla="*/ 4055722 h 6855719"/>
                <a:gd name="connsiteX164" fmla="*/ 2146994 w 4321822"/>
                <a:gd name="connsiteY164" fmla="*/ 4055437 h 6855719"/>
                <a:gd name="connsiteX165" fmla="*/ 2593372 w 4321822"/>
                <a:gd name="connsiteY165" fmla="*/ 4166566 h 6855719"/>
                <a:gd name="connsiteX166" fmla="*/ 2593658 w 4321822"/>
                <a:gd name="connsiteY166" fmla="*/ 4165922 h 6855719"/>
                <a:gd name="connsiteX167" fmla="*/ 2594445 w 4321822"/>
                <a:gd name="connsiteY167" fmla="*/ 4166280 h 6855719"/>
                <a:gd name="connsiteX168" fmla="*/ 2593372 w 4321822"/>
                <a:gd name="connsiteY168" fmla="*/ 4166566 h 6855719"/>
                <a:gd name="connsiteX169" fmla="*/ 3277742 w 4321822"/>
                <a:gd name="connsiteY169" fmla="*/ 2747697 h 6855719"/>
                <a:gd name="connsiteX170" fmla="*/ 3277670 w 4321822"/>
                <a:gd name="connsiteY170" fmla="*/ 2746981 h 6855719"/>
                <a:gd name="connsiteX171" fmla="*/ 3278457 w 4321822"/>
                <a:gd name="connsiteY171" fmla="*/ 2747697 h 6855719"/>
                <a:gd name="connsiteX172" fmla="*/ 3277742 w 4321822"/>
                <a:gd name="connsiteY172" fmla="*/ 2747697 h 6855719"/>
                <a:gd name="connsiteX173" fmla="*/ 3268517 w 4321822"/>
                <a:gd name="connsiteY173" fmla="*/ 2100156 h 6855719"/>
                <a:gd name="connsiteX174" fmla="*/ 3267301 w 4321822"/>
                <a:gd name="connsiteY174" fmla="*/ 2100656 h 6855719"/>
                <a:gd name="connsiteX175" fmla="*/ 3268016 w 4321822"/>
                <a:gd name="connsiteY175" fmla="*/ 2099369 h 6855719"/>
                <a:gd name="connsiteX176" fmla="*/ 3268517 w 4321822"/>
                <a:gd name="connsiteY176" fmla="*/ 2100156 h 6855719"/>
                <a:gd name="connsiteX177" fmla="*/ 3277098 w 4321822"/>
                <a:gd name="connsiteY177" fmla="*/ 3272595 h 6855719"/>
                <a:gd name="connsiteX178" fmla="*/ 3277027 w 4321822"/>
                <a:gd name="connsiteY178" fmla="*/ 3271307 h 6855719"/>
                <a:gd name="connsiteX179" fmla="*/ 3278457 w 4321822"/>
                <a:gd name="connsiteY179" fmla="*/ 3272595 h 6855719"/>
                <a:gd name="connsiteX180" fmla="*/ 3278457 w 4321822"/>
                <a:gd name="connsiteY180" fmla="*/ 3272595 h 6855719"/>
                <a:gd name="connsiteX181" fmla="*/ 3277098 w 4321822"/>
                <a:gd name="connsiteY181" fmla="*/ 3272595 h 6855719"/>
                <a:gd name="connsiteX182" fmla="*/ 3989787 w 4321822"/>
                <a:gd name="connsiteY182" fmla="*/ 799567 h 6855719"/>
                <a:gd name="connsiteX183" fmla="*/ 3989787 w 4321822"/>
                <a:gd name="connsiteY183" fmla="*/ 799567 h 6855719"/>
                <a:gd name="connsiteX184" fmla="*/ 3989787 w 4321822"/>
                <a:gd name="connsiteY184" fmla="*/ 799567 h 6855719"/>
                <a:gd name="connsiteX185" fmla="*/ 3989286 w 4321822"/>
                <a:gd name="connsiteY185" fmla="*/ 795777 h 6855719"/>
                <a:gd name="connsiteX186" fmla="*/ 3989787 w 4321822"/>
                <a:gd name="connsiteY186" fmla="*/ 794561 h 6855719"/>
                <a:gd name="connsiteX187" fmla="*/ 3989787 w 4321822"/>
                <a:gd name="connsiteY187" fmla="*/ 799567 h 6855719"/>
                <a:gd name="connsiteX188" fmla="*/ 2164443 w 4321822"/>
                <a:gd name="connsiteY188" fmla="*/ 4392973 h 6855719"/>
                <a:gd name="connsiteX189" fmla="*/ 2164157 w 4321822"/>
                <a:gd name="connsiteY189" fmla="*/ 4392687 h 6855719"/>
                <a:gd name="connsiteX190" fmla="*/ 2164157 w 4321822"/>
                <a:gd name="connsiteY190" fmla="*/ 4392687 h 6855719"/>
                <a:gd name="connsiteX191" fmla="*/ 2164157 w 4321822"/>
                <a:gd name="connsiteY191" fmla="*/ 4392687 h 6855719"/>
                <a:gd name="connsiteX192" fmla="*/ 2164586 w 4321822"/>
                <a:gd name="connsiteY192" fmla="*/ 4392687 h 6855719"/>
                <a:gd name="connsiteX193" fmla="*/ 2164443 w 4321822"/>
                <a:gd name="connsiteY193" fmla="*/ 4392973 h 6855719"/>
                <a:gd name="connsiteX194" fmla="*/ 3116840 w 4321822"/>
                <a:gd name="connsiteY194" fmla="*/ 3705457 h 6855719"/>
                <a:gd name="connsiteX195" fmla="*/ 3115767 w 4321822"/>
                <a:gd name="connsiteY195" fmla="*/ 3705242 h 6855719"/>
                <a:gd name="connsiteX196" fmla="*/ 3115767 w 4321822"/>
                <a:gd name="connsiteY196" fmla="*/ 3705242 h 6855719"/>
                <a:gd name="connsiteX197" fmla="*/ 3115767 w 4321822"/>
                <a:gd name="connsiteY197" fmla="*/ 3705242 h 6855719"/>
                <a:gd name="connsiteX198" fmla="*/ 3116840 w 4321822"/>
                <a:gd name="connsiteY198" fmla="*/ 3705028 h 6855719"/>
                <a:gd name="connsiteX199" fmla="*/ 3116840 w 4321822"/>
                <a:gd name="connsiteY199" fmla="*/ 3705457 h 6855719"/>
                <a:gd name="connsiteX200" fmla="*/ 3390159 w 4321822"/>
                <a:gd name="connsiteY200" fmla="*/ 3245349 h 6855719"/>
                <a:gd name="connsiteX201" fmla="*/ 3389873 w 4321822"/>
                <a:gd name="connsiteY201" fmla="*/ 3245349 h 6855719"/>
                <a:gd name="connsiteX202" fmla="*/ 3389873 w 4321822"/>
                <a:gd name="connsiteY202" fmla="*/ 3245349 h 6855719"/>
                <a:gd name="connsiteX203" fmla="*/ 3389873 w 4321822"/>
                <a:gd name="connsiteY203" fmla="*/ 3245349 h 6855719"/>
                <a:gd name="connsiteX204" fmla="*/ 3390159 w 4321822"/>
                <a:gd name="connsiteY204" fmla="*/ 3245206 h 6855719"/>
                <a:gd name="connsiteX205" fmla="*/ 3390159 w 4321822"/>
                <a:gd name="connsiteY205" fmla="*/ 3245349 h 6855719"/>
                <a:gd name="connsiteX206" fmla="*/ 4002301 w 4321822"/>
                <a:gd name="connsiteY206" fmla="*/ 1362724 h 6855719"/>
                <a:gd name="connsiteX207" fmla="*/ 4002158 w 4321822"/>
                <a:gd name="connsiteY207" fmla="*/ 1360864 h 6855719"/>
                <a:gd name="connsiteX208" fmla="*/ 4002659 w 4321822"/>
                <a:gd name="connsiteY208" fmla="*/ 1361508 h 6855719"/>
                <a:gd name="connsiteX209" fmla="*/ 4002301 w 4321822"/>
                <a:gd name="connsiteY209" fmla="*/ 1362724 h 6855719"/>
                <a:gd name="connsiteX210" fmla="*/ 4011169 w 4321822"/>
                <a:gd name="connsiteY210" fmla="*/ 1289495 h 6855719"/>
                <a:gd name="connsiteX211" fmla="*/ 4011169 w 4321822"/>
                <a:gd name="connsiteY211" fmla="*/ 1290282 h 6855719"/>
                <a:gd name="connsiteX212" fmla="*/ 4010311 w 4321822"/>
                <a:gd name="connsiteY212" fmla="*/ 1290139 h 6855719"/>
                <a:gd name="connsiteX213" fmla="*/ 4011169 w 4321822"/>
                <a:gd name="connsiteY213" fmla="*/ 1289495 h 6855719"/>
                <a:gd name="connsiteX214" fmla="*/ 3909121 w 4321822"/>
                <a:gd name="connsiteY214" fmla="*/ 359697 h 6855719"/>
                <a:gd name="connsiteX215" fmla="*/ 3909622 w 4321822"/>
                <a:gd name="connsiteY215" fmla="*/ 359410 h 6855719"/>
                <a:gd name="connsiteX216" fmla="*/ 3909550 w 4321822"/>
                <a:gd name="connsiteY216" fmla="*/ 359840 h 6855719"/>
                <a:gd name="connsiteX217" fmla="*/ 3909121 w 4321822"/>
                <a:gd name="connsiteY217" fmla="*/ 359697 h 6855719"/>
                <a:gd name="connsiteX218" fmla="*/ 3905903 w 4321822"/>
                <a:gd name="connsiteY218" fmla="*/ 359697 h 6855719"/>
                <a:gd name="connsiteX219" fmla="*/ 3905903 w 4321822"/>
                <a:gd name="connsiteY219" fmla="*/ 359697 h 6855719"/>
                <a:gd name="connsiteX220" fmla="*/ 3905474 w 4321822"/>
                <a:gd name="connsiteY220" fmla="*/ 359840 h 6855719"/>
                <a:gd name="connsiteX221" fmla="*/ 3904902 w 4321822"/>
                <a:gd name="connsiteY221" fmla="*/ 359196 h 6855719"/>
                <a:gd name="connsiteX222" fmla="*/ 3905903 w 4321822"/>
                <a:gd name="connsiteY222" fmla="*/ 359697 h 6855719"/>
                <a:gd name="connsiteX223" fmla="*/ 2961015 w 4321822"/>
                <a:gd name="connsiteY223" fmla="*/ 5667388 h 6855719"/>
                <a:gd name="connsiteX224" fmla="*/ 2961015 w 4321822"/>
                <a:gd name="connsiteY224" fmla="*/ 5667531 h 6855719"/>
                <a:gd name="connsiteX225" fmla="*/ 2960872 w 4321822"/>
                <a:gd name="connsiteY225" fmla="*/ 5667460 h 6855719"/>
                <a:gd name="connsiteX226" fmla="*/ 2960872 w 4321822"/>
                <a:gd name="connsiteY226" fmla="*/ 5667460 h 6855719"/>
                <a:gd name="connsiteX227" fmla="*/ 2960872 w 4321822"/>
                <a:gd name="connsiteY227" fmla="*/ 5667460 h 6855719"/>
                <a:gd name="connsiteX228" fmla="*/ 2961015 w 4321822"/>
                <a:gd name="connsiteY228" fmla="*/ 5667388 h 6855719"/>
                <a:gd name="connsiteX229" fmla="*/ 3256217 w 4321822"/>
                <a:gd name="connsiteY229" fmla="*/ 6492565 h 6855719"/>
                <a:gd name="connsiteX230" fmla="*/ 3256217 w 4321822"/>
                <a:gd name="connsiteY230" fmla="*/ 6492565 h 6855719"/>
                <a:gd name="connsiteX231" fmla="*/ 3255859 w 4321822"/>
                <a:gd name="connsiteY231" fmla="*/ 6490992 h 6855719"/>
                <a:gd name="connsiteX232" fmla="*/ 3256860 w 4321822"/>
                <a:gd name="connsiteY232" fmla="*/ 6490348 h 6855719"/>
                <a:gd name="connsiteX233" fmla="*/ 3256217 w 4321822"/>
                <a:gd name="connsiteY233" fmla="*/ 6492565 h 6855719"/>
                <a:gd name="connsiteX234" fmla="*/ 3256217 w 4321822"/>
                <a:gd name="connsiteY234" fmla="*/ 6492565 h 6855719"/>
                <a:gd name="connsiteX235" fmla="*/ 3529750 w 4321822"/>
                <a:gd name="connsiteY235" fmla="*/ 6309923 h 6855719"/>
                <a:gd name="connsiteX236" fmla="*/ 3529535 w 4321822"/>
                <a:gd name="connsiteY236" fmla="*/ 6309208 h 6855719"/>
                <a:gd name="connsiteX237" fmla="*/ 3530393 w 4321822"/>
                <a:gd name="connsiteY237" fmla="*/ 6308779 h 6855719"/>
                <a:gd name="connsiteX238" fmla="*/ 3529750 w 4321822"/>
                <a:gd name="connsiteY238" fmla="*/ 6309923 h 6855719"/>
                <a:gd name="connsiteX239" fmla="*/ 3150522 w 4321822"/>
                <a:gd name="connsiteY239" fmla="*/ 5569846 h 6855719"/>
                <a:gd name="connsiteX240" fmla="*/ 3150593 w 4321822"/>
                <a:gd name="connsiteY240" fmla="*/ 5569703 h 6855719"/>
                <a:gd name="connsiteX241" fmla="*/ 3150665 w 4321822"/>
                <a:gd name="connsiteY241" fmla="*/ 5569774 h 6855719"/>
                <a:gd name="connsiteX242" fmla="*/ 3150522 w 4321822"/>
                <a:gd name="connsiteY242" fmla="*/ 5569846 h 6855719"/>
                <a:gd name="connsiteX243" fmla="*/ 3322079 w 4321822"/>
                <a:gd name="connsiteY243" fmla="*/ 6537975 h 6855719"/>
                <a:gd name="connsiteX244" fmla="*/ 3322079 w 4321822"/>
                <a:gd name="connsiteY244" fmla="*/ 6537975 h 6855719"/>
                <a:gd name="connsiteX245" fmla="*/ 3322437 w 4321822"/>
                <a:gd name="connsiteY245" fmla="*/ 6538976 h 6855719"/>
                <a:gd name="connsiteX246" fmla="*/ 3322079 w 4321822"/>
                <a:gd name="connsiteY246" fmla="*/ 6538976 h 6855719"/>
                <a:gd name="connsiteX247" fmla="*/ 3322079 w 4321822"/>
                <a:gd name="connsiteY247" fmla="*/ 6537975 h 6855719"/>
                <a:gd name="connsiteX248" fmla="*/ 3322079 w 4321822"/>
                <a:gd name="connsiteY248" fmla="*/ 6537975 h 6855719"/>
                <a:gd name="connsiteX249" fmla="*/ 2780090 w 4321822"/>
                <a:gd name="connsiteY249" fmla="*/ 4171143 h 6855719"/>
                <a:gd name="connsiteX250" fmla="*/ 2779947 w 4321822"/>
                <a:gd name="connsiteY250" fmla="*/ 4171644 h 6855719"/>
                <a:gd name="connsiteX251" fmla="*/ 2779232 w 4321822"/>
                <a:gd name="connsiteY251" fmla="*/ 4171500 h 6855719"/>
                <a:gd name="connsiteX252" fmla="*/ 2779232 w 4321822"/>
                <a:gd name="connsiteY252" fmla="*/ 4171500 h 6855719"/>
                <a:gd name="connsiteX253" fmla="*/ 2779232 w 4321822"/>
                <a:gd name="connsiteY253" fmla="*/ 4171500 h 6855719"/>
                <a:gd name="connsiteX254" fmla="*/ 2780018 w 4321822"/>
                <a:gd name="connsiteY254" fmla="*/ 4170928 h 6855719"/>
                <a:gd name="connsiteX255" fmla="*/ 2780090 w 4321822"/>
                <a:gd name="connsiteY255" fmla="*/ 4171143 h 6855719"/>
                <a:gd name="connsiteX256" fmla="*/ 3931361 w 4321822"/>
                <a:gd name="connsiteY256" fmla="*/ 1858302 h 6855719"/>
                <a:gd name="connsiteX257" fmla="*/ 3933435 w 4321822"/>
                <a:gd name="connsiteY257" fmla="*/ 1861448 h 6855719"/>
                <a:gd name="connsiteX258" fmla="*/ 3931004 w 4321822"/>
                <a:gd name="connsiteY258" fmla="*/ 1860233 h 6855719"/>
                <a:gd name="connsiteX259" fmla="*/ 3931361 w 4321822"/>
                <a:gd name="connsiteY259" fmla="*/ 1858302 h 6855719"/>
                <a:gd name="connsiteX260" fmla="*/ 3318432 w 4321822"/>
                <a:gd name="connsiteY260" fmla="*/ 6564435 h 6855719"/>
                <a:gd name="connsiteX261" fmla="*/ 3317717 w 4321822"/>
                <a:gd name="connsiteY261" fmla="*/ 6570012 h 6855719"/>
                <a:gd name="connsiteX262" fmla="*/ 3318432 w 4321822"/>
                <a:gd name="connsiteY262" fmla="*/ 6564435 h 685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</a:cxnLst>
              <a:rect l="l" t="t" r="r" b="b"/>
              <a:pathLst>
                <a:path w="4321822" h="6855719">
                  <a:moveTo>
                    <a:pt x="4191308" y="1071384"/>
                  </a:moveTo>
                  <a:cubicBezTo>
                    <a:pt x="4154050" y="1043780"/>
                    <a:pt x="4130308" y="1033626"/>
                    <a:pt x="4048713" y="1021683"/>
                  </a:cubicBezTo>
                  <a:cubicBezTo>
                    <a:pt x="4173143" y="1095269"/>
                    <a:pt x="4204323" y="1170571"/>
                    <a:pt x="4186016" y="1273477"/>
                  </a:cubicBezTo>
                  <a:cubicBezTo>
                    <a:pt x="4162488" y="1405774"/>
                    <a:pt x="4087830" y="1505390"/>
                    <a:pt x="4002587" y="1605078"/>
                  </a:cubicBezTo>
                  <a:cubicBezTo>
                    <a:pt x="4039916" y="1283489"/>
                    <a:pt x="4027331" y="993293"/>
                    <a:pt x="4027188" y="866860"/>
                  </a:cubicBezTo>
                  <a:cubicBezTo>
                    <a:pt x="4027188" y="866860"/>
                    <a:pt x="4027188" y="866860"/>
                    <a:pt x="4027188" y="866860"/>
                  </a:cubicBezTo>
                  <a:cubicBezTo>
                    <a:pt x="4027188" y="866860"/>
                    <a:pt x="4027188" y="866860"/>
                    <a:pt x="4027188" y="866860"/>
                  </a:cubicBezTo>
                  <a:cubicBezTo>
                    <a:pt x="4108211" y="770819"/>
                    <a:pt x="4179651" y="694230"/>
                    <a:pt x="4234787" y="580454"/>
                  </a:cubicBezTo>
                  <a:cubicBezTo>
                    <a:pt x="4284488" y="477977"/>
                    <a:pt x="4326966" y="349256"/>
                    <a:pt x="4321316" y="232906"/>
                  </a:cubicBezTo>
                  <a:cubicBezTo>
                    <a:pt x="4315953" y="121276"/>
                    <a:pt x="4257671" y="43971"/>
                    <a:pt x="4158269" y="13149"/>
                  </a:cubicBezTo>
                  <a:cubicBezTo>
                    <a:pt x="4145111" y="9073"/>
                    <a:pt x="4074743" y="-15598"/>
                    <a:pt x="3961682" y="15438"/>
                  </a:cubicBezTo>
                  <a:cubicBezTo>
                    <a:pt x="4110499" y="30884"/>
                    <a:pt x="4183441" y="75150"/>
                    <a:pt x="4217553" y="183276"/>
                  </a:cubicBezTo>
                  <a:cubicBezTo>
                    <a:pt x="4232284" y="229902"/>
                    <a:pt x="4234287" y="277744"/>
                    <a:pt x="4228852" y="326014"/>
                  </a:cubicBezTo>
                  <a:cubicBezTo>
                    <a:pt x="4214978" y="449659"/>
                    <a:pt x="4166707" y="560788"/>
                    <a:pt x="4104492" y="666626"/>
                  </a:cubicBezTo>
                  <a:cubicBezTo>
                    <a:pt x="4080392" y="707531"/>
                    <a:pt x="4055649" y="748150"/>
                    <a:pt x="4022825" y="787624"/>
                  </a:cubicBezTo>
                  <a:cubicBezTo>
                    <a:pt x="4014101" y="627080"/>
                    <a:pt x="4006306" y="470683"/>
                    <a:pt x="3990430" y="314859"/>
                  </a:cubicBezTo>
                  <a:cubicBezTo>
                    <a:pt x="3983351" y="245063"/>
                    <a:pt x="3975556" y="175053"/>
                    <a:pt x="3950670" y="108761"/>
                  </a:cubicBezTo>
                  <a:cubicBezTo>
                    <a:pt x="3930003" y="53768"/>
                    <a:pt x="3897393" y="46689"/>
                    <a:pt x="3853628" y="85806"/>
                  </a:cubicBezTo>
                  <a:cubicBezTo>
                    <a:pt x="3809362" y="125352"/>
                    <a:pt x="3776037" y="173908"/>
                    <a:pt x="3742427" y="222179"/>
                  </a:cubicBezTo>
                  <a:cubicBezTo>
                    <a:pt x="3657542" y="344250"/>
                    <a:pt x="3576161" y="468752"/>
                    <a:pt x="3488774" y="589107"/>
                  </a:cubicBezTo>
                  <a:cubicBezTo>
                    <a:pt x="3410253" y="697305"/>
                    <a:pt x="3327228" y="801855"/>
                    <a:pt x="3240341" y="903402"/>
                  </a:cubicBezTo>
                  <a:cubicBezTo>
                    <a:pt x="3229757" y="883951"/>
                    <a:pt x="3226754" y="871150"/>
                    <a:pt x="3218530" y="855704"/>
                  </a:cubicBezTo>
                  <a:cubicBezTo>
                    <a:pt x="3200080" y="821092"/>
                    <a:pt x="3171618" y="814942"/>
                    <a:pt x="3153097" y="849125"/>
                  </a:cubicBezTo>
                  <a:cubicBezTo>
                    <a:pt x="3056269" y="1028048"/>
                    <a:pt x="2988118" y="1188449"/>
                    <a:pt x="2924043" y="1242798"/>
                  </a:cubicBezTo>
                  <a:cubicBezTo>
                    <a:pt x="2915605" y="1240009"/>
                    <a:pt x="2915104" y="1234360"/>
                    <a:pt x="2917250" y="1229855"/>
                  </a:cubicBezTo>
                  <a:cubicBezTo>
                    <a:pt x="3029738" y="996082"/>
                    <a:pt x="3010001" y="840543"/>
                    <a:pt x="3010073" y="787624"/>
                  </a:cubicBezTo>
                  <a:cubicBezTo>
                    <a:pt x="3010001" y="707459"/>
                    <a:pt x="2971528" y="489348"/>
                    <a:pt x="2963232" y="455880"/>
                  </a:cubicBezTo>
                  <a:cubicBezTo>
                    <a:pt x="2953435" y="416191"/>
                    <a:pt x="2941778" y="377002"/>
                    <a:pt x="2919181" y="342391"/>
                  </a:cubicBezTo>
                  <a:cubicBezTo>
                    <a:pt x="2900802" y="314286"/>
                    <a:pt x="2880564" y="313857"/>
                    <a:pt x="2860183" y="340531"/>
                  </a:cubicBezTo>
                  <a:cubicBezTo>
                    <a:pt x="2844951" y="360412"/>
                    <a:pt x="2682762" y="736422"/>
                    <a:pt x="2677756" y="753585"/>
                  </a:cubicBezTo>
                  <a:cubicBezTo>
                    <a:pt x="2677756" y="753585"/>
                    <a:pt x="2677756" y="753585"/>
                    <a:pt x="2677756" y="753585"/>
                  </a:cubicBezTo>
                  <a:cubicBezTo>
                    <a:pt x="2649509" y="816658"/>
                    <a:pt x="2465723" y="1268113"/>
                    <a:pt x="2287015" y="1503388"/>
                  </a:cubicBezTo>
                  <a:cubicBezTo>
                    <a:pt x="2287015" y="1503388"/>
                    <a:pt x="2287015" y="1503388"/>
                    <a:pt x="2287015" y="1503388"/>
                  </a:cubicBezTo>
                  <a:cubicBezTo>
                    <a:pt x="2253189" y="1551730"/>
                    <a:pt x="2219293" y="1600001"/>
                    <a:pt x="2185468" y="1648343"/>
                  </a:cubicBezTo>
                  <a:cubicBezTo>
                    <a:pt x="2185468" y="1648343"/>
                    <a:pt x="2185468" y="1648343"/>
                    <a:pt x="2185468" y="1648343"/>
                  </a:cubicBezTo>
                  <a:cubicBezTo>
                    <a:pt x="2185468" y="1648343"/>
                    <a:pt x="2185468" y="1648343"/>
                    <a:pt x="2185468" y="1648343"/>
                  </a:cubicBezTo>
                  <a:cubicBezTo>
                    <a:pt x="1924091" y="1969932"/>
                    <a:pt x="1771627" y="2106377"/>
                    <a:pt x="1679663" y="2211786"/>
                  </a:cubicBezTo>
                  <a:cubicBezTo>
                    <a:pt x="1543004" y="2368397"/>
                    <a:pt x="1413925" y="2529728"/>
                    <a:pt x="1318885" y="2716517"/>
                  </a:cubicBezTo>
                  <a:cubicBezTo>
                    <a:pt x="1236217" y="2879136"/>
                    <a:pt x="1178150" y="3050407"/>
                    <a:pt x="1126447" y="3224396"/>
                  </a:cubicBezTo>
                  <a:cubicBezTo>
                    <a:pt x="1112430" y="3262726"/>
                    <a:pt x="1071311" y="3405607"/>
                    <a:pt x="1058796" y="3442507"/>
                  </a:cubicBezTo>
                  <a:cubicBezTo>
                    <a:pt x="1041919" y="3410756"/>
                    <a:pt x="1028117" y="3384010"/>
                    <a:pt x="1013601" y="3357622"/>
                  </a:cubicBezTo>
                  <a:cubicBezTo>
                    <a:pt x="957750" y="3256290"/>
                    <a:pt x="903401" y="3153670"/>
                    <a:pt x="823951" y="3068142"/>
                  </a:cubicBezTo>
                  <a:cubicBezTo>
                    <a:pt x="723262" y="2959730"/>
                    <a:pt x="565721" y="2905738"/>
                    <a:pt x="422697" y="2940493"/>
                  </a:cubicBezTo>
                  <a:cubicBezTo>
                    <a:pt x="241915" y="2984473"/>
                    <a:pt x="107329" y="3088737"/>
                    <a:pt x="17510" y="3251141"/>
                  </a:cubicBezTo>
                  <a:cubicBezTo>
                    <a:pt x="13863" y="3257720"/>
                    <a:pt x="-1584" y="3299269"/>
                    <a:pt x="133" y="3309852"/>
                  </a:cubicBezTo>
                  <a:cubicBezTo>
                    <a:pt x="28451" y="3330233"/>
                    <a:pt x="75506" y="3391090"/>
                    <a:pt x="81227" y="3459312"/>
                  </a:cubicBezTo>
                  <a:cubicBezTo>
                    <a:pt x="86233" y="3518596"/>
                    <a:pt x="69142" y="3534901"/>
                    <a:pt x="53552" y="3555496"/>
                  </a:cubicBezTo>
                  <a:cubicBezTo>
                    <a:pt x="53552" y="3555496"/>
                    <a:pt x="130141" y="3605483"/>
                    <a:pt x="161464" y="3631728"/>
                  </a:cubicBezTo>
                  <a:cubicBezTo>
                    <a:pt x="257862" y="3712393"/>
                    <a:pt x="324940" y="3792129"/>
                    <a:pt x="344820" y="3936655"/>
                  </a:cubicBezTo>
                  <a:cubicBezTo>
                    <a:pt x="344820" y="3936655"/>
                    <a:pt x="344820" y="3936655"/>
                    <a:pt x="344820" y="3936655"/>
                  </a:cubicBezTo>
                  <a:cubicBezTo>
                    <a:pt x="344963" y="3938443"/>
                    <a:pt x="361125" y="4134815"/>
                    <a:pt x="405248" y="4303369"/>
                  </a:cubicBezTo>
                  <a:cubicBezTo>
                    <a:pt x="444437" y="4453115"/>
                    <a:pt x="534899" y="4579190"/>
                    <a:pt x="640093" y="4689033"/>
                  </a:cubicBezTo>
                  <a:cubicBezTo>
                    <a:pt x="736277" y="4789435"/>
                    <a:pt x="850124" y="4867598"/>
                    <a:pt x="966546" y="4942686"/>
                  </a:cubicBezTo>
                  <a:cubicBezTo>
                    <a:pt x="1149187" y="5060538"/>
                    <a:pt x="1346489" y="5139916"/>
                    <a:pt x="1559809" y="5180678"/>
                  </a:cubicBezTo>
                  <a:cubicBezTo>
                    <a:pt x="1634968" y="5195052"/>
                    <a:pt x="1777492" y="5214717"/>
                    <a:pt x="1851864" y="5230092"/>
                  </a:cubicBezTo>
                  <a:cubicBezTo>
                    <a:pt x="2073837" y="5275860"/>
                    <a:pt x="2192547" y="5364606"/>
                    <a:pt x="2326346" y="5550967"/>
                  </a:cubicBezTo>
                  <a:cubicBezTo>
                    <a:pt x="2498833" y="5791176"/>
                    <a:pt x="2615255" y="6057200"/>
                    <a:pt x="2689556" y="6342748"/>
                  </a:cubicBezTo>
                  <a:cubicBezTo>
                    <a:pt x="2728744" y="6493352"/>
                    <a:pt x="2760925" y="6645458"/>
                    <a:pt x="2795322" y="6797135"/>
                  </a:cubicBezTo>
                  <a:cubicBezTo>
                    <a:pt x="2802259" y="6827885"/>
                    <a:pt x="2821352" y="6844690"/>
                    <a:pt x="2850171" y="6852556"/>
                  </a:cubicBezTo>
                  <a:cubicBezTo>
                    <a:pt x="2876202" y="6859636"/>
                    <a:pt x="2901517" y="6853629"/>
                    <a:pt x="2926332" y="6846335"/>
                  </a:cubicBezTo>
                  <a:cubicBezTo>
                    <a:pt x="3005353" y="6823308"/>
                    <a:pt x="3073861" y="6780115"/>
                    <a:pt x="3140510" y="6733489"/>
                  </a:cubicBezTo>
                  <a:cubicBezTo>
                    <a:pt x="3176052" y="6708603"/>
                    <a:pt x="3210878" y="6682715"/>
                    <a:pt x="3245991" y="6657257"/>
                  </a:cubicBezTo>
                  <a:lnTo>
                    <a:pt x="3245991" y="6657257"/>
                  </a:lnTo>
                  <a:lnTo>
                    <a:pt x="3245991" y="6657257"/>
                  </a:lnTo>
                  <a:cubicBezTo>
                    <a:pt x="3224322" y="6742071"/>
                    <a:pt x="3169258" y="6791700"/>
                    <a:pt x="3083301" y="6810150"/>
                  </a:cubicBezTo>
                  <a:cubicBezTo>
                    <a:pt x="3105827" y="6813296"/>
                    <a:pt x="3126923" y="6814369"/>
                    <a:pt x="3147876" y="6813082"/>
                  </a:cubicBezTo>
                  <a:cubicBezTo>
                    <a:pt x="3220246" y="6808863"/>
                    <a:pt x="3270948" y="6773178"/>
                    <a:pt x="3301126" y="6707173"/>
                  </a:cubicBezTo>
                  <a:cubicBezTo>
                    <a:pt x="3319290" y="6667412"/>
                    <a:pt x="3322580" y="6625005"/>
                    <a:pt x="3326799" y="6582599"/>
                  </a:cubicBezTo>
                  <a:cubicBezTo>
                    <a:pt x="3337383" y="6575662"/>
                    <a:pt x="3346179" y="6566866"/>
                    <a:pt x="3353759" y="6556854"/>
                  </a:cubicBezTo>
                  <a:cubicBezTo>
                    <a:pt x="3354474" y="6555424"/>
                    <a:pt x="3355547" y="6554209"/>
                    <a:pt x="3356691" y="6553136"/>
                  </a:cubicBezTo>
                  <a:cubicBezTo>
                    <a:pt x="3355761" y="6554423"/>
                    <a:pt x="3354689" y="6555567"/>
                    <a:pt x="3353759" y="6556854"/>
                  </a:cubicBezTo>
                  <a:cubicBezTo>
                    <a:pt x="3369921" y="6550204"/>
                    <a:pt x="3380004" y="6536187"/>
                    <a:pt x="3391732" y="6524459"/>
                  </a:cubicBezTo>
                  <a:cubicBezTo>
                    <a:pt x="3441504" y="6474544"/>
                    <a:pt x="3490704" y="6423985"/>
                    <a:pt x="3540119" y="6373712"/>
                  </a:cubicBezTo>
                  <a:cubicBezTo>
                    <a:pt x="3540119" y="6373712"/>
                    <a:pt x="3540119" y="6373712"/>
                    <a:pt x="3540119" y="6373712"/>
                  </a:cubicBezTo>
                  <a:cubicBezTo>
                    <a:pt x="3547842" y="6463317"/>
                    <a:pt x="3526318" y="6538976"/>
                    <a:pt x="3439502" y="6583171"/>
                  </a:cubicBezTo>
                  <a:cubicBezTo>
                    <a:pt x="3433781" y="6584101"/>
                    <a:pt x="3428060" y="6584959"/>
                    <a:pt x="3425915" y="6591967"/>
                  </a:cubicBezTo>
                  <a:cubicBezTo>
                    <a:pt x="3521598" y="6603695"/>
                    <a:pt x="3581096" y="6534614"/>
                    <a:pt x="3599903" y="6461958"/>
                  </a:cubicBezTo>
                  <a:cubicBezTo>
                    <a:pt x="3613634" y="6408896"/>
                    <a:pt x="3604695" y="6356621"/>
                    <a:pt x="3593467" y="6304489"/>
                  </a:cubicBezTo>
                  <a:cubicBezTo>
                    <a:pt x="3593467" y="6304489"/>
                    <a:pt x="3593467" y="6304489"/>
                    <a:pt x="3593467" y="6304489"/>
                  </a:cubicBezTo>
                  <a:lnTo>
                    <a:pt x="3593467" y="6304489"/>
                  </a:lnTo>
                  <a:cubicBezTo>
                    <a:pt x="3653323" y="6238769"/>
                    <a:pt x="3710461" y="6170761"/>
                    <a:pt x="3765024" y="6100536"/>
                  </a:cubicBezTo>
                  <a:cubicBezTo>
                    <a:pt x="3790411" y="6168544"/>
                    <a:pt x="3774178" y="6240271"/>
                    <a:pt x="3722618" y="6287326"/>
                  </a:cubicBezTo>
                  <a:cubicBezTo>
                    <a:pt x="3712320" y="6297480"/>
                    <a:pt x="3714466" y="6300913"/>
                    <a:pt x="3714466" y="6300913"/>
                  </a:cubicBezTo>
                  <a:cubicBezTo>
                    <a:pt x="3807860" y="6278744"/>
                    <a:pt x="3829242" y="6221320"/>
                    <a:pt x="3835607" y="6166113"/>
                  </a:cubicBezTo>
                  <a:cubicBezTo>
                    <a:pt x="3840684" y="6122562"/>
                    <a:pt x="3824951" y="6080370"/>
                    <a:pt x="3809148" y="6040609"/>
                  </a:cubicBezTo>
                  <a:cubicBezTo>
                    <a:pt x="3818730" y="6028810"/>
                    <a:pt x="3846334" y="5987261"/>
                    <a:pt x="3858634" y="5965951"/>
                  </a:cubicBezTo>
                  <a:cubicBezTo>
                    <a:pt x="3904330" y="5886644"/>
                    <a:pt x="3942803" y="5820996"/>
                    <a:pt x="3954245" y="5726743"/>
                  </a:cubicBezTo>
                  <a:cubicBezTo>
                    <a:pt x="3962255" y="5660952"/>
                    <a:pt x="3937440" y="5621478"/>
                    <a:pt x="3870934" y="5608462"/>
                  </a:cubicBezTo>
                  <a:cubicBezTo>
                    <a:pt x="3811793" y="5596878"/>
                    <a:pt x="3752796" y="5585078"/>
                    <a:pt x="3694442" y="5569846"/>
                  </a:cubicBezTo>
                  <a:cubicBezTo>
                    <a:pt x="3579022" y="5539811"/>
                    <a:pt x="3465175" y="5505199"/>
                    <a:pt x="3357978" y="5451851"/>
                  </a:cubicBezTo>
                  <a:cubicBezTo>
                    <a:pt x="3259435" y="5402794"/>
                    <a:pt x="2950932" y="5165160"/>
                    <a:pt x="2888287" y="5107235"/>
                  </a:cubicBezTo>
                  <a:cubicBezTo>
                    <a:pt x="2785453" y="5011981"/>
                    <a:pt x="2554613" y="4727864"/>
                    <a:pt x="2441695" y="4564244"/>
                  </a:cubicBezTo>
                  <a:cubicBezTo>
                    <a:pt x="2403508" y="4508894"/>
                    <a:pt x="2362674" y="4463269"/>
                    <a:pt x="2318408" y="4406918"/>
                  </a:cubicBezTo>
                  <a:cubicBezTo>
                    <a:pt x="2481027" y="4391972"/>
                    <a:pt x="2629342" y="4312594"/>
                    <a:pt x="2737326" y="4226779"/>
                  </a:cubicBezTo>
                  <a:cubicBezTo>
                    <a:pt x="2970741" y="4225635"/>
                    <a:pt x="3041967" y="4181441"/>
                    <a:pt x="3097317" y="4130738"/>
                  </a:cubicBezTo>
                  <a:cubicBezTo>
                    <a:pt x="3159032" y="4074101"/>
                    <a:pt x="3164467" y="3976201"/>
                    <a:pt x="3110976" y="3910911"/>
                  </a:cubicBezTo>
                  <a:cubicBezTo>
                    <a:pt x="3126422" y="3989931"/>
                    <a:pt x="3099963" y="4052433"/>
                    <a:pt x="3031597" y="4097628"/>
                  </a:cubicBezTo>
                  <a:cubicBezTo>
                    <a:pt x="2966879" y="4140464"/>
                    <a:pt x="2902304" y="4149689"/>
                    <a:pt x="2826787" y="4158843"/>
                  </a:cubicBezTo>
                  <a:cubicBezTo>
                    <a:pt x="2979608" y="4047213"/>
                    <a:pt x="3149592" y="3827313"/>
                    <a:pt x="3198292" y="3744145"/>
                  </a:cubicBezTo>
                  <a:cubicBezTo>
                    <a:pt x="3198292" y="3744145"/>
                    <a:pt x="3198292" y="3744145"/>
                    <a:pt x="3198292" y="3744145"/>
                  </a:cubicBezTo>
                  <a:cubicBezTo>
                    <a:pt x="3291615" y="3727554"/>
                    <a:pt x="3358550" y="3713108"/>
                    <a:pt x="3439574" y="3648319"/>
                  </a:cubicBezTo>
                  <a:cubicBezTo>
                    <a:pt x="3525888" y="3579310"/>
                    <a:pt x="3541478" y="3506725"/>
                    <a:pt x="3486485" y="3418694"/>
                  </a:cubicBezTo>
                  <a:cubicBezTo>
                    <a:pt x="3483124" y="3413330"/>
                    <a:pt x="3471110" y="3393664"/>
                    <a:pt x="3462243" y="3388373"/>
                  </a:cubicBezTo>
                  <a:cubicBezTo>
                    <a:pt x="3493637" y="3464390"/>
                    <a:pt x="3471539" y="3525532"/>
                    <a:pt x="3437285" y="3564650"/>
                  </a:cubicBezTo>
                  <a:cubicBezTo>
                    <a:pt x="3390302" y="3618284"/>
                    <a:pt x="3329946" y="3649963"/>
                    <a:pt x="3262152" y="3668985"/>
                  </a:cubicBezTo>
                  <a:cubicBezTo>
                    <a:pt x="3343533" y="3554995"/>
                    <a:pt x="3419336" y="3437358"/>
                    <a:pt x="3488130" y="3315359"/>
                  </a:cubicBezTo>
                  <a:cubicBezTo>
                    <a:pt x="3508869" y="3278602"/>
                    <a:pt x="3533326" y="3243203"/>
                    <a:pt x="3545483" y="3201941"/>
                  </a:cubicBezTo>
                  <a:lnTo>
                    <a:pt x="3545483" y="3201941"/>
                  </a:lnTo>
                  <a:cubicBezTo>
                    <a:pt x="3545483" y="3201941"/>
                    <a:pt x="3545483" y="3201941"/>
                    <a:pt x="3545483" y="3201941"/>
                  </a:cubicBezTo>
                  <a:cubicBezTo>
                    <a:pt x="3552777" y="3198723"/>
                    <a:pt x="3697803" y="3143730"/>
                    <a:pt x="3754512" y="3088880"/>
                  </a:cubicBezTo>
                  <a:cubicBezTo>
                    <a:pt x="3800423" y="3044471"/>
                    <a:pt x="3836536" y="3007643"/>
                    <a:pt x="3835965" y="2910887"/>
                  </a:cubicBezTo>
                  <a:cubicBezTo>
                    <a:pt x="3835750" y="2875274"/>
                    <a:pt x="3781258" y="2800329"/>
                    <a:pt x="3764023" y="2795610"/>
                  </a:cubicBezTo>
                  <a:cubicBezTo>
                    <a:pt x="3768671" y="2803333"/>
                    <a:pt x="3793343" y="2921900"/>
                    <a:pt x="3761807" y="2973603"/>
                  </a:cubicBezTo>
                  <a:cubicBezTo>
                    <a:pt x="3722976" y="3037320"/>
                    <a:pt x="3665337" y="3079369"/>
                    <a:pt x="3600547" y="3113051"/>
                  </a:cubicBezTo>
                  <a:cubicBezTo>
                    <a:pt x="3691224" y="2920899"/>
                    <a:pt x="3780972" y="2670464"/>
                    <a:pt x="3813366" y="2559620"/>
                  </a:cubicBezTo>
                  <a:lnTo>
                    <a:pt x="3813366" y="2559620"/>
                  </a:lnTo>
                  <a:cubicBezTo>
                    <a:pt x="3937941" y="2488251"/>
                    <a:pt x="4019178" y="2422532"/>
                    <a:pt x="4078748" y="2325633"/>
                  </a:cubicBezTo>
                  <a:cubicBezTo>
                    <a:pt x="4150689" y="2208639"/>
                    <a:pt x="4124730" y="2087784"/>
                    <a:pt x="3984924" y="2011051"/>
                  </a:cubicBezTo>
                  <a:cubicBezTo>
                    <a:pt x="4064874" y="2105161"/>
                    <a:pt x="4067520" y="2177675"/>
                    <a:pt x="4035411" y="2253191"/>
                  </a:cubicBezTo>
                  <a:cubicBezTo>
                    <a:pt x="3996366" y="2345084"/>
                    <a:pt x="3926069" y="2403938"/>
                    <a:pt x="3845904" y="2460862"/>
                  </a:cubicBezTo>
                  <a:cubicBezTo>
                    <a:pt x="3852984" y="2433473"/>
                    <a:pt x="3932577" y="2108951"/>
                    <a:pt x="3954674" y="1971648"/>
                  </a:cubicBezTo>
                  <a:cubicBezTo>
                    <a:pt x="3968119" y="1887908"/>
                    <a:pt x="3980991" y="1809388"/>
                    <a:pt x="3990645" y="1725147"/>
                  </a:cubicBezTo>
                  <a:cubicBezTo>
                    <a:pt x="4037199" y="1676018"/>
                    <a:pt x="4092621" y="1623743"/>
                    <a:pt x="4133669" y="1569536"/>
                  </a:cubicBezTo>
                  <a:cubicBezTo>
                    <a:pt x="4198101" y="1484509"/>
                    <a:pt x="4247516" y="1395047"/>
                    <a:pt x="4266324" y="1287851"/>
                  </a:cubicBezTo>
                  <a:cubicBezTo>
                    <a:pt x="4281484" y="1202608"/>
                    <a:pt x="4265322" y="1126305"/>
                    <a:pt x="4191308" y="1071384"/>
                  </a:cubicBezTo>
                  <a:close/>
                  <a:moveTo>
                    <a:pt x="3032241" y="3712465"/>
                  </a:moveTo>
                  <a:cubicBezTo>
                    <a:pt x="3032241" y="3712465"/>
                    <a:pt x="3032170" y="3712465"/>
                    <a:pt x="3032170" y="3712536"/>
                  </a:cubicBezTo>
                  <a:cubicBezTo>
                    <a:pt x="3032170" y="3712536"/>
                    <a:pt x="3032170" y="3712536"/>
                    <a:pt x="3032170" y="3712465"/>
                  </a:cubicBezTo>
                  <a:cubicBezTo>
                    <a:pt x="3032170" y="3712393"/>
                    <a:pt x="3032170" y="3712465"/>
                    <a:pt x="3032241" y="3712465"/>
                  </a:cubicBezTo>
                  <a:cubicBezTo>
                    <a:pt x="3032241" y="3712465"/>
                    <a:pt x="3032241" y="3712465"/>
                    <a:pt x="3032241" y="3712465"/>
                  </a:cubicBezTo>
                  <a:lnTo>
                    <a:pt x="3032241" y="3712465"/>
                  </a:lnTo>
                  <a:close/>
                  <a:moveTo>
                    <a:pt x="3139294" y="2731678"/>
                  </a:moveTo>
                  <a:cubicBezTo>
                    <a:pt x="3139938" y="2731678"/>
                    <a:pt x="3140653" y="2731678"/>
                    <a:pt x="3141369" y="2731749"/>
                  </a:cubicBezTo>
                  <a:cubicBezTo>
                    <a:pt x="3141225" y="2731893"/>
                    <a:pt x="3141082" y="2732035"/>
                    <a:pt x="3140939" y="2732250"/>
                  </a:cubicBezTo>
                  <a:cubicBezTo>
                    <a:pt x="3140367" y="2732035"/>
                    <a:pt x="3139795" y="2731893"/>
                    <a:pt x="3139294" y="2731678"/>
                  </a:cubicBezTo>
                  <a:close/>
                  <a:moveTo>
                    <a:pt x="2438119" y="3614350"/>
                  </a:moveTo>
                  <a:cubicBezTo>
                    <a:pt x="2438477" y="3614779"/>
                    <a:pt x="2438835" y="3615066"/>
                    <a:pt x="2439192" y="3615423"/>
                  </a:cubicBezTo>
                  <a:cubicBezTo>
                    <a:pt x="2439121" y="3615423"/>
                    <a:pt x="2439121" y="3615495"/>
                    <a:pt x="2439049" y="3615495"/>
                  </a:cubicBezTo>
                  <a:cubicBezTo>
                    <a:pt x="2438692" y="3615066"/>
                    <a:pt x="2438406" y="3614779"/>
                    <a:pt x="2438119" y="3614350"/>
                  </a:cubicBezTo>
                  <a:close/>
                  <a:moveTo>
                    <a:pt x="3181630" y="3229115"/>
                  </a:moveTo>
                  <a:cubicBezTo>
                    <a:pt x="3181701" y="3229044"/>
                    <a:pt x="3181701" y="3228972"/>
                    <a:pt x="3181773" y="3228901"/>
                  </a:cubicBezTo>
                  <a:cubicBezTo>
                    <a:pt x="3181916" y="3228972"/>
                    <a:pt x="3181987" y="3229044"/>
                    <a:pt x="3182130" y="3229115"/>
                  </a:cubicBezTo>
                  <a:cubicBezTo>
                    <a:pt x="3181916" y="3229115"/>
                    <a:pt x="3181773" y="3229115"/>
                    <a:pt x="3181630" y="3229115"/>
                  </a:cubicBezTo>
                  <a:close/>
                  <a:moveTo>
                    <a:pt x="3256217" y="2709795"/>
                  </a:moveTo>
                  <a:cubicBezTo>
                    <a:pt x="3256288" y="2709795"/>
                    <a:pt x="3256288" y="2709795"/>
                    <a:pt x="3256360" y="2709795"/>
                  </a:cubicBezTo>
                  <a:cubicBezTo>
                    <a:pt x="3256360" y="2709795"/>
                    <a:pt x="3256360" y="2709867"/>
                    <a:pt x="3256360" y="2709867"/>
                  </a:cubicBezTo>
                  <a:cubicBezTo>
                    <a:pt x="3256288" y="2709795"/>
                    <a:pt x="3256217" y="2709795"/>
                    <a:pt x="3256217" y="2709795"/>
                  </a:cubicBezTo>
                  <a:lnTo>
                    <a:pt x="3256217" y="2709795"/>
                  </a:lnTo>
                  <a:lnTo>
                    <a:pt x="3256217" y="2709795"/>
                  </a:lnTo>
                  <a:close/>
                  <a:moveTo>
                    <a:pt x="2722880" y="3695016"/>
                  </a:moveTo>
                  <a:cubicBezTo>
                    <a:pt x="2722523" y="3695088"/>
                    <a:pt x="2722165" y="3695088"/>
                    <a:pt x="2721808" y="3695159"/>
                  </a:cubicBezTo>
                  <a:cubicBezTo>
                    <a:pt x="2721808" y="3695016"/>
                    <a:pt x="2721879" y="3694944"/>
                    <a:pt x="2721879" y="3694801"/>
                  </a:cubicBezTo>
                  <a:cubicBezTo>
                    <a:pt x="2722237" y="3694873"/>
                    <a:pt x="2722523" y="3694944"/>
                    <a:pt x="2722880" y="3695016"/>
                  </a:cubicBezTo>
                  <a:close/>
                  <a:moveTo>
                    <a:pt x="3353044" y="2078058"/>
                  </a:moveTo>
                  <a:cubicBezTo>
                    <a:pt x="3352972" y="2078058"/>
                    <a:pt x="3352972" y="2078058"/>
                    <a:pt x="3352901" y="2077987"/>
                  </a:cubicBezTo>
                  <a:cubicBezTo>
                    <a:pt x="3352972" y="2077987"/>
                    <a:pt x="3352972" y="2077915"/>
                    <a:pt x="3353044" y="2077915"/>
                  </a:cubicBezTo>
                  <a:cubicBezTo>
                    <a:pt x="3353044" y="2077987"/>
                    <a:pt x="3353044" y="2078058"/>
                    <a:pt x="3353044" y="2078058"/>
                  </a:cubicBezTo>
                  <a:close/>
                  <a:moveTo>
                    <a:pt x="3128210" y="2725671"/>
                  </a:moveTo>
                  <a:cubicBezTo>
                    <a:pt x="3128210" y="2725671"/>
                    <a:pt x="3128282" y="2725599"/>
                    <a:pt x="3128282" y="2725599"/>
                  </a:cubicBezTo>
                  <a:cubicBezTo>
                    <a:pt x="3128353" y="2725599"/>
                    <a:pt x="3128425" y="2725671"/>
                    <a:pt x="3128568" y="2725671"/>
                  </a:cubicBezTo>
                  <a:cubicBezTo>
                    <a:pt x="3128425" y="2725671"/>
                    <a:pt x="3128282" y="2725671"/>
                    <a:pt x="3128210" y="2725671"/>
                  </a:cubicBezTo>
                  <a:close/>
                  <a:moveTo>
                    <a:pt x="2146994" y="4055437"/>
                  </a:moveTo>
                  <a:cubicBezTo>
                    <a:pt x="2147209" y="4055222"/>
                    <a:pt x="2147423" y="4055079"/>
                    <a:pt x="2147638" y="4054864"/>
                  </a:cubicBezTo>
                  <a:cubicBezTo>
                    <a:pt x="2147566" y="4055150"/>
                    <a:pt x="2147495" y="4055437"/>
                    <a:pt x="2147423" y="4055722"/>
                  </a:cubicBezTo>
                  <a:cubicBezTo>
                    <a:pt x="2147280" y="4055579"/>
                    <a:pt x="2147137" y="4055508"/>
                    <a:pt x="2146994" y="4055437"/>
                  </a:cubicBezTo>
                  <a:close/>
                  <a:moveTo>
                    <a:pt x="2593372" y="4166566"/>
                  </a:moveTo>
                  <a:cubicBezTo>
                    <a:pt x="2593515" y="4166351"/>
                    <a:pt x="2593586" y="4166137"/>
                    <a:pt x="2593658" y="4165922"/>
                  </a:cubicBezTo>
                  <a:cubicBezTo>
                    <a:pt x="2593944" y="4166065"/>
                    <a:pt x="2594159" y="4166137"/>
                    <a:pt x="2594445" y="4166280"/>
                  </a:cubicBezTo>
                  <a:cubicBezTo>
                    <a:pt x="2594087" y="4166423"/>
                    <a:pt x="2593730" y="4166423"/>
                    <a:pt x="2593372" y="4166566"/>
                  </a:cubicBezTo>
                  <a:close/>
                  <a:moveTo>
                    <a:pt x="3277742" y="2747697"/>
                  </a:moveTo>
                  <a:cubicBezTo>
                    <a:pt x="3277742" y="2747482"/>
                    <a:pt x="3277742" y="2747196"/>
                    <a:pt x="3277670" y="2746981"/>
                  </a:cubicBezTo>
                  <a:cubicBezTo>
                    <a:pt x="3277956" y="2747268"/>
                    <a:pt x="3278171" y="2747410"/>
                    <a:pt x="3278457" y="2747697"/>
                  </a:cubicBezTo>
                  <a:cubicBezTo>
                    <a:pt x="3278243" y="2747697"/>
                    <a:pt x="3277956" y="2747697"/>
                    <a:pt x="3277742" y="2747697"/>
                  </a:cubicBezTo>
                  <a:close/>
                  <a:moveTo>
                    <a:pt x="3268517" y="2100156"/>
                  </a:moveTo>
                  <a:cubicBezTo>
                    <a:pt x="3268088" y="2100299"/>
                    <a:pt x="3267730" y="2100441"/>
                    <a:pt x="3267301" y="2100656"/>
                  </a:cubicBezTo>
                  <a:cubicBezTo>
                    <a:pt x="3267516" y="2100156"/>
                    <a:pt x="3267730" y="2099798"/>
                    <a:pt x="3268016" y="2099369"/>
                  </a:cubicBezTo>
                  <a:cubicBezTo>
                    <a:pt x="3268159" y="2099583"/>
                    <a:pt x="3268302" y="2099941"/>
                    <a:pt x="3268517" y="2100156"/>
                  </a:cubicBezTo>
                  <a:close/>
                  <a:moveTo>
                    <a:pt x="3277098" y="3272595"/>
                  </a:moveTo>
                  <a:cubicBezTo>
                    <a:pt x="3277098" y="3272166"/>
                    <a:pt x="3277098" y="3271665"/>
                    <a:pt x="3277027" y="3271307"/>
                  </a:cubicBezTo>
                  <a:cubicBezTo>
                    <a:pt x="3277527" y="3271736"/>
                    <a:pt x="3278028" y="3272094"/>
                    <a:pt x="3278457" y="3272595"/>
                  </a:cubicBezTo>
                  <a:lnTo>
                    <a:pt x="3278457" y="3272595"/>
                  </a:lnTo>
                  <a:cubicBezTo>
                    <a:pt x="3277956" y="3272523"/>
                    <a:pt x="3277527" y="3272595"/>
                    <a:pt x="3277098" y="3272595"/>
                  </a:cubicBezTo>
                  <a:close/>
                  <a:moveTo>
                    <a:pt x="3989787" y="799567"/>
                  </a:moveTo>
                  <a:cubicBezTo>
                    <a:pt x="3989787" y="799567"/>
                    <a:pt x="3989787" y="799567"/>
                    <a:pt x="3989787" y="799567"/>
                  </a:cubicBezTo>
                  <a:cubicBezTo>
                    <a:pt x="3989787" y="799567"/>
                    <a:pt x="3989787" y="799567"/>
                    <a:pt x="3989787" y="799567"/>
                  </a:cubicBezTo>
                  <a:cubicBezTo>
                    <a:pt x="3989572" y="798280"/>
                    <a:pt x="3989501" y="796992"/>
                    <a:pt x="3989286" y="795777"/>
                  </a:cubicBezTo>
                  <a:cubicBezTo>
                    <a:pt x="3989429" y="795348"/>
                    <a:pt x="3989644" y="794990"/>
                    <a:pt x="3989787" y="794561"/>
                  </a:cubicBezTo>
                  <a:cubicBezTo>
                    <a:pt x="3989787" y="796206"/>
                    <a:pt x="3989787" y="797922"/>
                    <a:pt x="3989787" y="799567"/>
                  </a:cubicBezTo>
                  <a:close/>
                  <a:moveTo>
                    <a:pt x="2164443" y="4392973"/>
                  </a:moveTo>
                  <a:cubicBezTo>
                    <a:pt x="2164300" y="4392902"/>
                    <a:pt x="2164229" y="4392759"/>
                    <a:pt x="2164157" y="4392687"/>
                  </a:cubicBezTo>
                  <a:cubicBezTo>
                    <a:pt x="2164157" y="4392687"/>
                    <a:pt x="2164157" y="4392687"/>
                    <a:pt x="2164157" y="4392687"/>
                  </a:cubicBezTo>
                  <a:cubicBezTo>
                    <a:pt x="2164157" y="4392687"/>
                    <a:pt x="2164157" y="4392687"/>
                    <a:pt x="2164157" y="4392687"/>
                  </a:cubicBezTo>
                  <a:cubicBezTo>
                    <a:pt x="2164300" y="4392687"/>
                    <a:pt x="2164443" y="4392687"/>
                    <a:pt x="2164586" y="4392687"/>
                  </a:cubicBezTo>
                  <a:cubicBezTo>
                    <a:pt x="2164514" y="4392830"/>
                    <a:pt x="2164443" y="4392902"/>
                    <a:pt x="2164443" y="4392973"/>
                  </a:cubicBezTo>
                  <a:close/>
                  <a:moveTo>
                    <a:pt x="3116840" y="3705457"/>
                  </a:moveTo>
                  <a:cubicBezTo>
                    <a:pt x="3116482" y="3705385"/>
                    <a:pt x="3116125" y="3705314"/>
                    <a:pt x="3115767" y="3705242"/>
                  </a:cubicBezTo>
                  <a:cubicBezTo>
                    <a:pt x="3115767" y="3705242"/>
                    <a:pt x="3115767" y="3705242"/>
                    <a:pt x="3115767" y="3705242"/>
                  </a:cubicBezTo>
                  <a:cubicBezTo>
                    <a:pt x="3115767" y="3705242"/>
                    <a:pt x="3115767" y="3705242"/>
                    <a:pt x="3115767" y="3705242"/>
                  </a:cubicBezTo>
                  <a:cubicBezTo>
                    <a:pt x="3116125" y="3705171"/>
                    <a:pt x="3116482" y="3705099"/>
                    <a:pt x="3116840" y="3705028"/>
                  </a:cubicBezTo>
                  <a:cubicBezTo>
                    <a:pt x="3116840" y="3705171"/>
                    <a:pt x="3116840" y="3705314"/>
                    <a:pt x="3116840" y="3705457"/>
                  </a:cubicBezTo>
                  <a:close/>
                  <a:moveTo>
                    <a:pt x="3390159" y="3245349"/>
                  </a:moveTo>
                  <a:cubicBezTo>
                    <a:pt x="3390087" y="3245349"/>
                    <a:pt x="3389944" y="3245349"/>
                    <a:pt x="3389873" y="3245349"/>
                  </a:cubicBezTo>
                  <a:lnTo>
                    <a:pt x="3389873" y="3245349"/>
                  </a:lnTo>
                  <a:cubicBezTo>
                    <a:pt x="3389873" y="3245349"/>
                    <a:pt x="3389873" y="3245349"/>
                    <a:pt x="3389873" y="3245349"/>
                  </a:cubicBezTo>
                  <a:cubicBezTo>
                    <a:pt x="3389944" y="3245277"/>
                    <a:pt x="3390087" y="3245277"/>
                    <a:pt x="3390159" y="3245206"/>
                  </a:cubicBezTo>
                  <a:cubicBezTo>
                    <a:pt x="3390159" y="3245206"/>
                    <a:pt x="3390159" y="3245277"/>
                    <a:pt x="3390159" y="3245349"/>
                  </a:cubicBezTo>
                  <a:close/>
                  <a:moveTo>
                    <a:pt x="4002301" y="1362724"/>
                  </a:moveTo>
                  <a:cubicBezTo>
                    <a:pt x="4002230" y="1362152"/>
                    <a:pt x="4002230" y="1361508"/>
                    <a:pt x="4002158" y="1360864"/>
                  </a:cubicBezTo>
                  <a:cubicBezTo>
                    <a:pt x="4002301" y="1361079"/>
                    <a:pt x="4002444" y="1361294"/>
                    <a:pt x="4002659" y="1361508"/>
                  </a:cubicBezTo>
                  <a:cubicBezTo>
                    <a:pt x="4002516" y="1361937"/>
                    <a:pt x="4002444" y="1362295"/>
                    <a:pt x="4002301" y="1362724"/>
                  </a:cubicBezTo>
                  <a:close/>
                  <a:moveTo>
                    <a:pt x="4011169" y="1289495"/>
                  </a:moveTo>
                  <a:cubicBezTo>
                    <a:pt x="4011169" y="1289782"/>
                    <a:pt x="4011169" y="1289996"/>
                    <a:pt x="4011169" y="1290282"/>
                  </a:cubicBezTo>
                  <a:cubicBezTo>
                    <a:pt x="4010883" y="1290211"/>
                    <a:pt x="4010597" y="1290139"/>
                    <a:pt x="4010311" y="1290139"/>
                  </a:cubicBezTo>
                  <a:cubicBezTo>
                    <a:pt x="4010597" y="1289853"/>
                    <a:pt x="4010883" y="1289710"/>
                    <a:pt x="4011169" y="1289495"/>
                  </a:cubicBezTo>
                  <a:close/>
                  <a:moveTo>
                    <a:pt x="3909121" y="359697"/>
                  </a:moveTo>
                  <a:cubicBezTo>
                    <a:pt x="3909264" y="359625"/>
                    <a:pt x="3909479" y="359554"/>
                    <a:pt x="3909622" y="359410"/>
                  </a:cubicBezTo>
                  <a:cubicBezTo>
                    <a:pt x="3909622" y="359554"/>
                    <a:pt x="3909550" y="359697"/>
                    <a:pt x="3909550" y="359840"/>
                  </a:cubicBezTo>
                  <a:cubicBezTo>
                    <a:pt x="3909407" y="359840"/>
                    <a:pt x="3909264" y="359768"/>
                    <a:pt x="3909121" y="359697"/>
                  </a:cubicBezTo>
                  <a:close/>
                  <a:moveTo>
                    <a:pt x="3905903" y="359697"/>
                  </a:moveTo>
                  <a:lnTo>
                    <a:pt x="3905903" y="359697"/>
                  </a:lnTo>
                  <a:cubicBezTo>
                    <a:pt x="3905760" y="359768"/>
                    <a:pt x="3905617" y="359768"/>
                    <a:pt x="3905474" y="359840"/>
                  </a:cubicBezTo>
                  <a:cubicBezTo>
                    <a:pt x="3905260" y="359625"/>
                    <a:pt x="3905116" y="359410"/>
                    <a:pt x="3904902" y="359196"/>
                  </a:cubicBezTo>
                  <a:cubicBezTo>
                    <a:pt x="3905260" y="359339"/>
                    <a:pt x="3905546" y="359482"/>
                    <a:pt x="3905903" y="359697"/>
                  </a:cubicBezTo>
                  <a:close/>
                  <a:moveTo>
                    <a:pt x="2961015" y="5667388"/>
                  </a:moveTo>
                  <a:cubicBezTo>
                    <a:pt x="2961015" y="5667460"/>
                    <a:pt x="2961015" y="5667460"/>
                    <a:pt x="2961015" y="5667531"/>
                  </a:cubicBezTo>
                  <a:cubicBezTo>
                    <a:pt x="2960943" y="5667531"/>
                    <a:pt x="2960943" y="5667460"/>
                    <a:pt x="2960872" y="5667460"/>
                  </a:cubicBezTo>
                  <a:lnTo>
                    <a:pt x="2960872" y="5667460"/>
                  </a:lnTo>
                  <a:cubicBezTo>
                    <a:pt x="2960872" y="5667460"/>
                    <a:pt x="2960872" y="5667460"/>
                    <a:pt x="2960872" y="5667460"/>
                  </a:cubicBezTo>
                  <a:cubicBezTo>
                    <a:pt x="2960943" y="5667460"/>
                    <a:pt x="2961015" y="5667388"/>
                    <a:pt x="2961015" y="5667388"/>
                  </a:cubicBezTo>
                  <a:close/>
                  <a:moveTo>
                    <a:pt x="3256217" y="6492565"/>
                  </a:moveTo>
                  <a:lnTo>
                    <a:pt x="3256217" y="6492565"/>
                  </a:lnTo>
                  <a:cubicBezTo>
                    <a:pt x="3256074" y="6492065"/>
                    <a:pt x="3256002" y="6491492"/>
                    <a:pt x="3255859" y="6490992"/>
                  </a:cubicBezTo>
                  <a:cubicBezTo>
                    <a:pt x="3256217" y="6490777"/>
                    <a:pt x="3256574" y="6490563"/>
                    <a:pt x="3256860" y="6490348"/>
                  </a:cubicBezTo>
                  <a:cubicBezTo>
                    <a:pt x="3256717" y="6491063"/>
                    <a:pt x="3256503" y="6491850"/>
                    <a:pt x="3256217" y="6492565"/>
                  </a:cubicBezTo>
                  <a:cubicBezTo>
                    <a:pt x="3256217" y="6492565"/>
                    <a:pt x="3256217" y="6492565"/>
                    <a:pt x="3256217" y="6492565"/>
                  </a:cubicBezTo>
                  <a:close/>
                  <a:moveTo>
                    <a:pt x="3529750" y="6309923"/>
                  </a:moveTo>
                  <a:cubicBezTo>
                    <a:pt x="3529679" y="6309709"/>
                    <a:pt x="3529607" y="6309494"/>
                    <a:pt x="3529535" y="6309208"/>
                  </a:cubicBezTo>
                  <a:cubicBezTo>
                    <a:pt x="3529822" y="6308994"/>
                    <a:pt x="3530108" y="6308851"/>
                    <a:pt x="3530393" y="6308779"/>
                  </a:cubicBezTo>
                  <a:cubicBezTo>
                    <a:pt x="3530179" y="6309137"/>
                    <a:pt x="3529964" y="6309494"/>
                    <a:pt x="3529750" y="6309923"/>
                  </a:cubicBezTo>
                  <a:close/>
                  <a:moveTo>
                    <a:pt x="3150522" y="5569846"/>
                  </a:moveTo>
                  <a:cubicBezTo>
                    <a:pt x="3150522" y="5569774"/>
                    <a:pt x="3150593" y="5569774"/>
                    <a:pt x="3150593" y="5569703"/>
                  </a:cubicBezTo>
                  <a:cubicBezTo>
                    <a:pt x="3150593" y="5569703"/>
                    <a:pt x="3150665" y="5569703"/>
                    <a:pt x="3150665" y="5569774"/>
                  </a:cubicBezTo>
                  <a:cubicBezTo>
                    <a:pt x="3150593" y="5569846"/>
                    <a:pt x="3150522" y="5569846"/>
                    <a:pt x="3150522" y="5569846"/>
                  </a:cubicBezTo>
                  <a:close/>
                  <a:moveTo>
                    <a:pt x="3322079" y="6537975"/>
                  </a:moveTo>
                  <a:cubicBezTo>
                    <a:pt x="3322079" y="6537975"/>
                    <a:pt x="3322079" y="6537975"/>
                    <a:pt x="3322079" y="6537975"/>
                  </a:cubicBezTo>
                  <a:cubicBezTo>
                    <a:pt x="3322222" y="6538333"/>
                    <a:pt x="3322294" y="6538619"/>
                    <a:pt x="3322437" y="6538976"/>
                  </a:cubicBezTo>
                  <a:cubicBezTo>
                    <a:pt x="3322294" y="6538976"/>
                    <a:pt x="3322222" y="6538976"/>
                    <a:pt x="3322079" y="6538976"/>
                  </a:cubicBezTo>
                  <a:cubicBezTo>
                    <a:pt x="3322008" y="6538619"/>
                    <a:pt x="3322008" y="6538333"/>
                    <a:pt x="3322079" y="6537975"/>
                  </a:cubicBezTo>
                  <a:cubicBezTo>
                    <a:pt x="3322079" y="6537975"/>
                    <a:pt x="3322079" y="6537975"/>
                    <a:pt x="3322079" y="6537975"/>
                  </a:cubicBezTo>
                  <a:close/>
                  <a:moveTo>
                    <a:pt x="2780090" y="4171143"/>
                  </a:moveTo>
                  <a:cubicBezTo>
                    <a:pt x="2780090" y="4171286"/>
                    <a:pt x="2780018" y="4171429"/>
                    <a:pt x="2779947" y="4171644"/>
                  </a:cubicBezTo>
                  <a:cubicBezTo>
                    <a:pt x="2779732" y="4171572"/>
                    <a:pt x="2779446" y="4171572"/>
                    <a:pt x="2779232" y="4171500"/>
                  </a:cubicBezTo>
                  <a:cubicBezTo>
                    <a:pt x="2779232" y="4171500"/>
                    <a:pt x="2779232" y="4171500"/>
                    <a:pt x="2779232" y="4171500"/>
                  </a:cubicBezTo>
                  <a:cubicBezTo>
                    <a:pt x="2779232" y="4171500"/>
                    <a:pt x="2779232" y="4171500"/>
                    <a:pt x="2779232" y="4171500"/>
                  </a:cubicBezTo>
                  <a:cubicBezTo>
                    <a:pt x="2779518" y="4171286"/>
                    <a:pt x="2779804" y="4171143"/>
                    <a:pt x="2780018" y="4170928"/>
                  </a:cubicBezTo>
                  <a:cubicBezTo>
                    <a:pt x="2780090" y="4171000"/>
                    <a:pt x="2780090" y="4171071"/>
                    <a:pt x="2780090" y="4171143"/>
                  </a:cubicBezTo>
                  <a:close/>
                  <a:moveTo>
                    <a:pt x="3931361" y="1858302"/>
                  </a:moveTo>
                  <a:cubicBezTo>
                    <a:pt x="3932077" y="1859375"/>
                    <a:pt x="3932792" y="1860376"/>
                    <a:pt x="3933435" y="1861448"/>
                  </a:cubicBezTo>
                  <a:cubicBezTo>
                    <a:pt x="3932863" y="1861448"/>
                    <a:pt x="3932005" y="1860948"/>
                    <a:pt x="3931004" y="1860233"/>
                  </a:cubicBezTo>
                  <a:cubicBezTo>
                    <a:pt x="3931147" y="1859589"/>
                    <a:pt x="3931219" y="1858946"/>
                    <a:pt x="3931361" y="1858302"/>
                  </a:cubicBezTo>
                  <a:close/>
                  <a:moveTo>
                    <a:pt x="3318432" y="6564435"/>
                  </a:moveTo>
                  <a:cubicBezTo>
                    <a:pt x="3318289" y="6566294"/>
                    <a:pt x="3318146" y="6568154"/>
                    <a:pt x="3317717" y="6570012"/>
                  </a:cubicBezTo>
                  <a:cubicBezTo>
                    <a:pt x="3318003" y="6568154"/>
                    <a:pt x="3318146" y="6566294"/>
                    <a:pt x="3318432" y="6564435"/>
                  </a:cubicBezTo>
                  <a:close/>
                </a:path>
              </a:pathLst>
            </a:custGeom>
            <a:gradFill>
              <a:gsLst>
                <a:gs pos="0">
                  <a:srgbClr val="3465A4"/>
                </a:gs>
                <a:gs pos="100000">
                  <a:srgbClr val="729FCF"/>
                </a:gs>
              </a:gsLst>
              <a:lin ang="6600000" scaled="0"/>
            </a:gradFill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8B8C80AA-AF11-47EC-8A09-826B112C8A2A}"/>
                </a:ext>
              </a:extLst>
            </p:cNvPr>
            <p:cNvSpPr/>
            <p:nvPr/>
          </p:nvSpPr>
          <p:spPr>
            <a:xfrm>
              <a:off x="8008219" y="724865"/>
              <a:ext cx="3054080" cy="4881120"/>
            </a:xfrm>
            <a:custGeom>
              <a:avLst/>
              <a:gdLst>
                <a:gd name="connsiteX0" fmla="*/ 2967926 w 3993944"/>
                <a:gd name="connsiteY0" fmla="*/ 5181570 h 6383240"/>
                <a:gd name="connsiteX1" fmla="*/ 2968320 w 3993944"/>
                <a:gd name="connsiteY1" fmla="*/ 5181618 h 6383240"/>
                <a:gd name="connsiteX2" fmla="*/ 2976472 w 3993944"/>
                <a:gd name="connsiteY2" fmla="*/ 5183119 h 6383240"/>
                <a:gd name="connsiteX3" fmla="*/ 2951280 w 3993944"/>
                <a:gd name="connsiteY3" fmla="*/ 5179073 h 6383240"/>
                <a:gd name="connsiteX4" fmla="*/ 2959211 w 3993944"/>
                <a:gd name="connsiteY4" fmla="*/ 5179991 h 6383240"/>
                <a:gd name="connsiteX5" fmla="*/ 2967926 w 3993944"/>
                <a:gd name="connsiteY5" fmla="*/ 5181570 h 6383240"/>
                <a:gd name="connsiteX6" fmla="*/ 2957736 w 3993944"/>
                <a:gd name="connsiteY6" fmla="*/ 5180330 h 6383240"/>
                <a:gd name="connsiteX7" fmla="*/ 2946079 w 3993944"/>
                <a:gd name="connsiteY7" fmla="*/ 5178471 h 6383240"/>
                <a:gd name="connsiteX8" fmla="*/ 2949521 w 3993944"/>
                <a:gd name="connsiteY8" fmla="*/ 5178731 h 6383240"/>
                <a:gd name="connsiteX9" fmla="*/ 2951280 w 3993944"/>
                <a:gd name="connsiteY9" fmla="*/ 5179073 h 6383240"/>
                <a:gd name="connsiteX10" fmla="*/ 2690781 w 3993944"/>
                <a:gd name="connsiteY10" fmla="*/ 2843962 h 6383240"/>
                <a:gd name="connsiteX11" fmla="*/ 2701436 w 3993944"/>
                <a:gd name="connsiteY11" fmla="*/ 2847752 h 6383240"/>
                <a:gd name="connsiteX12" fmla="*/ 2719314 w 3993944"/>
                <a:gd name="connsiteY12" fmla="*/ 2853902 h 6383240"/>
                <a:gd name="connsiteX13" fmla="*/ 2756930 w 3993944"/>
                <a:gd name="connsiteY13" fmla="*/ 2862698 h 6383240"/>
                <a:gd name="connsiteX14" fmla="*/ 2725107 w 3993944"/>
                <a:gd name="connsiteY14" fmla="*/ 2854903 h 6383240"/>
                <a:gd name="connsiteX15" fmla="*/ 2706442 w 3993944"/>
                <a:gd name="connsiteY15" fmla="*/ 2848968 h 6383240"/>
                <a:gd name="connsiteX16" fmla="*/ 2690781 w 3993944"/>
                <a:gd name="connsiteY16" fmla="*/ 2843962 h 6383240"/>
                <a:gd name="connsiteX17" fmla="*/ 451993 w 3993944"/>
                <a:gd name="connsiteY17" fmla="*/ 2595612 h 6383240"/>
                <a:gd name="connsiteX18" fmla="*/ 532693 w 3993944"/>
                <a:gd name="connsiteY18" fmla="*/ 2600034 h 6383240"/>
                <a:gd name="connsiteX19" fmla="*/ 1034564 w 3993944"/>
                <a:gd name="connsiteY19" fmla="*/ 3183072 h 6383240"/>
                <a:gd name="connsiteX20" fmla="*/ 956187 w 3993944"/>
                <a:gd name="connsiteY20" fmla="*/ 3209388 h 6383240"/>
                <a:gd name="connsiteX21" fmla="*/ 874949 w 3993944"/>
                <a:gd name="connsiteY21" fmla="*/ 3300209 h 6383240"/>
                <a:gd name="connsiteX22" fmla="*/ 874520 w 3993944"/>
                <a:gd name="connsiteY22" fmla="*/ 3367287 h 6383240"/>
                <a:gd name="connsiteX23" fmla="*/ 988153 w 3993944"/>
                <a:gd name="connsiteY23" fmla="*/ 3587115 h 6383240"/>
                <a:gd name="connsiteX24" fmla="*/ 1046649 w 3993944"/>
                <a:gd name="connsiteY24" fmla="*/ 3659842 h 6383240"/>
                <a:gd name="connsiteX25" fmla="*/ 1105075 w 3993944"/>
                <a:gd name="connsiteY25" fmla="*/ 3710330 h 6383240"/>
                <a:gd name="connsiteX26" fmla="*/ 1054087 w 3993944"/>
                <a:gd name="connsiteY26" fmla="*/ 3644396 h 6383240"/>
                <a:gd name="connsiteX27" fmla="*/ 949036 w 3993944"/>
                <a:gd name="connsiteY27" fmla="*/ 3431218 h 6383240"/>
                <a:gd name="connsiteX28" fmla="*/ 957760 w 3993944"/>
                <a:gd name="connsiteY28" fmla="*/ 3317586 h 6383240"/>
                <a:gd name="connsiteX29" fmla="*/ 1074325 w 3993944"/>
                <a:gd name="connsiteY29" fmla="*/ 3248577 h 6383240"/>
                <a:gd name="connsiteX30" fmla="*/ 1241806 w 3993944"/>
                <a:gd name="connsiteY30" fmla="*/ 3316442 h 6383240"/>
                <a:gd name="connsiteX31" fmla="*/ 1434745 w 3993944"/>
                <a:gd name="connsiteY31" fmla="*/ 3484781 h 6383240"/>
                <a:gd name="connsiteX32" fmla="*/ 1599366 w 3993944"/>
                <a:gd name="connsiteY32" fmla="*/ 3667637 h 6383240"/>
                <a:gd name="connsiteX33" fmla="*/ 1733880 w 3993944"/>
                <a:gd name="connsiteY33" fmla="*/ 3812735 h 6383240"/>
                <a:gd name="connsiteX34" fmla="*/ 1963505 w 3993944"/>
                <a:gd name="connsiteY34" fmla="*/ 3981575 h 6383240"/>
                <a:gd name="connsiteX35" fmla="*/ 2135348 w 3993944"/>
                <a:gd name="connsiteY35" fmla="*/ 4028558 h 6383240"/>
                <a:gd name="connsiteX36" fmla="*/ 2157088 w 3993944"/>
                <a:gd name="connsiteY36" fmla="*/ 4036067 h 6383240"/>
                <a:gd name="connsiteX37" fmla="*/ 2258492 w 3993944"/>
                <a:gd name="connsiteY37" fmla="*/ 4152131 h 6383240"/>
                <a:gd name="connsiteX38" fmla="*/ 2616838 w 3993944"/>
                <a:gd name="connsiteY38" fmla="*/ 4643204 h 6383240"/>
                <a:gd name="connsiteX39" fmla="*/ 2897237 w 3993944"/>
                <a:gd name="connsiteY39" fmla="*/ 4934472 h 6383240"/>
                <a:gd name="connsiteX40" fmla="*/ 3146742 w 3993944"/>
                <a:gd name="connsiteY40" fmla="*/ 5134562 h 6383240"/>
                <a:gd name="connsiteX41" fmla="*/ 3324736 w 3993944"/>
                <a:gd name="connsiteY41" fmla="*/ 5235323 h 6383240"/>
                <a:gd name="connsiteX42" fmla="*/ 3599199 w 3993944"/>
                <a:gd name="connsiteY42" fmla="*/ 5330720 h 6383240"/>
                <a:gd name="connsiteX43" fmla="*/ 3758027 w 3993944"/>
                <a:gd name="connsiteY43" fmla="*/ 5357608 h 6383240"/>
                <a:gd name="connsiteX44" fmla="*/ 3844985 w 3993944"/>
                <a:gd name="connsiteY44" fmla="*/ 5511073 h 6383240"/>
                <a:gd name="connsiteX45" fmla="*/ 3785702 w 3993944"/>
                <a:gd name="connsiteY45" fmla="*/ 5646803 h 6383240"/>
                <a:gd name="connsiteX46" fmla="*/ 3339467 w 3993944"/>
                <a:gd name="connsiteY46" fmla="*/ 5285525 h 6383240"/>
                <a:gd name="connsiteX47" fmla="*/ 2953946 w 3993944"/>
                <a:gd name="connsiteY47" fmla="*/ 5175324 h 6383240"/>
                <a:gd name="connsiteX48" fmla="*/ 2953946 w 3993944"/>
                <a:gd name="connsiteY48" fmla="*/ 5183048 h 6383240"/>
                <a:gd name="connsiteX49" fmla="*/ 3330314 w 3993944"/>
                <a:gd name="connsiteY49" fmla="*/ 5318849 h 6383240"/>
                <a:gd name="connsiteX50" fmla="*/ 3742795 w 3993944"/>
                <a:gd name="connsiteY50" fmla="*/ 5716384 h 6383240"/>
                <a:gd name="connsiteX51" fmla="*/ 3583895 w 3993944"/>
                <a:gd name="connsiteY51" fmla="*/ 5925056 h 6383240"/>
                <a:gd name="connsiteX52" fmla="*/ 3360921 w 3993944"/>
                <a:gd name="connsiteY52" fmla="*/ 5574790 h 6383240"/>
                <a:gd name="connsiteX53" fmla="*/ 3070010 w 3993944"/>
                <a:gd name="connsiteY53" fmla="*/ 5346453 h 6383240"/>
                <a:gd name="connsiteX54" fmla="*/ 2860766 w 3993944"/>
                <a:gd name="connsiteY54" fmla="*/ 5255633 h 6383240"/>
                <a:gd name="connsiteX55" fmla="*/ 2862983 w 3993944"/>
                <a:gd name="connsiteY55" fmla="*/ 5268076 h 6383240"/>
                <a:gd name="connsiteX56" fmla="*/ 3188720 w 3993944"/>
                <a:gd name="connsiteY56" fmla="*/ 5488690 h 6383240"/>
                <a:gd name="connsiteX57" fmla="*/ 3527186 w 3993944"/>
                <a:gd name="connsiteY57" fmla="*/ 5992564 h 6383240"/>
                <a:gd name="connsiteX58" fmla="*/ 3318729 w 3993944"/>
                <a:gd name="connsiteY58" fmla="*/ 6190938 h 6383240"/>
                <a:gd name="connsiteX59" fmla="*/ 3185788 w 3993944"/>
                <a:gd name="connsiteY59" fmla="*/ 5802127 h 6383240"/>
                <a:gd name="connsiteX60" fmla="*/ 2819861 w 3993944"/>
                <a:gd name="connsiteY60" fmla="*/ 5371267 h 6383240"/>
                <a:gd name="connsiteX61" fmla="*/ 2803628 w 3993944"/>
                <a:gd name="connsiteY61" fmla="*/ 5378132 h 6383240"/>
                <a:gd name="connsiteX62" fmla="*/ 3206526 w 3993944"/>
                <a:gd name="connsiteY62" fmla="*/ 5969251 h 6383240"/>
                <a:gd name="connsiteX63" fmla="*/ 3244571 w 3993944"/>
                <a:gd name="connsiteY63" fmla="*/ 6257587 h 6383240"/>
                <a:gd name="connsiteX64" fmla="*/ 3080451 w 3993944"/>
                <a:gd name="connsiteY64" fmla="*/ 6357489 h 6383240"/>
                <a:gd name="connsiteX65" fmla="*/ 2962098 w 3993944"/>
                <a:gd name="connsiteY65" fmla="*/ 6380945 h 6383240"/>
                <a:gd name="connsiteX66" fmla="*/ 2907106 w 3993944"/>
                <a:gd name="connsiteY66" fmla="*/ 6332460 h 6383240"/>
                <a:gd name="connsiteX67" fmla="*/ 2693428 w 3993944"/>
                <a:gd name="connsiteY67" fmla="*/ 5625636 h 6383240"/>
                <a:gd name="connsiteX68" fmla="*/ 2271078 w 3993944"/>
                <a:gd name="connsiteY68" fmla="*/ 4976306 h 6383240"/>
                <a:gd name="connsiteX69" fmla="*/ 1748754 w 3993944"/>
                <a:gd name="connsiteY69" fmla="*/ 4787086 h 6383240"/>
                <a:gd name="connsiteX70" fmla="*/ 1297943 w 3993944"/>
                <a:gd name="connsiteY70" fmla="*/ 4690402 h 6383240"/>
                <a:gd name="connsiteX71" fmla="*/ 772330 w 3993944"/>
                <a:gd name="connsiteY71" fmla="*/ 4404139 h 6383240"/>
                <a:gd name="connsiteX72" fmla="*/ 474196 w 3993944"/>
                <a:gd name="connsiteY72" fmla="*/ 4077329 h 6383240"/>
                <a:gd name="connsiteX73" fmla="*/ 329170 w 3993944"/>
                <a:gd name="connsiteY73" fmla="*/ 3463613 h 6383240"/>
                <a:gd name="connsiteX74" fmla="*/ 189221 w 3993944"/>
                <a:gd name="connsiteY74" fmla="*/ 3279184 h 6383240"/>
                <a:gd name="connsiteX75" fmla="*/ 46626 w 3993944"/>
                <a:gd name="connsiteY75" fmla="*/ 3193584 h 6383240"/>
                <a:gd name="connsiteX76" fmla="*/ 0 w 3993944"/>
                <a:gd name="connsiteY76" fmla="*/ 2947297 h 6383240"/>
                <a:gd name="connsiteX77" fmla="*/ 451993 w 3993944"/>
                <a:gd name="connsiteY77" fmla="*/ 2595612 h 6383240"/>
                <a:gd name="connsiteX78" fmla="*/ 2969249 w 3993944"/>
                <a:gd name="connsiteY78" fmla="*/ 2380278 h 6383240"/>
                <a:gd name="connsiteX79" fmla="*/ 2971895 w 3993944"/>
                <a:gd name="connsiteY79" fmla="*/ 2380278 h 6383240"/>
                <a:gd name="connsiteX80" fmla="*/ 2974254 w 3993944"/>
                <a:gd name="connsiteY80" fmla="*/ 2380350 h 6383240"/>
                <a:gd name="connsiteX81" fmla="*/ 2972610 w 3993944"/>
                <a:gd name="connsiteY81" fmla="*/ 2380350 h 6383240"/>
                <a:gd name="connsiteX82" fmla="*/ 2969249 w 3993944"/>
                <a:gd name="connsiteY82" fmla="*/ 2380278 h 6383240"/>
                <a:gd name="connsiteX83" fmla="*/ 3261089 w 3993944"/>
                <a:gd name="connsiteY83" fmla="*/ 1742677 h 6383240"/>
                <a:gd name="connsiteX84" fmla="*/ 3260374 w 3993944"/>
                <a:gd name="connsiteY84" fmla="*/ 1743964 h 6383240"/>
                <a:gd name="connsiteX85" fmla="*/ 3261590 w 3993944"/>
                <a:gd name="connsiteY85" fmla="*/ 1743535 h 6383240"/>
                <a:gd name="connsiteX86" fmla="*/ 3261089 w 3993944"/>
                <a:gd name="connsiteY86" fmla="*/ 1742677 h 6383240"/>
                <a:gd name="connsiteX87" fmla="*/ 3899174 w 3993944"/>
                <a:gd name="connsiteY87" fmla="*/ 765 h 6383240"/>
                <a:gd name="connsiteX88" fmla="*/ 3902194 w 3993944"/>
                <a:gd name="connsiteY88" fmla="*/ 3005 h 6383240"/>
                <a:gd name="connsiteX89" fmla="*/ 3946746 w 3993944"/>
                <a:gd name="connsiteY89" fmla="*/ 55423 h 6383240"/>
                <a:gd name="connsiteX90" fmla="*/ 3982860 w 3993944"/>
                <a:gd name="connsiteY90" fmla="*/ 442875 h 6383240"/>
                <a:gd name="connsiteX91" fmla="*/ 3977067 w 3993944"/>
                <a:gd name="connsiteY91" fmla="*/ 484781 h 6383240"/>
                <a:gd name="connsiteX92" fmla="*/ 3902623 w 3993944"/>
                <a:gd name="connsiteY92" fmla="*/ 573027 h 6383240"/>
                <a:gd name="connsiteX93" fmla="*/ 3693594 w 3993944"/>
                <a:gd name="connsiteY93" fmla="*/ 765823 h 6383240"/>
                <a:gd name="connsiteX94" fmla="*/ 3605134 w 3993944"/>
                <a:gd name="connsiteY94" fmla="*/ 832186 h 6383240"/>
                <a:gd name="connsiteX95" fmla="*/ 3709756 w 3993944"/>
                <a:gd name="connsiteY95" fmla="*/ 779053 h 6383240"/>
                <a:gd name="connsiteX96" fmla="*/ 3959118 w 3993944"/>
                <a:gd name="connsiteY96" fmla="*/ 570739 h 6383240"/>
                <a:gd name="connsiteX97" fmla="*/ 3984576 w 3993944"/>
                <a:gd name="connsiteY97" fmla="*/ 548927 h 6383240"/>
                <a:gd name="connsiteX98" fmla="*/ 3951109 w 3993944"/>
                <a:gd name="connsiteY98" fmla="*/ 1308385 h 6383240"/>
                <a:gd name="connsiteX99" fmla="*/ 3559008 w 3993944"/>
                <a:gd name="connsiteY99" fmla="*/ 1613598 h 6383240"/>
                <a:gd name="connsiteX100" fmla="*/ 3341183 w 3993944"/>
                <a:gd name="connsiteY100" fmla="*/ 1722153 h 6383240"/>
                <a:gd name="connsiteX101" fmla="*/ 3213677 w 3993944"/>
                <a:gd name="connsiteY101" fmla="*/ 1770138 h 6383240"/>
                <a:gd name="connsiteX102" fmla="*/ 3442730 w 3993944"/>
                <a:gd name="connsiteY102" fmla="*/ 1704847 h 6383240"/>
                <a:gd name="connsiteX103" fmla="*/ 3951109 w 3993944"/>
                <a:gd name="connsiteY103" fmla="*/ 1392554 h 6383240"/>
                <a:gd name="connsiteX104" fmla="*/ 3911634 w 3993944"/>
                <a:gd name="connsiteY104" fmla="*/ 1627972 h 6383240"/>
                <a:gd name="connsiteX105" fmla="*/ 3843268 w 3993944"/>
                <a:gd name="connsiteY105" fmla="*/ 1921600 h 6383240"/>
                <a:gd name="connsiteX106" fmla="*/ 3784486 w 3993944"/>
                <a:gd name="connsiteY106" fmla="*/ 2142715 h 6383240"/>
                <a:gd name="connsiteX107" fmla="*/ 3566517 w 3993944"/>
                <a:gd name="connsiteY107" fmla="*/ 2251485 h 6383240"/>
                <a:gd name="connsiteX108" fmla="*/ 3121641 w 3993944"/>
                <a:gd name="connsiteY108" fmla="*/ 2368979 h 6383240"/>
                <a:gd name="connsiteX109" fmla="*/ 3121355 w 3993944"/>
                <a:gd name="connsiteY109" fmla="*/ 2368908 h 6383240"/>
                <a:gd name="connsiteX110" fmla="*/ 2979689 w 3993944"/>
                <a:gd name="connsiteY110" fmla="*/ 2375773 h 6383240"/>
                <a:gd name="connsiteX111" fmla="*/ 2962241 w 3993944"/>
                <a:gd name="connsiteY111" fmla="*/ 2386643 h 6383240"/>
                <a:gd name="connsiteX112" fmla="*/ 3404256 w 3993944"/>
                <a:gd name="connsiteY112" fmla="*/ 2356036 h 6383240"/>
                <a:gd name="connsiteX113" fmla="*/ 3747871 w 3993944"/>
                <a:gd name="connsiteY113" fmla="*/ 2234751 h 6383240"/>
                <a:gd name="connsiteX114" fmla="*/ 3644036 w 3993944"/>
                <a:gd name="connsiteY114" fmla="*/ 2513576 h 6383240"/>
                <a:gd name="connsiteX115" fmla="*/ 3510738 w 3993944"/>
                <a:gd name="connsiteY115" fmla="*/ 2796907 h 6383240"/>
                <a:gd name="connsiteX116" fmla="*/ 3156038 w 3993944"/>
                <a:gd name="connsiteY116" fmla="*/ 2877644 h 6383240"/>
                <a:gd name="connsiteX117" fmla="*/ 2821648 w 3993944"/>
                <a:gd name="connsiteY117" fmla="*/ 2873425 h 6383240"/>
                <a:gd name="connsiteX118" fmla="*/ 2803770 w 3993944"/>
                <a:gd name="connsiteY118" fmla="*/ 2879861 h 6383240"/>
                <a:gd name="connsiteX119" fmla="*/ 3225119 w 3993944"/>
                <a:gd name="connsiteY119" fmla="*/ 2907894 h 6383240"/>
                <a:gd name="connsiteX120" fmla="*/ 3469547 w 3993944"/>
                <a:gd name="connsiteY120" fmla="*/ 2866989 h 6383240"/>
                <a:gd name="connsiteX121" fmla="*/ 3386021 w 3993944"/>
                <a:gd name="connsiteY121" fmla="*/ 3012373 h 6383240"/>
                <a:gd name="connsiteX122" fmla="*/ 3159042 w 3993944"/>
                <a:gd name="connsiteY122" fmla="*/ 3337895 h 6383240"/>
                <a:gd name="connsiteX123" fmla="*/ 2803413 w 3993944"/>
                <a:gd name="connsiteY123" fmla="*/ 3332889 h 6383240"/>
                <a:gd name="connsiteX124" fmla="*/ 2446925 w 3993944"/>
                <a:gd name="connsiteY124" fmla="*/ 3269530 h 6383240"/>
                <a:gd name="connsiteX125" fmla="*/ 2442706 w 3993944"/>
                <a:gd name="connsiteY125" fmla="*/ 3272533 h 6383240"/>
                <a:gd name="connsiteX126" fmla="*/ 2586159 w 3993944"/>
                <a:gd name="connsiteY126" fmla="*/ 3332889 h 6383240"/>
                <a:gd name="connsiteX127" fmla="*/ 3108983 w 3993944"/>
                <a:gd name="connsiteY127" fmla="*/ 3396106 h 6383240"/>
                <a:gd name="connsiteX128" fmla="*/ 2980047 w 3993944"/>
                <a:gd name="connsiteY128" fmla="*/ 3551072 h 6383240"/>
                <a:gd name="connsiteX129" fmla="*/ 2745702 w 3993944"/>
                <a:gd name="connsiteY129" fmla="*/ 3786419 h 6383240"/>
                <a:gd name="connsiteX130" fmla="*/ 2686061 w 3993944"/>
                <a:gd name="connsiteY130" fmla="*/ 3807157 h 6383240"/>
                <a:gd name="connsiteX131" fmla="*/ 2534742 w 3993944"/>
                <a:gd name="connsiteY131" fmla="*/ 3798790 h 6383240"/>
                <a:gd name="connsiteX132" fmla="*/ 2152296 w 3993944"/>
                <a:gd name="connsiteY132" fmla="*/ 3688232 h 6383240"/>
                <a:gd name="connsiteX133" fmla="*/ 2094800 w 3993944"/>
                <a:gd name="connsiteY133" fmla="*/ 3664705 h 6383240"/>
                <a:gd name="connsiteX134" fmla="*/ 2140067 w 3993944"/>
                <a:gd name="connsiteY134" fmla="*/ 3698745 h 6383240"/>
                <a:gd name="connsiteX135" fmla="*/ 2334723 w 3993944"/>
                <a:gd name="connsiteY135" fmla="*/ 3788063 h 6383240"/>
                <a:gd name="connsiteX136" fmla="*/ 2619841 w 3993944"/>
                <a:gd name="connsiteY136" fmla="*/ 3855856 h 6383240"/>
                <a:gd name="connsiteX137" fmla="*/ 2473456 w 3993944"/>
                <a:gd name="connsiteY137" fmla="*/ 3938238 h 6383240"/>
                <a:gd name="connsiteX138" fmla="*/ 2313841 w 3993944"/>
                <a:gd name="connsiteY138" fmla="*/ 3996878 h 6383240"/>
                <a:gd name="connsiteX139" fmla="*/ 2177754 w 3993944"/>
                <a:gd name="connsiteY139" fmla="*/ 4003028 h 6383240"/>
                <a:gd name="connsiteX140" fmla="*/ 2014564 w 3993944"/>
                <a:gd name="connsiteY140" fmla="*/ 3954829 h 6383240"/>
                <a:gd name="connsiteX141" fmla="*/ 1829419 w 3993944"/>
                <a:gd name="connsiteY141" fmla="*/ 3824677 h 6383240"/>
                <a:gd name="connsiteX142" fmla="*/ 1620747 w 3993944"/>
                <a:gd name="connsiteY142" fmla="*/ 3603133 h 6383240"/>
                <a:gd name="connsiteX143" fmla="*/ 1303020 w 3993944"/>
                <a:gd name="connsiteY143" fmla="*/ 3299636 h 6383240"/>
                <a:gd name="connsiteX144" fmla="*/ 1071178 w 3993944"/>
                <a:gd name="connsiteY144" fmla="*/ 3191295 h 6383240"/>
                <a:gd name="connsiteX145" fmla="*/ 1052942 w 3993944"/>
                <a:gd name="connsiteY145" fmla="*/ 3164765 h 6383240"/>
                <a:gd name="connsiteX146" fmla="*/ 1210411 w 3993944"/>
                <a:gd name="connsiteY146" fmla="*/ 2787753 h 6383240"/>
                <a:gd name="connsiteX147" fmla="*/ 1526637 w 3993944"/>
                <a:gd name="connsiteY147" fmla="*/ 2324070 h 6383240"/>
                <a:gd name="connsiteX148" fmla="*/ 2496984 w 3993944"/>
                <a:gd name="connsiteY148" fmla="*/ 1394557 h 6383240"/>
                <a:gd name="connsiteX149" fmla="*/ 3085599 w 3993944"/>
                <a:gd name="connsiteY149" fmla="*/ 901053 h 6383240"/>
                <a:gd name="connsiteX150" fmla="*/ 3567947 w 3993944"/>
                <a:gd name="connsiteY150" fmla="*/ 385093 h 6383240"/>
                <a:gd name="connsiteX151" fmla="*/ 3825390 w 3993944"/>
                <a:gd name="connsiteY151" fmla="*/ 53993 h 6383240"/>
                <a:gd name="connsiteX152" fmla="*/ 3899174 w 3993944"/>
                <a:gd name="connsiteY152" fmla="*/ 765 h 6383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</a:cxnLst>
              <a:rect l="l" t="t" r="r" b="b"/>
              <a:pathLst>
                <a:path w="3993944" h="6383240">
                  <a:moveTo>
                    <a:pt x="2967926" y="5181570"/>
                  </a:moveTo>
                  <a:lnTo>
                    <a:pt x="2968320" y="5181618"/>
                  </a:lnTo>
                  <a:cubicBezTo>
                    <a:pt x="2970966" y="5182190"/>
                    <a:pt x="2973755" y="5182619"/>
                    <a:pt x="2976472" y="5183119"/>
                  </a:cubicBezTo>
                  <a:close/>
                  <a:moveTo>
                    <a:pt x="2951280" y="5179073"/>
                  </a:moveTo>
                  <a:lnTo>
                    <a:pt x="2959211" y="5179991"/>
                  </a:lnTo>
                  <a:lnTo>
                    <a:pt x="2967926" y="5181570"/>
                  </a:lnTo>
                  <a:lnTo>
                    <a:pt x="2957736" y="5180330"/>
                  </a:lnTo>
                  <a:close/>
                  <a:moveTo>
                    <a:pt x="2946079" y="5178471"/>
                  </a:moveTo>
                  <a:cubicBezTo>
                    <a:pt x="2945865" y="5178471"/>
                    <a:pt x="2947295" y="5178489"/>
                    <a:pt x="2949521" y="5178731"/>
                  </a:cubicBezTo>
                  <a:lnTo>
                    <a:pt x="2951280" y="5179073"/>
                  </a:lnTo>
                  <a:close/>
                  <a:moveTo>
                    <a:pt x="2690781" y="2843962"/>
                  </a:moveTo>
                  <a:cubicBezTo>
                    <a:pt x="2693427" y="2845678"/>
                    <a:pt x="2697718" y="2845964"/>
                    <a:pt x="2701436" y="2847752"/>
                  </a:cubicBezTo>
                  <a:cubicBezTo>
                    <a:pt x="2707372" y="2849826"/>
                    <a:pt x="2713522" y="2851328"/>
                    <a:pt x="2719314" y="2853902"/>
                  </a:cubicBezTo>
                  <a:cubicBezTo>
                    <a:pt x="2731400" y="2858193"/>
                    <a:pt x="2744129" y="2860267"/>
                    <a:pt x="2756930" y="2862698"/>
                  </a:cubicBezTo>
                  <a:cubicBezTo>
                    <a:pt x="2746346" y="2859766"/>
                    <a:pt x="2735834" y="2856762"/>
                    <a:pt x="2725107" y="2854903"/>
                  </a:cubicBezTo>
                  <a:cubicBezTo>
                    <a:pt x="2718742" y="2853258"/>
                    <a:pt x="2712735" y="2850684"/>
                    <a:pt x="2706442" y="2848968"/>
                  </a:cubicBezTo>
                  <a:cubicBezTo>
                    <a:pt x="2700864" y="2847251"/>
                    <a:pt x="2695501" y="2844892"/>
                    <a:pt x="2690781" y="2843962"/>
                  </a:cubicBezTo>
                  <a:close/>
                  <a:moveTo>
                    <a:pt x="451993" y="2595612"/>
                  </a:moveTo>
                  <a:cubicBezTo>
                    <a:pt x="479828" y="2593382"/>
                    <a:pt x="506958" y="2594653"/>
                    <a:pt x="532693" y="2600034"/>
                  </a:cubicBezTo>
                  <a:cubicBezTo>
                    <a:pt x="835475" y="2650880"/>
                    <a:pt x="1030917" y="3174276"/>
                    <a:pt x="1034564" y="3183072"/>
                  </a:cubicBezTo>
                  <a:cubicBezTo>
                    <a:pt x="1028557" y="3190867"/>
                    <a:pt x="974780" y="3201450"/>
                    <a:pt x="956187" y="3209388"/>
                  </a:cubicBezTo>
                  <a:cubicBezTo>
                    <a:pt x="914424" y="3227195"/>
                    <a:pt x="885104" y="3254798"/>
                    <a:pt x="874949" y="3300209"/>
                  </a:cubicBezTo>
                  <a:cubicBezTo>
                    <a:pt x="868370" y="3322520"/>
                    <a:pt x="869228" y="3344904"/>
                    <a:pt x="874520" y="3367287"/>
                  </a:cubicBezTo>
                  <a:cubicBezTo>
                    <a:pt x="888894" y="3452743"/>
                    <a:pt x="937951" y="3520108"/>
                    <a:pt x="988153" y="3587115"/>
                  </a:cubicBezTo>
                  <a:cubicBezTo>
                    <a:pt x="1007961" y="3613503"/>
                    <a:pt x="1024195" y="3633669"/>
                    <a:pt x="1046649" y="3659842"/>
                  </a:cubicBezTo>
                  <a:cubicBezTo>
                    <a:pt x="1058020" y="3674645"/>
                    <a:pt x="1083550" y="3696242"/>
                    <a:pt x="1105075" y="3710330"/>
                  </a:cubicBezTo>
                  <a:cubicBezTo>
                    <a:pt x="1090272" y="3689806"/>
                    <a:pt x="1068604" y="3662846"/>
                    <a:pt x="1054087" y="3644396"/>
                  </a:cubicBezTo>
                  <a:cubicBezTo>
                    <a:pt x="1008748" y="3578605"/>
                    <a:pt x="961979" y="3511884"/>
                    <a:pt x="949036" y="3431218"/>
                  </a:cubicBezTo>
                  <a:cubicBezTo>
                    <a:pt x="942886" y="3392674"/>
                    <a:pt x="945103" y="3354558"/>
                    <a:pt x="957760" y="3317586"/>
                  </a:cubicBezTo>
                  <a:cubicBezTo>
                    <a:pt x="976639" y="3262665"/>
                    <a:pt x="1017187" y="3238923"/>
                    <a:pt x="1074325" y="3248577"/>
                  </a:cubicBezTo>
                  <a:cubicBezTo>
                    <a:pt x="1135110" y="3258875"/>
                    <a:pt x="1190460" y="3282760"/>
                    <a:pt x="1241806" y="3316442"/>
                  </a:cubicBezTo>
                  <a:cubicBezTo>
                    <a:pt x="1313890" y="3363711"/>
                    <a:pt x="1376606" y="3421135"/>
                    <a:pt x="1434745" y="3484781"/>
                  </a:cubicBezTo>
                  <a:cubicBezTo>
                    <a:pt x="1490095" y="3545352"/>
                    <a:pt x="1544587" y="3606566"/>
                    <a:pt x="1599366" y="3667637"/>
                  </a:cubicBezTo>
                  <a:cubicBezTo>
                    <a:pt x="1643417" y="3716766"/>
                    <a:pt x="1685967" y="3767325"/>
                    <a:pt x="1733880" y="3812735"/>
                  </a:cubicBezTo>
                  <a:cubicBezTo>
                    <a:pt x="1803246" y="3878526"/>
                    <a:pt x="1875831" y="3940241"/>
                    <a:pt x="1963505" y="3981575"/>
                  </a:cubicBezTo>
                  <a:cubicBezTo>
                    <a:pt x="2018211" y="4007319"/>
                    <a:pt x="2075063" y="4023910"/>
                    <a:pt x="2135348" y="4028558"/>
                  </a:cubicBezTo>
                  <a:cubicBezTo>
                    <a:pt x="2143215" y="4029202"/>
                    <a:pt x="2151653" y="4028272"/>
                    <a:pt x="2157088" y="4036067"/>
                  </a:cubicBezTo>
                  <a:cubicBezTo>
                    <a:pt x="2197278" y="4069177"/>
                    <a:pt x="2226526" y="4112013"/>
                    <a:pt x="2258492" y="4152131"/>
                  </a:cubicBezTo>
                  <a:cubicBezTo>
                    <a:pt x="2384853" y="4310745"/>
                    <a:pt x="2493552" y="4482302"/>
                    <a:pt x="2616838" y="4643204"/>
                  </a:cubicBezTo>
                  <a:cubicBezTo>
                    <a:pt x="2699292" y="4750901"/>
                    <a:pt x="2791113" y="4849230"/>
                    <a:pt x="2897237" y="4934472"/>
                  </a:cubicBezTo>
                  <a:cubicBezTo>
                    <a:pt x="2980334" y="5001264"/>
                    <a:pt x="3059784" y="5072633"/>
                    <a:pt x="3146742" y="5134562"/>
                  </a:cubicBezTo>
                  <a:cubicBezTo>
                    <a:pt x="3202593" y="5174395"/>
                    <a:pt x="3262878" y="5206289"/>
                    <a:pt x="3324736" y="5235323"/>
                  </a:cubicBezTo>
                  <a:cubicBezTo>
                    <a:pt x="3414054" y="5273511"/>
                    <a:pt x="3505518" y="5305333"/>
                    <a:pt x="3599199" y="5330720"/>
                  </a:cubicBezTo>
                  <a:cubicBezTo>
                    <a:pt x="3646325" y="5343449"/>
                    <a:pt x="3709971" y="5349957"/>
                    <a:pt x="3758027" y="5357608"/>
                  </a:cubicBezTo>
                  <a:cubicBezTo>
                    <a:pt x="3861433" y="5374128"/>
                    <a:pt x="3865009" y="5427833"/>
                    <a:pt x="3844985" y="5511073"/>
                  </a:cubicBezTo>
                  <a:cubicBezTo>
                    <a:pt x="3834688" y="5554266"/>
                    <a:pt x="3807441" y="5607900"/>
                    <a:pt x="3785702" y="5646803"/>
                  </a:cubicBezTo>
                  <a:cubicBezTo>
                    <a:pt x="3698815" y="5513076"/>
                    <a:pt x="3566732" y="5387715"/>
                    <a:pt x="3339467" y="5285525"/>
                  </a:cubicBezTo>
                  <a:cubicBezTo>
                    <a:pt x="3214750" y="5219447"/>
                    <a:pt x="3046483" y="5175253"/>
                    <a:pt x="2953946" y="5175324"/>
                  </a:cubicBezTo>
                  <a:cubicBezTo>
                    <a:pt x="2929703" y="5174681"/>
                    <a:pt x="2933494" y="5179901"/>
                    <a:pt x="2953946" y="5183048"/>
                  </a:cubicBezTo>
                  <a:cubicBezTo>
                    <a:pt x="3100760" y="5212082"/>
                    <a:pt x="3272889" y="5288171"/>
                    <a:pt x="3330314" y="5318849"/>
                  </a:cubicBezTo>
                  <a:cubicBezTo>
                    <a:pt x="3616504" y="5480752"/>
                    <a:pt x="3706252" y="5645301"/>
                    <a:pt x="3742795" y="5716384"/>
                  </a:cubicBezTo>
                  <a:cubicBezTo>
                    <a:pt x="3714333" y="5755501"/>
                    <a:pt x="3613644" y="5894950"/>
                    <a:pt x="3583895" y="5925056"/>
                  </a:cubicBezTo>
                  <a:cubicBezTo>
                    <a:pt x="3534909" y="5789184"/>
                    <a:pt x="3459393" y="5678483"/>
                    <a:pt x="3360921" y="5574790"/>
                  </a:cubicBezTo>
                  <a:cubicBezTo>
                    <a:pt x="3343829" y="5565780"/>
                    <a:pt x="3252294" y="5453435"/>
                    <a:pt x="3070010" y="5346453"/>
                  </a:cubicBezTo>
                  <a:cubicBezTo>
                    <a:pt x="3061715" y="5341590"/>
                    <a:pt x="2980977" y="5285811"/>
                    <a:pt x="2860766" y="5255633"/>
                  </a:cubicBezTo>
                  <a:cubicBezTo>
                    <a:pt x="2860766" y="5255633"/>
                    <a:pt x="2827870" y="5253630"/>
                    <a:pt x="2862983" y="5268076"/>
                  </a:cubicBezTo>
                  <a:cubicBezTo>
                    <a:pt x="2983981" y="5326715"/>
                    <a:pt x="3119639" y="5431624"/>
                    <a:pt x="3188720" y="5488690"/>
                  </a:cubicBezTo>
                  <a:cubicBezTo>
                    <a:pt x="3309932" y="5588807"/>
                    <a:pt x="3485280" y="5796477"/>
                    <a:pt x="3527186" y="5992564"/>
                  </a:cubicBezTo>
                  <a:cubicBezTo>
                    <a:pt x="3496364" y="6027962"/>
                    <a:pt x="3366356" y="6154610"/>
                    <a:pt x="3318729" y="6190938"/>
                  </a:cubicBezTo>
                  <a:cubicBezTo>
                    <a:pt x="3292054" y="5997570"/>
                    <a:pt x="3218540" y="5854617"/>
                    <a:pt x="3185788" y="5802127"/>
                  </a:cubicBezTo>
                  <a:cubicBezTo>
                    <a:pt x="3148101" y="5733118"/>
                    <a:pt x="3004934" y="5492480"/>
                    <a:pt x="2819861" y="5371267"/>
                  </a:cubicBezTo>
                  <a:cubicBezTo>
                    <a:pt x="2805487" y="5360326"/>
                    <a:pt x="2750494" y="5331149"/>
                    <a:pt x="2803628" y="5378132"/>
                  </a:cubicBezTo>
                  <a:cubicBezTo>
                    <a:pt x="2977760" y="5532169"/>
                    <a:pt x="3126934" y="5774953"/>
                    <a:pt x="3206526" y="5969251"/>
                  </a:cubicBezTo>
                  <a:cubicBezTo>
                    <a:pt x="3241567" y="6054850"/>
                    <a:pt x="3247932" y="6185431"/>
                    <a:pt x="3244571" y="6257587"/>
                  </a:cubicBezTo>
                  <a:cubicBezTo>
                    <a:pt x="3191008" y="6292771"/>
                    <a:pt x="3139806" y="6331959"/>
                    <a:pt x="3080451" y="6357489"/>
                  </a:cubicBezTo>
                  <a:cubicBezTo>
                    <a:pt x="3042907" y="6373579"/>
                    <a:pt x="3004791" y="6389240"/>
                    <a:pt x="2962098" y="6380945"/>
                  </a:cubicBezTo>
                  <a:cubicBezTo>
                    <a:pt x="2934209" y="6375510"/>
                    <a:pt x="2914328" y="6359778"/>
                    <a:pt x="2907106" y="6332460"/>
                  </a:cubicBezTo>
                  <a:cubicBezTo>
                    <a:pt x="2865915" y="6176779"/>
                    <a:pt x="2722033" y="5705943"/>
                    <a:pt x="2693428" y="5625636"/>
                  </a:cubicBezTo>
                  <a:cubicBezTo>
                    <a:pt x="2578508" y="5317991"/>
                    <a:pt x="2398870" y="5083360"/>
                    <a:pt x="2271078" y="4976306"/>
                  </a:cubicBezTo>
                  <a:cubicBezTo>
                    <a:pt x="2234893" y="4945985"/>
                    <a:pt x="2128054" y="4828563"/>
                    <a:pt x="1748754" y="4787086"/>
                  </a:cubicBezTo>
                  <a:cubicBezTo>
                    <a:pt x="1699268" y="4780793"/>
                    <a:pt x="1396272" y="4726086"/>
                    <a:pt x="1297943" y="4690402"/>
                  </a:cubicBezTo>
                  <a:cubicBezTo>
                    <a:pt x="1087411" y="4614027"/>
                    <a:pt x="943601" y="4549738"/>
                    <a:pt x="772330" y="4404139"/>
                  </a:cubicBezTo>
                  <a:cubicBezTo>
                    <a:pt x="656766" y="4305953"/>
                    <a:pt x="540774" y="4213989"/>
                    <a:pt x="474196" y="4077329"/>
                  </a:cubicBezTo>
                  <a:cubicBezTo>
                    <a:pt x="374437" y="3872519"/>
                    <a:pt x="374079" y="3573599"/>
                    <a:pt x="329170" y="3463613"/>
                  </a:cubicBezTo>
                  <a:cubicBezTo>
                    <a:pt x="296918" y="3384593"/>
                    <a:pt x="252437" y="3334320"/>
                    <a:pt x="189221" y="3279184"/>
                  </a:cubicBezTo>
                  <a:cubicBezTo>
                    <a:pt x="163977" y="3257087"/>
                    <a:pt x="110128" y="3223548"/>
                    <a:pt x="46626" y="3193584"/>
                  </a:cubicBezTo>
                  <a:cubicBezTo>
                    <a:pt x="81381" y="3157327"/>
                    <a:pt x="119496" y="3037187"/>
                    <a:pt x="0" y="2947297"/>
                  </a:cubicBezTo>
                  <a:cubicBezTo>
                    <a:pt x="27720" y="2798311"/>
                    <a:pt x="257144" y="2611217"/>
                    <a:pt x="451993" y="2595612"/>
                  </a:cubicBezTo>
                  <a:close/>
                  <a:moveTo>
                    <a:pt x="2969249" y="2380278"/>
                  </a:moveTo>
                  <a:cubicBezTo>
                    <a:pt x="2972825" y="2380421"/>
                    <a:pt x="2968319" y="2380135"/>
                    <a:pt x="2971895" y="2380278"/>
                  </a:cubicBezTo>
                  <a:cubicBezTo>
                    <a:pt x="2972681" y="2380278"/>
                    <a:pt x="2973468" y="2380350"/>
                    <a:pt x="2974254" y="2380350"/>
                  </a:cubicBezTo>
                  <a:cubicBezTo>
                    <a:pt x="2973683" y="2380421"/>
                    <a:pt x="2973110" y="2380350"/>
                    <a:pt x="2972610" y="2380350"/>
                  </a:cubicBezTo>
                  <a:cubicBezTo>
                    <a:pt x="2971466" y="2380278"/>
                    <a:pt x="2970321" y="2380421"/>
                    <a:pt x="2969249" y="2380278"/>
                  </a:cubicBezTo>
                  <a:close/>
                  <a:moveTo>
                    <a:pt x="3261089" y="1742677"/>
                  </a:moveTo>
                  <a:cubicBezTo>
                    <a:pt x="3260803" y="1743106"/>
                    <a:pt x="3260589" y="1743464"/>
                    <a:pt x="3260374" y="1743964"/>
                  </a:cubicBezTo>
                  <a:cubicBezTo>
                    <a:pt x="3260803" y="1743821"/>
                    <a:pt x="3261161" y="1743678"/>
                    <a:pt x="3261590" y="1743535"/>
                  </a:cubicBezTo>
                  <a:cubicBezTo>
                    <a:pt x="3261375" y="1743321"/>
                    <a:pt x="3261304" y="1742963"/>
                    <a:pt x="3261089" y="1742677"/>
                  </a:cubicBezTo>
                  <a:close/>
                  <a:moveTo>
                    <a:pt x="3899174" y="765"/>
                  </a:moveTo>
                  <a:cubicBezTo>
                    <a:pt x="3901184" y="1655"/>
                    <a:pt x="3901926" y="3005"/>
                    <a:pt x="3902194" y="3005"/>
                  </a:cubicBezTo>
                  <a:cubicBezTo>
                    <a:pt x="3927796" y="11372"/>
                    <a:pt x="3940668" y="31252"/>
                    <a:pt x="3946746" y="55423"/>
                  </a:cubicBezTo>
                  <a:cubicBezTo>
                    <a:pt x="3981144" y="192297"/>
                    <a:pt x="3984147" y="376226"/>
                    <a:pt x="3982860" y="442875"/>
                  </a:cubicBezTo>
                  <a:cubicBezTo>
                    <a:pt x="3981144" y="470550"/>
                    <a:pt x="3982359" y="473125"/>
                    <a:pt x="3977067" y="484781"/>
                  </a:cubicBezTo>
                  <a:cubicBezTo>
                    <a:pt x="3950322" y="516461"/>
                    <a:pt x="3929369" y="541347"/>
                    <a:pt x="3902623" y="573027"/>
                  </a:cubicBezTo>
                  <a:cubicBezTo>
                    <a:pt x="3863077" y="614718"/>
                    <a:pt x="3728635" y="736074"/>
                    <a:pt x="3693594" y="765823"/>
                  </a:cubicBezTo>
                  <a:cubicBezTo>
                    <a:pt x="3658267" y="797432"/>
                    <a:pt x="3602917" y="828825"/>
                    <a:pt x="3605134" y="832186"/>
                  </a:cubicBezTo>
                  <a:cubicBezTo>
                    <a:pt x="3608352" y="838122"/>
                    <a:pt x="3674786" y="802080"/>
                    <a:pt x="3709756" y="779053"/>
                  </a:cubicBezTo>
                  <a:cubicBezTo>
                    <a:pt x="3781339" y="734573"/>
                    <a:pt x="3898190" y="636530"/>
                    <a:pt x="3959118" y="570739"/>
                  </a:cubicBezTo>
                  <a:cubicBezTo>
                    <a:pt x="3966269" y="564660"/>
                    <a:pt x="3973420" y="558510"/>
                    <a:pt x="3984576" y="548927"/>
                  </a:cubicBezTo>
                  <a:cubicBezTo>
                    <a:pt x="3984576" y="619367"/>
                    <a:pt x="4020690" y="783272"/>
                    <a:pt x="3951109" y="1308385"/>
                  </a:cubicBezTo>
                  <a:cubicBezTo>
                    <a:pt x="3927939" y="1331769"/>
                    <a:pt x="3665561" y="1552098"/>
                    <a:pt x="3559008" y="1613598"/>
                  </a:cubicBezTo>
                  <a:cubicBezTo>
                    <a:pt x="3500511" y="1647352"/>
                    <a:pt x="3382016" y="1700986"/>
                    <a:pt x="3341183" y="1722153"/>
                  </a:cubicBezTo>
                  <a:cubicBezTo>
                    <a:pt x="3289408" y="1747325"/>
                    <a:pt x="3260803" y="1752546"/>
                    <a:pt x="3213677" y="1770138"/>
                  </a:cubicBezTo>
                  <a:cubicBezTo>
                    <a:pt x="3229052" y="1775072"/>
                    <a:pt x="3371933" y="1738673"/>
                    <a:pt x="3442730" y="1704847"/>
                  </a:cubicBezTo>
                  <a:cubicBezTo>
                    <a:pt x="3624799" y="1634909"/>
                    <a:pt x="3802650" y="1517986"/>
                    <a:pt x="3951109" y="1392554"/>
                  </a:cubicBezTo>
                  <a:cubicBezTo>
                    <a:pt x="3948248" y="1423591"/>
                    <a:pt x="3920001" y="1588283"/>
                    <a:pt x="3911634" y="1627972"/>
                  </a:cubicBezTo>
                  <a:cubicBezTo>
                    <a:pt x="3887463" y="1742606"/>
                    <a:pt x="3867869" y="1825273"/>
                    <a:pt x="3843268" y="1921600"/>
                  </a:cubicBezTo>
                  <a:cubicBezTo>
                    <a:pt x="3823459" y="1999048"/>
                    <a:pt x="3805152" y="2065554"/>
                    <a:pt x="3784486" y="2142715"/>
                  </a:cubicBezTo>
                  <a:cubicBezTo>
                    <a:pt x="3751233" y="2162167"/>
                    <a:pt x="3643464" y="2218947"/>
                    <a:pt x="3566517" y="2251485"/>
                  </a:cubicBezTo>
                  <a:cubicBezTo>
                    <a:pt x="3540987" y="2261497"/>
                    <a:pt x="3374150" y="2328575"/>
                    <a:pt x="3121641" y="2368979"/>
                  </a:cubicBezTo>
                  <a:cubicBezTo>
                    <a:pt x="3121498" y="2368979"/>
                    <a:pt x="3121426" y="2368908"/>
                    <a:pt x="3121355" y="2368908"/>
                  </a:cubicBezTo>
                  <a:cubicBezTo>
                    <a:pt x="3088960" y="2374557"/>
                    <a:pt x="2999498" y="2376559"/>
                    <a:pt x="2979689" y="2375773"/>
                  </a:cubicBezTo>
                  <a:cubicBezTo>
                    <a:pt x="2981191" y="2375844"/>
                    <a:pt x="2924053" y="2370481"/>
                    <a:pt x="2962241" y="2386643"/>
                  </a:cubicBezTo>
                  <a:cubicBezTo>
                    <a:pt x="2990274" y="2393508"/>
                    <a:pt x="3207598" y="2405951"/>
                    <a:pt x="3404256" y="2356036"/>
                  </a:cubicBezTo>
                  <a:cubicBezTo>
                    <a:pt x="3516459" y="2327574"/>
                    <a:pt x="3691377" y="2259566"/>
                    <a:pt x="3747871" y="2234751"/>
                  </a:cubicBezTo>
                  <a:cubicBezTo>
                    <a:pt x="3719195" y="2329862"/>
                    <a:pt x="3682009" y="2421898"/>
                    <a:pt x="3644036" y="2513576"/>
                  </a:cubicBezTo>
                  <a:cubicBezTo>
                    <a:pt x="3604561" y="2608759"/>
                    <a:pt x="3511167" y="2795548"/>
                    <a:pt x="3510738" y="2796907"/>
                  </a:cubicBezTo>
                  <a:cubicBezTo>
                    <a:pt x="3427069" y="2833306"/>
                    <a:pt x="3246858" y="2867561"/>
                    <a:pt x="3156038" y="2877644"/>
                  </a:cubicBezTo>
                  <a:cubicBezTo>
                    <a:pt x="3105408" y="2883294"/>
                    <a:pt x="2830873" y="2871136"/>
                    <a:pt x="2821648" y="2873425"/>
                  </a:cubicBezTo>
                  <a:cubicBezTo>
                    <a:pt x="2801124" y="2872066"/>
                    <a:pt x="2784962" y="2874497"/>
                    <a:pt x="2803770" y="2879861"/>
                  </a:cubicBezTo>
                  <a:cubicBezTo>
                    <a:pt x="2821720" y="2883508"/>
                    <a:pt x="3066934" y="2921838"/>
                    <a:pt x="3225119" y="2907894"/>
                  </a:cubicBezTo>
                  <a:cubicBezTo>
                    <a:pt x="3260660" y="2905105"/>
                    <a:pt x="3460608" y="2868705"/>
                    <a:pt x="3469547" y="2866989"/>
                  </a:cubicBezTo>
                  <a:cubicBezTo>
                    <a:pt x="3446163" y="2917977"/>
                    <a:pt x="3415770" y="2965103"/>
                    <a:pt x="3386021" y="3012373"/>
                  </a:cubicBezTo>
                  <a:cubicBezTo>
                    <a:pt x="3352911" y="3065006"/>
                    <a:pt x="3200662" y="3281544"/>
                    <a:pt x="3159042" y="3337895"/>
                  </a:cubicBezTo>
                  <a:cubicBezTo>
                    <a:pt x="3142308" y="3341471"/>
                    <a:pt x="2995851" y="3343545"/>
                    <a:pt x="2803413" y="3332889"/>
                  </a:cubicBezTo>
                  <a:cubicBezTo>
                    <a:pt x="2742413" y="3333247"/>
                    <a:pt x="2479606" y="3286407"/>
                    <a:pt x="2446925" y="3269530"/>
                  </a:cubicBezTo>
                  <a:cubicBezTo>
                    <a:pt x="2441490" y="3265668"/>
                    <a:pt x="2425186" y="3262093"/>
                    <a:pt x="2442706" y="3272533"/>
                  </a:cubicBezTo>
                  <a:cubicBezTo>
                    <a:pt x="2469523" y="3291985"/>
                    <a:pt x="2559986" y="3325595"/>
                    <a:pt x="2586159" y="3332889"/>
                  </a:cubicBezTo>
                  <a:cubicBezTo>
                    <a:pt x="2650806" y="3353485"/>
                    <a:pt x="2896020" y="3383877"/>
                    <a:pt x="3108983" y="3396106"/>
                  </a:cubicBezTo>
                  <a:cubicBezTo>
                    <a:pt x="3105264" y="3401398"/>
                    <a:pt x="3020880" y="3508165"/>
                    <a:pt x="2980047" y="3551072"/>
                  </a:cubicBezTo>
                  <a:cubicBezTo>
                    <a:pt x="2949512" y="3583110"/>
                    <a:pt x="2794402" y="3740150"/>
                    <a:pt x="2745702" y="3786419"/>
                  </a:cubicBezTo>
                  <a:cubicBezTo>
                    <a:pt x="2719886" y="3810875"/>
                    <a:pt x="2721245" y="3807157"/>
                    <a:pt x="2686061" y="3807157"/>
                  </a:cubicBezTo>
                  <a:cubicBezTo>
                    <a:pt x="2679268" y="3807157"/>
                    <a:pt x="2570355" y="3805512"/>
                    <a:pt x="2534742" y="3798790"/>
                  </a:cubicBezTo>
                  <a:cubicBezTo>
                    <a:pt x="2490261" y="3791996"/>
                    <a:pt x="2288526" y="3753237"/>
                    <a:pt x="2152296" y="3688232"/>
                  </a:cubicBezTo>
                  <a:cubicBezTo>
                    <a:pt x="2124263" y="3678149"/>
                    <a:pt x="2112750" y="3670855"/>
                    <a:pt x="2094800" y="3664705"/>
                  </a:cubicBezTo>
                  <a:cubicBezTo>
                    <a:pt x="2107887" y="3675647"/>
                    <a:pt x="2116540" y="3683870"/>
                    <a:pt x="2140067" y="3698745"/>
                  </a:cubicBezTo>
                  <a:cubicBezTo>
                    <a:pt x="2200995" y="3737147"/>
                    <a:pt x="2266858" y="3764750"/>
                    <a:pt x="2334723" y="3788063"/>
                  </a:cubicBezTo>
                  <a:cubicBezTo>
                    <a:pt x="2382707" y="3807157"/>
                    <a:pt x="2498986" y="3845702"/>
                    <a:pt x="2619841" y="3855856"/>
                  </a:cubicBezTo>
                  <a:cubicBezTo>
                    <a:pt x="2574360" y="3887608"/>
                    <a:pt x="2522585" y="3913209"/>
                    <a:pt x="2473456" y="3938238"/>
                  </a:cubicBezTo>
                  <a:cubicBezTo>
                    <a:pt x="2424184" y="3968417"/>
                    <a:pt x="2370193" y="3985865"/>
                    <a:pt x="2313841" y="3996878"/>
                  </a:cubicBezTo>
                  <a:cubicBezTo>
                    <a:pt x="2279730" y="4001669"/>
                    <a:pt x="2202640" y="4009250"/>
                    <a:pt x="2177754" y="4003028"/>
                  </a:cubicBezTo>
                  <a:cubicBezTo>
                    <a:pt x="2121117" y="3994590"/>
                    <a:pt x="2066624" y="3979286"/>
                    <a:pt x="2014564" y="3954829"/>
                  </a:cubicBezTo>
                  <a:cubicBezTo>
                    <a:pt x="1945197" y="3922148"/>
                    <a:pt x="1885198" y="3876023"/>
                    <a:pt x="1829419" y="3824677"/>
                  </a:cubicBezTo>
                  <a:cubicBezTo>
                    <a:pt x="1754689" y="3755883"/>
                    <a:pt x="1688111" y="3679151"/>
                    <a:pt x="1620747" y="3603133"/>
                  </a:cubicBezTo>
                  <a:cubicBezTo>
                    <a:pt x="1523276" y="3493148"/>
                    <a:pt x="1426592" y="3382376"/>
                    <a:pt x="1303020" y="3299636"/>
                  </a:cubicBezTo>
                  <a:cubicBezTo>
                    <a:pt x="1231936" y="3252081"/>
                    <a:pt x="1154846" y="3210246"/>
                    <a:pt x="1071178" y="3191295"/>
                  </a:cubicBezTo>
                  <a:cubicBezTo>
                    <a:pt x="1059592" y="3188650"/>
                    <a:pt x="1042430" y="3188936"/>
                    <a:pt x="1052942" y="3164765"/>
                  </a:cubicBezTo>
                  <a:cubicBezTo>
                    <a:pt x="1062239" y="3142739"/>
                    <a:pt x="1188600" y="2830375"/>
                    <a:pt x="1210411" y="2787753"/>
                  </a:cubicBezTo>
                  <a:cubicBezTo>
                    <a:pt x="1271411" y="2676409"/>
                    <a:pt x="1385401" y="2476605"/>
                    <a:pt x="1526637" y="2324070"/>
                  </a:cubicBezTo>
                  <a:cubicBezTo>
                    <a:pt x="1951275" y="1838360"/>
                    <a:pt x="2441419" y="1440467"/>
                    <a:pt x="2496984" y="1394557"/>
                  </a:cubicBezTo>
                  <a:cubicBezTo>
                    <a:pt x="2702652" y="1232940"/>
                    <a:pt x="2963313" y="1000812"/>
                    <a:pt x="3085599" y="901053"/>
                  </a:cubicBezTo>
                  <a:cubicBezTo>
                    <a:pt x="3151533" y="832043"/>
                    <a:pt x="3501513" y="469907"/>
                    <a:pt x="3567947" y="385093"/>
                  </a:cubicBezTo>
                  <a:cubicBezTo>
                    <a:pt x="3654119" y="275036"/>
                    <a:pt x="3730280" y="157042"/>
                    <a:pt x="3825390" y="53993"/>
                  </a:cubicBezTo>
                  <a:cubicBezTo>
                    <a:pt x="3875699" y="-446"/>
                    <a:pt x="3893144" y="-1907"/>
                    <a:pt x="3899174" y="765"/>
                  </a:cubicBezTo>
                  <a:close/>
                </a:path>
              </a:pathLst>
            </a:custGeom>
            <a:solidFill>
              <a:schemeClr val="bg1"/>
            </a:solidFill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Graphic 2">
              <a:extLst>
                <a:ext uri="{FF2B5EF4-FFF2-40B4-BE49-F238E27FC236}">
                  <a16:creationId xmlns:a16="http://schemas.microsoft.com/office/drawing/2014/main" xmlns="" id="{83F9A5CC-69E2-41DC-AD4E-F3386B0FB8A7}"/>
                </a:ext>
              </a:extLst>
            </p:cNvPr>
            <p:cNvSpPr/>
            <p:nvPr/>
          </p:nvSpPr>
          <p:spPr>
            <a:xfrm>
              <a:off x="8854862" y="711812"/>
              <a:ext cx="1443680" cy="2228080"/>
            </a:xfrm>
            <a:custGeom>
              <a:avLst/>
              <a:gdLst>
                <a:gd name="connsiteX0" fmla="*/ 1793479 w 1887959"/>
                <a:gd name="connsiteY0" fmla="*/ 921197 h 2913750"/>
                <a:gd name="connsiteX1" fmla="*/ 1654388 w 1887959"/>
                <a:gd name="connsiteY1" fmla="*/ 1055497 h 2913750"/>
                <a:gd name="connsiteX2" fmla="*/ 1018718 w 1887959"/>
                <a:gd name="connsiteY2" fmla="*/ 1634458 h 2913750"/>
                <a:gd name="connsiteX3" fmla="*/ 372679 w 1887959"/>
                <a:gd name="connsiteY3" fmla="*/ 2316325 h 2913750"/>
                <a:gd name="connsiteX4" fmla="*/ 13403 w 1887959"/>
                <a:gd name="connsiteY4" fmla="*/ 2909159 h 2913750"/>
                <a:gd name="connsiteX5" fmla="*/ 1031 w 1887959"/>
                <a:gd name="connsiteY5" fmla="*/ 2893641 h 2913750"/>
                <a:gd name="connsiteX6" fmla="*/ 192898 w 1887959"/>
                <a:gd name="connsiteY6" fmla="*/ 2395417 h 2913750"/>
                <a:gd name="connsiteX7" fmla="*/ 616821 w 1887959"/>
                <a:gd name="connsiteY7" fmla="*/ 1819173 h 2913750"/>
                <a:gd name="connsiteX8" fmla="*/ 1059480 w 1887959"/>
                <a:gd name="connsiteY8" fmla="*/ 1327242 h 2913750"/>
                <a:gd name="connsiteX9" fmla="*/ 1518516 w 1887959"/>
                <a:gd name="connsiteY9" fmla="*/ 506857 h 2913750"/>
                <a:gd name="connsiteX10" fmla="*/ 1711884 w 1887959"/>
                <a:gd name="connsiteY10" fmla="*/ 59406 h 2913750"/>
                <a:gd name="connsiteX11" fmla="*/ 1804850 w 1887959"/>
                <a:gd name="connsiteY11" fmla="*/ 30801 h 2913750"/>
                <a:gd name="connsiteX12" fmla="*/ 1887231 w 1887959"/>
                <a:gd name="connsiteY12" fmla="*/ 479539 h 2913750"/>
                <a:gd name="connsiteX13" fmla="*/ 1793479 w 1887959"/>
                <a:gd name="connsiteY13" fmla="*/ 921197 h 2913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887959" h="2913750">
                  <a:moveTo>
                    <a:pt x="1793479" y="921197"/>
                  </a:moveTo>
                  <a:cubicBezTo>
                    <a:pt x="1745924" y="967608"/>
                    <a:pt x="1699512" y="1013662"/>
                    <a:pt x="1654388" y="1055497"/>
                  </a:cubicBezTo>
                  <a:cubicBezTo>
                    <a:pt x="1515441" y="1184361"/>
                    <a:pt x="1174615" y="1485641"/>
                    <a:pt x="1018718" y="1634458"/>
                  </a:cubicBezTo>
                  <a:cubicBezTo>
                    <a:pt x="862894" y="1783274"/>
                    <a:pt x="530220" y="2134684"/>
                    <a:pt x="372679" y="2316325"/>
                  </a:cubicBezTo>
                  <a:cubicBezTo>
                    <a:pt x="206628" y="2507762"/>
                    <a:pt x="88776" y="2784156"/>
                    <a:pt x="13403" y="2909159"/>
                  </a:cubicBezTo>
                  <a:cubicBezTo>
                    <a:pt x="6109" y="2921244"/>
                    <a:pt x="-3117" y="2907157"/>
                    <a:pt x="1031" y="2893641"/>
                  </a:cubicBezTo>
                  <a:cubicBezTo>
                    <a:pt x="35071" y="2782297"/>
                    <a:pt x="124032" y="2512840"/>
                    <a:pt x="192898" y="2395417"/>
                  </a:cubicBezTo>
                  <a:cubicBezTo>
                    <a:pt x="295303" y="2220928"/>
                    <a:pt x="371106" y="2074256"/>
                    <a:pt x="616821" y="1819173"/>
                  </a:cubicBezTo>
                  <a:cubicBezTo>
                    <a:pt x="755912" y="1674790"/>
                    <a:pt x="954930" y="1457036"/>
                    <a:pt x="1059480" y="1327242"/>
                  </a:cubicBezTo>
                  <a:cubicBezTo>
                    <a:pt x="1237688" y="1106056"/>
                    <a:pt x="1441354" y="681060"/>
                    <a:pt x="1518516" y="506857"/>
                  </a:cubicBezTo>
                  <a:cubicBezTo>
                    <a:pt x="1595677" y="332653"/>
                    <a:pt x="1686926" y="128916"/>
                    <a:pt x="1711884" y="59406"/>
                  </a:cubicBezTo>
                  <a:cubicBezTo>
                    <a:pt x="1733338" y="-163"/>
                    <a:pt x="1781609" y="-24049"/>
                    <a:pt x="1804850" y="30801"/>
                  </a:cubicBezTo>
                  <a:cubicBezTo>
                    <a:pt x="1847542" y="131490"/>
                    <a:pt x="1894383" y="314346"/>
                    <a:pt x="1887231" y="479539"/>
                  </a:cubicBezTo>
                  <a:cubicBezTo>
                    <a:pt x="1871570" y="840746"/>
                    <a:pt x="1813002" y="874857"/>
                    <a:pt x="1793479" y="921197"/>
                  </a:cubicBezTo>
                  <a:close/>
                </a:path>
              </a:pathLst>
            </a:custGeom>
            <a:gradFill>
              <a:gsLst>
                <a:gs pos="0">
                  <a:srgbClr val="3465A4"/>
                </a:gs>
                <a:gs pos="100000">
                  <a:srgbClr val="729FCF"/>
                </a:gs>
              </a:gsLst>
              <a:lin ang="6600000" scaled="0"/>
            </a:gradFill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Graphic 2">
              <a:extLst>
                <a:ext uri="{FF2B5EF4-FFF2-40B4-BE49-F238E27FC236}">
                  <a16:creationId xmlns:a16="http://schemas.microsoft.com/office/drawing/2014/main" xmlns="" id="{94030F0D-FE41-4715-BC03-4DC34C47534A}"/>
                </a:ext>
              </a:extLst>
            </p:cNvPr>
            <p:cNvSpPr/>
            <p:nvPr/>
          </p:nvSpPr>
          <p:spPr>
            <a:xfrm>
              <a:off x="8675891" y="3151062"/>
              <a:ext cx="2354126" cy="1906277"/>
            </a:xfrm>
            <a:custGeom>
              <a:avLst/>
              <a:gdLst>
                <a:gd name="connsiteX0" fmla="*/ 2993726 w 3078587"/>
                <a:gd name="connsiteY0" fmla="*/ 2067634 h 2492916"/>
                <a:gd name="connsiteX1" fmla="*/ 2817234 w 3078587"/>
                <a:gd name="connsiteY1" fmla="*/ 2029018 h 2492916"/>
                <a:gd name="connsiteX2" fmla="*/ 2480771 w 3078587"/>
                <a:gd name="connsiteY2" fmla="*/ 1911023 h 2492916"/>
                <a:gd name="connsiteX3" fmla="*/ 2011080 w 3078587"/>
                <a:gd name="connsiteY3" fmla="*/ 1566407 h 2492916"/>
                <a:gd name="connsiteX4" fmla="*/ 1564487 w 3078587"/>
                <a:gd name="connsiteY4" fmla="*/ 1023416 h 2492916"/>
                <a:gd name="connsiteX5" fmla="*/ 1441201 w 3078587"/>
                <a:gd name="connsiteY5" fmla="*/ 866090 h 2492916"/>
                <a:gd name="connsiteX6" fmla="*/ 1835875 w 3078587"/>
                <a:gd name="connsiteY6" fmla="*/ 704544 h 2492916"/>
                <a:gd name="connsiteX7" fmla="*/ 1741623 w 3078587"/>
                <a:gd name="connsiteY7" fmla="*/ 682161 h 2492916"/>
                <a:gd name="connsiteX8" fmla="*/ 1602889 w 3078587"/>
                <a:gd name="connsiteY8" fmla="*/ 759323 h 2492916"/>
                <a:gd name="connsiteX9" fmla="*/ 1443274 w 3078587"/>
                <a:gd name="connsiteY9" fmla="*/ 817962 h 2492916"/>
                <a:gd name="connsiteX10" fmla="*/ 1307187 w 3078587"/>
                <a:gd name="connsiteY10" fmla="*/ 824112 h 2492916"/>
                <a:gd name="connsiteX11" fmla="*/ 1143997 w 3078587"/>
                <a:gd name="connsiteY11" fmla="*/ 775913 h 2492916"/>
                <a:gd name="connsiteX12" fmla="*/ 958852 w 3078587"/>
                <a:gd name="connsiteY12" fmla="*/ 645761 h 2492916"/>
                <a:gd name="connsiteX13" fmla="*/ 750180 w 3078587"/>
                <a:gd name="connsiteY13" fmla="*/ 424217 h 2492916"/>
                <a:gd name="connsiteX14" fmla="*/ 432452 w 3078587"/>
                <a:gd name="connsiteY14" fmla="*/ 120720 h 2492916"/>
                <a:gd name="connsiteX15" fmla="*/ 212410 w 3078587"/>
                <a:gd name="connsiteY15" fmla="*/ 4871 h 2492916"/>
                <a:gd name="connsiteX16" fmla="*/ 88551 w 3078587"/>
                <a:gd name="connsiteY16" fmla="*/ 20532 h 2492916"/>
                <a:gd name="connsiteX17" fmla="*/ 4668 w 3078587"/>
                <a:gd name="connsiteY17" fmla="*/ 121221 h 2492916"/>
                <a:gd name="connsiteX18" fmla="*/ 4239 w 3078587"/>
                <a:gd name="connsiteY18" fmla="*/ 188299 h 2492916"/>
                <a:gd name="connsiteX19" fmla="*/ 117871 w 3078587"/>
                <a:gd name="connsiteY19" fmla="*/ 408127 h 2492916"/>
                <a:gd name="connsiteX20" fmla="*/ 176368 w 3078587"/>
                <a:gd name="connsiteY20" fmla="*/ 480855 h 2492916"/>
                <a:gd name="connsiteX21" fmla="*/ 234793 w 3078587"/>
                <a:gd name="connsiteY21" fmla="*/ 531342 h 2492916"/>
                <a:gd name="connsiteX22" fmla="*/ 183805 w 3078587"/>
                <a:gd name="connsiteY22" fmla="*/ 465408 h 2492916"/>
                <a:gd name="connsiteX23" fmla="*/ 78754 w 3078587"/>
                <a:gd name="connsiteY23" fmla="*/ 252231 h 2492916"/>
                <a:gd name="connsiteX24" fmla="*/ 87478 w 3078587"/>
                <a:gd name="connsiteY24" fmla="*/ 138598 h 2492916"/>
                <a:gd name="connsiteX25" fmla="*/ 204043 w 3078587"/>
                <a:gd name="connsiteY25" fmla="*/ 69589 h 2492916"/>
                <a:gd name="connsiteX26" fmla="*/ 371524 w 3078587"/>
                <a:gd name="connsiteY26" fmla="*/ 137454 h 2492916"/>
                <a:gd name="connsiteX27" fmla="*/ 564463 w 3078587"/>
                <a:gd name="connsiteY27" fmla="*/ 305793 h 2492916"/>
                <a:gd name="connsiteX28" fmla="*/ 729084 w 3078587"/>
                <a:gd name="connsiteY28" fmla="*/ 488649 h 2492916"/>
                <a:gd name="connsiteX29" fmla="*/ 863598 w 3078587"/>
                <a:gd name="connsiteY29" fmla="*/ 633747 h 2492916"/>
                <a:gd name="connsiteX30" fmla="*/ 1093223 w 3078587"/>
                <a:gd name="connsiteY30" fmla="*/ 802587 h 2492916"/>
                <a:gd name="connsiteX31" fmla="*/ 1265067 w 3078587"/>
                <a:gd name="connsiteY31" fmla="*/ 849571 h 2492916"/>
                <a:gd name="connsiteX32" fmla="*/ 1286806 w 3078587"/>
                <a:gd name="connsiteY32" fmla="*/ 857079 h 2492916"/>
                <a:gd name="connsiteX33" fmla="*/ 1388210 w 3078587"/>
                <a:gd name="connsiteY33" fmla="*/ 973143 h 2492916"/>
                <a:gd name="connsiteX34" fmla="*/ 1746557 w 3078587"/>
                <a:gd name="connsiteY34" fmla="*/ 1464216 h 2492916"/>
                <a:gd name="connsiteX35" fmla="*/ 2026955 w 3078587"/>
                <a:gd name="connsiteY35" fmla="*/ 1755484 h 2492916"/>
                <a:gd name="connsiteX36" fmla="*/ 2276461 w 3078587"/>
                <a:gd name="connsiteY36" fmla="*/ 1955575 h 2492916"/>
                <a:gd name="connsiteX37" fmla="*/ 2454454 w 3078587"/>
                <a:gd name="connsiteY37" fmla="*/ 2056335 h 2492916"/>
                <a:gd name="connsiteX38" fmla="*/ 2454454 w 3078587"/>
                <a:gd name="connsiteY38" fmla="*/ 2056335 h 2492916"/>
                <a:gd name="connsiteX39" fmla="*/ 2728917 w 3078587"/>
                <a:gd name="connsiteY39" fmla="*/ 2151732 h 2492916"/>
                <a:gd name="connsiteX40" fmla="*/ 2887745 w 3078587"/>
                <a:gd name="connsiteY40" fmla="*/ 2178621 h 2492916"/>
                <a:gd name="connsiteX41" fmla="*/ 2974918 w 3078587"/>
                <a:gd name="connsiteY41" fmla="*/ 2332157 h 2492916"/>
                <a:gd name="connsiteX42" fmla="*/ 2916708 w 3078587"/>
                <a:gd name="connsiteY42" fmla="*/ 2465956 h 2492916"/>
                <a:gd name="connsiteX43" fmla="*/ 2937303 w 3078587"/>
                <a:gd name="connsiteY43" fmla="*/ 2492916 h 2492916"/>
                <a:gd name="connsiteX44" fmla="*/ 2981569 w 3078587"/>
                <a:gd name="connsiteY44" fmla="*/ 2425123 h 2492916"/>
                <a:gd name="connsiteX45" fmla="*/ 3077181 w 3078587"/>
                <a:gd name="connsiteY45" fmla="*/ 2185915 h 2492916"/>
                <a:gd name="connsiteX46" fmla="*/ 2993726 w 3078587"/>
                <a:gd name="connsiteY46" fmla="*/ 2067634 h 2492916"/>
                <a:gd name="connsiteX47" fmla="*/ 1287164 w 3078587"/>
                <a:gd name="connsiteY47" fmla="*/ 852145 h 2492916"/>
                <a:gd name="connsiteX48" fmla="*/ 1286878 w 3078587"/>
                <a:gd name="connsiteY48" fmla="*/ 851859 h 2492916"/>
                <a:gd name="connsiteX49" fmla="*/ 1286878 w 3078587"/>
                <a:gd name="connsiteY49" fmla="*/ 851859 h 2492916"/>
                <a:gd name="connsiteX50" fmla="*/ 1286878 w 3078587"/>
                <a:gd name="connsiteY50" fmla="*/ 851859 h 2492916"/>
                <a:gd name="connsiteX51" fmla="*/ 1287307 w 3078587"/>
                <a:gd name="connsiteY51" fmla="*/ 851859 h 2492916"/>
                <a:gd name="connsiteX52" fmla="*/ 1287164 w 3078587"/>
                <a:gd name="connsiteY52" fmla="*/ 852145 h 2492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3078587" h="2492916">
                  <a:moveTo>
                    <a:pt x="2993726" y="2067634"/>
                  </a:moveTo>
                  <a:cubicBezTo>
                    <a:pt x="2934586" y="2056049"/>
                    <a:pt x="2875588" y="2044250"/>
                    <a:pt x="2817234" y="2029018"/>
                  </a:cubicBezTo>
                  <a:cubicBezTo>
                    <a:pt x="2701814" y="1998983"/>
                    <a:pt x="2587967" y="1964371"/>
                    <a:pt x="2480771" y="1911023"/>
                  </a:cubicBezTo>
                  <a:cubicBezTo>
                    <a:pt x="2382227" y="1861966"/>
                    <a:pt x="2073724" y="1624331"/>
                    <a:pt x="2011080" y="1566407"/>
                  </a:cubicBezTo>
                  <a:cubicBezTo>
                    <a:pt x="1908245" y="1471153"/>
                    <a:pt x="1677405" y="1187036"/>
                    <a:pt x="1564487" y="1023416"/>
                  </a:cubicBezTo>
                  <a:cubicBezTo>
                    <a:pt x="1526300" y="968066"/>
                    <a:pt x="1485467" y="922441"/>
                    <a:pt x="1441201" y="866090"/>
                  </a:cubicBezTo>
                  <a:cubicBezTo>
                    <a:pt x="1591948" y="852217"/>
                    <a:pt x="1730395" y="782993"/>
                    <a:pt x="1835875" y="704544"/>
                  </a:cubicBezTo>
                  <a:lnTo>
                    <a:pt x="1741623" y="682161"/>
                  </a:lnTo>
                  <a:cubicBezTo>
                    <a:pt x="1698072" y="711481"/>
                    <a:pt x="1649372" y="735723"/>
                    <a:pt x="1602889" y="759323"/>
                  </a:cubicBezTo>
                  <a:cubicBezTo>
                    <a:pt x="1553617" y="789500"/>
                    <a:pt x="1499626" y="807021"/>
                    <a:pt x="1443274" y="817962"/>
                  </a:cubicBezTo>
                  <a:cubicBezTo>
                    <a:pt x="1409163" y="822754"/>
                    <a:pt x="1332145" y="830405"/>
                    <a:pt x="1307187" y="824112"/>
                  </a:cubicBezTo>
                  <a:cubicBezTo>
                    <a:pt x="1250549" y="815674"/>
                    <a:pt x="1196057" y="800442"/>
                    <a:pt x="1143997" y="775913"/>
                  </a:cubicBezTo>
                  <a:cubicBezTo>
                    <a:pt x="1074630" y="743303"/>
                    <a:pt x="1014631" y="697107"/>
                    <a:pt x="958852" y="645761"/>
                  </a:cubicBezTo>
                  <a:cubicBezTo>
                    <a:pt x="884122" y="576967"/>
                    <a:pt x="817473" y="500234"/>
                    <a:pt x="750180" y="424217"/>
                  </a:cubicBezTo>
                  <a:cubicBezTo>
                    <a:pt x="652781" y="314231"/>
                    <a:pt x="556025" y="203459"/>
                    <a:pt x="432452" y="120720"/>
                  </a:cubicBezTo>
                  <a:cubicBezTo>
                    <a:pt x="361441" y="73165"/>
                    <a:pt x="295078" y="27612"/>
                    <a:pt x="212410" y="4871"/>
                  </a:cubicBezTo>
                  <a:cubicBezTo>
                    <a:pt x="177155" y="-4783"/>
                    <a:pt x="143043" y="-349"/>
                    <a:pt x="88551" y="20532"/>
                  </a:cubicBezTo>
                  <a:cubicBezTo>
                    <a:pt x="46145" y="36765"/>
                    <a:pt x="14822" y="75739"/>
                    <a:pt x="4668" y="121221"/>
                  </a:cubicBezTo>
                  <a:cubicBezTo>
                    <a:pt x="-1912" y="143532"/>
                    <a:pt x="-1053" y="165916"/>
                    <a:pt x="4239" y="188299"/>
                  </a:cubicBezTo>
                  <a:cubicBezTo>
                    <a:pt x="18541" y="273756"/>
                    <a:pt x="67670" y="341120"/>
                    <a:pt x="117871" y="408127"/>
                  </a:cubicBezTo>
                  <a:cubicBezTo>
                    <a:pt x="137608" y="434515"/>
                    <a:pt x="153913" y="454681"/>
                    <a:pt x="176368" y="480855"/>
                  </a:cubicBezTo>
                  <a:cubicBezTo>
                    <a:pt x="187738" y="495658"/>
                    <a:pt x="213268" y="517254"/>
                    <a:pt x="234793" y="531342"/>
                  </a:cubicBezTo>
                  <a:cubicBezTo>
                    <a:pt x="219990" y="510818"/>
                    <a:pt x="198322" y="483858"/>
                    <a:pt x="183805" y="465408"/>
                  </a:cubicBezTo>
                  <a:cubicBezTo>
                    <a:pt x="138467" y="399617"/>
                    <a:pt x="91698" y="332896"/>
                    <a:pt x="78754" y="252231"/>
                  </a:cubicBezTo>
                  <a:cubicBezTo>
                    <a:pt x="72604" y="213686"/>
                    <a:pt x="74749" y="175570"/>
                    <a:pt x="87478" y="138598"/>
                  </a:cubicBezTo>
                  <a:cubicBezTo>
                    <a:pt x="106286" y="83677"/>
                    <a:pt x="146905" y="59935"/>
                    <a:pt x="204043" y="69589"/>
                  </a:cubicBezTo>
                  <a:cubicBezTo>
                    <a:pt x="264828" y="79887"/>
                    <a:pt x="320179" y="103772"/>
                    <a:pt x="371524" y="137454"/>
                  </a:cubicBezTo>
                  <a:cubicBezTo>
                    <a:pt x="443537" y="184652"/>
                    <a:pt x="506253" y="242148"/>
                    <a:pt x="564463" y="305793"/>
                  </a:cubicBezTo>
                  <a:cubicBezTo>
                    <a:pt x="619814" y="366364"/>
                    <a:pt x="674306" y="427578"/>
                    <a:pt x="729084" y="488649"/>
                  </a:cubicBezTo>
                  <a:cubicBezTo>
                    <a:pt x="773136" y="537706"/>
                    <a:pt x="815757" y="588337"/>
                    <a:pt x="863598" y="633747"/>
                  </a:cubicBezTo>
                  <a:cubicBezTo>
                    <a:pt x="932965" y="699538"/>
                    <a:pt x="1005550" y="761253"/>
                    <a:pt x="1093223" y="802587"/>
                  </a:cubicBezTo>
                  <a:cubicBezTo>
                    <a:pt x="1147858" y="828331"/>
                    <a:pt x="1204710" y="844994"/>
                    <a:pt x="1265067" y="849571"/>
                  </a:cubicBezTo>
                  <a:cubicBezTo>
                    <a:pt x="1272933" y="850142"/>
                    <a:pt x="1281443" y="849213"/>
                    <a:pt x="1286806" y="857079"/>
                  </a:cubicBezTo>
                  <a:cubicBezTo>
                    <a:pt x="1326996" y="890189"/>
                    <a:pt x="1356244" y="933025"/>
                    <a:pt x="1388210" y="973143"/>
                  </a:cubicBezTo>
                  <a:cubicBezTo>
                    <a:pt x="1514572" y="1131757"/>
                    <a:pt x="1623270" y="1303314"/>
                    <a:pt x="1746557" y="1464216"/>
                  </a:cubicBezTo>
                  <a:cubicBezTo>
                    <a:pt x="1829010" y="1571913"/>
                    <a:pt x="1920903" y="1670242"/>
                    <a:pt x="2026955" y="1755484"/>
                  </a:cubicBezTo>
                  <a:cubicBezTo>
                    <a:pt x="2110052" y="1822276"/>
                    <a:pt x="2189431" y="1893574"/>
                    <a:pt x="2276461" y="1955575"/>
                  </a:cubicBezTo>
                  <a:cubicBezTo>
                    <a:pt x="2332312" y="1995407"/>
                    <a:pt x="2392596" y="2027230"/>
                    <a:pt x="2454454" y="2056335"/>
                  </a:cubicBezTo>
                  <a:cubicBezTo>
                    <a:pt x="2454454" y="2056335"/>
                    <a:pt x="2454454" y="2056335"/>
                    <a:pt x="2454454" y="2056335"/>
                  </a:cubicBezTo>
                  <a:cubicBezTo>
                    <a:pt x="2543701" y="2094523"/>
                    <a:pt x="2635236" y="2126274"/>
                    <a:pt x="2728917" y="2151732"/>
                  </a:cubicBezTo>
                  <a:cubicBezTo>
                    <a:pt x="2776043" y="2164533"/>
                    <a:pt x="2839761" y="2170969"/>
                    <a:pt x="2887745" y="2178621"/>
                  </a:cubicBezTo>
                  <a:cubicBezTo>
                    <a:pt x="2991152" y="2195140"/>
                    <a:pt x="2994727" y="2248846"/>
                    <a:pt x="2974918" y="2332157"/>
                  </a:cubicBezTo>
                  <a:cubicBezTo>
                    <a:pt x="2964835" y="2374636"/>
                    <a:pt x="2938304" y="2427268"/>
                    <a:pt x="2916708" y="2465956"/>
                  </a:cubicBezTo>
                  <a:lnTo>
                    <a:pt x="2937303" y="2492916"/>
                  </a:lnTo>
                  <a:cubicBezTo>
                    <a:pt x="2949388" y="2476325"/>
                    <a:pt x="2971057" y="2443358"/>
                    <a:pt x="2981569" y="2425123"/>
                  </a:cubicBezTo>
                  <a:cubicBezTo>
                    <a:pt x="3027265" y="2345816"/>
                    <a:pt x="3065739" y="2280168"/>
                    <a:pt x="3077181" y="2185915"/>
                  </a:cubicBezTo>
                  <a:cubicBezTo>
                    <a:pt x="3085047" y="2120124"/>
                    <a:pt x="3060304" y="2080649"/>
                    <a:pt x="2993726" y="2067634"/>
                  </a:cubicBezTo>
                  <a:close/>
                  <a:moveTo>
                    <a:pt x="1287164" y="852145"/>
                  </a:moveTo>
                  <a:cubicBezTo>
                    <a:pt x="1287021" y="852073"/>
                    <a:pt x="1286949" y="851930"/>
                    <a:pt x="1286878" y="851859"/>
                  </a:cubicBezTo>
                  <a:cubicBezTo>
                    <a:pt x="1286878" y="851859"/>
                    <a:pt x="1286878" y="851859"/>
                    <a:pt x="1286878" y="851859"/>
                  </a:cubicBezTo>
                  <a:cubicBezTo>
                    <a:pt x="1286878" y="851859"/>
                    <a:pt x="1286878" y="851859"/>
                    <a:pt x="1286878" y="851859"/>
                  </a:cubicBezTo>
                  <a:cubicBezTo>
                    <a:pt x="1287021" y="851859"/>
                    <a:pt x="1287164" y="851859"/>
                    <a:pt x="1287307" y="851859"/>
                  </a:cubicBezTo>
                  <a:cubicBezTo>
                    <a:pt x="1287164" y="851930"/>
                    <a:pt x="1287164" y="852002"/>
                    <a:pt x="1287164" y="852145"/>
                  </a:cubicBezTo>
                  <a:close/>
                </a:path>
              </a:pathLst>
            </a:custGeom>
            <a:gradFill>
              <a:gsLst>
                <a:gs pos="0">
                  <a:srgbClr val="729FCF"/>
                </a:gs>
                <a:gs pos="100000">
                  <a:srgbClr val="ADC8E3"/>
                </a:gs>
              </a:gsLst>
              <a:lin ang="5400000" scaled="0"/>
            </a:gradFill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xmlns="" id="{B87EF3BF-8EDC-46E5-94CD-2540BB42D610}"/>
                </a:ext>
              </a:extLst>
            </p:cNvPr>
            <p:cNvGrpSpPr/>
            <p:nvPr/>
          </p:nvGrpSpPr>
          <p:grpSpPr>
            <a:xfrm>
              <a:off x="8042887" y="2712585"/>
              <a:ext cx="1621103" cy="1751924"/>
              <a:chOff x="5164341" y="2961271"/>
              <a:chExt cx="2119981" cy="2291062"/>
            </a:xfrm>
            <a:solidFill>
              <a:schemeClr val="bg1">
                <a:lumMod val="95000"/>
              </a:schemeClr>
            </a:solidFill>
          </p:grpSpPr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xmlns="" id="{297D5BD8-41A9-43D2-A8A1-FEBF6FF80343}"/>
                  </a:ext>
                </a:extLst>
              </p:cNvPr>
              <p:cNvSpPr/>
              <p:nvPr/>
            </p:nvSpPr>
            <p:spPr>
              <a:xfrm>
                <a:off x="5164341" y="3467830"/>
                <a:ext cx="2119981" cy="1784503"/>
              </a:xfrm>
              <a:custGeom>
                <a:avLst/>
                <a:gdLst>
                  <a:gd name="connsiteX0" fmla="*/ 2117899 w 2119981"/>
                  <a:gd name="connsiteY0" fmla="*/ 1760625 h 1784503"/>
                  <a:gd name="connsiteX1" fmla="*/ 1813830 w 2119981"/>
                  <a:gd name="connsiteY1" fmla="*/ 1379967 h 1784503"/>
                  <a:gd name="connsiteX2" fmla="*/ 1132535 w 2119981"/>
                  <a:gd name="connsiteY2" fmla="*/ 1134323 h 1784503"/>
                  <a:gd name="connsiteX3" fmla="*/ 541703 w 2119981"/>
                  <a:gd name="connsiteY3" fmla="*/ 730280 h 1784503"/>
                  <a:gd name="connsiteX4" fmla="*/ 314295 w 2119981"/>
                  <a:gd name="connsiteY4" fmla="*/ 376868 h 1784503"/>
                  <a:gd name="connsiteX5" fmla="*/ 249076 w 2119981"/>
                  <a:gd name="connsiteY5" fmla="*/ 148888 h 1784503"/>
                  <a:gd name="connsiteX6" fmla="*/ 34040 w 2119981"/>
                  <a:gd name="connsiteY6" fmla="*/ 0 h 1784503"/>
                  <a:gd name="connsiteX7" fmla="*/ 0 w 2119981"/>
                  <a:gd name="connsiteY7" fmla="*/ 85671 h 1784503"/>
                  <a:gd name="connsiteX8" fmla="*/ 47341 w 2119981"/>
                  <a:gd name="connsiteY8" fmla="*/ 109556 h 1784503"/>
                  <a:gd name="connsiteX9" fmla="*/ 297347 w 2119981"/>
                  <a:gd name="connsiteY9" fmla="*/ 396677 h 1784503"/>
                  <a:gd name="connsiteX10" fmla="*/ 326238 w 2119981"/>
                  <a:gd name="connsiteY10" fmla="*/ 612214 h 1784503"/>
                  <a:gd name="connsiteX11" fmla="*/ 697027 w 2119981"/>
                  <a:gd name="connsiteY11" fmla="*/ 1282711 h 1784503"/>
                  <a:gd name="connsiteX12" fmla="*/ 1597292 w 2119981"/>
                  <a:gd name="connsiteY12" fmla="*/ 1667374 h 1784503"/>
                  <a:gd name="connsiteX13" fmla="*/ 2091583 w 2119981"/>
                  <a:gd name="connsiteY13" fmla="*/ 1778861 h 1784503"/>
                  <a:gd name="connsiteX14" fmla="*/ 2117899 w 2119981"/>
                  <a:gd name="connsiteY14" fmla="*/ 1760625 h 1784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119981" h="1784503">
                    <a:moveTo>
                      <a:pt x="2117899" y="1760625"/>
                    </a:moveTo>
                    <a:cubicBezTo>
                      <a:pt x="2075707" y="1607304"/>
                      <a:pt x="1939262" y="1470859"/>
                      <a:pt x="1813830" y="1379967"/>
                    </a:cubicBezTo>
                    <a:cubicBezTo>
                      <a:pt x="1606374" y="1229649"/>
                      <a:pt x="1361374" y="1229291"/>
                      <a:pt x="1132535" y="1134323"/>
                    </a:cubicBezTo>
                    <a:cubicBezTo>
                      <a:pt x="910634" y="1042287"/>
                      <a:pt x="710114" y="900980"/>
                      <a:pt x="541703" y="730280"/>
                    </a:cubicBezTo>
                    <a:cubicBezTo>
                      <a:pt x="443374" y="630593"/>
                      <a:pt x="352769" y="513671"/>
                      <a:pt x="314295" y="376868"/>
                    </a:cubicBezTo>
                    <a:cubicBezTo>
                      <a:pt x="292198" y="298205"/>
                      <a:pt x="293414" y="220472"/>
                      <a:pt x="249076" y="148888"/>
                    </a:cubicBezTo>
                    <a:cubicBezTo>
                      <a:pt x="210746" y="87030"/>
                      <a:pt x="132583" y="31895"/>
                      <a:pt x="34040" y="0"/>
                    </a:cubicBezTo>
                    <a:cubicBezTo>
                      <a:pt x="26245" y="24457"/>
                      <a:pt x="16877" y="63288"/>
                      <a:pt x="0" y="85671"/>
                    </a:cubicBezTo>
                    <a:cubicBezTo>
                      <a:pt x="24672" y="93967"/>
                      <a:pt x="40333" y="105909"/>
                      <a:pt x="47341" y="109556"/>
                    </a:cubicBezTo>
                    <a:cubicBezTo>
                      <a:pt x="149746" y="163548"/>
                      <a:pt x="260161" y="269243"/>
                      <a:pt x="297347" y="396677"/>
                    </a:cubicBezTo>
                    <a:cubicBezTo>
                      <a:pt x="317227" y="464756"/>
                      <a:pt x="309790" y="542705"/>
                      <a:pt x="326238" y="612214"/>
                    </a:cubicBezTo>
                    <a:cubicBezTo>
                      <a:pt x="413625" y="980859"/>
                      <a:pt x="419632" y="1046078"/>
                      <a:pt x="697027" y="1282711"/>
                    </a:cubicBezTo>
                    <a:cubicBezTo>
                      <a:pt x="971419" y="1516698"/>
                      <a:pt x="1232938" y="1614669"/>
                      <a:pt x="1597292" y="1667374"/>
                    </a:cubicBezTo>
                    <a:cubicBezTo>
                      <a:pt x="1769993" y="1692332"/>
                      <a:pt x="1931753" y="1702558"/>
                      <a:pt x="2091583" y="1778861"/>
                    </a:cubicBezTo>
                    <a:cubicBezTo>
                      <a:pt x="2119973" y="1792448"/>
                      <a:pt x="2123120" y="1779576"/>
                      <a:pt x="2117899" y="1760625"/>
                    </a:cubicBezTo>
                    <a:close/>
                  </a:path>
                </a:pathLst>
              </a:custGeom>
              <a:grpFill/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xmlns="" id="{76D2C6DC-EDEC-4939-97D0-E4B614998E4F}"/>
                  </a:ext>
                </a:extLst>
              </p:cNvPr>
              <p:cNvSpPr/>
              <p:nvPr/>
            </p:nvSpPr>
            <p:spPr>
              <a:xfrm>
                <a:off x="5674670" y="2961271"/>
                <a:ext cx="476296" cy="590482"/>
              </a:xfrm>
              <a:custGeom>
                <a:avLst/>
                <a:gdLst>
                  <a:gd name="connsiteX0" fmla="*/ 16715 w 476296"/>
                  <a:gd name="connsiteY0" fmla="*/ 28931 h 590482"/>
                  <a:gd name="connsiteX1" fmla="*/ 84508 w 476296"/>
                  <a:gd name="connsiteY1" fmla="*/ 104233 h 590482"/>
                  <a:gd name="connsiteX2" fmla="*/ 197068 w 476296"/>
                  <a:gd name="connsiteY2" fmla="*/ 335788 h 590482"/>
                  <a:gd name="connsiteX3" fmla="*/ 271155 w 476296"/>
                  <a:gd name="connsiteY3" fmla="*/ 491828 h 590482"/>
                  <a:gd name="connsiteX4" fmla="*/ 461019 w 476296"/>
                  <a:gd name="connsiteY4" fmla="*/ 584007 h 590482"/>
                  <a:gd name="connsiteX5" fmla="*/ 476036 w 476296"/>
                  <a:gd name="connsiteY5" fmla="*/ 574066 h 590482"/>
                  <a:gd name="connsiteX6" fmla="*/ 393869 w 476296"/>
                  <a:gd name="connsiteY6" fmla="*/ 391854 h 590482"/>
                  <a:gd name="connsiteX7" fmla="*/ 53829 w 476296"/>
                  <a:gd name="connsiteY7" fmla="*/ 17918 h 590482"/>
                  <a:gd name="connsiteX8" fmla="*/ 6131 w 476296"/>
                  <a:gd name="connsiteY8" fmla="*/ 397 h 590482"/>
                  <a:gd name="connsiteX9" fmla="*/ 16715 w 476296"/>
                  <a:gd name="connsiteY9" fmla="*/ 28931 h 590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76296" h="590482">
                    <a:moveTo>
                      <a:pt x="16715" y="28931"/>
                    </a:moveTo>
                    <a:cubicBezTo>
                      <a:pt x="42531" y="52029"/>
                      <a:pt x="62768" y="77344"/>
                      <a:pt x="84508" y="104233"/>
                    </a:cubicBezTo>
                    <a:cubicBezTo>
                      <a:pt x="139644" y="172527"/>
                      <a:pt x="169393" y="253764"/>
                      <a:pt x="197068" y="335788"/>
                    </a:cubicBezTo>
                    <a:cubicBezTo>
                      <a:pt x="215590" y="390781"/>
                      <a:pt x="235399" y="445559"/>
                      <a:pt x="271155" y="491828"/>
                    </a:cubicBezTo>
                    <a:cubicBezTo>
                      <a:pt x="308341" y="540027"/>
                      <a:pt x="368983" y="612611"/>
                      <a:pt x="461019" y="584007"/>
                    </a:cubicBezTo>
                    <a:cubicBezTo>
                      <a:pt x="466525" y="582290"/>
                      <a:pt x="478182" y="579430"/>
                      <a:pt x="476036" y="574066"/>
                    </a:cubicBezTo>
                    <a:cubicBezTo>
                      <a:pt x="458516" y="530301"/>
                      <a:pt x="394584" y="393141"/>
                      <a:pt x="393869" y="391854"/>
                    </a:cubicBezTo>
                    <a:cubicBezTo>
                      <a:pt x="279593" y="179106"/>
                      <a:pt x="131635" y="48596"/>
                      <a:pt x="53829" y="17918"/>
                    </a:cubicBezTo>
                    <a:cubicBezTo>
                      <a:pt x="39885" y="12411"/>
                      <a:pt x="24939" y="5045"/>
                      <a:pt x="6131" y="397"/>
                    </a:cubicBezTo>
                    <a:cubicBezTo>
                      <a:pt x="-7385" y="-3107"/>
                      <a:pt x="3843" y="17417"/>
                      <a:pt x="16715" y="28931"/>
                    </a:cubicBezTo>
                    <a:close/>
                  </a:path>
                </a:pathLst>
              </a:custGeom>
              <a:grpFill/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xmlns="" id="{7A201A41-3933-42AC-BD04-7F316102931A}"/>
                </a:ext>
              </a:extLst>
            </p:cNvPr>
            <p:cNvGrpSpPr/>
            <p:nvPr/>
          </p:nvGrpSpPr>
          <p:grpSpPr>
            <a:xfrm>
              <a:off x="8172871" y="2870542"/>
              <a:ext cx="110680" cy="86618"/>
              <a:chOff x="5334325" y="3167838"/>
              <a:chExt cx="144740" cy="113274"/>
            </a:xfrm>
          </p:grpSpPr>
          <p:sp>
            <p:nvSpPr>
              <p:cNvPr id="53" name="Graphic 2">
                <a:extLst>
                  <a:ext uri="{FF2B5EF4-FFF2-40B4-BE49-F238E27FC236}">
                    <a16:creationId xmlns:a16="http://schemas.microsoft.com/office/drawing/2014/main" xmlns="" id="{ED26FD2F-493B-419C-B62D-49AE0940210D}"/>
                  </a:ext>
                </a:extLst>
              </p:cNvPr>
              <p:cNvSpPr/>
              <p:nvPr/>
            </p:nvSpPr>
            <p:spPr>
              <a:xfrm>
                <a:off x="5334325" y="3167838"/>
                <a:ext cx="144740" cy="113274"/>
              </a:xfrm>
              <a:custGeom>
                <a:avLst/>
                <a:gdLst>
                  <a:gd name="connsiteX0" fmla="*/ 144740 w 144740"/>
                  <a:gd name="connsiteY0" fmla="*/ 56637 h 113274"/>
                  <a:gd name="connsiteX1" fmla="*/ 72370 w 144740"/>
                  <a:gd name="connsiteY1" fmla="*/ 113275 h 113274"/>
                  <a:gd name="connsiteX2" fmla="*/ 0 w 144740"/>
                  <a:gd name="connsiteY2" fmla="*/ 56637 h 113274"/>
                  <a:gd name="connsiteX3" fmla="*/ 72370 w 144740"/>
                  <a:gd name="connsiteY3" fmla="*/ 0 h 113274"/>
                  <a:gd name="connsiteX4" fmla="*/ 144740 w 144740"/>
                  <a:gd name="connsiteY4" fmla="*/ 56637 h 1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4740" h="113274">
                    <a:moveTo>
                      <a:pt x="144740" y="56637"/>
                    </a:moveTo>
                    <a:cubicBezTo>
                      <a:pt x="144740" y="87917"/>
                      <a:pt x="112339" y="113275"/>
                      <a:pt x="72370" y="113275"/>
                    </a:cubicBezTo>
                    <a:cubicBezTo>
                      <a:pt x="32401" y="113275"/>
                      <a:pt x="0" y="87918"/>
                      <a:pt x="0" y="56637"/>
                    </a:cubicBezTo>
                    <a:cubicBezTo>
                      <a:pt x="0" y="25358"/>
                      <a:pt x="32401" y="0"/>
                      <a:pt x="72370" y="0"/>
                    </a:cubicBezTo>
                    <a:cubicBezTo>
                      <a:pt x="112339" y="0"/>
                      <a:pt x="144740" y="25357"/>
                      <a:pt x="144740" y="56637"/>
                    </a:cubicBezTo>
                    <a:close/>
                  </a:path>
                </a:pathLst>
              </a:custGeom>
              <a:solidFill>
                <a:schemeClr val="tx1"/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" name="Graphic 2">
                <a:extLst>
                  <a:ext uri="{FF2B5EF4-FFF2-40B4-BE49-F238E27FC236}">
                    <a16:creationId xmlns:a16="http://schemas.microsoft.com/office/drawing/2014/main" xmlns="" id="{E924C068-2C8D-4999-BDF8-E0724DDF35A6}"/>
                  </a:ext>
                </a:extLst>
              </p:cNvPr>
              <p:cNvSpPr/>
              <p:nvPr/>
            </p:nvSpPr>
            <p:spPr>
              <a:xfrm>
                <a:off x="5341190" y="3180567"/>
                <a:ext cx="83382" cy="65218"/>
              </a:xfrm>
              <a:custGeom>
                <a:avLst/>
                <a:gdLst>
                  <a:gd name="connsiteX0" fmla="*/ 83383 w 83382"/>
                  <a:gd name="connsiteY0" fmla="*/ 32610 h 65218"/>
                  <a:gd name="connsiteX1" fmla="*/ 41691 w 83382"/>
                  <a:gd name="connsiteY1" fmla="*/ 65219 h 65218"/>
                  <a:gd name="connsiteX2" fmla="*/ 0 w 83382"/>
                  <a:gd name="connsiteY2" fmla="*/ 32610 h 65218"/>
                  <a:gd name="connsiteX3" fmla="*/ 41691 w 83382"/>
                  <a:gd name="connsiteY3" fmla="*/ 0 h 65218"/>
                  <a:gd name="connsiteX4" fmla="*/ 83383 w 83382"/>
                  <a:gd name="connsiteY4" fmla="*/ 32610 h 65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382" h="65218">
                    <a:moveTo>
                      <a:pt x="83383" y="32610"/>
                    </a:moveTo>
                    <a:cubicBezTo>
                      <a:pt x="83383" y="50619"/>
                      <a:pt x="64717" y="65219"/>
                      <a:pt x="41691" y="65219"/>
                    </a:cubicBezTo>
                    <a:cubicBezTo>
                      <a:pt x="18666" y="65219"/>
                      <a:pt x="0" y="50619"/>
                      <a:pt x="0" y="32610"/>
                    </a:cubicBezTo>
                    <a:cubicBezTo>
                      <a:pt x="0" y="14600"/>
                      <a:pt x="18666" y="0"/>
                      <a:pt x="41691" y="0"/>
                    </a:cubicBezTo>
                    <a:cubicBezTo>
                      <a:pt x="64717" y="0"/>
                      <a:pt x="83383" y="14600"/>
                      <a:pt x="83383" y="3261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xmlns="" id="{46FB02AE-CE44-4949-85A1-AAAA8F2CA182}"/>
                </a:ext>
              </a:extLst>
            </p:cNvPr>
            <p:cNvGrpSpPr/>
            <p:nvPr/>
          </p:nvGrpSpPr>
          <p:grpSpPr>
            <a:xfrm>
              <a:off x="7729456" y="2978298"/>
              <a:ext cx="341101" cy="271584"/>
              <a:chOff x="4754454" y="3308756"/>
              <a:chExt cx="446072" cy="355162"/>
            </a:xfrm>
          </p:grpSpPr>
          <p:sp>
            <p:nvSpPr>
              <p:cNvPr id="50" name="Graphic 2">
                <a:extLst>
                  <a:ext uri="{FF2B5EF4-FFF2-40B4-BE49-F238E27FC236}">
                    <a16:creationId xmlns:a16="http://schemas.microsoft.com/office/drawing/2014/main" xmlns="" id="{E767B915-1E54-48B8-A26C-3405BE3B8A5D}"/>
                  </a:ext>
                </a:extLst>
              </p:cNvPr>
              <p:cNvSpPr/>
              <p:nvPr/>
            </p:nvSpPr>
            <p:spPr>
              <a:xfrm>
                <a:off x="4754454" y="3308756"/>
                <a:ext cx="446072" cy="355162"/>
              </a:xfrm>
              <a:custGeom>
                <a:avLst/>
                <a:gdLst>
                  <a:gd name="connsiteX0" fmla="*/ 385287 w 446072"/>
                  <a:gd name="connsiteY0" fmla="*/ 9686 h 355162"/>
                  <a:gd name="connsiteX1" fmla="*/ 364691 w 446072"/>
                  <a:gd name="connsiteY1" fmla="*/ 461 h 355162"/>
                  <a:gd name="connsiteX2" fmla="*/ 341879 w 446072"/>
                  <a:gd name="connsiteY2" fmla="*/ 16122 h 355162"/>
                  <a:gd name="connsiteX3" fmla="*/ 9134 w 446072"/>
                  <a:gd name="connsiteY3" fmla="*/ 326627 h 355162"/>
                  <a:gd name="connsiteX4" fmla="*/ 910 w 446072"/>
                  <a:gd name="connsiteY4" fmla="*/ 336568 h 355162"/>
                  <a:gd name="connsiteX5" fmla="*/ 7775 w 446072"/>
                  <a:gd name="connsiteY5" fmla="*/ 353945 h 355162"/>
                  <a:gd name="connsiteX6" fmla="*/ 18287 w 446072"/>
                  <a:gd name="connsiteY6" fmla="*/ 355090 h 355162"/>
                  <a:gd name="connsiteX7" fmla="*/ 411317 w 446072"/>
                  <a:gd name="connsiteY7" fmla="*/ 246820 h 355162"/>
                  <a:gd name="connsiteX8" fmla="*/ 446072 w 446072"/>
                  <a:gd name="connsiteY8" fmla="*/ 150279 h 355162"/>
                  <a:gd name="connsiteX9" fmla="*/ 385287 w 446072"/>
                  <a:gd name="connsiteY9" fmla="*/ 9686 h 355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46072" h="355162">
                    <a:moveTo>
                      <a:pt x="385287" y="9686"/>
                    </a:moveTo>
                    <a:cubicBezTo>
                      <a:pt x="379924" y="4037"/>
                      <a:pt x="373845" y="-1684"/>
                      <a:pt x="364691" y="461"/>
                    </a:cubicBezTo>
                    <a:cubicBezTo>
                      <a:pt x="352606" y="-897"/>
                      <a:pt x="348172" y="9400"/>
                      <a:pt x="341879" y="16122"/>
                    </a:cubicBezTo>
                    <a:cubicBezTo>
                      <a:pt x="245409" y="118814"/>
                      <a:pt x="17429" y="319333"/>
                      <a:pt x="9134" y="326627"/>
                    </a:cubicBezTo>
                    <a:cubicBezTo>
                      <a:pt x="5916" y="329488"/>
                      <a:pt x="2555" y="332491"/>
                      <a:pt x="910" y="336568"/>
                    </a:cubicBezTo>
                    <a:cubicBezTo>
                      <a:pt x="-1664" y="342932"/>
                      <a:pt x="1411" y="351228"/>
                      <a:pt x="7775" y="353945"/>
                    </a:cubicBezTo>
                    <a:cubicBezTo>
                      <a:pt x="11065" y="355304"/>
                      <a:pt x="14712" y="355232"/>
                      <a:pt x="18287" y="355090"/>
                    </a:cubicBezTo>
                    <a:cubicBezTo>
                      <a:pt x="92660" y="351514"/>
                      <a:pt x="383857" y="255187"/>
                      <a:pt x="411317" y="246820"/>
                    </a:cubicBezTo>
                    <a:cubicBezTo>
                      <a:pt x="434630" y="225295"/>
                      <a:pt x="446072" y="156357"/>
                      <a:pt x="446072" y="150279"/>
                    </a:cubicBezTo>
                    <a:cubicBezTo>
                      <a:pt x="446072" y="97503"/>
                      <a:pt x="422402" y="49161"/>
                      <a:pt x="385287" y="9686"/>
                    </a:cubicBezTo>
                    <a:close/>
                  </a:path>
                </a:pathLst>
              </a:custGeom>
              <a:solidFill>
                <a:srgbClr val="C07E2B"/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" name="Graphic 2">
                <a:extLst>
                  <a:ext uri="{FF2B5EF4-FFF2-40B4-BE49-F238E27FC236}">
                    <a16:creationId xmlns:a16="http://schemas.microsoft.com/office/drawing/2014/main" xmlns="" id="{B6343C40-33DB-4B86-A624-A0C449321280}"/>
                  </a:ext>
                </a:extLst>
              </p:cNvPr>
              <p:cNvSpPr/>
              <p:nvPr/>
            </p:nvSpPr>
            <p:spPr>
              <a:xfrm>
                <a:off x="4783540" y="3344226"/>
                <a:ext cx="357021" cy="300937"/>
              </a:xfrm>
              <a:custGeom>
                <a:avLst/>
                <a:gdLst>
                  <a:gd name="connsiteX0" fmla="*/ 0 w 357021"/>
                  <a:gd name="connsiteY0" fmla="*/ 300669 h 300937"/>
                  <a:gd name="connsiteX1" fmla="*/ 143596 w 357021"/>
                  <a:gd name="connsiteY1" fmla="*/ 176667 h 300937"/>
                  <a:gd name="connsiteX2" fmla="*/ 310147 w 357021"/>
                  <a:gd name="connsiteY2" fmla="*/ 15050 h 300937"/>
                  <a:gd name="connsiteX3" fmla="*/ 347691 w 357021"/>
                  <a:gd name="connsiteY3" fmla="*/ 7541 h 300937"/>
                  <a:gd name="connsiteX4" fmla="*/ 344402 w 357021"/>
                  <a:gd name="connsiteY4" fmla="*/ 49089 h 300937"/>
                  <a:gd name="connsiteX5" fmla="*/ 147172 w 357021"/>
                  <a:gd name="connsiteY5" fmla="*/ 212280 h 300937"/>
                  <a:gd name="connsiteX6" fmla="*/ 0 w 357021"/>
                  <a:gd name="connsiteY6" fmla="*/ 300669 h 300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7021" h="300937">
                    <a:moveTo>
                      <a:pt x="0" y="300669"/>
                    </a:moveTo>
                    <a:cubicBezTo>
                      <a:pt x="48342" y="258977"/>
                      <a:pt x="95969" y="217858"/>
                      <a:pt x="143596" y="176667"/>
                    </a:cubicBezTo>
                    <a:cubicBezTo>
                      <a:pt x="202236" y="126036"/>
                      <a:pt x="257658" y="71973"/>
                      <a:pt x="310147" y="15050"/>
                    </a:cubicBezTo>
                    <a:cubicBezTo>
                      <a:pt x="321089" y="3179"/>
                      <a:pt x="331673" y="-7834"/>
                      <a:pt x="347691" y="7541"/>
                    </a:cubicBezTo>
                    <a:cubicBezTo>
                      <a:pt x="363495" y="22630"/>
                      <a:pt x="357059" y="36718"/>
                      <a:pt x="344402" y="49089"/>
                    </a:cubicBezTo>
                    <a:cubicBezTo>
                      <a:pt x="283116" y="108873"/>
                      <a:pt x="215895" y="161578"/>
                      <a:pt x="147172" y="212280"/>
                    </a:cubicBezTo>
                    <a:cubicBezTo>
                      <a:pt x="107840" y="241242"/>
                      <a:pt x="11370" y="305603"/>
                      <a:pt x="0" y="300669"/>
                    </a:cubicBezTo>
                    <a:close/>
                  </a:path>
                </a:pathLst>
              </a:custGeom>
              <a:solidFill>
                <a:srgbClr val="E9B96E"/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" name="Graphic 2">
                <a:extLst>
                  <a:ext uri="{FF2B5EF4-FFF2-40B4-BE49-F238E27FC236}">
                    <a16:creationId xmlns:a16="http://schemas.microsoft.com/office/drawing/2014/main" xmlns="" id="{98AC51CD-1E97-4A5A-A49D-2557F7F3F20D}"/>
                  </a:ext>
                </a:extLst>
              </p:cNvPr>
              <p:cNvSpPr/>
              <p:nvPr/>
            </p:nvSpPr>
            <p:spPr>
              <a:xfrm>
                <a:off x="4888877" y="3500692"/>
                <a:ext cx="257827" cy="113387"/>
              </a:xfrm>
              <a:custGeom>
                <a:avLst/>
                <a:gdLst>
                  <a:gd name="connsiteX0" fmla="*/ 0 w 257827"/>
                  <a:gd name="connsiteY0" fmla="*/ 112594 h 113387"/>
                  <a:gd name="connsiteX1" fmla="*/ 105981 w 257827"/>
                  <a:gd name="connsiteY1" fmla="*/ 67541 h 113387"/>
                  <a:gd name="connsiteX2" fmla="*/ 232199 w 257827"/>
                  <a:gd name="connsiteY2" fmla="*/ 4968 h 113387"/>
                  <a:gd name="connsiteX3" fmla="*/ 255298 w 257827"/>
                  <a:gd name="connsiteY3" fmla="*/ 7614 h 113387"/>
                  <a:gd name="connsiteX4" fmla="*/ 245715 w 257827"/>
                  <a:gd name="connsiteY4" fmla="*/ 30999 h 113387"/>
                  <a:gd name="connsiteX5" fmla="*/ 101476 w 257827"/>
                  <a:gd name="connsiteY5" fmla="*/ 88781 h 113387"/>
                  <a:gd name="connsiteX6" fmla="*/ 0 w 257827"/>
                  <a:gd name="connsiteY6" fmla="*/ 112594 h 113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7827" h="113387">
                    <a:moveTo>
                      <a:pt x="0" y="112594"/>
                    </a:moveTo>
                    <a:cubicBezTo>
                      <a:pt x="35613" y="97433"/>
                      <a:pt x="70797" y="82487"/>
                      <a:pt x="105981" y="67541"/>
                    </a:cubicBezTo>
                    <a:cubicBezTo>
                      <a:pt x="149245" y="49091"/>
                      <a:pt x="191295" y="28138"/>
                      <a:pt x="232199" y="4968"/>
                    </a:cubicBezTo>
                    <a:cubicBezTo>
                      <a:pt x="240709" y="106"/>
                      <a:pt x="248862" y="-4257"/>
                      <a:pt x="255298" y="7614"/>
                    </a:cubicBezTo>
                    <a:cubicBezTo>
                      <a:pt x="261591" y="19271"/>
                      <a:pt x="255298" y="26208"/>
                      <a:pt x="245715" y="30999"/>
                    </a:cubicBezTo>
                    <a:cubicBezTo>
                      <a:pt x="199232" y="54169"/>
                      <a:pt x="150604" y="72190"/>
                      <a:pt x="101476" y="88781"/>
                    </a:cubicBezTo>
                    <a:cubicBezTo>
                      <a:pt x="73300" y="98220"/>
                      <a:pt x="5649" y="117528"/>
                      <a:pt x="0" y="112594"/>
                    </a:cubicBezTo>
                    <a:close/>
                  </a:path>
                </a:pathLst>
              </a:custGeom>
              <a:solidFill>
                <a:srgbClr val="8E5A24"/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xmlns="" id="{592D6E4C-6B63-456F-8C38-54E62E2F6E26}"/>
                </a:ext>
              </a:extLst>
            </p:cNvPr>
            <p:cNvGrpSpPr/>
            <p:nvPr/>
          </p:nvGrpSpPr>
          <p:grpSpPr>
            <a:xfrm>
              <a:off x="7041554" y="2002526"/>
              <a:ext cx="1066973" cy="1666957"/>
              <a:chOff x="3854863" y="2032696"/>
              <a:chExt cx="1395330" cy="2179947"/>
            </a:xfrm>
          </p:grpSpPr>
          <p:sp>
            <p:nvSpPr>
              <p:cNvPr id="34" name="Graphic 2">
                <a:extLst>
                  <a:ext uri="{FF2B5EF4-FFF2-40B4-BE49-F238E27FC236}">
                    <a16:creationId xmlns:a16="http://schemas.microsoft.com/office/drawing/2014/main" xmlns="" id="{F66C13C3-7F5E-4A82-B266-D765B2B9ACE9}"/>
                  </a:ext>
                </a:extLst>
              </p:cNvPr>
              <p:cNvSpPr/>
              <p:nvPr/>
            </p:nvSpPr>
            <p:spPr>
              <a:xfrm>
                <a:off x="3975675" y="2068734"/>
                <a:ext cx="974924" cy="1453657"/>
              </a:xfrm>
              <a:custGeom>
                <a:avLst/>
                <a:gdLst>
                  <a:gd name="connsiteX0" fmla="*/ 974923 w 974922"/>
                  <a:gd name="connsiteY0" fmla="*/ 1404887 h 1453657"/>
                  <a:gd name="connsiteX1" fmla="*/ 920717 w 974922"/>
                  <a:gd name="connsiteY1" fmla="*/ 1453658 h 1453657"/>
                  <a:gd name="connsiteX2" fmla="*/ 670425 w 974922"/>
                  <a:gd name="connsiteY2" fmla="*/ 1118553 h 1453657"/>
                  <a:gd name="connsiteX3" fmla="*/ 604062 w 974922"/>
                  <a:gd name="connsiteY3" fmla="*/ 698563 h 1453657"/>
                  <a:gd name="connsiteX4" fmla="*/ 337394 w 974922"/>
                  <a:gd name="connsiteY4" fmla="*/ 470368 h 1453657"/>
                  <a:gd name="connsiteX5" fmla="*/ 50058 w 974922"/>
                  <a:gd name="connsiteY5" fmla="*/ 200553 h 1453657"/>
                  <a:gd name="connsiteX6" fmla="*/ 0 w 974922"/>
                  <a:gd name="connsiteY6" fmla="*/ 16124 h 1453657"/>
                  <a:gd name="connsiteX7" fmla="*/ 8081 w 974922"/>
                  <a:gd name="connsiteY7" fmla="*/ 11046 h 1453657"/>
                  <a:gd name="connsiteX8" fmla="*/ 115349 w 974922"/>
                  <a:gd name="connsiteY8" fmla="*/ 243460 h 1453657"/>
                  <a:gd name="connsiteX9" fmla="*/ 487497 w 974922"/>
                  <a:gd name="connsiteY9" fmla="*/ 510772 h 1453657"/>
                  <a:gd name="connsiteX10" fmla="*/ 692808 w 974922"/>
                  <a:gd name="connsiteY10" fmla="*/ 804901 h 1453657"/>
                  <a:gd name="connsiteX11" fmla="*/ 770399 w 974922"/>
                  <a:gd name="connsiteY11" fmla="*/ 1198646 h 1453657"/>
                  <a:gd name="connsiteX12" fmla="*/ 974923 w 974922"/>
                  <a:gd name="connsiteY12" fmla="*/ 1404887 h 1453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4922" h="1453657">
                    <a:moveTo>
                      <a:pt x="974923" y="1404887"/>
                    </a:moveTo>
                    <a:lnTo>
                      <a:pt x="920717" y="1453658"/>
                    </a:lnTo>
                    <a:cubicBezTo>
                      <a:pt x="920717" y="1453658"/>
                      <a:pt x="729422" y="1322362"/>
                      <a:pt x="670425" y="1118553"/>
                    </a:cubicBezTo>
                    <a:cubicBezTo>
                      <a:pt x="627589" y="970666"/>
                      <a:pt x="672642" y="831790"/>
                      <a:pt x="604062" y="698563"/>
                    </a:cubicBezTo>
                    <a:cubicBezTo>
                      <a:pt x="560726" y="614393"/>
                      <a:pt x="427642" y="524860"/>
                      <a:pt x="337394" y="470368"/>
                    </a:cubicBezTo>
                    <a:cubicBezTo>
                      <a:pt x="241353" y="412372"/>
                      <a:pt x="92680" y="290229"/>
                      <a:pt x="50058" y="200553"/>
                    </a:cubicBezTo>
                    <a:cubicBezTo>
                      <a:pt x="7437" y="110877"/>
                      <a:pt x="0" y="33644"/>
                      <a:pt x="0" y="16124"/>
                    </a:cubicBezTo>
                    <a:cubicBezTo>
                      <a:pt x="0" y="-1468"/>
                      <a:pt x="9869" y="-6832"/>
                      <a:pt x="8081" y="11046"/>
                    </a:cubicBezTo>
                    <a:cubicBezTo>
                      <a:pt x="6293" y="28924"/>
                      <a:pt x="20881" y="153856"/>
                      <a:pt x="115349" y="243460"/>
                    </a:cubicBezTo>
                    <a:cubicBezTo>
                      <a:pt x="185073" y="309609"/>
                      <a:pt x="437153" y="473658"/>
                      <a:pt x="487497" y="510772"/>
                    </a:cubicBezTo>
                    <a:cubicBezTo>
                      <a:pt x="537842" y="547887"/>
                      <a:pt x="678506" y="650221"/>
                      <a:pt x="692808" y="804901"/>
                    </a:cubicBezTo>
                    <a:cubicBezTo>
                      <a:pt x="705394" y="941275"/>
                      <a:pt x="698815" y="1107969"/>
                      <a:pt x="770399" y="1198646"/>
                    </a:cubicBezTo>
                    <a:cubicBezTo>
                      <a:pt x="860861" y="1313280"/>
                      <a:pt x="974923" y="1404887"/>
                      <a:pt x="974923" y="140488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" name="Graphic 2">
                <a:extLst>
                  <a:ext uri="{FF2B5EF4-FFF2-40B4-BE49-F238E27FC236}">
                    <a16:creationId xmlns:a16="http://schemas.microsoft.com/office/drawing/2014/main" xmlns="" id="{69840FCA-FEEF-42D8-8322-918A0B0FA7E1}"/>
                  </a:ext>
                </a:extLst>
              </p:cNvPr>
              <p:cNvSpPr/>
              <p:nvPr/>
            </p:nvSpPr>
            <p:spPr>
              <a:xfrm>
                <a:off x="4331770" y="2139922"/>
                <a:ext cx="296355" cy="409961"/>
              </a:xfrm>
              <a:custGeom>
                <a:avLst/>
                <a:gdLst>
                  <a:gd name="connsiteX0" fmla="*/ 148995 w 296354"/>
                  <a:gd name="connsiteY0" fmla="*/ 152750 h 409961"/>
                  <a:gd name="connsiteX1" fmla="*/ 57031 w 296354"/>
                  <a:gd name="connsiteY1" fmla="*/ 209816 h 409961"/>
                  <a:gd name="connsiteX2" fmla="*/ 36 w 296354"/>
                  <a:gd name="connsiteY2" fmla="*/ 305928 h 409961"/>
                  <a:gd name="connsiteX3" fmla="*/ 36 w 296354"/>
                  <a:gd name="connsiteY3" fmla="*/ 307073 h 409961"/>
                  <a:gd name="connsiteX4" fmla="*/ 43586 w 296354"/>
                  <a:gd name="connsiteY4" fmla="*/ 396963 h 409961"/>
                  <a:gd name="connsiteX5" fmla="*/ 139484 w 296354"/>
                  <a:gd name="connsiteY5" fmla="*/ 400110 h 409961"/>
                  <a:gd name="connsiteX6" fmla="*/ 244821 w 296354"/>
                  <a:gd name="connsiteY6" fmla="*/ 290768 h 409961"/>
                  <a:gd name="connsiteX7" fmla="*/ 295666 w 296354"/>
                  <a:gd name="connsiteY7" fmla="*/ 35256 h 409961"/>
                  <a:gd name="connsiteX8" fmla="*/ 293235 w 296354"/>
                  <a:gd name="connsiteY8" fmla="*/ 0 h 409961"/>
                  <a:gd name="connsiteX9" fmla="*/ 275500 w 296354"/>
                  <a:gd name="connsiteY9" fmla="*/ 21382 h 409961"/>
                  <a:gd name="connsiteX10" fmla="*/ 225227 w 296354"/>
                  <a:gd name="connsiteY10" fmla="*/ 83741 h 409961"/>
                  <a:gd name="connsiteX11" fmla="*/ 148995 w 296354"/>
                  <a:gd name="connsiteY11" fmla="*/ 152750 h 4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96354" h="409961">
                    <a:moveTo>
                      <a:pt x="148995" y="152750"/>
                    </a:moveTo>
                    <a:cubicBezTo>
                      <a:pt x="119318" y="173274"/>
                      <a:pt x="86208" y="188363"/>
                      <a:pt x="57031" y="209816"/>
                    </a:cubicBezTo>
                    <a:cubicBezTo>
                      <a:pt x="25422" y="233129"/>
                      <a:pt x="-1109" y="264594"/>
                      <a:pt x="36" y="305928"/>
                    </a:cubicBezTo>
                    <a:cubicBezTo>
                      <a:pt x="36" y="306286"/>
                      <a:pt x="36" y="306643"/>
                      <a:pt x="36" y="307073"/>
                    </a:cubicBezTo>
                    <a:cubicBezTo>
                      <a:pt x="1466" y="343830"/>
                      <a:pt x="23635" y="381946"/>
                      <a:pt x="43586" y="396963"/>
                    </a:cubicBezTo>
                    <a:cubicBezTo>
                      <a:pt x="68330" y="415628"/>
                      <a:pt x="112953" y="411909"/>
                      <a:pt x="139484" y="400110"/>
                    </a:cubicBezTo>
                    <a:cubicBezTo>
                      <a:pt x="185180" y="379800"/>
                      <a:pt x="223511" y="335248"/>
                      <a:pt x="244821" y="290768"/>
                    </a:cubicBezTo>
                    <a:cubicBezTo>
                      <a:pt x="262413" y="254082"/>
                      <a:pt x="294164" y="144383"/>
                      <a:pt x="295666" y="35256"/>
                    </a:cubicBezTo>
                    <a:cubicBezTo>
                      <a:pt x="295809" y="23957"/>
                      <a:pt x="298169" y="501"/>
                      <a:pt x="293235" y="0"/>
                    </a:cubicBezTo>
                    <a:cubicBezTo>
                      <a:pt x="290947" y="5363"/>
                      <a:pt x="278360" y="18307"/>
                      <a:pt x="275500" y="21382"/>
                    </a:cubicBezTo>
                    <a:cubicBezTo>
                      <a:pt x="268921" y="28462"/>
                      <a:pt x="238314" y="69081"/>
                      <a:pt x="225227" y="83741"/>
                    </a:cubicBezTo>
                    <a:cubicBezTo>
                      <a:pt x="202272" y="109199"/>
                      <a:pt x="177314" y="133155"/>
                      <a:pt x="148995" y="15275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" name="Graphic 2">
                <a:extLst>
                  <a:ext uri="{FF2B5EF4-FFF2-40B4-BE49-F238E27FC236}">
                    <a16:creationId xmlns:a16="http://schemas.microsoft.com/office/drawing/2014/main" xmlns="" id="{CD5CAF0A-0641-432A-BD7E-4E35AD025FE2}"/>
                  </a:ext>
                </a:extLst>
              </p:cNvPr>
              <p:cNvSpPr/>
              <p:nvPr/>
            </p:nvSpPr>
            <p:spPr>
              <a:xfrm>
                <a:off x="4346536" y="2230528"/>
                <a:ext cx="252080" cy="280160"/>
              </a:xfrm>
              <a:custGeom>
                <a:avLst/>
                <a:gdLst>
                  <a:gd name="connsiteX0" fmla="*/ 252080 w 252079"/>
                  <a:gd name="connsiteY0" fmla="*/ 0 h 280160"/>
                  <a:gd name="connsiteX1" fmla="*/ 240137 w 252079"/>
                  <a:gd name="connsiteY1" fmla="*/ 28462 h 280160"/>
                  <a:gd name="connsiteX2" fmla="*/ 155467 w 252079"/>
                  <a:gd name="connsiteY2" fmla="*/ 175133 h 280160"/>
                  <a:gd name="connsiteX3" fmla="*/ 16662 w 252079"/>
                  <a:gd name="connsiteY3" fmla="*/ 245286 h 280160"/>
                  <a:gd name="connsiteX4" fmla="*/ 0 w 252079"/>
                  <a:gd name="connsiteY4" fmla="*/ 240209 h 280160"/>
                  <a:gd name="connsiteX5" fmla="*/ 13587 w 252079"/>
                  <a:gd name="connsiteY5" fmla="*/ 260447 h 280160"/>
                  <a:gd name="connsiteX6" fmla="*/ 33611 w 252079"/>
                  <a:gd name="connsiteY6" fmla="*/ 276108 h 280160"/>
                  <a:gd name="connsiteX7" fmla="*/ 83025 w 252079"/>
                  <a:gd name="connsiteY7" fmla="*/ 274463 h 280160"/>
                  <a:gd name="connsiteX8" fmla="*/ 164478 w 252079"/>
                  <a:gd name="connsiteY8" fmla="*/ 205812 h 280160"/>
                  <a:gd name="connsiteX9" fmla="*/ 223475 w 252079"/>
                  <a:gd name="connsiteY9" fmla="*/ 96613 h 280160"/>
                  <a:gd name="connsiteX10" fmla="*/ 241282 w 252079"/>
                  <a:gd name="connsiteY10" fmla="*/ 46983 h 280160"/>
                  <a:gd name="connsiteX11" fmla="*/ 252080 w 252079"/>
                  <a:gd name="connsiteY11" fmla="*/ 0 h 28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52079" h="280160">
                    <a:moveTo>
                      <a:pt x="252080" y="0"/>
                    </a:moveTo>
                    <a:cubicBezTo>
                      <a:pt x="246645" y="10870"/>
                      <a:pt x="241067" y="26316"/>
                      <a:pt x="240137" y="28462"/>
                    </a:cubicBezTo>
                    <a:cubicBezTo>
                      <a:pt x="216467" y="83884"/>
                      <a:pt x="195800" y="129508"/>
                      <a:pt x="155467" y="175133"/>
                    </a:cubicBezTo>
                    <a:cubicBezTo>
                      <a:pt x="124717" y="209888"/>
                      <a:pt x="68079" y="263879"/>
                      <a:pt x="16662" y="245286"/>
                    </a:cubicBezTo>
                    <a:cubicBezTo>
                      <a:pt x="11227" y="243355"/>
                      <a:pt x="5578" y="241639"/>
                      <a:pt x="0" y="240209"/>
                    </a:cubicBezTo>
                    <a:cubicBezTo>
                      <a:pt x="5292" y="249219"/>
                      <a:pt x="10798" y="257014"/>
                      <a:pt x="13587" y="260447"/>
                    </a:cubicBezTo>
                    <a:cubicBezTo>
                      <a:pt x="19094" y="267169"/>
                      <a:pt x="25458" y="272890"/>
                      <a:pt x="33611" y="276108"/>
                    </a:cubicBezTo>
                    <a:cubicBezTo>
                      <a:pt x="49772" y="282472"/>
                      <a:pt x="67150" y="280899"/>
                      <a:pt x="83025" y="274463"/>
                    </a:cubicBezTo>
                    <a:cubicBezTo>
                      <a:pt x="115706" y="261162"/>
                      <a:pt x="143095" y="233129"/>
                      <a:pt x="164478" y="205812"/>
                    </a:cubicBezTo>
                    <a:cubicBezTo>
                      <a:pt x="190293" y="172773"/>
                      <a:pt x="207528" y="134943"/>
                      <a:pt x="223475" y="96613"/>
                    </a:cubicBezTo>
                    <a:cubicBezTo>
                      <a:pt x="230197" y="80379"/>
                      <a:pt x="236133" y="63789"/>
                      <a:pt x="241282" y="46983"/>
                    </a:cubicBezTo>
                    <a:cubicBezTo>
                      <a:pt x="243784" y="38545"/>
                      <a:pt x="250435" y="13945"/>
                      <a:pt x="252080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" name="Graphic 2">
                <a:extLst>
                  <a:ext uri="{FF2B5EF4-FFF2-40B4-BE49-F238E27FC236}">
                    <a16:creationId xmlns:a16="http://schemas.microsoft.com/office/drawing/2014/main" xmlns="" id="{7773B12F-1237-4E41-A9EF-A54386606115}"/>
                  </a:ext>
                </a:extLst>
              </p:cNvPr>
              <p:cNvSpPr/>
              <p:nvPr/>
            </p:nvSpPr>
            <p:spPr>
              <a:xfrm>
                <a:off x="4651062" y="2651233"/>
                <a:ext cx="599131" cy="469372"/>
              </a:xfrm>
              <a:custGeom>
                <a:avLst/>
                <a:gdLst>
                  <a:gd name="connsiteX0" fmla="*/ 307835 w 599130"/>
                  <a:gd name="connsiteY0" fmla="*/ 129723 h 469372"/>
                  <a:gd name="connsiteX1" fmla="*/ 146504 w 599130"/>
                  <a:gd name="connsiteY1" fmla="*/ 156182 h 469372"/>
                  <a:gd name="connsiteX2" fmla="*/ 11347 w 599130"/>
                  <a:gd name="connsiteY2" fmla="*/ 257300 h 469372"/>
                  <a:gd name="connsiteX3" fmla="*/ 10775 w 599130"/>
                  <a:gd name="connsiteY3" fmla="*/ 258874 h 469372"/>
                  <a:gd name="connsiteX4" fmla="*/ 19499 w 599130"/>
                  <a:gd name="connsiteY4" fmla="*/ 409478 h 469372"/>
                  <a:gd name="connsiteX5" fmla="*/ 151510 w 599130"/>
                  <a:gd name="connsiteY5" fmla="*/ 469333 h 469372"/>
                  <a:gd name="connsiteX6" fmla="*/ 361827 w 599130"/>
                  <a:gd name="connsiteY6" fmla="*/ 377726 h 469372"/>
                  <a:gd name="connsiteX7" fmla="*/ 580654 w 599130"/>
                  <a:gd name="connsiteY7" fmla="*/ 50559 h 469372"/>
                  <a:gd name="connsiteX8" fmla="*/ 597602 w 599130"/>
                  <a:gd name="connsiteY8" fmla="*/ 0 h 469372"/>
                  <a:gd name="connsiteX9" fmla="*/ 560487 w 599130"/>
                  <a:gd name="connsiteY9" fmla="*/ 19594 h 469372"/>
                  <a:gd name="connsiteX10" fmla="*/ 454292 w 599130"/>
                  <a:gd name="connsiteY10" fmla="*/ 77519 h 469372"/>
                  <a:gd name="connsiteX11" fmla="*/ 307835 w 599130"/>
                  <a:gd name="connsiteY11" fmla="*/ 129723 h 469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99130" h="469372">
                    <a:moveTo>
                      <a:pt x="307835" y="129723"/>
                    </a:moveTo>
                    <a:cubicBezTo>
                      <a:pt x="254488" y="141165"/>
                      <a:pt x="199566" y="143096"/>
                      <a:pt x="146504" y="156182"/>
                    </a:cubicBezTo>
                    <a:cubicBezTo>
                      <a:pt x="88937" y="170413"/>
                      <a:pt x="33730" y="198946"/>
                      <a:pt x="11347" y="257300"/>
                    </a:cubicBezTo>
                    <a:cubicBezTo>
                      <a:pt x="11132" y="257801"/>
                      <a:pt x="10918" y="258373"/>
                      <a:pt x="10775" y="258874"/>
                    </a:cubicBezTo>
                    <a:cubicBezTo>
                      <a:pt x="-8534" y="311006"/>
                      <a:pt x="405" y="377011"/>
                      <a:pt x="19499" y="409478"/>
                    </a:cubicBezTo>
                    <a:cubicBezTo>
                      <a:pt x="43241" y="449739"/>
                      <a:pt x="107673" y="470406"/>
                      <a:pt x="151510" y="469333"/>
                    </a:cubicBezTo>
                    <a:cubicBezTo>
                      <a:pt x="227027" y="467403"/>
                      <a:pt x="306334" y="427427"/>
                      <a:pt x="361827" y="377726"/>
                    </a:cubicBezTo>
                    <a:cubicBezTo>
                      <a:pt x="407595" y="336679"/>
                      <a:pt x="515363" y="202021"/>
                      <a:pt x="580654" y="50559"/>
                    </a:cubicBezTo>
                    <a:cubicBezTo>
                      <a:pt x="587447" y="34898"/>
                      <a:pt x="604253" y="3504"/>
                      <a:pt x="597602" y="0"/>
                    </a:cubicBezTo>
                    <a:cubicBezTo>
                      <a:pt x="591309" y="6222"/>
                      <a:pt x="566280" y="16948"/>
                      <a:pt x="560487" y="19594"/>
                    </a:cubicBezTo>
                    <a:cubicBezTo>
                      <a:pt x="547186" y="25673"/>
                      <a:pt x="481037" y="64718"/>
                      <a:pt x="454292" y="77519"/>
                    </a:cubicBezTo>
                    <a:cubicBezTo>
                      <a:pt x="407452" y="99759"/>
                      <a:pt x="358752" y="118782"/>
                      <a:pt x="307835" y="129723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" name="Graphic 2">
                <a:extLst>
                  <a:ext uri="{FF2B5EF4-FFF2-40B4-BE49-F238E27FC236}">
                    <a16:creationId xmlns:a16="http://schemas.microsoft.com/office/drawing/2014/main" xmlns="" id="{DCAA809A-9A62-483F-BB43-1D0B91F9930E}"/>
                  </a:ext>
                </a:extLst>
              </p:cNvPr>
              <p:cNvSpPr/>
              <p:nvPr/>
            </p:nvSpPr>
            <p:spPr>
              <a:xfrm>
                <a:off x="4668703" y="2762435"/>
                <a:ext cx="490717" cy="285193"/>
              </a:xfrm>
              <a:custGeom>
                <a:avLst/>
                <a:gdLst>
                  <a:gd name="connsiteX0" fmla="*/ 490715 w 490715"/>
                  <a:gd name="connsiteY0" fmla="*/ 0 h 285193"/>
                  <a:gd name="connsiteX1" fmla="*/ 457605 w 490715"/>
                  <a:gd name="connsiteY1" fmla="*/ 32824 h 285193"/>
                  <a:gd name="connsiteX2" fmla="*/ 254583 w 490715"/>
                  <a:gd name="connsiteY2" fmla="*/ 188506 h 285193"/>
                  <a:gd name="connsiteX3" fmla="*/ 20309 w 490715"/>
                  <a:gd name="connsiteY3" fmla="*/ 206097 h 285193"/>
                  <a:gd name="connsiteX4" fmla="*/ 0 w 490715"/>
                  <a:gd name="connsiteY4" fmla="*/ 189364 h 285193"/>
                  <a:gd name="connsiteX5" fmla="*/ 7223 w 490715"/>
                  <a:gd name="connsiteY5" fmla="*/ 225406 h 285193"/>
                  <a:gd name="connsiteX6" fmla="*/ 26173 w 490715"/>
                  <a:gd name="connsiteY6" fmla="*/ 258873 h 285193"/>
                  <a:gd name="connsiteX7" fmla="*/ 96041 w 490715"/>
                  <a:gd name="connsiteY7" fmla="*/ 285190 h 285193"/>
                  <a:gd name="connsiteX8" fmla="*/ 249434 w 490715"/>
                  <a:gd name="connsiteY8" fmla="*/ 236490 h 285193"/>
                  <a:gd name="connsiteX9" fmla="*/ 394961 w 490715"/>
                  <a:gd name="connsiteY9" fmla="*/ 118209 h 285193"/>
                  <a:gd name="connsiteX10" fmla="*/ 448452 w 490715"/>
                  <a:gd name="connsiteY10" fmla="*/ 59212 h 285193"/>
                  <a:gd name="connsiteX11" fmla="*/ 490715 w 490715"/>
                  <a:gd name="connsiteY11" fmla="*/ 0 h 2851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90715" h="285193">
                    <a:moveTo>
                      <a:pt x="490715" y="0"/>
                    </a:moveTo>
                    <a:cubicBezTo>
                      <a:pt x="476842" y="12014"/>
                      <a:pt x="460180" y="30321"/>
                      <a:pt x="457605" y="32824"/>
                    </a:cubicBezTo>
                    <a:cubicBezTo>
                      <a:pt x="392529" y="96470"/>
                      <a:pt x="337251" y="148173"/>
                      <a:pt x="254583" y="188506"/>
                    </a:cubicBezTo>
                    <a:cubicBezTo>
                      <a:pt x="191581" y="219256"/>
                      <a:pt x="81309" y="261734"/>
                      <a:pt x="20309" y="206097"/>
                    </a:cubicBezTo>
                    <a:cubicBezTo>
                      <a:pt x="13873" y="200234"/>
                      <a:pt x="6937" y="194584"/>
                      <a:pt x="0" y="189364"/>
                    </a:cubicBezTo>
                    <a:cubicBezTo>
                      <a:pt x="2217" y="205025"/>
                      <a:pt x="5363" y="219113"/>
                      <a:pt x="7223" y="225406"/>
                    </a:cubicBezTo>
                    <a:cubicBezTo>
                      <a:pt x="11013" y="237992"/>
                      <a:pt x="16591" y="249648"/>
                      <a:pt x="26173" y="258873"/>
                    </a:cubicBezTo>
                    <a:cubicBezTo>
                      <a:pt x="45052" y="277180"/>
                      <a:pt x="70225" y="284975"/>
                      <a:pt x="96041" y="285190"/>
                    </a:cubicBezTo>
                    <a:cubicBezTo>
                      <a:pt x="149317" y="285547"/>
                      <a:pt x="203809" y="262306"/>
                      <a:pt x="249434" y="236490"/>
                    </a:cubicBezTo>
                    <a:cubicBezTo>
                      <a:pt x="304641" y="205311"/>
                      <a:pt x="350552" y="162547"/>
                      <a:pt x="394961" y="118209"/>
                    </a:cubicBezTo>
                    <a:cubicBezTo>
                      <a:pt x="413768" y="99473"/>
                      <a:pt x="431646" y="79736"/>
                      <a:pt x="448452" y="59212"/>
                    </a:cubicBezTo>
                    <a:cubicBezTo>
                      <a:pt x="456819" y="48986"/>
                      <a:pt x="480346" y="18522"/>
                      <a:pt x="490715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" name="Graphic 2">
                <a:extLst>
                  <a:ext uri="{FF2B5EF4-FFF2-40B4-BE49-F238E27FC236}">
                    <a16:creationId xmlns:a16="http://schemas.microsoft.com/office/drawing/2014/main" xmlns="" id="{D343239A-0973-4513-A7D4-34C5E0A8A475}"/>
                  </a:ext>
                </a:extLst>
              </p:cNvPr>
              <p:cNvSpPr/>
              <p:nvPr/>
            </p:nvSpPr>
            <p:spPr>
              <a:xfrm>
                <a:off x="4060559" y="2032696"/>
                <a:ext cx="153002" cy="303447"/>
              </a:xfrm>
              <a:custGeom>
                <a:avLst/>
                <a:gdLst>
                  <a:gd name="connsiteX0" fmla="*/ 62148 w 153001"/>
                  <a:gd name="connsiteY0" fmla="*/ 126963 h 303447"/>
                  <a:gd name="connsiteX1" fmla="*/ 17953 w 153001"/>
                  <a:gd name="connsiteY1" fmla="*/ 182886 h 303447"/>
                  <a:gd name="connsiteX2" fmla="*/ 4080 w 153001"/>
                  <a:gd name="connsiteY2" fmla="*/ 255184 h 303447"/>
                  <a:gd name="connsiteX3" fmla="*/ 4366 w 153001"/>
                  <a:gd name="connsiteY3" fmla="*/ 255900 h 303447"/>
                  <a:gd name="connsiteX4" fmla="*/ 51421 w 153001"/>
                  <a:gd name="connsiteY4" fmla="*/ 301882 h 303447"/>
                  <a:gd name="connsiteX5" fmla="*/ 111491 w 153001"/>
                  <a:gd name="connsiteY5" fmla="*/ 282359 h 303447"/>
                  <a:gd name="connsiteX6" fmla="*/ 152324 w 153001"/>
                  <a:gd name="connsiteY6" fmla="*/ 191038 h 303447"/>
                  <a:gd name="connsiteX7" fmla="*/ 126723 w 153001"/>
                  <a:gd name="connsiteY7" fmla="*/ 21340 h 303447"/>
                  <a:gd name="connsiteX8" fmla="*/ 117355 w 153001"/>
                  <a:gd name="connsiteY8" fmla="*/ 30 h 303447"/>
                  <a:gd name="connsiteX9" fmla="*/ 111133 w 153001"/>
                  <a:gd name="connsiteY9" fmla="*/ 17264 h 303447"/>
                  <a:gd name="connsiteX10" fmla="*/ 93899 w 153001"/>
                  <a:gd name="connsiteY10" fmla="*/ 67108 h 303447"/>
                  <a:gd name="connsiteX11" fmla="*/ 62148 w 153001"/>
                  <a:gd name="connsiteY11" fmla="*/ 126963 h 303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53001" h="303447">
                    <a:moveTo>
                      <a:pt x="62148" y="126963"/>
                    </a:moveTo>
                    <a:cubicBezTo>
                      <a:pt x="48346" y="146343"/>
                      <a:pt x="31183" y="163077"/>
                      <a:pt x="17953" y="182886"/>
                    </a:cubicBezTo>
                    <a:cubicBezTo>
                      <a:pt x="3579" y="204411"/>
                      <a:pt x="-5789" y="229798"/>
                      <a:pt x="4080" y="255184"/>
                    </a:cubicBezTo>
                    <a:cubicBezTo>
                      <a:pt x="4151" y="255399"/>
                      <a:pt x="4294" y="255613"/>
                      <a:pt x="4366" y="255900"/>
                    </a:cubicBezTo>
                    <a:cubicBezTo>
                      <a:pt x="13448" y="278354"/>
                      <a:pt x="35688" y="297019"/>
                      <a:pt x="51421" y="301882"/>
                    </a:cubicBezTo>
                    <a:cubicBezTo>
                      <a:pt x="70872" y="307889"/>
                      <a:pt x="97760" y="295589"/>
                      <a:pt x="111491" y="282359"/>
                    </a:cubicBezTo>
                    <a:cubicBezTo>
                      <a:pt x="135233" y="259547"/>
                      <a:pt x="149035" y="223362"/>
                      <a:pt x="152324" y="191038"/>
                    </a:cubicBezTo>
                    <a:cubicBezTo>
                      <a:pt x="155042" y="164364"/>
                      <a:pt x="150179" y="89348"/>
                      <a:pt x="126723" y="21340"/>
                    </a:cubicBezTo>
                    <a:cubicBezTo>
                      <a:pt x="124291" y="14332"/>
                      <a:pt x="120501" y="-757"/>
                      <a:pt x="117355" y="30"/>
                    </a:cubicBezTo>
                    <a:cubicBezTo>
                      <a:pt x="117140" y="3891"/>
                      <a:pt x="112278" y="14689"/>
                      <a:pt x="111133" y="17264"/>
                    </a:cubicBezTo>
                    <a:cubicBezTo>
                      <a:pt x="108630" y="23128"/>
                      <a:pt x="98762" y="55165"/>
                      <a:pt x="93899" y="67108"/>
                    </a:cubicBezTo>
                    <a:cubicBezTo>
                      <a:pt x="85461" y="88061"/>
                      <a:pt x="75306" y="108513"/>
                      <a:pt x="62148" y="126963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" name="Graphic 2">
                <a:extLst>
                  <a:ext uri="{FF2B5EF4-FFF2-40B4-BE49-F238E27FC236}">
                    <a16:creationId xmlns:a16="http://schemas.microsoft.com/office/drawing/2014/main" xmlns="" id="{E9948F3A-4381-402A-8206-763C2314D49C}"/>
                  </a:ext>
                </a:extLst>
              </p:cNvPr>
              <p:cNvSpPr/>
              <p:nvPr/>
            </p:nvSpPr>
            <p:spPr>
              <a:xfrm>
                <a:off x="4079441" y="2094798"/>
                <a:ext cx="106804" cy="219917"/>
              </a:xfrm>
              <a:custGeom>
                <a:avLst/>
                <a:gdLst>
                  <a:gd name="connsiteX0" fmla="*/ 102405 w 106804"/>
                  <a:gd name="connsiteY0" fmla="*/ 0 h 219917"/>
                  <a:gd name="connsiteX1" fmla="*/ 101404 w 106804"/>
                  <a:gd name="connsiteY1" fmla="*/ 20309 h 219917"/>
                  <a:gd name="connsiteX2" fmla="*/ 81738 w 106804"/>
                  <a:gd name="connsiteY2" fmla="*/ 130080 h 219917"/>
                  <a:gd name="connsiteX3" fmla="*/ 11442 w 106804"/>
                  <a:gd name="connsiteY3" fmla="*/ 204596 h 219917"/>
                  <a:gd name="connsiteX4" fmla="*/ 0 w 106804"/>
                  <a:gd name="connsiteY4" fmla="*/ 205168 h 219917"/>
                  <a:gd name="connsiteX5" fmla="*/ 12944 w 106804"/>
                  <a:gd name="connsiteY5" fmla="*/ 214679 h 219917"/>
                  <a:gd name="connsiteX6" fmla="*/ 28891 w 106804"/>
                  <a:gd name="connsiteY6" fmla="*/ 219899 h 219917"/>
                  <a:gd name="connsiteX7" fmla="*/ 59140 w 106804"/>
                  <a:gd name="connsiteY7" fmla="*/ 207814 h 219917"/>
                  <a:gd name="connsiteX8" fmla="*/ 94253 w 106804"/>
                  <a:gd name="connsiteY8" fmla="*/ 147100 h 219917"/>
                  <a:gd name="connsiteX9" fmla="*/ 106410 w 106804"/>
                  <a:gd name="connsiteY9" fmla="*/ 66220 h 219917"/>
                  <a:gd name="connsiteX10" fmla="*/ 106338 w 106804"/>
                  <a:gd name="connsiteY10" fmla="*/ 31465 h 219917"/>
                  <a:gd name="connsiteX11" fmla="*/ 102405 w 106804"/>
                  <a:gd name="connsiteY11" fmla="*/ 0 h 219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6804" h="219917">
                    <a:moveTo>
                      <a:pt x="102405" y="0"/>
                    </a:moveTo>
                    <a:cubicBezTo>
                      <a:pt x="101476" y="7938"/>
                      <a:pt x="101476" y="18736"/>
                      <a:pt x="101404" y="20309"/>
                    </a:cubicBezTo>
                    <a:cubicBezTo>
                      <a:pt x="99116" y="59927"/>
                      <a:pt x="96541" y="92823"/>
                      <a:pt x="81738" y="130080"/>
                    </a:cubicBezTo>
                    <a:cubicBezTo>
                      <a:pt x="70439" y="158471"/>
                      <a:pt x="47412" y="204596"/>
                      <a:pt x="11442" y="204596"/>
                    </a:cubicBezTo>
                    <a:cubicBezTo>
                      <a:pt x="7652" y="204596"/>
                      <a:pt x="3719" y="204810"/>
                      <a:pt x="0" y="205168"/>
                    </a:cubicBezTo>
                    <a:cubicBezTo>
                      <a:pt x="5292" y="209602"/>
                      <a:pt x="10441" y="213177"/>
                      <a:pt x="12944" y="214679"/>
                    </a:cubicBezTo>
                    <a:cubicBezTo>
                      <a:pt x="17878" y="217611"/>
                      <a:pt x="23098" y="219756"/>
                      <a:pt x="28891" y="219899"/>
                    </a:cubicBezTo>
                    <a:cubicBezTo>
                      <a:pt x="40333" y="220257"/>
                      <a:pt x="50774" y="215394"/>
                      <a:pt x="59140" y="207814"/>
                    </a:cubicBezTo>
                    <a:cubicBezTo>
                      <a:pt x="76446" y="192296"/>
                      <a:pt x="87102" y="168768"/>
                      <a:pt x="94253" y="147100"/>
                    </a:cubicBezTo>
                    <a:cubicBezTo>
                      <a:pt x="102906" y="120855"/>
                      <a:pt x="105123" y="93609"/>
                      <a:pt x="106410" y="66220"/>
                    </a:cubicBezTo>
                    <a:cubicBezTo>
                      <a:pt x="106982" y="54635"/>
                      <a:pt x="106911" y="43050"/>
                      <a:pt x="106338" y="31465"/>
                    </a:cubicBezTo>
                    <a:cubicBezTo>
                      <a:pt x="105909" y="25744"/>
                      <a:pt x="104551" y="9011"/>
                      <a:pt x="102405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" name="Graphic 2">
                <a:extLst>
                  <a:ext uri="{FF2B5EF4-FFF2-40B4-BE49-F238E27FC236}">
                    <a16:creationId xmlns:a16="http://schemas.microsoft.com/office/drawing/2014/main" xmlns="" id="{B9B3B189-66BD-4BB9-BF73-02AE12950D47}"/>
                  </a:ext>
                </a:extLst>
              </p:cNvPr>
              <p:cNvSpPr/>
              <p:nvPr/>
            </p:nvSpPr>
            <p:spPr>
              <a:xfrm>
                <a:off x="3987098" y="3069329"/>
                <a:ext cx="689142" cy="311748"/>
              </a:xfrm>
              <a:custGeom>
                <a:avLst/>
                <a:gdLst>
                  <a:gd name="connsiteX0" fmla="*/ 317678 w 689141"/>
                  <a:gd name="connsiteY0" fmla="*/ 36792 h 311747"/>
                  <a:gd name="connsiteX1" fmla="*/ 477507 w 689141"/>
                  <a:gd name="connsiteY1" fmla="*/ 2753 h 311747"/>
                  <a:gd name="connsiteX2" fmla="*/ 640125 w 689141"/>
                  <a:gd name="connsiteY2" fmla="*/ 47805 h 311747"/>
                  <a:gd name="connsiteX3" fmla="*/ 641269 w 689141"/>
                  <a:gd name="connsiteY3" fmla="*/ 49093 h 311747"/>
                  <a:gd name="connsiteX4" fmla="*/ 687895 w 689141"/>
                  <a:gd name="connsiteY4" fmla="*/ 192546 h 311747"/>
                  <a:gd name="connsiteX5" fmla="*/ 586706 w 689141"/>
                  <a:gd name="connsiteY5" fmla="*/ 296238 h 311747"/>
                  <a:gd name="connsiteX6" fmla="*/ 357510 w 689141"/>
                  <a:gd name="connsiteY6" fmla="*/ 287299 h 311747"/>
                  <a:gd name="connsiteX7" fmla="*/ 34776 w 689141"/>
                  <a:gd name="connsiteY7" fmla="*/ 62108 h 311747"/>
                  <a:gd name="connsiteX8" fmla="*/ 594 w 689141"/>
                  <a:gd name="connsiteY8" fmla="*/ 21131 h 311747"/>
                  <a:gd name="connsiteX9" fmla="*/ 42285 w 689141"/>
                  <a:gd name="connsiteY9" fmla="*/ 25922 h 311747"/>
                  <a:gd name="connsiteX10" fmla="*/ 162282 w 689141"/>
                  <a:gd name="connsiteY10" fmla="*/ 41226 h 311747"/>
                  <a:gd name="connsiteX11" fmla="*/ 317678 w 689141"/>
                  <a:gd name="connsiteY11" fmla="*/ 36792 h 3117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89141" h="311747">
                    <a:moveTo>
                      <a:pt x="317678" y="36792"/>
                    </a:moveTo>
                    <a:cubicBezTo>
                      <a:pt x="371526" y="28068"/>
                      <a:pt x="423373" y="9904"/>
                      <a:pt x="477507" y="2753"/>
                    </a:cubicBezTo>
                    <a:cubicBezTo>
                      <a:pt x="536290" y="-4971"/>
                      <a:pt x="598076" y="1608"/>
                      <a:pt x="640125" y="47805"/>
                    </a:cubicBezTo>
                    <a:cubicBezTo>
                      <a:pt x="640483" y="48234"/>
                      <a:pt x="640912" y="48663"/>
                      <a:pt x="641269" y="49093"/>
                    </a:cubicBezTo>
                    <a:cubicBezTo>
                      <a:pt x="678170" y="90569"/>
                      <a:pt x="693902" y="155359"/>
                      <a:pt x="687895" y="192546"/>
                    </a:cubicBezTo>
                    <a:cubicBezTo>
                      <a:pt x="680458" y="238671"/>
                      <a:pt x="627897" y="281363"/>
                      <a:pt x="586706" y="296238"/>
                    </a:cubicBezTo>
                    <a:cubicBezTo>
                      <a:pt x="515695" y="321911"/>
                      <a:pt x="427234" y="313472"/>
                      <a:pt x="357510" y="287299"/>
                    </a:cubicBezTo>
                    <a:cubicBezTo>
                      <a:pt x="300014" y="265702"/>
                      <a:pt x="150626" y="179459"/>
                      <a:pt x="34776" y="62108"/>
                    </a:cubicBezTo>
                    <a:cubicBezTo>
                      <a:pt x="22762" y="49951"/>
                      <a:pt x="-4341" y="26852"/>
                      <a:pt x="594" y="21131"/>
                    </a:cubicBezTo>
                    <a:cubicBezTo>
                      <a:pt x="8674" y="24635"/>
                      <a:pt x="35920" y="25565"/>
                      <a:pt x="42285" y="25922"/>
                    </a:cubicBezTo>
                    <a:cubicBezTo>
                      <a:pt x="56874" y="26709"/>
                      <a:pt x="132676" y="39081"/>
                      <a:pt x="162282" y="41226"/>
                    </a:cubicBezTo>
                    <a:cubicBezTo>
                      <a:pt x="214057" y="45159"/>
                      <a:pt x="266332" y="45088"/>
                      <a:pt x="317678" y="3679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" name="Graphic 2">
                <a:extLst>
                  <a:ext uri="{FF2B5EF4-FFF2-40B4-BE49-F238E27FC236}">
                    <a16:creationId xmlns:a16="http://schemas.microsoft.com/office/drawing/2014/main" xmlns="" id="{A695D364-A736-47E0-BD2B-07BEF6CFB812}"/>
                  </a:ext>
                </a:extLst>
              </p:cNvPr>
              <p:cNvSpPr/>
              <p:nvPr/>
            </p:nvSpPr>
            <p:spPr>
              <a:xfrm>
                <a:off x="4111336" y="3159683"/>
                <a:ext cx="532718" cy="139787"/>
              </a:xfrm>
              <a:custGeom>
                <a:avLst/>
                <a:gdLst>
                  <a:gd name="connsiteX0" fmla="*/ 0 w 532716"/>
                  <a:gd name="connsiteY0" fmla="*/ 2074 h 139787"/>
                  <a:gd name="connsiteX1" fmla="*/ 42836 w 532716"/>
                  <a:gd name="connsiteY1" fmla="*/ 20595 h 139787"/>
                  <a:gd name="connsiteX2" fmla="*/ 288551 w 532716"/>
                  <a:gd name="connsiteY2" fmla="*/ 91821 h 139787"/>
                  <a:gd name="connsiteX3" fmla="*/ 513170 w 532716"/>
                  <a:gd name="connsiteY3" fmla="*/ 23027 h 139787"/>
                  <a:gd name="connsiteX4" fmla="*/ 525971 w 532716"/>
                  <a:gd name="connsiteY4" fmla="*/ 0 h 139787"/>
                  <a:gd name="connsiteX5" fmla="*/ 532335 w 532716"/>
                  <a:gd name="connsiteY5" fmla="*/ 36185 h 139787"/>
                  <a:gd name="connsiteX6" fmla="*/ 526900 w 532716"/>
                  <a:gd name="connsiteY6" fmla="*/ 74229 h 139787"/>
                  <a:gd name="connsiteX7" fmla="*/ 471336 w 532716"/>
                  <a:gd name="connsiteY7" fmla="*/ 124145 h 139787"/>
                  <a:gd name="connsiteX8" fmla="*/ 310791 w 532716"/>
                  <a:gd name="connsiteY8" fmla="*/ 134586 h 139787"/>
                  <a:gd name="connsiteX9" fmla="*/ 132226 w 532716"/>
                  <a:gd name="connsiteY9" fmla="*/ 77304 h 139787"/>
                  <a:gd name="connsiteX10" fmla="*/ 60928 w 532716"/>
                  <a:gd name="connsiteY10" fmla="*/ 41835 h 139787"/>
                  <a:gd name="connsiteX11" fmla="*/ 0 w 532716"/>
                  <a:gd name="connsiteY11" fmla="*/ 2074 h 139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2716" h="139787">
                    <a:moveTo>
                      <a:pt x="0" y="2074"/>
                    </a:moveTo>
                    <a:cubicBezTo>
                      <a:pt x="17306" y="8224"/>
                      <a:pt x="39475" y="19237"/>
                      <a:pt x="42836" y="20595"/>
                    </a:cubicBezTo>
                    <a:cubicBezTo>
                      <a:pt x="126576" y="56209"/>
                      <a:pt x="196873" y="84313"/>
                      <a:pt x="288551" y="91821"/>
                    </a:cubicBezTo>
                    <a:cubicBezTo>
                      <a:pt x="358418" y="97542"/>
                      <a:pt x="476556" y="97042"/>
                      <a:pt x="513170" y="23027"/>
                    </a:cubicBezTo>
                    <a:cubicBezTo>
                      <a:pt x="517032" y="15232"/>
                      <a:pt x="521466" y="7437"/>
                      <a:pt x="525971" y="0"/>
                    </a:cubicBezTo>
                    <a:cubicBezTo>
                      <a:pt x="529618" y="15447"/>
                      <a:pt x="531835" y="29606"/>
                      <a:pt x="532335" y="36185"/>
                    </a:cubicBezTo>
                    <a:cubicBezTo>
                      <a:pt x="533408" y="49272"/>
                      <a:pt x="532407" y="62144"/>
                      <a:pt x="526900" y="74229"/>
                    </a:cubicBezTo>
                    <a:cubicBezTo>
                      <a:pt x="515959" y="98114"/>
                      <a:pt x="495364" y="114562"/>
                      <a:pt x="471336" y="124145"/>
                    </a:cubicBezTo>
                    <a:cubicBezTo>
                      <a:pt x="421849" y="143882"/>
                      <a:pt x="362637" y="141951"/>
                      <a:pt x="310791" y="134586"/>
                    </a:cubicBezTo>
                    <a:cubicBezTo>
                      <a:pt x="248075" y="125647"/>
                      <a:pt x="189793" y="102477"/>
                      <a:pt x="132226" y="77304"/>
                    </a:cubicBezTo>
                    <a:cubicBezTo>
                      <a:pt x="107912" y="66649"/>
                      <a:pt x="84098" y="54778"/>
                      <a:pt x="60928" y="41835"/>
                    </a:cubicBezTo>
                    <a:cubicBezTo>
                      <a:pt x="49343" y="35399"/>
                      <a:pt x="16376" y="15590"/>
                      <a:pt x="0" y="207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" name="Graphic 2">
                <a:extLst>
                  <a:ext uri="{FF2B5EF4-FFF2-40B4-BE49-F238E27FC236}">
                    <a16:creationId xmlns:a16="http://schemas.microsoft.com/office/drawing/2014/main" xmlns="" id="{9447E1E0-40C9-4648-9A0D-7CD52A190F7B}"/>
                  </a:ext>
                </a:extLst>
              </p:cNvPr>
              <p:cNvSpPr/>
              <p:nvPr/>
            </p:nvSpPr>
            <p:spPr>
              <a:xfrm>
                <a:off x="3854863" y="2353359"/>
                <a:ext cx="286691" cy="132187"/>
              </a:xfrm>
              <a:custGeom>
                <a:avLst/>
                <a:gdLst>
                  <a:gd name="connsiteX0" fmla="*/ 125961 w 286691"/>
                  <a:gd name="connsiteY0" fmla="*/ 36998 h 132188"/>
                  <a:gd name="connsiteX1" fmla="*/ 185244 w 286691"/>
                  <a:gd name="connsiteY1" fmla="*/ 7821 h 132188"/>
                  <a:gd name="connsiteX2" fmla="*/ 253467 w 286691"/>
                  <a:gd name="connsiteY2" fmla="*/ 9323 h 132188"/>
                  <a:gd name="connsiteX3" fmla="*/ 254039 w 286691"/>
                  <a:gd name="connsiteY3" fmla="*/ 9681 h 132188"/>
                  <a:gd name="connsiteX4" fmla="*/ 286577 w 286691"/>
                  <a:gd name="connsiteY4" fmla="*/ 61312 h 132188"/>
                  <a:gd name="connsiteX5" fmla="*/ 257185 w 286691"/>
                  <a:gd name="connsiteY5" fmla="*/ 112014 h 132188"/>
                  <a:gd name="connsiteX6" fmla="*/ 166437 w 286691"/>
                  <a:gd name="connsiteY6" fmla="*/ 131251 h 132188"/>
                  <a:gd name="connsiteX7" fmla="*/ 17549 w 286691"/>
                  <a:gd name="connsiteY7" fmla="*/ 74971 h 132188"/>
                  <a:gd name="connsiteX8" fmla="*/ 100 w 286691"/>
                  <a:gd name="connsiteY8" fmla="*/ 62313 h 132188"/>
                  <a:gd name="connsiteX9" fmla="*/ 16905 w 286691"/>
                  <a:gd name="connsiteY9" fmla="*/ 60025 h 132188"/>
                  <a:gd name="connsiteX10" fmla="*/ 65462 w 286691"/>
                  <a:gd name="connsiteY10" fmla="*/ 54089 h 132188"/>
                  <a:gd name="connsiteX11" fmla="*/ 125961 w 286691"/>
                  <a:gd name="connsiteY11" fmla="*/ 36998 h 132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86691" h="132188">
                    <a:moveTo>
                      <a:pt x="125961" y="36998"/>
                    </a:moveTo>
                    <a:cubicBezTo>
                      <a:pt x="146199" y="28202"/>
                      <a:pt x="164720" y="15974"/>
                      <a:pt x="185244" y="7821"/>
                    </a:cubicBezTo>
                    <a:cubicBezTo>
                      <a:pt x="207556" y="-1046"/>
                      <a:pt x="232442" y="-4622"/>
                      <a:pt x="253467" y="9323"/>
                    </a:cubicBezTo>
                    <a:cubicBezTo>
                      <a:pt x="253681" y="9466"/>
                      <a:pt x="253824" y="9609"/>
                      <a:pt x="254039" y="9681"/>
                    </a:cubicBezTo>
                    <a:cubicBezTo>
                      <a:pt x="272632" y="22267"/>
                      <a:pt x="285218" y="46080"/>
                      <a:pt x="286577" y="61312"/>
                    </a:cubicBezTo>
                    <a:cubicBezTo>
                      <a:pt x="288222" y="80120"/>
                      <a:pt x="271845" y="102074"/>
                      <a:pt x="257185" y="112014"/>
                    </a:cubicBezTo>
                    <a:cubicBezTo>
                      <a:pt x="231870" y="129106"/>
                      <a:pt x="196400" y="134612"/>
                      <a:pt x="166437" y="131251"/>
                    </a:cubicBezTo>
                    <a:cubicBezTo>
                      <a:pt x="141765" y="128462"/>
                      <a:pt x="74615" y="109511"/>
                      <a:pt x="17549" y="74971"/>
                    </a:cubicBezTo>
                    <a:cubicBezTo>
                      <a:pt x="11613" y="71395"/>
                      <a:pt x="-1259" y="65031"/>
                      <a:pt x="100" y="62313"/>
                    </a:cubicBezTo>
                    <a:cubicBezTo>
                      <a:pt x="3604" y="62886"/>
                      <a:pt x="14402" y="60526"/>
                      <a:pt x="16905" y="60025"/>
                    </a:cubicBezTo>
                    <a:cubicBezTo>
                      <a:pt x="22698" y="58881"/>
                      <a:pt x="53662" y="56163"/>
                      <a:pt x="65462" y="54089"/>
                    </a:cubicBezTo>
                    <a:cubicBezTo>
                      <a:pt x="86129" y="50585"/>
                      <a:pt x="106653" y="45365"/>
                      <a:pt x="125961" y="36998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" name="Graphic 2">
                <a:extLst>
                  <a:ext uri="{FF2B5EF4-FFF2-40B4-BE49-F238E27FC236}">
                    <a16:creationId xmlns:a16="http://schemas.microsoft.com/office/drawing/2014/main" xmlns="" id="{57183DF1-2734-40B6-93F1-0B8EB6473888}"/>
                  </a:ext>
                </a:extLst>
              </p:cNvPr>
              <p:cNvSpPr/>
              <p:nvPr/>
            </p:nvSpPr>
            <p:spPr>
              <a:xfrm>
                <a:off x="3910456" y="2378343"/>
                <a:ext cx="214089" cy="75150"/>
              </a:xfrm>
              <a:custGeom>
                <a:avLst/>
                <a:gdLst>
                  <a:gd name="connsiteX0" fmla="*/ 0 w 214089"/>
                  <a:gd name="connsiteY0" fmla="*/ 53062 h 75150"/>
                  <a:gd name="connsiteX1" fmla="*/ 18593 w 214089"/>
                  <a:gd name="connsiteY1" fmla="*/ 56066 h 75150"/>
                  <a:gd name="connsiteX2" fmla="*/ 121999 w 214089"/>
                  <a:gd name="connsiteY2" fmla="*/ 59570 h 75150"/>
                  <a:gd name="connsiteX3" fmla="*/ 203237 w 214089"/>
                  <a:gd name="connsiteY3" fmla="*/ 10298 h 75150"/>
                  <a:gd name="connsiteX4" fmla="*/ 205954 w 214089"/>
                  <a:gd name="connsiteY4" fmla="*/ 0 h 75150"/>
                  <a:gd name="connsiteX5" fmla="*/ 212033 w 214089"/>
                  <a:gd name="connsiteY5" fmla="*/ 13587 h 75150"/>
                  <a:gd name="connsiteX6" fmla="*/ 213678 w 214089"/>
                  <a:gd name="connsiteY6" fmla="*/ 29034 h 75150"/>
                  <a:gd name="connsiteX7" fmla="*/ 196873 w 214089"/>
                  <a:gd name="connsiteY7" fmla="*/ 54135 h 75150"/>
                  <a:gd name="connsiteX8" fmla="*/ 134943 w 214089"/>
                  <a:gd name="connsiteY8" fmla="*/ 74158 h 75150"/>
                  <a:gd name="connsiteX9" fmla="*/ 59212 w 214089"/>
                  <a:gd name="connsiteY9" fmla="*/ 69438 h 75150"/>
                  <a:gd name="connsiteX10" fmla="*/ 27747 w 214089"/>
                  <a:gd name="connsiteY10" fmla="*/ 62573 h 75150"/>
                  <a:gd name="connsiteX11" fmla="*/ 0 w 214089"/>
                  <a:gd name="connsiteY11" fmla="*/ 53062 h 75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4089" h="75150">
                    <a:moveTo>
                      <a:pt x="0" y="53062"/>
                    </a:moveTo>
                    <a:cubicBezTo>
                      <a:pt x="7366" y="53777"/>
                      <a:pt x="17163" y="55851"/>
                      <a:pt x="18593" y="56066"/>
                    </a:cubicBezTo>
                    <a:cubicBezTo>
                      <a:pt x="54993" y="61715"/>
                      <a:pt x="85314" y="65720"/>
                      <a:pt x="121999" y="59570"/>
                    </a:cubicBezTo>
                    <a:cubicBezTo>
                      <a:pt x="149961" y="54850"/>
                      <a:pt x="196229" y="42979"/>
                      <a:pt x="203237" y="10298"/>
                    </a:cubicBezTo>
                    <a:cubicBezTo>
                      <a:pt x="203952" y="6865"/>
                      <a:pt x="204953" y="3361"/>
                      <a:pt x="205954" y="0"/>
                    </a:cubicBezTo>
                    <a:cubicBezTo>
                      <a:pt x="208886" y="5650"/>
                      <a:pt x="211175" y="11013"/>
                      <a:pt x="212033" y="13587"/>
                    </a:cubicBezTo>
                    <a:cubicBezTo>
                      <a:pt x="213749" y="18593"/>
                      <a:pt x="214679" y="23742"/>
                      <a:pt x="213678" y="29034"/>
                    </a:cubicBezTo>
                    <a:cubicBezTo>
                      <a:pt x="211747" y="39475"/>
                      <a:pt x="205311" y="47985"/>
                      <a:pt x="196873" y="54135"/>
                    </a:cubicBezTo>
                    <a:cubicBezTo>
                      <a:pt x="179424" y="66792"/>
                      <a:pt x="156039" y="71941"/>
                      <a:pt x="134943" y="74158"/>
                    </a:cubicBezTo>
                    <a:cubicBezTo>
                      <a:pt x="109485" y="76875"/>
                      <a:pt x="84313" y="73586"/>
                      <a:pt x="59212" y="69438"/>
                    </a:cubicBezTo>
                    <a:cubicBezTo>
                      <a:pt x="48628" y="67651"/>
                      <a:pt x="38116" y="65362"/>
                      <a:pt x="27747" y="62573"/>
                    </a:cubicBezTo>
                    <a:cubicBezTo>
                      <a:pt x="22669" y="61214"/>
                      <a:pt x="7795" y="56709"/>
                      <a:pt x="0" y="53062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" name="Graphic 2">
                <a:extLst>
                  <a:ext uri="{FF2B5EF4-FFF2-40B4-BE49-F238E27FC236}">
                    <a16:creationId xmlns:a16="http://schemas.microsoft.com/office/drawing/2014/main" xmlns="" id="{D4572A1D-B3A2-49D6-818B-95C37EAFAE83}"/>
                  </a:ext>
                </a:extLst>
              </p:cNvPr>
              <p:cNvSpPr/>
              <p:nvPr/>
            </p:nvSpPr>
            <p:spPr>
              <a:xfrm>
                <a:off x="4048479" y="2609943"/>
                <a:ext cx="483286" cy="239978"/>
              </a:xfrm>
              <a:custGeom>
                <a:avLst/>
                <a:gdLst>
                  <a:gd name="connsiteX0" fmla="*/ 203663 w 483285"/>
                  <a:gd name="connsiteY0" fmla="*/ 93565 h 239979"/>
                  <a:gd name="connsiteX1" fmla="*/ 294340 w 483285"/>
                  <a:gd name="connsiteY1" fmla="*/ 26129 h 239979"/>
                  <a:gd name="connsiteX2" fmla="*/ 409546 w 483285"/>
                  <a:gd name="connsiteY2" fmla="*/ 7607 h 239979"/>
                  <a:gd name="connsiteX3" fmla="*/ 410618 w 483285"/>
                  <a:gd name="connsiteY3" fmla="*/ 8036 h 239979"/>
                  <a:gd name="connsiteX4" fmla="*/ 481272 w 483285"/>
                  <a:gd name="connsiteY4" fmla="*/ 84769 h 239979"/>
                  <a:gd name="connsiteX5" fmla="*/ 447590 w 483285"/>
                  <a:gd name="connsiteY5" fmla="*/ 179093 h 239979"/>
                  <a:gd name="connsiteX6" fmla="*/ 300991 w 483285"/>
                  <a:gd name="connsiteY6" fmla="*/ 239521 h 239979"/>
                  <a:gd name="connsiteX7" fmla="*/ 33321 w 483285"/>
                  <a:gd name="connsiteY7" fmla="*/ 190964 h 239979"/>
                  <a:gd name="connsiteX8" fmla="*/ 68 w 483285"/>
                  <a:gd name="connsiteY8" fmla="*/ 175089 h 239979"/>
                  <a:gd name="connsiteX9" fmla="*/ 27672 w 483285"/>
                  <a:gd name="connsiteY9" fmla="*/ 166078 h 239979"/>
                  <a:gd name="connsiteX10" fmla="*/ 107479 w 483285"/>
                  <a:gd name="connsiteY10" fmla="*/ 141120 h 239979"/>
                  <a:gd name="connsiteX11" fmla="*/ 203663 w 483285"/>
                  <a:gd name="connsiteY11" fmla="*/ 93565 h 239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83285" h="239979">
                    <a:moveTo>
                      <a:pt x="203663" y="93565"/>
                    </a:moveTo>
                    <a:cubicBezTo>
                      <a:pt x="234985" y="72540"/>
                      <a:pt x="262303" y="46224"/>
                      <a:pt x="294340" y="26129"/>
                    </a:cubicBezTo>
                    <a:cubicBezTo>
                      <a:pt x="329095" y="4318"/>
                      <a:pt x="369785" y="-9341"/>
                      <a:pt x="409546" y="7607"/>
                    </a:cubicBezTo>
                    <a:cubicBezTo>
                      <a:pt x="409903" y="7750"/>
                      <a:pt x="410261" y="7893"/>
                      <a:pt x="410618" y="8036"/>
                    </a:cubicBezTo>
                    <a:cubicBezTo>
                      <a:pt x="445802" y="23483"/>
                      <a:pt x="474264" y="59668"/>
                      <a:pt x="481272" y="84769"/>
                    </a:cubicBezTo>
                    <a:cubicBezTo>
                      <a:pt x="489925" y="115948"/>
                      <a:pt x="469187" y="157854"/>
                      <a:pt x="447590" y="179093"/>
                    </a:cubicBezTo>
                    <a:cubicBezTo>
                      <a:pt x="410332" y="215636"/>
                      <a:pt x="352336" y="235874"/>
                      <a:pt x="300991" y="239521"/>
                    </a:cubicBezTo>
                    <a:cubicBezTo>
                      <a:pt x="258584" y="242524"/>
                      <a:pt x="139945" y="231297"/>
                      <a:pt x="33321" y="190964"/>
                    </a:cubicBezTo>
                    <a:cubicBezTo>
                      <a:pt x="22308" y="186816"/>
                      <a:pt x="-1434" y="180094"/>
                      <a:pt x="68" y="175089"/>
                    </a:cubicBezTo>
                    <a:cubicBezTo>
                      <a:pt x="6146" y="174945"/>
                      <a:pt x="23595" y="167651"/>
                      <a:pt x="27672" y="166078"/>
                    </a:cubicBezTo>
                    <a:cubicBezTo>
                      <a:pt x="37111" y="162359"/>
                      <a:pt x="88242" y="148272"/>
                      <a:pt x="107479" y="141120"/>
                    </a:cubicBezTo>
                    <a:cubicBezTo>
                      <a:pt x="140947" y="128677"/>
                      <a:pt x="173771" y="113588"/>
                      <a:pt x="203663" y="93565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" name="Graphic 2">
                <a:extLst>
                  <a:ext uri="{FF2B5EF4-FFF2-40B4-BE49-F238E27FC236}">
                    <a16:creationId xmlns:a16="http://schemas.microsoft.com/office/drawing/2014/main" xmlns="" id="{3A8ECB72-7772-4347-87E3-830F67854355}"/>
                  </a:ext>
                </a:extLst>
              </p:cNvPr>
              <p:cNvSpPr/>
              <p:nvPr/>
            </p:nvSpPr>
            <p:spPr>
              <a:xfrm>
                <a:off x="4146591" y="2641437"/>
                <a:ext cx="351910" cy="162071"/>
              </a:xfrm>
              <a:custGeom>
                <a:avLst/>
                <a:gdLst>
                  <a:gd name="connsiteX0" fmla="*/ 0 w 351910"/>
                  <a:gd name="connsiteY0" fmla="*/ 152750 h 162071"/>
                  <a:gd name="connsiteX1" fmla="*/ 32252 w 351910"/>
                  <a:gd name="connsiteY1" fmla="*/ 152106 h 162071"/>
                  <a:gd name="connsiteX2" fmla="*/ 207170 w 351910"/>
                  <a:gd name="connsiteY2" fmla="*/ 126076 h 162071"/>
                  <a:gd name="connsiteX3" fmla="*/ 328526 w 351910"/>
                  <a:gd name="connsiteY3" fmla="*/ 18164 h 162071"/>
                  <a:gd name="connsiteX4" fmla="*/ 329956 w 351910"/>
                  <a:gd name="connsiteY4" fmla="*/ 0 h 162071"/>
                  <a:gd name="connsiteX5" fmla="*/ 344402 w 351910"/>
                  <a:gd name="connsiteY5" fmla="*/ 20953 h 162071"/>
                  <a:gd name="connsiteX6" fmla="*/ 351911 w 351910"/>
                  <a:gd name="connsiteY6" fmla="*/ 46411 h 162071"/>
                  <a:gd name="connsiteX7" fmla="*/ 331387 w 351910"/>
                  <a:gd name="connsiteY7" fmla="*/ 93752 h 162071"/>
                  <a:gd name="connsiteX8" fmla="*/ 233487 w 351910"/>
                  <a:gd name="connsiteY8" fmla="*/ 146528 h 162071"/>
                  <a:gd name="connsiteX9" fmla="*/ 104765 w 351910"/>
                  <a:gd name="connsiteY9" fmla="*/ 161975 h 162071"/>
                  <a:gd name="connsiteX10" fmla="*/ 49772 w 351910"/>
                  <a:gd name="connsiteY10" fmla="*/ 160187 h 162071"/>
                  <a:gd name="connsiteX11" fmla="*/ 0 w 351910"/>
                  <a:gd name="connsiteY11" fmla="*/ 152750 h 162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51910" h="162071">
                    <a:moveTo>
                      <a:pt x="0" y="152750"/>
                    </a:moveTo>
                    <a:cubicBezTo>
                      <a:pt x="12658" y="151606"/>
                      <a:pt x="29749" y="152178"/>
                      <a:pt x="32252" y="152106"/>
                    </a:cubicBezTo>
                    <a:cubicBezTo>
                      <a:pt x="95111" y="150318"/>
                      <a:pt x="147386" y="147744"/>
                      <a:pt x="207170" y="126076"/>
                    </a:cubicBezTo>
                    <a:cubicBezTo>
                      <a:pt x="252723" y="109556"/>
                      <a:pt x="326810" y="75159"/>
                      <a:pt x="328526" y="18164"/>
                    </a:cubicBezTo>
                    <a:cubicBezTo>
                      <a:pt x="328669" y="12157"/>
                      <a:pt x="329241" y="5936"/>
                      <a:pt x="329956" y="0"/>
                    </a:cubicBezTo>
                    <a:cubicBezTo>
                      <a:pt x="336678" y="8653"/>
                      <a:pt x="342185" y="16948"/>
                      <a:pt x="344402" y="20953"/>
                    </a:cubicBezTo>
                    <a:cubicBezTo>
                      <a:pt x="348836" y="28891"/>
                      <a:pt x="351911" y="37258"/>
                      <a:pt x="351911" y="46411"/>
                    </a:cubicBezTo>
                    <a:cubicBezTo>
                      <a:pt x="351911" y="64575"/>
                      <a:pt x="343687" y="80880"/>
                      <a:pt x="331387" y="93752"/>
                    </a:cubicBezTo>
                    <a:cubicBezTo>
                      <a:pt x="305928" y="120426"/>
                      <a:pt x="268242" y="136302"/>
                      <a:pt x="233487" y="146528"/>
                    </a:cubicBezTo>
                    <a:cubicBezTo>
                      <a:pt x="191509" y="158971"/>
                      <a:pt x="148173" y="161188"/>
                      <a:pt x="104765" y="161975"/>
                    </a:cubicBezTo>
                    <a:cubicBezTo>
                      <a:pt x="86387" y="162332"/>
                      <a:pt x="68008" y="161689"/>
                      <a:pt x="49772" y="160187"/>
                    </a:cubicBezTo>
                    <a:cubicBezTo>
                      <a:pt x="40547" y="159472"/>
                      <a:pt x="14159" y="156540"/>
                      <a:pt x="0" y="15275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" name="Graphic 2">
                <a:extLst>
                  <a:ext uri="{FF2B5EF4-FFF2-40B4-BE49-F238E27FC236}">
                    <a16:creationId xmlns:a16="http://schemas.microsoft.com/office/drawing/2014/main" xmlns="" id="{3CB0F61A-DA37-4E52-AE49-8D51CE98B70F}"/>
                  </a:ext>
                </a:extLst>
              </p:cNvPr>
              <p:cNvSpPr/>
              <p:nvPr/>
            </p:nvSpPr>
            <p:spPr>
              <a:xfrm>
                <a:off x="4396238" y="2565454"/>
                <a:ext cx="538986" cy="944209"/>
              </a:xfrm>
              <a:custGeom>
                <a:avLst/>
                <a:gdLst>
                  <a:gd name="connsiteX0" fmla="*/ 538986 w 538985"/>
                  <a:gd name="connsiteY0" fmla="*/ 914818 h 944209"/>
                  <a:gd name="connsiteX1" fmla="*/ 509595 w 538985"/>
                  <a:gd name="connsiteY1" fmla="*/ 944209 h 944209"/>
                  <a:gd name="connsiteX2" fmla="*/ 410407 w 538985"/>
                  <a:gd name="connsiteY2" fmla="*/ 851959 h 944209"/>
                  <a:gd name="connsiteX3" fmla="*/ 249863 w 538985"/>
                  <a:gd name="connsiteY3" fmla="*/ 518999 h 944209"/>
                  <a:gd name="connsiteX4" fmla="*/ 231413 w 538985"/>
                  <a:gd name="connsiteY4" fmla="*/ 276430 h 944209"/>
                  <a:gd name="connsiteX5" fmla="*/ 111702 w 538985"/>
                  <a:gd name="connsiteY5" fmla="*/ 85565 h 944209"/>
                  <a:gd name="connsiteX6" fmla="*/ 0 w 538985"/>
                  <a:gd name="connsiteY6" fmla="*/ 36 h 944209"/>
                  <a:gd name="connsiteX7" fmla="*/ 189721 w 538985"/>
                  <a:gd name="connsiteY7" fmla="*/ 153859 h 944209"/>
                  <a:gd name="connsiteX8" fmla="*/ 256871 w 538985"/>
                  <a:gd name="connsiteY8" fmla="*/ 355451 h 944209"/>
                  <a:gd name="connsiteX9" fmla="*/ 281900 w 538985"/>
                  <a:gd name="connsiteY9" fmla="*/ 582073 h 944209"/>
                  <a:gd name="connsiteX10" fmla="*/ 391457 w 538985"/>
                  <a:gd name="connsiteY10" fmla="*/ 784666 h 944209"/>
                  <a:gd name="connsiteX11" fmla="*/ 538986 w 538985"/>
                  <a:gd name="connsiteY11" fmla="*/ 914818 h 944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8985" h="944209">
                    <a:moveTo>
                      <a:pt x="538986" y="914818"/>
                    </a:moveTo>
                    <a:cubicBezTo>
                      <a:pt x="521108" y="930336"/>
                      <a:pt x="519034" y="933625"/>
                      <a:pt x="509595" y="944209"/>
                    </a:cubicBezTo>
                    <a:cubicBezTo>
                      <a:pt x="476484" y="913531"/>
                      <a:pt x="442302" y="883853"/>
                      <a:pt x="410407" y="851959"/>
                    </a:cubicBezTo>
                    <a:cubicBezTo>
                      <a:pt x="321661" y="763070"/>
                      <a:pt x="263593" y="643716"/>
                      <a:pt x="249863" y="518999"/>
                    </a:cubicBezTo>
                    <a:cubicBezTo>
                      <a:pt x="240996" y="438548"/>
                      <a:pt x="252294" y="355594"/>
                      <a:pt x="231413" y="276430"/>
                    </a:cubicBezTo>
                    <a:cubicBezTo>
                      <a:pt x="211533" y="201057"/>
                      <a:pt x="171843" y="137697"/>
                      <a:pt x="111702" y="85565"/>
                    </a:cubicBezTo>
                    <a:cubicBezTo>
                      <a:pt x="76017" y="54600"/>
                      <a:pt x="34540" y="31931"/>
                      <a:pt x="0" y="36"/>
                    </a:cubicBezTo>
                    <a:cubicBezTo>
                      <a:pt x="1788" y="-2037"/>
                      <a:pt x="143167" y="84707"/>
                      <a:pt x="189721" y="153859"/>
                    </a:cubicBezTo>
                    <a:cubicBezTo>
                      <a:pt x="230912" y="215073"/>
                      <a:pt x="258659" y="280578"/>
                      <a:pt x="256871" y="355451"/>
                    </a:cubicBezTo>
                    <a:cubicBezTo>
                      <a:pt x="255083" y="432684"/>
                      <a:pt x="263021" y="506055"/>
                      <a:pt x="281900" y="582073"/>
                    </a:cubicBezTo>
                    <a:cubicBezTo>
                      <a:pt x="303354" y="668316"/>
                      <a:pt x="340111" y="726169"/>
                      <a:pt x="391457" y="784666"/>
                    </a:cubicBezTo>
                    <a:cubicBezTo>
                      <a:pt x="435580" y="834796"/>
                      <a:pt x="484637" y="875987"/>
                      <a:pt x="538986" y="914818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" name="Graphic 2">
                <a:extLst>
                  <a:ext uri="{FF2B5EF4-FFF2-40B4-BE49-F238E27FC236}">
                    <a16:creationId xmlns:a16="http://schemas.microsoft.com/office/drawing/2014/main" xmlns="" id="{860388CA-B481-40D1-AF75-579EDB704C88}"/>
                  </a:ext>
                </a:extLst>
              </p:cNvPr>
              <p:cNvSpPr/>
              <p:nvPr/>
            </p:nvSpPr>
            <p:spPr>
              <a:xfrm>
                <a:off x="4977054" y="3564084"/>
                <a:ext cx="240414" cy="648559"/>
              </a:xfrm>
              <a:custGeom>
                <a:avLst/>
                <a:gdLst>
                  <a:gd name="connsiteX0" fmla="*/ 83669 w 240413"/>
                  <a:gd name="connsiteY0" fmla="*/ 0 h 648559"/>
                  <a:gd name="connsiteX1" fmla="*/ 224834 w 240413"/>
                  <a:gd name="connsiteY1" fmla="*/ 302996 h 648559"/>
                  <a:gd name="connsiteX2" fmla="*/ 237491 w 240413"/>
                  <a:gd name="connsiteY2" fmla="*/ 577245 h 648559"/>
                  <a:gd name="connsiteX3" fmla="*/ 202307 w 240413"/>
                  <a:gd name="connsiteY3" fmla="*/ 630307 h 648559"/>
                  <a:gd name="connsiteX4" fmla="*/ 101547 w 240413"/>
                  <a:gd name="connsiteY4" fmla="*/ 645968 h 648559"/>
                  <a:gd name="connsiteX5" fmla="*/ 70082 w 240413"/>
                  <a:gd name="connsiteY5" fmla="*/ 580391 h 648559"/>
                  <a:gd name="connsiteX6" fmla="*/ 137732 w 240413"/>
                  <a:gd name="connsiteY6" fmla="*/ 323735 h 648559"/>
                  <a:gd name="connsiteX7" fmla="*/ 0 w 240413"/>
                  <a:gd name="connsiteY7" fmla="*/ 28962 h 648559"/>
                  <a:gd name="connsiteX8" fmla="*/ 83669 w 240413"/>
                  <a:gd name="connsiteY8" fmla="*/ 0 h 648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0413" h="648559">
                    <a:moveTo>
                      <a:pt x="83669" y="0"/>
                    </a:moveTo>
                    <a:cubicBezTo>
                      <a:pt x="160187" y="94181"/>
                      <a:pt x="203094" y="198589"/>
                      <a:pt x="224834" y="302996"/>
                    </a:cubicBezTo>
                    <a:cubicBezTo>
                      <a:pt x="243713" y="393745"/>
                      <a:pt x="241925" y="485495"/>
                      <a:pt x="237491" y="577245"/>
                    </a:cubicBezTo>
                    <a:cubicBezTo>
                      <a:pt x="236347" y="600915"/>
                      <a:pt x="223761" y="619008"/>
                      <a:pt x="202307" y="630307"/>
                    </a:cubicBezTo>
                    <a:cubicBezTo>
                      <a:pt x="170485" y="647112"/>
                      <a:pt x="137017" y="652261"/>
                      <a:pt x="101547" y="645968"/>
                    </a:cubicBezTo>
                    <a:cubicBezTo>
                      <a:pt x="59856" y="638602"/>
                      <a:pt x="48628" y="616576"/>
                      <a:pt x="70082" y="580391"/>
                    </a:cubicBezTo>
                    <a:cubicBezTo>
                      <a:pt x="117137" y="501156"/>
                      <a:pt x="141093" y="416486"/>
                      <a:pt x="137732" y="323735"/>
                    </a:cubicBezTo>
                    <a:cubicBezTo>
                      <a:pt x="133728" y="213463"/>
                      <a:pt x="71083" y="108555"/>
                      <a:pt x="0" y="28962"/>
                    </a:cubicBezTo>
                    <a:cubicBezTo>
                      <a:pt x="28319" y="21525"/>
                      <a:pt x="50559" y="11513"/>
                      <a:pt x="8366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Graphic 2">
                <a:extLst>
                  <a:ext uri="{FF2B5EF4-FFF2-40B4-BE49-F238E27FC236}">
                    <a16:creationId xmlns:a16="http://schemas.microsoft.com/office/drawing/2014/main" xmlns="" id="{76CE8F02-44A1-439E-8D97-5F40D97DBF63}"/>
                  </a:ext>
                </a:extLst>
              </p:cNvPr>
              <p:cNvSpPr/>
              <p:nvPr/>
            </p:nvSpPr>
            <p:spPr>
              <a:xfrm>
                <a:off x="4993642" y="3571450"/>
                <a:ext cx="185002" cy="571380"/>
              </a:xfrm>
              <a:custGeom>
                <a:avLst/>
                <a:gdLst>
                  <a:gd name="connsiteX0" fmla="*/ 46697 w 185002"/>
                  <a:gd name="connsiteY0" fmla="*/ 0 h 571380"/>
                  <a:gd name="connsiteX1" fmla="*/ 168911 w 185002"/>
                  <a:gd name="connsiteY1" fmla="*/ 226264 h 571380"/>
                  <a:gd name="connsiteX2" fmla="*/ 123358 w 185002"/>
                  <a:gd name="connsiteY2" fmla="*/ 561655 h 571380"/>
                  <a:gd name="connsiteX3" fmla="*/ 114061 w 185002"/>
                  <a:gd name="connsiteY3" fmla="*/ 571381 h 571380"/>
                  <a:gd name="connsiteX4" fmla="*/ 140878 w 185002"/>
                  <a:gd name="connsiteY4" fmla="*/ 476127 h 571380"/>
                  <a:gd name="connsiteX5" fmla="*/ 38616 w 185002"/>
                  <a:gd name="connsiteY5" fmla="*/ 65791 h 571380"/>
                  <a:gd name="connsiteX6" fmla="*/ 0 w 185002"/>
                  <a:gd name="connsiteY6" fmla="*/ 16734 h 571380"/>
                  <a:gd name="connsiteX7" fmla="*/ 46697 w 185002"/>
                  <a:gd name="connsiteY7" fmla="*/ 0 h 571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5002" h="571380">
                    <a:moveTo>
                      <a:pt x="46697" y="0"/>
                    </a:moveTo>
                    <a:cubicBezTo>
                      <a:pt x="103335" y="66220"/>
                      <a:pt x="146957" y="141236"/>
                      <a:pt x="168911" y="226264"/>
                    </a:cubicBezTo>
                    <a:cubicBezTo>
                      <a:pt x="199304" y="343901"/>
                      <a:pt x="188005" y="456604"/>
                      <a:pt x="123358" y="561655"/>
                    </a:cubicBezTo>
                    <a:cubicBezTo>
                      <a:pt x="120998" y="565445"/>
                      <a:pt x="118781" y="569307"/>
                      <a:pt x="114061" y="571381"/>
                    </a:cubicBezTo>
                    <a:cubicBezTo>
                      <a:pt x="125503" y="537413"/>
                      <a:pt x="135086" y="508879"/>
                      <a:pt x="140878" y="476127"/>
                    </a:cubicBezTo>
                    <a:cubicBezTo>
                      <a:pt x="167481" y="325308"/>
                      <a:pt x="133513" y="187147"/>
                      <a:pt x="38616" y="65791"/>
                    </a:cubicBezTo>
                    <a:cubicBezTo>
                      <a:pt x="26245" y="49987"/>
                      <a:pt x="20095" y="41834"/>
                      <a:pt x="0" y="16734"/>
                    </a:cubicBezTo>
                    <a:cubicBezTo>
                      <a:pt x="17377" y="9726"/>
                      <a:pt x="32037" y="4720"/>
                      <a:pt x="46697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70" name="그룹 3">
            <a:extLst>
              <a:ext uri="{FF2B5EF4-FFF2-40B4-BE49-F238E27FC236}">
                <a16:creationId xmlns:a16="http://schemas.microsoft.com/office/drawing/2014/main" xmlns="" id="{4C32D937-3A35-49D4-A99F-A0A47823CDCF}"/>
              </a:ext>
            </a:extLst>
          </p:cNvPr>
          <p:cNvGrpSpPr/>
          <p:nvPr/>
        </p:nvGrpSpPr>
        <p:grpSpPr>
          <a:xfrm>
            <a:off x="6187643" y="2430136"/>
            <a:ext cx="5185205" cy="1408743"/>
            <a:chOff x="8070434" y="1615052"/>
            <a:chExt cx="2925465" cy="1408743"/>
          </a:xfrm>
        </p:grpSpPr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xmlns="" id="{47C9BE10-ABEE-4054-A9E2-157D84B8BCF5}"/>
                </a:ext>
              </a:extLst>
            </p:cNvPr>
            <p:cNvSpPr txBox="1"/>
            <p:nvPr/>
          </p:nvSpPr>
          <p:spPr>
            <a:xfrm>
              <a:off x="8070434" y="2008132"/>
              <a:ext cx="2925465" cy="1015663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HY견명조" pitchFamily="18" charset="-127"/>
                  <a:cs typeface="Arial" pitchFamily="34" charset="0"/>
                </a:rPr>
                <a:t>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I hope and I believe that this Template will your Time, Money and Reputation.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HY견명조" pitchFamily="18" charset="-127"/>
                  <a:cs typeface="Arial" pitchFamily="34" charset="0"/>
                </a:rPr>
                <a:t> Get a modern PowerPoint  Presentation that is beautifully designed.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ea typeface="FZShuTi" pitchFamily="2" charset="-122"/>
                <a:cs typeface="Arial" pitchFamily="34" charset="0"/>
              </a:endParaRP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xmlns="" id="{352C422E-186C-4906-AEF8-9D908D81F4AF}"/>
                </a:ext>
              </a:extLst>
            </p:cNvPr>
            <p:cNvSpPr txBox="1"/>
            <p:nvPr/>
          </p:nvSpPr>
          <p:spPr>
            <a:xfrm>
              <a:off x="8070434" y="1615052"/>
              <a:ext cx="2925465" cy="369332"/>
            </a:xfrm>
            <a:prstGeom prst="rect">
              <a:avLst/>
            </a:prstGeom>
            <a:noFill/>
          </p:spPr>
          <p:txBody>
            <a:bodyPr wrap="square" lIns="108000" rIns="108000" rtlCol="0" anchor="ctr">
              <a:spAutoFit/>
            </a:bodyPr>
            <a:lstStyle/>
            <a:p>
              <a:r>
                <a:rPr lang="en-US" altLang="ko-KR" b="1" dirty="0">
                  <a:solidFill>
                    <a:schemeClr val="accent3"/>
                  </a:solidFill>
                  <a:cs typeface="Arial" pitchFamily="34" charset="0"/>
                </a:rPr>
                <a:t>Contents Here</a:t>
              </a:r>
              <a:endParaRPr lang="ko-KR" altLang="en-US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xmlns="" id="{4AB8818F-B52D-4EB8-ABE7-07501DF95034}"/>
              </a:ext>
            </a:extLst>
          </p:cNvPr>
          <p:cNvSpPr txBox="1"/>
          <p:nvPr/>
        </p:nvSpPr>
        <p:spPr>
          <a:xfrm>
            <a:off x="6444819" y="3898845"/>
            <a:ext cx="4928030" cy="461665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You can simply impress your audience and add a unique zing and appeal to your Presentations.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ea typeface="FZShuTi" pitchFamily="2" charset="-122"/>
              <a:cs typeface="Arial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xmlns="" id="{6A682F85-8536-48BD-BB22-D3BED165699B}"/>
              </a:ext>
            </a:extLst>
          </p:cNvPr>
          <p:cNvSpPr txBox="1"/>
          <p:nvPr/>
        </p:nvSpPr>
        <p:spPr>
          <a:xfrm>
            <a:off x="6444819" y="4552802"/>
            <a:ext cx="4928030" cy="461665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You can simply impress your audience and add a unique zing and appeal to your Presentations.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ea typeface="FZShuTi" pitchFamily="2" charset="-122"/>
              <a:cs typeface="Arial" pitchFamily="34" charset="0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xmlns="" id="{52EDF10F-7645-4F36-BA28-704514549C9F}"/>
              </a:ext>
            </a:extLst>
          </p:cNvPr>
          <p:cNvSpPr txBox="1"/>
          <p:nvPr/>
        </p:nvSpPr>
        <p:spPr>
          <a:xfrm>
            <a:off x="6444819" y="5206759"/>
            <a:ext cx="4928030" cy="461665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You can simply impress your audience and add a unique zing and appeal to your Presentations.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ea typeface="FZShuTi" pitchFamily="2" charset="-122"/>
              <a:cs typeface="Arial" pitchFamily="34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xmlns="" id="{6D76AEFD-D797-497C-A428-930ECCA62F89}"/>
              </a:ext>
            </a:extLst>
          </p:cNvPr>
          <p:cNvSpPr txBox="1"/>
          <p:nvPr/>
        </p:nvSpPr>
        <p:spPr>
          <a:xfrm>
            <a:off x="6444819" y="5860717"/>
            <a:ext cx="4928030" cy="461665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You can simply impress your audience and add a unique zing and appeal to your Presentations.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ea typeface="FZShuTi" pitchFamily="2" charset="-122"/>
              <a:cs typeface="Arial" pitchFamily="34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xmlns="" id="{50209750-62D1-4CD0-A9C6-850F8181EF63}"/>
              </a:ext>
            </a:extLst>
          </p:cNvPr>
          <p:cNvSpPr txBox="1"/>
          <p:nvPr/>
        </p:nvSpPr>
        <p:spPr>
          <a:xfrm>
            <a:off x="6187644" y="909851"/>
            <a:ext cx="5185206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US" altLang="ko-KR" sz="4400" b="1" dirty="0">
                <a:solidFill>
                  <a:schemeClr val="accent1"/>
                </a:solidFill>
                <a:latin typeface="+mj-lt"/>
                <a:cs typeface="Arial" pitchFamily="34" charset="0"/>
              </a:rPr>
              <a:t>AWESOME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xmlns="" id="{3799AA00-4433-47C2-9EC4-CF7F7DB595B2}"/>
              </a:ext>
            </a:extLst>
          </p:cNvPr>
          <p:cNvSpPr txBox="1"/>
          <p:nvPr/>
        </p:nvSpPr>
        <p:spPr>
          <a:xfrm>
            <a:off x="6187644" y="1557013"/>
            <a:ext cx="5185206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GB" altLang="ko-KR" sz="3200" b="1" dirty="0">
                <a:solidFill>
                  <a:schemeClr val="accent2"/>
                </a:solidFill>
                <a:cs typeface="Arial" pitchFamily="34" charset="0"/>
              </a:rPr>
              <a:t>PRESENTATION</a:t>
            </a:r>
            <a:endParaRPr lang="ko-KR" altLang="en-US" sz="32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xmlns="" id="{38A0AB0C-F444-4850-B781-B5C8ABE227B5}"/>
              </a:ext>
            </a:extLst>
          </p:cNvPr>
          <p:cNvSpPr txBox="1"/>
          <p:nvPr/>
        </p:nvSpPr>
        <p:spPr>
          <a:xfrm>
            <a:off x="6187644" y="675029"/>
            <a:ext cx="51852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ko-KR" sz="1400" b="0" dirty="0">
                <a:ea typeface="FZShuTi" pitchFamily="2" charset="-122"/>
                <a:cs typeface="Arial" pitchFamily="34" charset="0"/>
              </a:rPr>
              <a:t>EASY TO CHANGE COLORS</a:t>
            </a:r>
            <a:endParaRPr lang="ko-KR" altLang="en-US" sz="1400" b="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03533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타원 6">
            <a:extLst>
              <a:ext uri="{FF2B5EF4-FFF2-40B4-BE49-F238E27FC236}">
                <a16:creationId xmlns:a16="http://schemas.microsoft.com/office/drawing/2014/main" xmlns="" id="{10E6975F-0E7D-45C8-AC49-0F4D1CDACC6E}"/>
              </a:ext>
            </a:extLst>
          </p:cNvPr>
          <p:cNvSpPr/>
          <p:nvPr/>
        </p:nvSpPr>
        <p:spPr>
          <a:xfrm>
            <a:off x="1696884" y="2538885"/>
            <a:ext cx="168222" cy="288032"/>
          </a:xfrm>
          <a:custGeom>
            <a:avLst/>
            <a:gdLst/>
            <a:ahLst/>
            <a:cxnLst/>
            <a:rect l="l" t="t" r="r" b="b"/>
            <a:pathLst>
              <a:path w="288032" h="493170">
                <a:moveTo>
                  <a:pt x="142046" y="0"/>
                </a:moveTo>
                <a:lnTo>
                  <a:pt x="270042" y="283199"/>
                </a:lnTo>
                <a:cubicBezTo>
                  <a:pt x="282109" y="302325"/>
                  <a:pt x="288032" y="325048"/>
                  <a:pt x="288032" y="349154"/>
                </a:cubicBezTo>
                <a:cubicBezTo>
                  <a:pt x="288032" y="428692"/>
                  <a:pt x="223554" y="493170"/>
                  <a:pt x="144016" y="493170"/>
                </a:cubicBezTo>
                <a:cubicBezTo>
                  <a:pt x="64478" y="493170"/>
                  <a:pt x="0" y="428692"/>
                  <a:pt x="0" y="349154"/>
                </a:cubicBezTo>
                <a:lnTo>
                  <a:pt x="10142" y="298918"/>
                </a:lnTo>
                <a:lnTo>
                  <a:pt x="6946" y="29891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4" name="타원 6">
            <a:extLst>
              <a:ext uri="{FF2B5EF4-FFF2-40B4-BE49-F238E27FC236}">
                <a16:creationId xmlns:a16="http://schemas.microsoft.com/office/drawing/2014/main" xmlns="" id="{CF6C4784-9D9D-451B-A931-F4DB085C22EF}"/>
              </a:ext>
            </a:extLst>
          </p:cNvPr>
          <p:cNvSpPr/>
          <p:nvPr/>
        </p:nvSpPr>
        <p:spPr>
          <a:xfrm>
            <a:off x="6017261" y="2538885"/>
            <a:ext cx="168222" cy="288032"/>
          </a:xfrm>
          <a:custGeom>
            <a:avLst/>
            <a:gdLst/>
            <a:ahLst/>
            <a:cxnLst/>
            <a:rect l="l" t="t" r="r" b="b"/>
            <a:pathLst>
              <a:path w="288032" h="493170">
                <a:moveTo>
                  <a:pt x="142046" y="0"/>
                </a:moveTo>
                <a:lnTo>
                  <a:pt x="270042" y="283199"/>
                </a:lnTo>
                <a:cubicBezTo>
                  <a:pt x="282109" y="302325"/>
                  <a:pt x="288032" y="325048"/>
                  <a:pt x="288032" y="349154"/>
                </a:cubicBezTo>
                <a:cubicBezTo>
                  <a:pt x="288032" y="428692"/>
                  <a:pt x="223554" y="493170"/>
                  <a:pt x="144016" y="493170"/>
                </a:cubicBezTo>
                <a:cubicBezTo>
                  <a:pt x="64478" y="493170"/>
                  <a:pt x="0" y="428692"/>
                  <a:pt x="0" y="349154"/>
                </a:cubicBezTo>
                <a:lnTo>
                  <a:pt x="10142" y="298918"/>
                </a:lnTo>
                <a:lnTo>
                  <a:pt x="6946" y="29891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5" name="타원 6">
            <a:extLst>
              <a:ext uri="{FF2B5EF4-FFF2-40B4-BE49-F238E27FC236}">
                <a16:creationId xmlns:a16="http://schemas.microsoft.com/office/drawing/2014/main" xmlns="" id="{E0543C17-B4CC-43AB-A5B6-66571E8DF339}"/>
              </a:ext>
            </a:extLst>
          </p:cNvPr>
          <p:cNvSpPr/>
          <p:nvPr/>
        </p:nvSpPr>
        <p:spPr>
          <a:xfrm>
            <a:off x="10337638" y="2543079"/>
            <a:ext cx="168222" cy="288032"/>
          </a:xfrm>
          <a:custGeom>
            <a:avLst/>
            <a:gdLst/>
            <a:ahLst/>
            <a:cxnLst/>
            <a:rect l="l" t="t" r="r" b="b"/>
            <a:pathLst>
              <a:path w="288032" h="493170">
                <a:moveTo>
                  <a:pt x="142046" y="0"/>
                </a:moveTo>
                <a:lnTo>
                  <a:pt x="270042" y="283199"/>
                </a:lnTo>
                <a:cubicBezTo>
                  <a:pt x="282109" y="302325"/>
                  <a:pt x="288032" y="325048"/>
                  <a:pt x="288032" y="349154"/>
                </a:cubicBezTo>
                <a:cubicBezTo>
                  <a:pt x="288032" y="428692"/>
                  <a:pt x="223554" y="493170"/>
                  <a:pt x="144016" y="493170"/>
                </a:cubicBezTo>
                <a:cubicBezTo>
                  <a:pt x="64478" y="493170"/>
                  <a:pt x="0" y="428692"/>
                  <a:pt x="0" y="349154"/>
                </a:cubicBezTo>
                <a:lnTo>
                  <a:pt x="10142" y="298918"/>
                </a:lnTo>
                <a:lnTo>
                  <a:pt x="6946" y="29891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6" name="타원 6">
            <a:extLst>
              <a:ext uri="{FF2B5EF4-FFF2-40B4-BE49-F238E27FC236}">
                <a16:creationId xmlns:a16="http://schemas.microsoft.com/office/drawing/2014/main" xmlns="" id="{E2B8B8F6-068C-4D67-92FD-B372FB927209}"/>
              </a:ext>
            </a:extLst>
          </p:cNvPr>
          <p:cNvSpPr/>
          <p:nvPr/>
        </p:nvSpPr>
        <p:spPr>
          <a:xfrm flipV="1">
            <a:off x="3857073" y="2639577"/>
            <a:ext cx="168222" cy="288032"/>
          </a:xfrm>
          <a:custGeom>
            <a:avLst/>
            <a:gdLst/>
            <a:ahLst/>
            <a:cxnLst/>
            <a:rect l="l" t="t" r="r" b="b"/>
            <a:pathLst>
              <a:path w="288032" h="493170">
                <a:moveTo>
                  <a:pt x="142046" y="0"/>
                </a:moveTo>
                <a:lnTo>
                  <a:pt x="270042" y="283199"/>
                </a:lnTo>
                <a:cubicBezTo>
                  <a:pt x="282109" y="302325"/>
                  <a:pt x="288032" y="325048"/>
                  <a:pt x="288032" y="349154"/>
                </a:cubicBezTo>
                <a:cubicBezTo>
                  <a:pt x="288032" y="428692"/>
                  <a:pt x="223554" y="493170"/>
                  <a:pt x="144016" y="493170"/>
                </a:cubicBezTo>
                <a:cubicBezTo>
                  <a:pt x="64478" y="493170"/>
                  <a:pt x="0" y="428692"/>
                  <a:pt x="0" y="349154"/>
                </a:cubicBezTo>
                <a:lnTo>
                  <a:pt x="10142" y="298918"/>
                </a:lnTo>
                <a:lnTo>
                  <a:pt x="6946" y="29891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7" name="타원 6">
            <a:extLst>
              <a:ext uri="{FF2B5EF4-FFF2-40B4-BE49-F238E27FC236}">
                <a16:creationId xmlns:a16="http://schemas.microsoft.com/office/drawing/2014/main" xmlns="" id="{D3CBA7D7-D9EE-4E6A-BF60-7EFFAACE2B41}"/>
              </a:ext>
            </a:extLst>
          </p:cNvPr>
          <p:cNvSpPr/>
          <p:nvPr/>
        </p:nvSpPr>
        <p:spPr>
          <a:xfrm flipV="1">
            <a:off x="8177449" y="2639577"/>
            <a:ext cx="168222" cy="288032"/>
          </a:xfrm>
          <a:custGeom>
            <a:avLst/>
            <a:gdLst/>
            <a:ahLst/>
            <a:cxnLst/>
            <a:rect l="l" t="t" r="r" b="b"/>
            <a:pathLst>
              <a:path w="288032" h="493170">
                <a:moveTo>
                  <a:pt x="142046" y="0"/>
                </a:moveTo>
                <a:lnTo>
                  <a:pt x="270042" y="283199"/>
                </a:lnTo>
                <a:cubicBezTo>
                  <a:pt x="282109" y="302325"/>
                  <a:pt x="288032" y="325048"/>
                  <a:pt x="288032" y="349154"/>
                </a:cubicBezTo>
                <a:cubicBezTo>
                  <a:pt x="288032" y="428692"/>
                  <a:pt x="223554" y="493170"/>
                  <a:pt x="144016" y="493170"/>
                </a:cubicBezTo>
                <a:cubicBezTo>
                  <a:pt x="64478" y="493170"/>
                  <a:pt x="0" y="428692"/>
                  <a:pt x="0" y="349154"/>
                </a:cubicBezTo>
                <a:lnTo>
                  <a:pt x="10142" y="298918"/>
                </a:lnTo>
                <a:lnTo>
                  <a:pt x="6946" y="29891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A31D9232-FF76-4748-9377-B2F4BA23D553}"/>
              </a:ext>
            </a:extLst>
          </p:cNvPr>
          <p:cNvGrpSpPr/>
          <p:nvPr/>
        </p:nvGrpSpPr>
        <p:grpSpPr>
          <a:xfrm>
            <a:off x="1043066" y="2669513"/>
            <a:ext cx="10148396" cy="108000"/>
            <a:chOff x="1043066" y="2583788"/>
            <a:chExt cx="10148396" cy="108000"/>
          </a:xfrm>
        </p:grpSpPr>
        <p:cxnSp>
          <p:nvCxnSpPr>
            <p:cNvPr id="9" name="직선 화살표 연결선 33">
              <a:extLst>
                <a:ext uri="{FF2B5EF4-FFF2-40B4-BE49-F238E27FC236}">
                  <a16:creationId xmlns:a16="http://schemas.microsoft.com/office/drawing/2014/main" xmlns="" id="{1611427D-4745-429C-9BC2-6FA77F9A5372}"/>
                </a:ext>
              </a:extLst>
            </p:cNvPr>
            <p:cNvCxnSpPr>
              <a:cxnSpLocks/>
              <a:stCxn id="10" idx="3"/>
            </p:cNvCxnSpPr>
            <p:nvPr/>
          </p:nvCxnSpPr>
          <p:spPr>
            <a:xfrm>
              <a:off x="1151067" y="2637788"/>
              <a:ext cx="10040395" cy="0"/>
            </a:xfrm>
            <a:prstGeom prst="straightConnector1">
              <a:avLst/>
            </a:prstGeom>
            <a:ln w="25400">
              <a:solidFill>
                <a:schemeClr val="bg1">
                  <a:lumMod val="75000"/>
                </a:schemeClr>
              </a:solidFill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직사각형 39">
              <a:extLst>
                <a:ext uri="{FF2B5EF4-FFF2-40B4-BE49-F238E27FC236}">
                  <a16:creationId xmlns:a16="http://schemas.microsoft.com/office/drawing/2014/main" xmlns="" id="{0A31EE0D-365C-404D-9398-09D3E1909A09}"/>
                </a:ext>
              </a:extLst>
            </p:cNvPr>
            <p:cNvSpPr/>
            <p:nvPr/>
          </p:nvSpPr>
          <p:spPr>
            <a:xfrm>
              <a:off x="1043066" y="2583788"/>
              <a:ext cx="108000" cy="108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28575">
              <a:noFill/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</p:grpSp>
      <p:sp>
        <p:nvSpPr>
          <p:cNvPr id="11" name="순서도: 처리 45">
            <a:extLst>
              <a:ext uri="{FF2B5EF4-FFF2-40B4-BE49-F238E27FC236}">
                <a16:creationId xmlns:a16="http://schemas.microsoft.com/office/drawing/2014/main" xmlns="" id="{F52DA05E-DEEC-4761-9F61-D41546470C96}"/>
              </a:ext>
            </a:extLst>
          </p:cNvPr>
          <p:cNvSpPr/>
          <p:nvPr/>
        </p:nvSpPr>
        <p:spPr>
          <a:xfrm>
            <a:off x="916899" y="2002608"/>
            <a:ext cx="1728192" cy="33076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b="1" dirty="0"/>
              <a:t>Content Here</a:t>
            </a:r>
            <a:endParaRPr lang="ko-KR" altLang="en-US" sz="1400" b="1" dirty="0"/>
          </a:p>
        </p:txBody>
      </p:sp>
      <p:sp>
        <p:nvSpPr>
          <p:cNvPr id="12" name="순서도: 처리 46">
            <a:extLst>
              <a:ext uri="{FF2B5EF4-FFF2-40B4-BE49-F238E27FC236}">
                <a16:creationId xmlns:a16="http://schemas.microsoft.com/office/drawing/2014/main" xmlns="" id="{9E12C006-93DF-4F9D-832F-6ED56E830F75}"/>
              </a:ext>
            </a:extLst>
          </p:cNvPr>
          <p:cNvSpPr/>
          <p:nvPr/>
        </p:nvSpPr>
        <p:spPr>
          <a:xfrm>
            <a:off x="3077368" y="3069408"/>
            <a:ext cx="1728192" cy="33076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b="1" dirty="0"/>
              <a:t>Content Here</a:t>
            </a:r>
            <a:endParaRPr lang="ko-KR" altLang="en-US" sz="1400" b="1" dirty="0"/>
          </a:p>
        </p:txBody>
      </p:sp>
      <p:sp>
        <p:nvSpPr>
          <p:cNvPr id="13" name="순서도: 처리 47">
            <a:extLst>
              <a:ext uri="{FF2B5EF4-FFF2-40B4-BE49-F238E27FC236}">
                <a16:creationId xmlns:a16="http://schemas.microsoft.com/office/drawing/2014/main" xmlns="" id="{FAC2DC39-BF77-4C74-AACA-0103E0151D1F}"/>
              </a:ext>
            </a:extLst>
          </p:cNvPr>
          <p:cNvSpPr/>
          <p:nvPr/>
        </p:nvSpPr>
        <p:spPr>
          <a:xfrm>
            <a:off x="5237837" y="2002608"/>
            <a:ext cx="1728192" cy="330768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b="1" dirty="0"/>
              <a:t>Content Here</a:t>
            </a:r>
            <a:endParaRPr lang="ko-KR" altLang="en-US" sz="1400" b="1" dirty="0"/>
          </a:p>
        </p:txBody>
      </p:sp>
      <p:sp>
        <p:nvSpPr>
          <p:cNvPr id="14" name="순서도: 처리 48">
            <a:extLst>
              <a:ext uri="{FF2B5EF4-FFF2-40B4-BE49-F238E27FC236}">
                <a16:creationId xmlns:a16="http://schemas.microsoft.com/office/drawing/2014/main" xmlns="" id="{A68A7239-C4F5-45AE-B01A-79EEB27CB545}"/>
              </a:ext>
            </a:extLst>
          </p:cNvPr>
          <p:cNvSpPr/>
          <p:nvPr/>
        </p:nvSpPr>
        <p:spPr>
          <a:xfrm>
            <a:off x="7398306" y="3084417"/>
            <a:ext cx="1728192" cy="33076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b="1" dirty="0"/>
              <a:t>Content Here</a:t>
            </a:r>
            <a:endParaRPr lang="ko-KR" altLang="en-US" sz="1400" b="1" dirty="0"/>
          </a:p>
        </p:txBody>
      </p:sp>
      <p:sp>
        <p:nvSpPr>
          <p:cNvPr id="15" name="순서도: 처리 49">
            <a:extLst>
              <a:ext uri="{FF2B5EF4-FFF2-40B4-BE49-F238E27FC236}">
                <a16:creationId xmlns:a16="http://schemas.microsoft.com/office/drawing/2014/main" xmlns="" id="{EA488466-B567-4CA8-B234-60ADB7B5F01E}"/>
              </a:ext>
            </a:extLst>
          </p:cNvPr>
          <p:cNvSpPr/>
          <p:nvPr/>
        </p:nvSpPr>
        <p:spPr>
          <a:xfrm>
            <a:off x="9558776" y="2002608"/>
            <a:ext cx="1728192" cy="330768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b="1" dirty="0"/>
              <a:t>Content Here</a:t>
            </a:r>
            <a:endParaRPr lang="ko-KR" altLang="en-US" sz="1400" b="1" dirty="0"/>
          </a:p>
        </p:txBody>
      </p:sp>
      <p:graphicFrame>
        <p:nvGraphicFramePr>
          <p:cNvPr id="16" name="Table Placeholder 5">
            <a:extLst>
              <a:ext uri="{FF2B5EF4-FFF2-40B4-BE49-F238E27FC236}">
                <a16:creationId xmlns:a16="http://schemas.microsoft.com/office/drawing/2014/main" xmlns="" id="{061F3BD9-2093-4F79-9E6B-B5100E4E6ED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5482439"/>
              </p:ext>
            </p:extLst>
          </p:nvPr>
        </p:nvGraphicFramePr>
        <p:xfrm>
          <a:off x="916899" y="4059420"/>
          <a:ext cx="10370067" cy="1907303"/>
        </p:xfrm>
        <a:graphic>
          <a:graphicData uri="http://schemas.openxmlformats.org/drawingml/2006/table">
            <a:tbl>
              <a:tblPr firstRow="1" bandRow="1" bandCol="1">
                <a:tableStyleId>{5C22544A-7EE6-4342-B048-85BDC9FD1C3A}</a:tableStyleId>
              </a:tblPr>
              <a:tblGrid>
                <a:gridCol w="162193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4172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8236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78451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53952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05843">
                <a:tc>
                  <a:txBody>
                    <a:bodyPr/>
                    <a:lstStyle/>
                    <a:p>
                      <a:r>
                        <a:rPr lang="en-US" sz="1400" b="0" spc="0" dirty="0">
                          <a:solidFill>
                            <a:schemeClr val="bg1"/>
                          </a:solidFill>
                          <a:latin typeface="+mn-lt"/>
                        </a:rPr>
                        <a:t>Tittle</a:t>
                      </a:r>
                      <a:r>
                        <a:rPr lang="en-US" sz="1400" b="0" spc="0" baseline="0" dirty="0">
                          <a:solidFill>
                            <a:schemeClr val="bg1"/>
                          </a:solidFill>
                          <a:latin typeface="+mn-lt"/>
                        </a:rPr>
                        <a:t> A</a:t>
                      </a:r>
                      <a:endParaRPr lang="en-JM" sz="1400" b="0" spc="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400" b="0" spc="0" dirty="0">
                          <a:solidFill>
                            <a:schemeClr val="bg1"/>
                          </a:solidFill>
                          <a:latin typeface="+mn-lt"/>
                        </a:rPr>
                        <a:t>Tittle</a:t>
                      </a:r>
                      <a:r>
                        <a:rPr lang="en-US" altLang="ko-KR" sz="1400" b="0" spc="0" baseline="0" dirty="0">
                          <a:solidFill>
                            <a:schemeClr val="bg1"/>
                          </a:solidFill>
                          <a:latin typeface="+mn-lt"/>
                        </a:rPr>
                        <a:t> B</a:t>
                      </a:r>
                      <a:endParaRPr lang="en-JM" altLang="ko-KR" sz="1400" b="0" spc="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400" b="0" spc="0" dirty="0">
                          <a:solidFill>
                            <a:schemeClr val="bg1"/>
                          </a:solidFill>
                          <a:latin typeface="+mn-lt"/>
                        </a:rPr>
                        <a:t>Tittle</a:t>
                      </a:r>
                      <a:r>
                        <a:rPr lang="en-US" altLang="ko-KR" sz="1400" b="0" spc="0" baseline="0" dirty="0">
                          <a:solidFill>
                            <a:schemeClr val="bg1"/>
                          </a:solidFill>
                          <a:latin typeface="+mn-lt"/>
                        </a:rPr>
                        <a:t> C</a:t>
                      </a:r>
                      <a:endParaRPr lang="en-JM" altLang="ko-KR" sz="1400" b="0" spc="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400" b="0" spc="0" dirty="0">
                          <a:solidFill>
                            <a:schemeClr val="bg1"/>
                          </a:solidFill>
                          <a:latin typeface="+mn-lt"/>
                        </a:rPr>
                        <a:t>Tittle</a:t>
                      </a:r>
                      <a:r>
                        <a:rPr lang="en-US" altLang="ko-KR" sz="1400" b="0" spc="0" baseline="0" dirty="0">
                          <a:solidFill>
                            <a:schemeClr val="bg1"/>
                          </a:solidFill>
                          <a:latin typeface="+mn-lt"/>
                        </a:rPr>
                        <a:t> D</a:t>
                      </a:r>
                      <a:endParaRPr lang="en-JM" altLang="ko-KR" sz="1400" b="0" spc="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400" b="0" spc="0" dirty="0">
                          <a:solidFill>
                            <a:schemeClr val="bg1"/>
                          </a:solidFill>
                          <a:latin typeface="+mn-lt"/>
                        </a:rPr>
                        <a:t>Tittle</a:t>
                      </a:r>
                      <a:r>
                        <a:rPr lang="en-US" altLang="ko-KR" sz="1400" b="0" spc="0" baseline="0" dirty="0">
                          <a:solidFill>
                            <a:schemeClr val="bg1"/>
                          </a:solidFill>
                          <a:latin typeface="+mn-lt"/>
                        </a:rPr>
                        <a:t> E</a:t>
                      </a:r>
                      <a:endParaRPr lang="en-JM" altLang="ko-KR" sz="1400" b="0" spc="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7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20292">
                <a:tc>
                  <a:txBody>
                    <a:bodyPr/>
                    <a:lstStyle/>
                    <a:p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3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JM" sz="13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-</a:t>
                      </a:r>
                      <a:endParaRPr lang="en-JM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3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-</a:t>
                      </a:r>
                      <a:endParaRPr lang="en-JM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3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-</a:t>
                      </a:r>
                      <a:endParaRPr lang="en-JM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3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-</a:t>
                      </a:r>
                      <a:endParaRPr lang="en-JM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20292">
                <a:tc>
                  <a:txBody>
                    <a:bodyPr/>
                    <a:lstStyle/>
                    <a:p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3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3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-</a:t>
                      </a:r>
                      <a:endParaRPr lang="en-JM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3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-</a:t>
                      </a:r>
                      <a:endParaRPr lang="en-JM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3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-</a:t>
                      </a:r>
                      <a:endParaRPr lang="en-JM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3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-</a:t>
                      </a:r>
                      <a:endParaRPr lang="en-JM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20292">
                <a:tc>
                  <a:txBody>
                    <a:bodyPr/>
                    <a:lstStyle/>
                    <a:p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3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3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-</a:t>
                      </a:r>
                      <a:endParaRPr lang="en-JM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3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-</a:t>
                      </a:r>
                      <a:endParaRPr lang="en-JM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3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-</a:t>
                      </a:r>
                      <a:endParaRPr lang="en-JM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3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-</a:t>
                      </a:r>
                      <a:endParaRPr lang="en-JM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20292">
                <a:tc>
                  <a:txBody>
                    <a:bodyPr/>
                    <a:lstStyle/>
                    <a:p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3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51010116"/>
                  </a:ext>
                </a:extLst>
              </a:tr>
              <a:tr h="320292">
                <a:tc>
                  <a:txBody>
                    <a:bodyPr/>
                    <a:lstStyle/>
                    <a:p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3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8834788"/>
                  </a:ext>
                </a:extLst>
              </a:tr>
            </a:tbl>
          </a:graphicData>
        </a:graphic>
      </p:graphicFrame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4165A844-7DC7-4E93-82CF-83002A7A6482}"/>
              </a:ext>
            </a:extLst>
          </p:cNvPr>
          <p:cNvGrpSpPr/>
          <p:nvPr/>
        </p:nvGrpSpPr>
        <p:grpSpPr>
          <a:xfrm>
            <a:off x="5236221" y="2898915"/>
            <a:ext cx="1963063" cy="911398"/>
            <a:chOff x="1418442" y="3789040"/>
            <a:chExt cx="2045528" cy="911398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0DBB4BED-F015-482C-AA16-3B4B7293BBB1}"/>
                </a:ext>
              </a:extLst>
            </p:cNvPr>
            <p:cNvSpPr txBox="1"/>
            <p:nvPr/>
          </p:nvSpPr>
          <p:spPr>
            <a:xfrm>
              <a:off x="1418442" y="3789040"/>
              <a:ext cx="2038788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Calibri" pitchFamily="34" charset="0"/>
                </a:rPr>
                <a:t>Presentation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Calibri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1D46943C-F4C8-4530-95CE-68FF09A88462}"/>
                </a:ext>
              </a:extLst>
            </p:cNvPr>
            <p:cNvSpPr txBox="1"/>
            <p:nvPr/>
          </p:nvSpPr>
          <p:spPr>
            <a:xfrm>
              <a:off x="1419255" y="4054107"/>
              <a:ext cx="2044715" cy="646331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BB1935D4-2063-4F55-8ED5-98560D73822F}"/>
              </a:ext>
            </a:extLst>
          </p:cNvPr>
          <p:cNvGrpSpPr/>
          <p:nvPr/>
        </p:nvGrpSpPr>
        <p:grpSpPr>
          <a:xfrm>
            <a:off x="7397499" y="1583591"/>
            <a:ext cx="1963063" cy="911398"/>
            <a:chOff x="1418442" y="3789040"/>
            <a:chExt cx="2045528" cy="911398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9AA5BFB7-FEFF-4E45-A457-301762DAEC9A}"/>
                </a:ext>
              </a:extLst>
            </p:cNvPr>
            <p:cNvSpPr txBox="1"/>
            <p:nvPr/>
          </p:nvSpPr>
          <p:spPr>
            <a:xfrm>
              <a:off x="1418442" y="3789040"/>
              <a:ext cx="2038788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Calibri" pitchFamily="34" charset="0"/>
                </a:rPr>
                <a:t>Presentation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Calibri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E59B04EA-0C13-4501-869B-D9D2A834C4B4}"/>
                </a:ext>
              </a:extLst>
            </p:cNvPr>
            <p:cNvSpPr txBox="1"/>
            <p:nvPr/>
          </p:nvSpPr>
          <p:spPr>
            <a:xfrm>
              <a:off x="1419255" y="4054107"/>
              <a:ext cx="2044715" cy="646331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76618DE8-4D8C-4D69-B2C8-F17A356DA1DA}"/>
              </a:ext>
            </a:extLst>
          </p:cNvPr>
          <p:cNvGrpSpPr/>
          <p:nvPr/>
        </p:nvGrpSpPr>
        <p:grpSpPr>
          <a:xfrm>
            <a:off x="9558776" y="2898915"/>
            <a:ext cx="1963063" cy="911398"/>
            <a:chOff x="1418442" y="3789040"/>
            <a:chExt cx="2045528" cy="911398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54EEFA81-7ABF-4289-8E88-05B66322A55B}"/>
                </a:ext>
              </a:extLst>
            </p:cNvPr>
            <p:cNvSpPr txBox="1"/>
            <p:nvPr/>
          </p:nvSpPr>
          <p:spPr>
            <a:xfrm>
              <a:off x="1418442" y="3789040"/>
              <a:ext cx="2038788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Calibri" pitchFamily="34" charset="0"/>
                </a:rPr>
                <a:t>Presentation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Calibri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2E7AC429-DE8D-4793-8C95-72678429B1E1}"/>
                </a:ext>
              </a:extLst>
            </p:cNvPr>
            <p:cNvSpPr txBox="1"/>
            <p:nvPr/>
          </p:nvSpPr>
          <p:spPr>
            <a:xfrm>
              <a:off x="1419255" y="4054107"/>
              <a:ext cx="2044715" cy="646331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B188F5F9-CB8B-42DD-B963-12D1EDDE98EC}"/>
              </a:ext>
            </a:extLst>
          </p:cNvPr>
          <p:cNvGrpSpPr/>
          <p:nvPr/>
        </p:nvGrpSpPr>
        <p:grpSpPr>
          <a:xfrm>
            <a:off x="913665" y="2898915"/>
            <a:ext cx="1963063" cy="911398"/>
            <a:chOff x="1418442" y="3789040"/>
            <a:chExt cx="2045528" cy="911398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738744BA-8177-4935-8B69-6F21F893E9CE}"/>
                </a:ext>
              </a:extLst>
            </p:cNvPr>
            <p:cNvSpPr txBox="1"/>
            <p:nvPr/>
          </p:nvSpPr>
          <p:spPr>
            <a:xfrm>
              <a:off x="1418442" y="3789040"/>
              <a:ext cx="2038788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Calibri" pitchFamily="34" charset="0"/>
                </a:rPr>
                <a:t>Presentation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Calibri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4E799437-0DBB-42E8-B352-7C1178937E77}"/>
                </a:ext>
              </a:extLst>
            </p:cNvPr>
            <p:cNvSpPr txBox="1"/>
            <p:nvPr/>
          </p:nvSpPr>
          <p:spPr>
            <a:xfrm>
              <a:off x="1419255" y="4054107"/>
              <a:ext cx="2044715" cy="646331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A054AB35-912B-4495-9314-9EE628B56A67}"/>
              </a:ext>
            </a:extLst>
          </p:cNvPr>
          <p:cNvGrpSpPr/>
          <p:nvPr/>
        </p:nvGrpSpPr>
        <p:grpSpPr>
          <a:xfrm>
            <a:off x="3074943" y="1583591"/>
            <a:ext cx="1963063" cy="911398"/>
            <a:chOff x="1418442" y="3789040"/>
            <a:chExt cx="2045528" cy="911398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496572A7-349D-4EAB-B0FE-535E43CF38FB}"/>
                </a:ext>
              </a:extLst>
            </p:cNvPr>
            <p:cNvSpPr txBox="1"/>
            <p:nvPr/>
          </p:nvSpPr>
          <p:spPr>
            <a:xfrm>
              <a:off x="1418442" y="3789040"/>
              <a:ext cx="2038788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Calibri" pitchFamily="34" charset="0"/>
                </a:rPr>
                <a:t>Presentation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Calibri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26C2EF61-CD7B-4F89-8BB5-165F4466E5B5}"/>
                </a:ext>
              </a:extLst>
            </p:cNvPr>
            <p:cNvSpPr txBox="1"/>
            <p:nvPr/>
          </p:nvSpPr>
          <p:spPr>
            <a:xfrm>
              <a:off x="1419255" y="4054107"/>
              <a:ext cx="2044715" cy="646331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46009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D7536453-64F4-46DC-9721-E465757B2092}"/>
              </a:ext>
            </a:extLst>
          </p:cNvPr>
          <p:cNvSpPr/>
          <p:nvPr/>
        </p:nvSpPr>
        <p:spPr>
          <a:xfrm rot="5400000">
            <a:off x="-678591" y="673964"/>
            <a:ext cx="6858003" cy="5510078"/>
          </a:xfrm>
          <a:prstGeom prst="rect">
            <a:avLst/>
          </a:prstGeom>
          <a:gradFill flip="none" rotWithShape="1">
            <a:gsLst>
              <a:gs pos="51000">
                <a:schemeClr val="accent2">
                  <a:lumMod val="100000"/>
                  <a:alpha val="70000"/>
                </a:schemeClr>
              </a:gs>
              <a:gs pos="0">
                <a:schemeClr val="accent2">
                  <a:alpha val="0"/>
                  <a:lumMod val="100000"/>
                </a:schemeClr>
              </a:gs>
              <a:gs pos="100000">
                <a:schemeClr val="accent2">
                  <a:alpha val="70000"/>
                  <a:lumMod val="10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1A51C0C-6DA7-444E-9D90-5E0649DBD3F5}"/>
              </a:ext>
            </a:extLst>
          </p:cNvPr>
          <p:cNvSpPr txBox="1"/>
          <p:nvPr/>
        </p:nvSpPr>
        <p:spPr>
          <a:xfrm>
            <a:off x="382842" y="544333"/>
            <a:ext cx="3552023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54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Awesome</a:t>
            </a:r>
          </a:p>
        </p:txBody>
      </p:sp>
      <p:sp>
        <p:nvSpPr>
          <p:cNvPr id="2" name="제목 3">
            <a:extLst>
              <a:ext uri="{FF2B5EF4-FFF2-40B4-BE49-F238E27FC236}">
                <a16:creationId xmlns:a16="http://schemas.microsoft.com/office/drawing/2014/main" xmlns="" id="{38D44B3B-39F0-4B54-BD7B-0034AF5285EA}"/>
              </a:ext>
            </a:extLst>
          </p:cNvPr>
          <p:cNvSpPr txBox="1">
            <a:spLocks/>
          </p:cNvSpPr>
          <p:nvPr/>
        </p:nvSpPr>
        <p:spPr>
          <a:xfrm>
            <a:off x="1220451" y="1309418"/>
            <a:ext cx="4383976" cy="6444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5400" b="1" dirty="0">
                <a:solidFill>
                  <a:schemeClr val="bg1"/>
                </a:solidFill>
              </a:rPr>
              <a:t>Presentation</a:t>
            </a:r>
            <a:endParaRPr lang="ko-KR" altLang="en-US" sz="5400" b="1" dirty="0">
              <a:solidFill>
                <a:schemeClr val="bg1"/>
              </a:solidFill>
            </a:endParaRPr>
          </a:p>
        </p:txBody>
      </p:sp>
      <p:grpSp>
        <p:nvGrpSpPr>
          <p:cNvPr id="4" name="그룹 3">
            <a:extLst>
              <a:ext uri="{FF2B5EF4-FFF2-40B4-BE49-F238E27FC236}">
                <a16:creationId xmlns:a16="http://schemas.microsoft.com/office/drawing/2014/main" xmlns="" id="{23B3EA66-05EF-4D18-A9D1-1A9B587DEC18}"/>
              </a:ext>
            </a:extLst>
          </p:cNvPr>
          <p:cNvGrpSpPr/>
          <p:nvPr/>
        </p:nvGrpSpPr>
        <p:grpSpPr>
          <a:xfrm>
            <a:off x="1155941" y="2398120"/>
            <a:ext cx="1754568" cy="870503"/>
            <a:chOff x="7742163" y="1857469"/>
            <a:chExt cx="3816000" cy="87050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40EB4EEF-7338-47F3-B203-1D142A30C62C}"/>
                </a:ext>
              </a:extLst>
            </p:cNvPr>
            <p:cNvSpPr txBox="1"/>
            <p:nvPr/>
          </p:nvSpPr>
          <p:spPr>
            <a:xfrm>
              <a:off x="7742163" y="1857469"/>
              <a:ext cx="3816000" cy="307777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24D5ED86-D40E-4E24-85A9-E2706906840D}"/>
                </a:ext>
              </a:extLst>
            </p:cNvPr>
            <p:cNvSpPr txBox="1"/>
            <p:nvPr/>
          </p:nvSpPr>
          <p:spPr>
            <a:xfrm>
              <a:off x="7742163" y="2127808"/>
              <a:ext cx="3816000" cy="600164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1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</a:t>
              </a:r>
            </a:p>
          </p:txBody>
        </p:sp>
      </p:grpSp>
      <p:grpSp>
        <p:nvGrpSpPr>
          <p:cNvPr id="7" name="그룹 4">
            <a:extLst>
              <a:ext uri="{FF2B5EF4-FFF2-40B4-BE49-F238E27FC236}">
                <a16:creationId xmlns:a16="http://schemas.microsoft.com/office/drawing/2014/main" xmlns="" id="{BD725A94-F2DE-4534-BA09-BC49A9460C9B}"/>
              </a:ext>
            </a:extLst>
          </p:cNvPr>
          <p:cNvGrpSpPr/>
          <p:nvPr/>
        </p:nvGrpSpPr>
        <p:grpSpPr>
          <a:xfrm>
            <a:off x="1155941" y="3522750"/>
            <a:ext cx="1754568" cy="870503"/>
            <a:chOff x="7742163" y="2983865"/>
            <a:chExt cx="3816000" cy="870503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161BB0DD-C935-49EC-9868-6EC5166CD332}"/>
                </a:ext>
              </a:extLst>
            </p:cNvPr>
            <p:cNvSpPr txBox="1"/>
            <p:nvPr/>
          </p:nvSpPr>
          <p:spPr>
            <a:xfrm>
              <a:off x="7742163" y="2983865"/>
              <a:ext cx="3816000" cy="307777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E4017B95-82F2-43E7-ADCB-44384BC72852}"/>
                </a:ext>
              </a:extLst>
            </p:cNvPr>
            <p:cNvSpPr txBox="1"/>
            <p:nvPr/>
          </p:nvSpPr>
          <p:spPr>
            <a:xfrm>
              <a:off x="7742163" y="3254204"/>
              <a:ext cx="3816000" cy="600164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1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</a:t>
              </a:r>
            </a:p>
          </p:txBody>
        </p:sp>
      </p:grpSp>
      <p:grpSp>
        <p:nvGrpSpPr>
          <p:cNvPr id="10" name="그룹 5">
            <a:extLst>
              <a:ext uri="{FF2B5EF4-FFF2-40B4-BE49-F238E27FC236}">
                <a16:creationId xmlns:a16="http://schemas.microsoft.com/office/drawing/2014/main" xmlns="" id="{1FF633DA-5E57-4C65-A3E2-C2FF9B9E38A6}"/>
              </a:ext>
            </a:extLst>
          </p:cNvPr>
          <p:cNvGrpSpPr/>
          <p:nvPr/>
        </p:nvGrpSpPr>
        <p:grpSpPr>
          <a:xfrm>
            <a:off x="3173584" y="2398120"/>
            <a:ext cx="1754568" cy="870503"/>
            <a:chOff x="7742163" y="4121147"/>
            <a:chExt cx="3816000" cy="870503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A868131E-A270-4AD1-9BDC-7682199863DA}"/>
                </a:ext>
              </a:extLst>
            </p:cNvPr>
            <p:cNvSpPr txBox="1"/>
            <p:nvPr/>
          </p:nvSpPr>
          <p:spPr>
            <a:xfrm>
              <a:off x="7742163" y="4121147"/>
              <a:ext cx="3816000" cy="307777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FF9E6182-6603-498C-8BCB-93D96BB4DAB0}"/>
                </a:ext>
              </a:extLst>
            </p:cNvPr>
            <p:cNvSpPr txBox="1"/>
            <p:nvPr/>
          </p:nvSpPr>
          <p:spPr>
            <a:xfrm>
              <a:off x="7742163" y="4391486"/>
              <a:ext cx="3816000" cy="600164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1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</a:t>
              </a:r>
            </a:p>
          </p:txBody>
        </p:sp>
      </p:grpSp>
      <p:grpSp>
        <p:nvGrpSpPr>
          <p:cNvPr id="13" name="그룹 6">
            <a:extLst>
              <a:ext uri="{FF2B5EF4-FFF2-40B4-BE49-F238E27FC236}">
                <a16:creationId xmlns:a16="http://schemas.microsoft.com/office/drawing/2014/main" xmlns="" id="{9E6C6ABE-D8A9-46D6-A852-AA3FC114EF53}"/>
              </a:ext>
            </a:extLst>
          </p:cNvPr>
          <p:cNvGrpSpPr/>
          <p:nvPr/>
        </p:nvGrpSpPr>
        <p:grpSpPr>
          <a:xfrm>
            <a:off x="3173584" y="3522749"/>
            <a:ext cx="1754568" cy="870503"/>
            <a:chOff x="7742163" y="5269315"/>
            <a:chExt cx="3816000" cy="870503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FBD9E501-A396-441F-84A3-85615045A6EB}"/>
                </a:ext>
              </a:extLst>
            </p:cNvPr>
            <p:cNvSpPr txBox="1"/>
            <p:nvPr/>
          </p:nvSpPr>
          <p:spPr>
            <a:xfrm>
              <a:off x="7742163" y="5269315"/>
              <a:ext cx="3816000" cy="307777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3AFB1ED4-5BFF-4F7B-91EE-24A5A3603765}"/>
                </a:ext>
              </a:extLst>
            </p:cNvPr>
            <p:cNvSpPr txBox="1"/>
            <p:nvPr/>
          </p:nvSpPr>
          <p:spPr>
            <a:xfrm>
              <a:off x="7742163" y="5539654"/>
              <a:ext cx="3816000" cy="600164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1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1EC915B0-EC9B-4A0D-AA60-7306B32F1B64}"/>
              </a:ext>
            </a:extLst>
          </p:cNvPr>
          <p:cNvSpPr txBox="1"/>
          <p:nvPr/>
        </p:nvSpPr>
        <p:spPr>
          <a:xfrm>
            <a:off x="1155941" y="4717585"/>
            <a:ext cx="391256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1600" b="1" dirty="0" smtClean="0">
                <a:solidFill>
                  <a:schemeClr val="bg1"/>
                </a:solidFill>
                <a:cs typeface="Arial" pitchFamily="34" charset="0"/>
              </a:rPr>
              <a:t>PPT </a:t>
            </a:r>
            <a:r>
              <a:rPr lang="en-GB" altLang="ko-KR" sz="1600" b="1" dirty="0">
                <a:solidFill>
                  <a:schemeClr val="bg1"/>
                </a:solidFill>
                <a:cs typeface="Arial" pitchFamily="34" charset="0"/>
              </a:rPr>
              <a:t>Layout </a:t>
            </a:r>
            <a:r>
              <a:rPr lang="en-GB" altLang="ko-KR" sz="1600" dirty="0">
                <a:solidFill>
                  <a:schemeClr val="bg1"/>
                </a:solidFill>
                <a:cs typeface="Arial" pitchFamily="34" charset="0"/>
              </a:rPr>
              <a:t>Clean Text Slide for your Presentation. </a:t>
            </a:r>
            <a:r>
              <a:rPr lang="en-GB" altLang="ko-KR" sz="1600" dirty="0" smtClean="0">
                <a:solidFill>
                  <a:schemeClr val="bg1"/>
                </a:solidFill>
                <a:cs typeface="Arial" pitchFamily="34" charset="0"/>
              </a:rPr>
              <a:t>PPT </a:t>
            </a:r>
            <a:r>
              <a:rPr lang="en-GB" altLang="ko-KR" sz="1600" dirty="0">
                <a:solidFill>
                  <a:schemeClr val="bg1"/>
                </a:solidFill>
                <a:cs typeface="Arial" pitchFamily="34" charset="0"/>
              </a:rPr>
              <a:t>Layout Clean Text Slide for your Presentation.</a:t>
            </a:r>
          </a:p>
        </p:txBody>
      </p:sp>
    </p:spTree>
    <p:extLst>
      <p:ext uri="{BB962C8B-B14F-4D97-AF65-F5344CB8AC3E}">
        <p14:creationId xmlns:p14="http://schemas.microsoft.com/office/powerpoint/2010/main" val="14043395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2CCE077F-19B3-4021-AEA3-041CC327239E}"/>
              </a:ext>
            </a:extLst>
          </p:cNvPr>
          <p:cNvSpPr txBox="1"/>
          <p:nvPr/>
        </p:nvSpPr>
        <p:spPr>
          <a:xfrm>
            <a:off x="912676" y="1636599"/>
            <a:ext cx="35283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 Presentation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xmlns="" id="{ABE65F28-5EC3-4D52-8D32-1F9A39F4696B}"/>
              </a:ext>
            </a:extLst>
          </p:cNvPr>
          <p:cNvSpPr txBox="1"/>
          <p:nvPr/>
        </p:nvSpPr>
        <p:spPr>
          <a:xfrm>
            <a:off x="1723379" y="2972295"/>
            <a:ext cx="43845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Get a modern PowerPoint  Presentation that is beautifully designed. 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xmlns="" id="{F5838F3A-9DA5-471B-A0B6-C0DCA1788054}"/>
              </a:ext>
            </a:extLst>
          </p:cNvPr>
          <p:cNvSpPr txBox="1"/>
          <p:nvPr/>
        </p:nvSpPr>
        <p:spPr>
          <a:xfrm>
            <a:off x="1723379" y="4563342"/>
            <a:ext cx="43845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cs typeface="Arial" pitchFamily="34" charset="0"/>
              </a:rPr>
              <a:t>You can simply impress your audience and add a unique zing and appeal to your Presentations. Get a modern PowerPoint  Presentation that is beautifully designed. You can simply impress your audience and add a unique zing and appeal to your Presentations. Easy to change colors, photos and Text. </a:t>
            </a:r>
          </a:p>
          <a:p>
            <a:endParaRPr lang="en-US" altLang="ko-KR" sz="1200" dirty="0">
              <a:cs typeface="Arial" pitchFamily="34" charset="0"/>
            </a:endParaRPr>
          </a:p>
          <a:p>
            <a:r>
              <a:rPr lang="en-US" altLang="ko-KR" sz="1200" dirty="0">
                <a:cs typeface="Arial" pitchFamily="34" charset="0"/>
              </a:rPr>
              <a:t>Easy to change colors, photos and Text. 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xmlns="" id="{094F13B0-B682-4876-9E9E-2DE8ABD82E7F}"/>
              </a:ext>
            </a:extLst>
          </p:cNvPr>
          <p:cNvSpPr txBox="1"/>
          <p:nvPr/>
        </p:nvSpPr>
        <p:spPr>
          <a:xfrm>
            <a:off x="532486" y="2925937"/>
            <a:ext cx="1190893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2800" dirty="0">
                <a:solidFill>
                  <a:schemeClr val="accent4"/>
                </a:solidFill>
                <a:cs typeface="Arial" pitchFamily="34" charset="0"/>
              </a:rPr>
              <a:t>Good</a:t>
            </a:r>
            <a:endParaRPr lang="ko-KR" altLang="en-US" sz="28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xmlns="" id="{27C230DA-E46C-48A3-A9C6-963C852E4151}"/>
              </a:ext>
            </a:extLst>
          </p:cNvPr>
          <p:cNvSpPr txBox="1"/>
          <p:nvPr/>
        </p:nvSpPr>
        <p:spPr>
          <a:xfrm>
            <a:off x="532486" y="4540283"/>
            <a:ext cx="1190893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2800" dirty="0">
                <a:solidFill>
                  <a:schemeClr val="accent2"/>
                </a:solidFill>
                <a:cs typeface="Arial" pitchFamily="34" charset="0"/>
              </a:rPr>
              <a:t>Bad</a:t>
            </a:r>
            <a:endParaRPr lang="ko-KR" altLang="en-US" sz="2800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xmlns="" id="{27E4729A-5937-4D46-B887-D841D6D67736}"/>
              </a:ext>
            </a:extLst>
          </p:cNvPr>
          <p:cNvSpPr txBox="1"/>
          <p:nvPr/>
        </p:nvSpPr>
        <p:spPr>
          <a:xfrm>
            <a:off x="7729908" y="1285860"/>
            <a:ext cx="3126068" cy="18327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2800" dirty="0" smtClean="0">
                <a:solidFill>
                  <a:schemeClr val="accent2"/>
                </a:solidFill>
                <a:cs typeface="Arial" pitchFamily="34" charset="0"/>
              </a:rPr>
              <a:t>PPT</a:t>
            </a:r>
            <a:r>
              <a:rPr lang="en-GB" altLang="ko-KR" sz="2800" dirty="0" smtClean="0">
                <a:cs typeface="Arial" pitchFamily="34" charset="0"/>
              </a:rPr>
              <a:t> </a:t>
            </a:r>
            <a:r>
              <a:rPr lang="en-GB" altLang="ko-KR" sz="2800" dirty="0">
                <a:cs typeface="Arial" pitchFamily="34" charset="0"/>
              </a:rPr>
              <a:t>Layout</a:t>
            </a:r>
          </a:p>
          <a:p>
            <a:r>
              <a:rPr lang="en-GB" altLang="ko-KR" sz="2800" dirty="0">
                <a:cs typeface="Arial" pitchFamily="34" charset="0"/>
              </a:rPr>
              <a:t>Clean Text Slide for your Presentation</a:t>
            </a:r>
            <a:endParaRPr lang="ko-KR" altLang="en-US" sz="2800" dirty="0">
              <a:cs typeface="Arial" pitchFamily="34" charset="0"/>
            </a:endParaRPr>
          </a:p>
        </p:txBody>
      </p:sp>
      <p:sp>
        <p:nvSpPr>
          <p:cNvPr id="78" name="Freeform 10">
            <a:extLst>
              <a:ext uri="{FF2B5EF4-FFF2-40B4-BE49-F238E27FC236}">
                <a16:creationId xmlns:a16="http://schemas.microsoft.com/office/drawing/2014/main" xmlns="" id="{EBA6CA8A-D957-439E-A13D-F6CD0A462589}"/>
              </a:ext>
            </a:extLst>
          </p:cNvPr>
          <p:cNvSpPr/>
          <p:nvPr/>
        </p:nvSpPr>
        <p:spPr>
          <a:xfrm>
            <a:off x="-6166" y="3057186"/>
            <a:ext cx="9195511" cy="2366505"/>
          </a:xfrm>
          <a:custGeom>
            <a:avLst/>
            <a:gdLst>
              <a:gd name="connsiteX0" fmla="*/ 0 w 7344461"/>
              <a:gd name="connsiteY0" fmla="*/ 1843430 h 3489350"/>
              <a:gd name="connsiteX1" fmla="*/ 885139 w 7344461"/>
              <a:gd name="connsiteY1" fmla="*/ 1858061 h 3489350"/>
              <a:gd name="connsiteX2" fmla="*/ 994867 w 7344461"/>
              <a:gd name="connsiteY2" fmla="*/ 1316736 h 3489350"/>
              <a:gd name="connsiteX3" fmla="*/ 1338682 w 7344461"/>
              <a:gd name="connsiteY3" fmla="*/ 3489350 h 3489350"/>
              <a:gd name="connsiteX4" fmla="*/ 1609344 w 7344461"/>
              <a:gd name="connsiteY4" fmla="*/ 43891 h 3489350"/>
              <a:gd name="connsiteX5" fmla="*/ 1799539 w 7344461"/>
              <a:gd name="connsiteY5" fmla="*/ 2216505 h 3489350"/>
              <a:gd name="connsiteX6" fmla="*/ 2011680 w 7344461"/>
              <a:gd name="connsiteY6" fmla="*/ 1843430 h 3489350"/>
              <a:gd name="connsiteX7" fmla="*/ 3518611 w 7344461"/>
              <a:gd name="connsiteY7" fmla="*/ 1843430 h 3489350"/>
              <a:gd name="connsiteX8" fmla="*/ 2472538 w 7344461"/>
              <a:gd name="connsiteY8" fmla="*/ 409651 h 3489350"/>
              <a:gd name="connsiteX9" fmla="*/ 3160166 w 7344461"/>
              <a:gd name="connsiteY9" fmla="*/ 14630 h 3489350"/>
              <a:gd name="connsiteX10" fmla="*/ 3803904 w 7344461"/>
              <a:gd name="connsiteY10" fmla="*/ 387705 h 3489350"/>
              <a:gd name="connsiteX11" fmla="*/ 4462272 w 7344461"/>
              <a:gd name="connsiteY11" fmla="*/ 0 h 3489350"/>
              <a:gd name="connsiteX12" fmla="*/ 5113325 w 7344461"/>
              <a:gd name="connsiteY12" fmla="*/ 475488 h 3489350"/>
              <a:gd name="connsiteX13" fmla="*/ 4096512 w 7344461"/>
              <a:gd name="connsiteY13" fmla="*/ 1821485 h 3489350"/>
              <a:gd name="connsiteX14" fmla="*/ 5479085 w 7344461"/>
              <a:gd name="connsiteY14" fmla="*/ 1836115 h 3489350"/>
              <a:gd name="connsiteX15" fmla="*/ 5698541 w 7344461"/>
              <a:gd name="connsiteY15" fmla="*/ 2179929 h 3489350"/>
              <a:gd name="connsiteX16" fmla="*/ 5888736 w 7344461"/>
              <a:gd name="connsiteY16" fmla="*/ 29261 h 3489350"/>
              <a:gd name="connsiteX17" fmla="*/ 6166714 w 7344461"/>
              <a:gd name="connsiteY17" fmla="*/ 3489350 h 3489350"/>
              <a:gd name="connsiteX18" fmla="*/ 6510528 w 7344461"/>
              <a:gd name="connsiteY18" fmla="*/ 1331366 h 3489350"/>
              <a:gd name="connsiteX19" fmla="*/ 6620256 w 7344461"/>
              <a:gd name="connsiteY19" fmla="*/ 1916582 h 3489350"/>
              <a:gd name="connsiteX20" fmla="*/ 7344461 w 7344461"/>
              <a:gd name="connsiteY20" fmla="*/ 1865376 h 3489350"/>
              <a:gd name="connsiteX0" fmla="*/ 0 w 7344461"/>
              <a:gd name="connsiteY0" fmla="*/ 1865375 h 3489350"/>
              <a:gd name="connsiteX1" fmla="*/ 885139 w 7344461"/>
              <a:gd name="connsiteY1" fmla="*/ 1858061 h 3489350"/>
              <a:gd name="connsiteX2" fmla="*/ 994867 w 7344461"/>
              <a:gd name="connsiteY2" fmla="*/ 1316736 h 3489350"/>
              <a:gd name="connsiteX3" fmla="*/ 1338682 w 7344461"/>
              <a:gd name="connsiteY3" fmla="*/ 3489350 h 3489350"/>
              <a:gd name="connsiteX4" fmla="*/ 1609344 w 7344461"/>
              <a:gd name="connsiteY4" fmla="*/ 43891 h 3489350"/>
              <a:gd name="connsiteX5" fmla="*/ 1799539 w 7344461"/>
              <a:gd name="connsiteY5" fmla="*/ 2216505 h 3489350"/>
              <a:gd name="connsiteX6" fmla="*/ 2011680 w 7344461"/>
              <a:gd name="connsiteY6" fmla="*/ 1843430 h 3489350"/>
              <a:gd name="connsiteX7" fmla="*/ 3518611 w 7344461"/>
              <a:gd name="connsiteY7" fmla="*/ 1843430 h 3489350"/>
              <a:gd name="connsiteX8" fmla="*/ 2472538 w 7344461"/>
              <a:gd name="connsiteY8" fmla="*/ 409651 h 3489350"/>
              <a:gd name="connsiteX9" fmla="*/ 3160166 w 7344461"/>
              <a:gd name="connsiteY9" fmla="*/ 14630 h 3489350"/>
              <a:gd name="connsiteX10" fmla="*/ 3803904 w 7344461"/>
              <a:gd name="connsiteY10" fmla="*/ 387705 h 3489350"/>
              <a:gd name="connsiteX11" fmla="*/ 4462272 w 7344461"/>
              <a:gd name="connsiteY11" fmla="*/ 0 h 3489350"/>
              <a:gd name="connsiteX12" fmla="*/ 5113325 w 7344461"/>
              <a:gd name="connsiteY12" fmla="*/ 475488 h 3489350"/>
              <a:gd name="connsiteX13" fmla="*/ 4096512 w 7344461"/>
              <a:gd name="connsiteY13" fmla="*/ 1821485 h 3489350"/>
              <a:gd name="connsiteX14" fmla="*/ 5479085 w 7344461"/>
              <a:gd name="connsiteY14" fmla="*/ 1836115 h 3489350"/>
              <a:gd name="connsiteX15" fmla="*/ 5698541 w 7344461"/>
              <a:gd name="connsiteY15" fmla="*/ 2179929 h 3489350"/>
              <a:gd name="connsiteX16" fmla="*/ 5888736 w 7344461"/>
              <a:gd name="connsiteY16" fmla="*/ 29261 h 3489350"/>
              <a:gd name="connsiteX17" fmla="*/ 6166714 w 7344461"/>
              <a:gd name="connsiteY17" fmla="*/ 3489350 h 3489350"/>
              <a:gd name="connsiteX18" fmla="*/ 6510528 w 7344461"/>
              <a:gd name="connsiteY18" fmla="*/ 1331366 h 3489350"/>
              <a:gd name="connsiteX19" fmla="*/ 6620256 w 7344461"/>
              <a:gd name="connsiteY19" fmla="*/ 1916582 h 3489350"/>
              <a:gd name="connsiteX20" fmla="*/ 7344461 w 7344461"/>
              <a:gd name="connsiteY20" fmla="*/ 1865376 h 3489350"/>
              <a:gd name="connsiteX0" fmla="*/ 0 w 7344461"/>
              <a:gd name="connsiteY0" fmla="*/ 1865375 h 3489350"/>
              <a:gd name="connsiteX1" fmla="*/ 885139 w 7344461"/>
              <a:gd name="connsiteY1" fmla="*/ 1858061 h 3489350"/>
              <a:gd name="connsiteX2" fmla="*/ 994867 w 7344461"/>
              <a:gd name="connsiteY2" fmla="*/ 1316736 h 3489350"/>
              <a:gd name="connsiteX3" fmla="*/ 1338682 w 7344461"/>
              <a:gd name="connsiteY3" fmla="*/ 3489350 h 3489350"/>
              <a:gd name="connsiteX4" fmla="*/ 1609344 w 7344461"/>
              <a:gd name="connsiteY4" fmla="*/ 43891 h 3489350"/>
              <a:gd name="connsiteX5" fmla="*/ 1799539 w 7344461"/>
              <a:gd name="connsiteY5" fmla="*/ 2216505 h 3489350"/>
              <a:gd name="connsiteX6" fmla="*/ 2011680 w 7344461"/>
              <a:gd name="connsiteY6" fmla="*/ 1872691 h 3489350"/>
              <a:gd name="connsiteX7" fmla="*/ 3518611 w 7344461"/>
              <a:gd name="connsiteY7" fmla="*/ 1843430 h 3489350"/>
              <a:gd name="connsiteX8" fmla="*/ 2472538 w 7344461"/>
              <a:gd name="connsiteY8" fmla="*/ 409651 h 3489350"/>
              <a:gd name="connsiteX9" fmla="*/ 3160166 w 7344461"/>
              <a:gd name="connsiteY9" fmla="*/ 14630 h 3489350"/>
              <a:gd name="connsiteX10" fmla="*/ 3803904 w 7344461"/>
              <a:gd name="connsiteY10" fmla="*/ 387705 h 3489350"/>
              <a:gd name="connsiteX11" fmla="*/ 4462272 w 7344461"/>
              <a:gd name="connsiteY11" fmla="*/ 0 h 3489350"/>
              <a:gd name="connsiteX12" fmla="*/ 5113325 w 7344461"/>
              <a:gd name="connsiteY12" fmla="*/ 475488 h 3489350"/>
              <a:gd name="connsiteX13" fmla="*/ 4096512 w 7344461"/>
              <a:gd name="connsiteY13" fmla="*/ 1821485 h 3489350"/>
              <a:gd name="connsiteX14" fmla="*/ 5479085 w 7344461"/>
              <a:gd name="connsiteY14" fmla="*/ 1836115 h 3489350"/>
              <a:gd name="connsiteX15" fmla="*/ 5698541 w 7344461"/>
              <a:gd name="connsiteY15" fmla="*/ 2179929 h 3489350"/>
              <a:gd name="connsiteX16" fmla="*/ 5888736 w 7344461"/>
              <a:gd name="connsiteY16" fmla="*/ 29261 h 3489350"/>
              <a:gd name="connsiteX17" fmla="*/ 6166714 w 7344461"/>
              <a:gd name="connsiteY17" fmla="*/ 3489350 h 3489350"/>
              <a:gd name="connsiteX18" fmla="*/ 6510528 w 7344461"/>
              <a:gd name="connsiteY18" fmla="*/ 1331366 h 3489350"/>
              <a:gd name="connsiteX19" fmla="*/ 6620256 w 7344461"/>
              <a:gd name="connsiteY19" fmla="*/ 1916582 h 3489350"/>
              <a:gd name="connsiteX20" fmla="*/ 7344461 w 7344461"/>
              <a:gd name="connsiteY20" fmla="*/ 1865376 h 3489350"/>
              <a:gd name="connsiteX0" fmla="*/ 0 w 7344461"/>
              <a:gd name="connsiteY0" fmla="*/ 1865375 h 3489350"/>
              <a:gd name="connsiteX1" fmla="*/ 885139 w 7344461"/>
              <a:gd name="connsiteY1" fmla="*/ 1858061 h 3489350"/>
              <a:gd name="connsiteX2" fmla="*/ 994867 w 7344461"/>
              <a:gd name="connsiteY2" fmla="*/ 1316736 h 3489350"/>
              <a:gd name="connsiteX3" fmla="*/ 1338682 w 7344461"/>
              <a:gd name="connsiteY3" fmla="*/ 3489350 h 3489350"/>
              <a:gd name="connsiteX4" fmla="*/ 1609344 w 7344461"/>
              <a:gd name="connsiteY4" fmla="*/ 43891 h 3489350"/>
              <a:gd name="connsiteX5" fmla="*/ 1799539 w 7344461"/>
              <a:gd name="connsiteY5" fmla="*/ 2216505 h 3489350"/>
              <a:gd name="connsiteX6" fmla="*/ 2011680 w 7344461"/>
              <a:gd name="connsiteY6" fmla="*/ 1872691 h 3489350"/>
              <a:gd name="connsiteX7" fmla="*/ 2038831 w 7344461"/>
              <a:gd name="connsiteY7" fmla="*/ 1838381 h 3489350"/>
              <a:gd name="connsiteX8" fmla="*/ 3518611 w 7344461"/>
              <a:gd name="connsiteY8" fmla="*/ 1843430 h 3489350"/>
              <a:gd name="connsiteX9" fmla="*/ 2472538 w 7344461"/>
              <a:gd name="connsiteY9" fmla="*/ 409651 h 3489350"/>
              <a:gd name="connsiteX10" fmla="*/ 3160166 w 7344461"/>
              <a:gd name="connsiteY10" fmla="*/ 14630 h 3489350"/>
              <a:gd name="connsiteX11" fmla="*/ 3803904 w 7344461"/>
              <a:gd name="connsiteY11" fmla="*/ 387705 h 3489350"/>
              <a:gd name="connsiteX12" fmla="*/ 4462272 w 7344461"/>
              <a:gd name="connsiteY12" fmla="*/ 0 h 3489350"/>
              <a:gd name="connsiteX13" fmla="*/ 5113325 w 7344461"/>
              <a:gd name="connsiteY13" fmla="*/ 475488 h 3489350"/>
              <a:gd name="connsiteX14" fmla="*/ 4096512 w 7344461"/>
              <a:gd name="connsiteY14" fmla="*/ 1821485 h 3489350"/>
              <a:gd name="connsiteX15" fmla="*/ 5479085 w 7344461"/>
              <a:gd name="connsiteY15" fmla="*/ 1836115 h 3489350"/>
              <a:gd name="connsiteX16" fmla="*/ 5698541 w 7344461"/>
              <a:gd name="connsiteY16" fmla="*/ 2179929 h 3489350"/>
              <a:gd name="connsiteX17" fmla="*/ 5888736 w 7344461"/>
              <a:gd name="connsiteY17" fmla="*/ 29261 h 3489350"/>
              <a:gd name="connsiteX18" fmla="*/ 6166714 w 7344461"/>
              <a:gd name="connsiteY18" fmla="*/ 3489350 h 3489350"/>
              <a:gd name="connsiteX19" fmla="*/ 6510528 w 7344461"/>
              <a:gd name="connsiteY19" fmla="*/ 1331366 h 3489350"/>
              <a:gd name="connsiteX20" fmla="*/ 6620256 w 7344461"/>
              <a:gd name="connsiteY20" fmla="*/ 1916582 h 3489350"/>
              <a:gd name="connsiteX21" fmla="*/ 7344461 w 7344461"/>
              <a:gd name="connsiteY21" fmla="*/ 1865376 h 3489350"/>
              <a:gd name="connsiteX0" fmla="*/ 0 w 7344461"/>
              <a:gd name="connsiteY0" fmla="*/ 1865375 h 3489350"/>
              <a:gd name="connsiteX1" fmla="*/ 885139 w 7344461"/>
              <a:gd name="connsiteY1" fmla="*/ 1858061 h 3489350"/>
              <a:gd name="connsiteX2" fmla="*/ 994867 w 7344461"/>
              <a:gd name="connsiteY2" fmla="*/ 1316736 h 3489350"/>
              <a:gd name="connsiteX3" fmla="*/ 1338682 w 7344461"/>
              <a:gd name="connsiteY3" fmla="*/ 3489350 h 3489350"/>
              <a:gd name="connsiteX4" fmla="*/ 1609344 w 7344461"/>
              <a:gd name="connsiteY4" fmla="*/ 43891 h 3489350"/>
              <a:gd name="connsiteX5" fmla="*/ 1799539 w 7344461"/>
              <a:gd name="connsiteY5" fmla="*/ 2216505 h 3489350"/>
              <a:gd name="connsiteX6" fmla="*/ 2011680 w 7344461"/>
              <a:gd name="connsiteY6" fmla="*/ 1872691 h 3489350"/>
              <a:gd name="connsiteX7" fmla="*/ 2038831 w 7344461"/>
              <a:gd name="connsiteY7" fmla="*/ 1838381 h 3489350"/>
              <a:gd name="connsiteX8" fmla="*/ 3518611 w 7344461"/>
              <a:gd name="connsiteY8" fmla="*/ 1843430 h 3489350"/>
              <a:gd name="connsiteX9" fmla="*/ 3501871 w 7344461"/>
              <a:gd name="connsiteY9" fmla="*/ 1845697 h 3489350"/>
              <a:gd name="connsiteX10" fmla="*/ 2472538 w 7344461"/>
              <a:gd name="connsiteY10" fmla="*/ 409651 h 3489350"/>
              <a:gd name="connsiteX11" fmla="*/ 3160166 w 7344461"/>
              <a:gd name="connsiteY11" fmla="*/ 14630 h 3489350"/>
              <a:gd name="connsiteX12" fmla="*/ 3803904 w 7344461"/>
              <a:gd name="connsiteY12" fmla="*/ 387705 h 3489350"/>
              <a:gd name="connsiteX13" fmla="*/ 4462272 w 7344461"/>
              <a:gd name="connsiteY13" fmla="*/ 0 h 3489350"/>
              <a:gd name="connsiteX14" fmla="*/ 5113325 w 7344461"/>
              <a:gd name="connsiteY14" fmla="*/ 475488 h 3489350"/>
              <a:gd name="connsiteX15" fmla="*/ 4096512 w 7344461"/>
              <a:gd name="connsiteY15" fmla="*/ 1821485 h 3489350"/>
              <a:gd name="connsiteX16" fmla="*/ 5479085 w 7344461"/>
              <a:gd name="connsiteY16" fmla="*/ 1836115 h 3489350"/>
              <a:gd name="connsiteX17" fmla="*/ 5698541 w 7344461"/>
              <a:gd name="connsiteY17" fmla="*/ 2179929 h 3489350"/>
              <a:gd name="connsiteX18" fmla="*/ 5888736 w 7344461"/>
              <a:gd name="connsiteY18" fmla="*/ 29261 h 3489350"/>
              <a:gd name="connsiteX19" fmla="*/ 6166714 w 7344461"/>
              <a:gd name="connsiteY19" fmla="*/ 3489350 h 3489350"/>
              <a:gd name="connsiteX20" fmla="*/ 6510528 w 7344461"/>
              <a:gd name="connsiteY20" fmla="*/ 1331366 h 3489350"/>
              <a:gd name="connsiteX21" fmla="*/ 6620256 w 7344461"/>
              <a:gd name="connsiteY21" fmla="*/ 1916582 h 3489350"/>
              <a:gd name="connsiteX22" fmla="*/ 7344461 w 7344461"/>
              <a:gd name="connsiteY22" fmla="*/ 1865376 h 3489350"/>
              <a:gd name="connsiteX0" fmla="*/ 0 w 7344461"/>
              <a:gd name="connsiteY0" fmla="*/ 1865375 h 3489350"/>
              <a:gd name="connsiteX1" fmla="*/ 885139 w 7344461"/>
              <a:gd name="connsiteY1" fmla="*/ 1858061 h 3489350"/>
              <a:gd name="connsiteX2" fmla="*/ 994867 w 7344461"/>
              <a:gd name="connsiteY2" fmla="*/ 1316736 h 3489350"/>
              <a:gd name="connsiteX3" fmla="*/ 1338682 w 7344461"/>
              <a:gd name="connsiteY3" fmla="*/ 3489350 h 3489350"/>
              <a:gd name="connsiteX4" fmla="*/ 1609344 w 7344461"/>
              <a:gd name="connsiteY4" fmla="*/ 43891 h 3489350"/>
              <a:gd name="connsiteX5" fmla="*/ 1799539 w 7344461"/>
              <a:gd name="connsiteY5" fmla="*/ 2216505 h 3489350"/>
              <a:gd name="connsiteX6" fmla="*/ 2011680 w 7344461"/>
              <a:gd name="connsiteY6" fmla="*/ 1872691 h 3489350"/>
              <a:gd name="connsiteX7" fmla="*/ 2038831 w 7344461"/>
              <a:gd name="connsiteY7" fmla="*/ 1838381 h 3489350"/>
              <a:gd name="connsiteX8" fmla="*/ 3518611 w 7344461"/>
              <a:gd name="connsiteY8" fmla="*/ 1843430 h 3489350"/>
              <a:gd name="connsiteX9" fmla="*/ 3501871 w 7344461"/>
              <a:gd name="connsiteY9" fmla="*/ 1845697 h 3489350"/>
              <a:gd name="connsiteX10" fmla="*/ 2472538 w 7344461"/>
              <a:gd name="connsiteY10" fmla="*/ 409651 h 3489350"/>
              <a:gd name="connsiteX11" fmla="*/ 3160166 w 7344461"/>
              <a:gd name="connsiteY11" fmla="*/ 14630 h 3489350"/>
              <a:gd name="connsiteX12" fmla="*/ 3803904 w 7344461"/>
              <a:gd name="connsiteY12" fmla="*/ 387705 h 3489350"/>
              <a:gd name="connsiteX13" fmla="*/ 4462272 w 7344461"/>
              <a:gd name="connsiteY13" fmla="*/ 0 h 3489350"/>
              <a:gd name="connsiteX14" fmla="*/ 5113325 w 7344461"/>
              <a:gd name="connsiteY14" fmla="*/ 475488 h 3489350"/>
              <a:gd name="connsiteX15" fmla="*/ 4089196 w 7344461"/>
              <a:gd name="connsiteY15" fmla="*/ 1843431 h 3489350"/>
              <a:gd name="connsiteX16" fmla="*/ 5479085 w 7344461"/>
              <a:gd name="connsiteY16" fmla="*/ 1836115 h 3489350"/>
              <a:gd name="connsiteX17" fmla="*/ 5698541 w 7344461"/>
              <a:gd name="connsiteY17" fmla="*/ 2179929 h 3489350"/>
              <a:gd name="connsiteX18" fmla="*/ 5888736 w 7344461"/>
              <a:gd name="connsiteY18" fmla="*/ 29261 h 3489350"/>
              <a:gd name="connsiteX19" fmla="*/ 6166714 w 7344461"/>
              <a:gd name="connsiteY19" fmla="*/ 3489350 h 3489350"/>
              <a:gd name="connsiteX20" fmla="*/ 6510528 w 7344461"/>
              <a:gd name="connsiteY20" fmla="*/ 1331366 h 3489350"/>
              <a:gd name="connsiteX21" fmla="*/ 6620256 w 7344461"/>
              <a:gd name="connsiteY21" fmla="*/ 1916582 h 3489350"/>
              <a:gd name="connsiteX22" fmla="*/ 7344461 w 7344461"/>
              <a:gd name="connsiteY22" fmla="*/ 1865376 h 3489350"/>
              <a:gd name="connsiteX0" fmla="*/ 0 w 7344461"/>
              <a:gd name="connsiteY0" fmla="*/ 1865375 h 3489350"/>
              <a:gd name="connsiteX1" fmla="*/ 885139 w 7344461"/>
              <a:gd name="connsiteY1" fmla="*/ 1858061 h 3489350"/>
              <a:gd name="connsiteX2" fmla="*/ 994867 w 7344461"/>
              <a:gd name="connsiteY2" fmla="*/ 1316736 h 3489350"/>
              <a:gd name="connsiteX3" fmla="*/ 1338682 w 7344461"/>
              <a:gd name="connsiteY3" fmla="*/ 3489350 h 3489350"/>
              <a:gd name="connsiteX4" fmla="*/ 1609344 w 7344461"/>
              <a:gd name="connsiteY4" fmla="*/ 43891 h 3489350"/>
              <a:gd name="connsiteX5" fmla="*/ 1799539 w 7344461"/>
              <a:gd name="connsiteY5" fmla="*/ 2216505 h 3489350"/>
              <a:gd name="connsiteX6" fmla="*/ 2011680 w 7344461"/>
              <a:gd name="connsiteY6" fmla="*/ 1872691 h 3489350"/>
              <a:gd name="connsiteX7" fmla="*/ 2038831 w 7344461"/>
              <a:gd name="connsiteY7" fmla="*/ 1838381 h 3489350"/>
              <a:gd name="connsiteX8" fmla="*/ 3518611 w 7344461"/>
              <a:gd name="connsiteY8" fmla="*/ 1843430 h 3489350"/>
              <a:gd name="connsiteX9" fmla="*/ 3501871 w 7344461"/>
              <a:gd name="connsiteY9" fmla="*/ 1845697 h 3489350"/>
              <a:gd name="connsiteX10" fmla="*/ 2472538 w 7344461"/>
              <a:gd name="connsiteY10" fmla="*/ 409651 h 3489350"/>
              <a:gd name="connsiteX11" fmla="*/ 3160166 w 7344461"/>
              <a:gd name="connsiteY11" fmla="*/ 14630 h 3489350"/>
              <a:gd name="connsiteX12" fmla="*/ 3803904 w 7344461"/>
              <a:gd name="connsiteY12" fmla="*/ 387705 h 3489350"/>
              <a:gd name="connsiteX13" fmla="*/ 4462272 w 7344461"/>
              <a:gd name="connsiteY13" fmla="*/ 0 h 3489350"/>
              <a:gd name="connsiteX14" fmla="*/ 5113325 w 7344461"/>
              <a:gd name="connsiteY14" fmla="*/ 475488 h 3489350"/>
              <a:gd name="connsiteX15" fmla="*/ 4089196 w 7344461"/>
              <a:gd name="connsiteY15" fmla="*/ 1843431 h 3489350"/>
              <a:gd name="connsiteX16" fmla="*/ 5479085 w 7344461"/>
              <a:gd name="connsiteY16" fmla="*/ 1865376 h 3489350"/>
              <a:gd name="connsiteX17" fmla="*/ 5698541 w 7344461"/>
              <a:gd name="connsiteY17" fmla="*/ 2179929 h 3489350"/>
              <a:gd name="connsiteX18" fmla="*/ 5888736 w 7344461"/>
              <a:gd name="connsiteY18" fmla="*/ 29261 h 3489350"/>
              <a:gd name="connsiteX19" fmla="*/ 6166714 w 7344461"/>
              <a:gd name="connsiteY19" fmla="*/ 3489350 h 3489350"/>
              <a:gd name="connsiteX20" fmla="*/ 6510528 w 7344461"/>
              <a:gd name="connsiteY20" fmla="*/ 1331366 h 3489350"/>
              <a:gd name="connsiteX21" fmla="*/ 6620256 w 7344461"/>
              <a:gd name="connsiteY21" fmla="*/ 1916582 h 3489350"/>
              <a:gd name="connsiteX22" fmla="*/ 7344461 w 7344461"/>
              <a:gd name="connsiteY22" fmla="*/ 1865376 h 3489350"/>
              <a:gd name="connsiteX0" fmla="*/ 0 w 7344461"/>
              <a:gd name="connsiteY0" fmla="*/ 1865375 h 3489350"/>
              <a:gd name="connsiteX1" fmla="*/ 885139 w 7344461"/>
              <a:gd name="connsiteY1" fmla="*/ 1858061 h 3489350"/>
              <a:gd name="connsiteX2" fmla="*/ 994867 w 7344461"/>
              <a:gd name="connsiteY2" fmla="*/ 1316736 h 3489350"/>
              <a:gd name="connsiteX3" fmla="*/ 1338682 w 7344461"/>
              <a:gd name="connsiteY3" fmla="*/ 3489350 h 3489350"/>
              <a:gd name="connsiteX4" fmla="*/ 1609344 w 7344461"/>
              <a:gd name="connsiteY4" fmla="*/ 43891 h 3489350"/>
              <a:gd name="connsiteX5" fmla="*/ 1799539 w 7344461"/>
              <a:gd name="connsiteY5" fmla="*/ 2216505 h 3489350"/>
              <a:gd name="connsiteX6" fmla="*/ 2011680 w 7344461"/>
              <a:gd name="connsiteY6" fmla="*/ 1872691 h 3489350"/>
              <a:gd name="connsiteX7" fmla="*/ 2038831 w 7344461"/>
              <a:gd name="connsiteY7" fmla="*/ 1838381 h 3489350"/>
              <a:gd name="connsiteX8" fmla="*/ 3518611 w 7344461"/>
              <a:gd name="connsiteY8" fmla="*/ 1843430 h 3489350"/>
              <a:gd name="connsiteX9" fmla="*/ 3501871 w 7344461"/>
              <a:gd name="connsiteY9" fmla="*/ 1845697 h 3489350"/>
              <a:gd name="connsiteX10" fmla="*/ 2472538 w 7344461"/>
              <a:gd name="connsiteY10" fmla="*/ 409651 h 3489350"/>
              <a:gd name="connsiteX11" fmla="*/ 3160166 w 7344461"/>
              <a:gd name="connsiteY11" fmla="*/ 14630 h 3489350"/>
              <a:gd name="connsiteX12" fmla="*/ 3803904 w 7344461"/>
              <a:gd name="connsiteY12" fmla="*/ 387705 h 3489350"/>
              <a:gd name="connsiteX13" fmla="*/ 4462272 w 7344461"/>
              <a:gd name="connsiteY13" fmla="*/ 0 h 3489350"/>
              <a:gd name="connsiteX14" fmla="*/ 5113325 w 7344461"/>
              <a:gd name="connsiteY14" fmla="*/ 475488 h 3489350"/>
              <a:gd name="connsiteX15" fmla="*/ 4089196 w 7344461"/>
              <a:gd name="connsiteY15" fmla="*/ 1843431 h 3489350"/>
              <a:gd name="connsiteX16" fmla="*/ 5479085 w 7344461"/>
              <a:gd name="connsiteY16" fmla="*/ 1865376 h 3489350"/>
              <a:gd name="connsiteX17" fmla="*/ 5498920 w 7344461"/>
              <a:gd name="connsiteY17" fmla="*/ 1860327 h 3489350"/>
              <a:gd name="connsiteX18" fmla="*/ 5698541 w 7344461"/>
              <a:gd name="connsiteY18" fmla="*/ 2179929 h 3489350"/>
              <a:gd name="connsiteX19" fmla="*/ 5888736 w 7344461"/>
              <a:gd name="connsiteY19" fmla="*/ 29261 h 3489350"/>
              <a:gd name="connsiteX20" fmla="*/ 6166714 w 7344461"/>
              <a:gd name="connsiteY20" fmla="*/ 3489350 h 3489350"/>
              <a:gd name="connsiteX21" fmla="*/ 6510528 w 7344461"/>
              <a:gd name="connsiteY21" fmla="*/ 1331366 h 3489350"/>
              <a:gd name="connsiteX22" fmla="*/ 6620256 w 7344461"/>
              <a:gd name="connsiteY22" fmla="*/ 1916582 h 3489350"/>
              <a:gd name="connsiteX23" fmla="*/ 7344461 w 7344461"/>
              <a:gd name="connsiteY23" fmla="*/ 1865376 h 3489350"/>
              <a:gd name="connsiteX0" fmla="*/ 0 w 7344461"/>
              <a:gd name="connsiteY0" fmla="*/ 1865375 h 3489350"/>
              <a:gd name="connsiteX1" fmla="*/ 885139 w 7344461"/>
              <a:gd name="connsiteY1" fmla="*/ 1858061 h 3489350"/>
              <a:gd name="connsiteX2" fmla="*/ 994867 w 7344461"/>
              <a:gd name="connsiteY2" fmla="*/ 1316736 h 3489350"/>
              <a:gd name="connsiteX3" fmla="*/ 1338682 w 7344461"/>
              <a:gd name="connsiteY3" fmla="*/ 3489350 h 3489350"/>
              <a:gd name="connsiteX4" fmla="*/ 1609344 w 7344461"/>
              <a:gd name="connsiteY4" fmla="*/ 43891 h 3489350"/>
              <a:gd name="connsiteX5" fmla="*/ 1799539 w 7344461"/>
              <a:gd name="connsiteY5" fmla="*/ 2216505 h 3489350"/>
              <a:gd name="connsiteX6" fmla="*/ 2011680 w 7344461"/>
              <a:gd name="connsiteY6" fmla="*/ 1872691 h 3489350"/>
              <a:gd name="connsiteX7" fmla="*/ 2038831 w 7344461"/>
              <a:gd name="connsiteY7" fmla="*/ 1838381 h 3489350"/>
              <a:gd name="connsiteX8" fmla="*/ 3518611 w 7344461"/>
              <a:gd name="connsiteY8" fmla="*/ 1843430 h 3489350"/>
              <a:gd name="connsiteX9" fmla="*/ 3501871 w 7344461"/>
              <a:gd name="connsiteY9" fmla="*/ 1845697 h 3489350"/>
              <a:gd name="connsiteX10" fmla="*/ 2472538 w 7344461"/>
              <a:gd name="connsiteY10" fmla="*/ 409651 h 3489350"/>
              <a:gd name="connsiteX11" fmla="*/ 3160166 w 7344461"/>
              <a:gd name="connsiteY11" fmla="*/ 14630 h 3489350"/>
              <a:gd name="connsiteX12" fmla="*/ 3803904 w 7344461"/>
              <a:gd name="connsiteY12" fmla="*/ 387705 h 3489350"/>
              <a:gd name="connsiteX13" fmla="*/ 4462272 w 7344461"/>
              <a:gd name="connsiteY13" fmla="*/ 0 h 3489350"/>
              <a:gd name="connsiteX14" fmla="*/ 5113325 w 7344461"/>
              <a:gd name="connsiteY14" fmla="*/ 475488 h 3489350"/>
              <a:gd name="connsiteX15" fmla="*/ 4089196 w 7344461"/>
              <a:gd name="connsiteY15" fmla="*/ 1843431 h 3489350"/>
              <a:gd name="connsiteX16" fmla="*/ 5479085 w 7344461"/>
              <a:gd name="connsiteY16" fmla="*/ 1865376 h 3489350"/>
              <a:gd name="connsiteX17" fmla="*/ 5498920 w 7344461"/>
              <a:gd name="connsiteY17" fmla="*/ 1860327 h 3489350"/>
              <a:gd name="connsiteX18" fmla="*/ 5698541 w 7344461"/>
              <a:gd name="connsiteY18" fmla="*/ 2179929 h 3489350"/>
              <a:gd name="connsiteX19" fmla="*/ 5888736 w 7344461"/>
              <a:gd name="connsiteY19" fmla="*/ 29261 h 3489350"/>
              <a:gd name="connsiteX20" fmla="*/ 6166714 w 7344461"/>
              <a:gd name="connsiteY20" fmla="*/ 3489350 h 3489350"/>
              <a:gd name="connsiteX21" fmla="*/ 6510528 w 7344461"/>
              <a:gd name="connsiteY21" fmla="*/ 1331366 h 3489350"/>
              <a:gd name="connsiteX22" fmla="*/ 6620256 w 7344461"/>
              <a:gd name="connsiteY22" fmla="*/ 1880006 h 3489350"/>
              <a:gd name="connsiteX23" fmla="*/ 7344461 w 7344461"/>
              <a:gd name="connsiteY23" fmla="*/ 1865376 h 3489350"/>
              <a:gd name="connsiteX0" fmla="*/ 0 w 7366407"/>
              <a:gd name="connsiteY0" fmla="*/ 1865375 h 3489350"/>
              <a:gd name="connsiteX1" fmla="*/ 885139 w 7366407"/>
              <a:gd name="connsiteY1" fmla="*/ 1858061 h 3489350"/>
              <a:gd name="connsiteX2" fmla="*/ 994867 w 7366407"/>
              <a:gd name="connsiteY2" fmla="*/ 1316736 h 3489350"/>
              <a:gd name="connsiteX3" fmla="*/ 1338682 w 7366407"/>
              <a:gd name="connsiteY3" fmla="*/ 3489350 h 3489350"/>
              <a:gd name="connsiteX4" fmla="*/ 1609344 w 7366407"/>
              <a:gd name="connsiteY4" fmla="*/ 43891 h 3489350"/>
              <a:gd name="connsiteX5" fmla="*/ 1799539 w 7366407"/>
              <a:gd name="connsiteY5" fmla="*/ 2216505 h 3489350"/>
              <a:gd name="connsiteX6" fmla="*/ 2011680 w 7366407"/>
              <a:gd name="connsiteY6" fmla="*/ 1872691 h 3489350"/>
              <a:gd name="connsiteX7" fmla="*/ 2038831 w 7366407"/>
              <a:gd name="connsiteY7" fmla="*/ 1838381 h 3489350"/>
              <a:gd name="connsiteX8" fmla="*/ 3518611 w 7366407"/>
              <a:gd name="connsiteY8" fmla="*/ 1843430 h 3489350"/>
              <a:gd name="connsiteX9" fmla="*/ 3501871 w 7366407"/>
              <a:gd name="connsiteY9" fmla="*/ 1845697 h 3489350"/>
              <a:gd name="connsiteX10" fmla="*/ 2472538 w 7366407"/>
              <a:gd name="connsiteY10" fmla="*/ 409651 h 3489350"/>
              <a:gd name="connsiteX11" fmla="*/ 3160166 w 7366407"/>
              <a:gd name="connsiteY11" fmla="*/ 14630 h 3489350"/>
              <a:gd name="connsiteX12" fmla="*/ 3803904 w 7366407"/>
              <a:gd name="connsiteY12" fmla="*/ 387705 h 3489350"/>
              <a:gd name="connsiteX13" fmla="*/ 4462272 w 7366407"/>
              <a:gd name="connsiteY13" fmla="*/ 0 h 3489350"/>
              <a:gd name="connsiteX14" fmla="*/ 5113325 w 7366407"/>
              <a:gd name="connsiteY14" fmla="*/ 475488 h 3489350"/>
              <a:gd name="connsiteX15" fmla="*/ 4089196 w 7366407"/>
              <a:gd name="connsiteY15" fmla="*/ 1843431 h 3489350"/>
              <a:gd name="connsiteX16" fmla="*/ 5479085 w 7366407"/>
              <a:gd name="connsiteY16" fmla="*/ 1865376 h 3489350"/>
              <a:gd name="connsiteX17" fmla="*/ 5498920 w 7366407"/>
              <a:gd name="connsiteY17" fmla="*/ 1860327 h 3489350"/>
              <a:gd name="connsiteX18" fmla="*/ 5698541 w 7366407"/>
              <a:gd name="connsiteY18" fmla="*/ 2179929 h 3489350"/>
              <a:gd name="connsiteX19" fmla="*/ 5888736 w 7366407"/>
              <a:gd name="connsiteY19" fmla="*/ 29261 h 3489350"/>
              <a:gd name="connsiteX20" fmla="*/ 6166714 w 7366407"/>
              <a:gd name="connsiteY20" fmla="*/ 3489350 h 3489350"/>
              <a:gd name="connsiteX21" fmla="*/ 6510528 w 7366407"/>
              <a:gd name="connsiteY21" fmla="*/ 1331366 h 3489350"/>
              <a:gd name="connsiteX22" fmla="*/ 6620256 w 7366407"/>
              <a:gd name="connsiteY22" fmla="*/ 1880006 h 3489350"/>
              <a:gd name="connsiteX23" fmla="*/ 7366407 w 7366407"/>
              <a:gd name="connsiteY23" fmla="*/ 1887322 h 3489350"/>
              <a:gd name="connsiteX0" fmla="*/ 0 w 7366407"/>
              <a:gd name="connsiteY0" fmla="*/ 1865375 h 3489350"/>
              <a:gd name="connsiteX1" fmla="*/ 885139 w 7366407"/>
              <a:gd name="connsiteY1" fmla="*/ 1858061 h 3489350"/>
              <a:gd name="connsiteX2" fmla="*/ 1009498 w 7366407"/>
              <a:gd name="connsiteY2" fmla="*/ 1228954 h 3489350"/>
              <a:gd name="connsiteX3" fmla="*/ 1338682 w 7366407"/>
              <a:gd name="connsiteY3" fmla="*/ 3489350 h 3489350"/>
              <a:gd name="connsiteX4" fmla="*/ 1609344 w 7366407"/>
              <a:gd name="connsiteY4" fmla="*/ 43891 h 3489350"/>
              <a:gd name="connsiteX5" fmla="*/ 1799539 w 7366407"/>
              <a:gd name="connsiteY5" fmla="*/ 2216505 h 3489350"/>
              <a:gd name="connsiteX6" fmla="*/ 2011680 w 7366407"/>
              <a:gd name="connsiteY6" fmla="*/ 1872691 h 3489350"/>
              <a:gd name="connsiteX7" fmla="*/ 2038831 w 7366407"/>
              <a:gd name="connsiteY7" fmla="*/ 1838381 h 3489350"/>
              <a:gd name="connsiteX8" fmla="*/ 3518611 w 7366407"/>
              <a:gd name="connsiteY8" fmla="*/ 1843430 h 3489350"/>
              <a:gd name="connsiteX9" fmla="*/ 3501871 w 7366407"/>
              <a:gd name="connsiteY9" fmla="*/ 1845697 h 3489350"/>
              <a:gd name="connsiteX10" fmla="*/ 2472538 w 7366407"/>
              <a:gd name="connsiteY10" fmla="*/ 409651 h 3489350"/>
              <a:gd name="connsiteX11" fmla="*/ 3160166 w 7366407"/>
              <a:gd name="connsiteY11" fmla="*/ 14630 h 3489350"/>
              <a:gd name="connsiteX12" fmla="*/ 3803904 w 7366407"/>
              <a:gd name="connsiteY12" fmla="*/ 387705 h 3489350"/>
              <a:gd name="connsiteX13" fmla="*/ 4462272 w 7366407"/>
              <a:gd name="connsiteY13" fmla="*/ 0 h 3489350"/>
              <a:gd name="connsiteX14" fmla="*/ 5113325 w 7366407"/>
              <a:gd name="connsiteY14" fmla="*/ 475488 h 3489350"/>
              <a:gd name="connsiteX15" fmla="*/ 4089196 w 7366407"/>
              <a:gd name="connsiteY15" fmla="*/ 1843431 h 3489350"/>
              <a:gd name="connsiteX16" fmla="*/ 5479085 w 7366407"/>
              <a:gd name="connsiteY16" fmla="*/ 1865376 h 3489350"/>
              <a:gd name="connsiteX17" fmla="*/ 5498920 w 7366407"/>
              <a:gd name="connsiteY17" fmla="*/ 1860327 h 3489350"/>
              <a:gd name="connsiteX18" fmla="*/ 5698541 w 7366407"/>
              <a:gd name="connsiteY18" fmla="*/ 2179929 h 3489350"/>
              <a:gd name="connsiteX19" fmla="*/ 5888736 w 7366407"/>
              <a:gd name="connsiteY19" fmla="*/ 29261 h 3489350"/>
              <a:gd name="connsiteX20" fmla="*/ 6166714 w 7366407"/>
              <a:gd name="connsiteY20" fmla="*/ 3489350 h 3489350"/>
              <a:gd name="connsiteX21" fmla="*/ 6510528 w 7366407"/>
              <a:gd name="connsiteY21" fmla="*/ 1331366 h 3489350"/>
              <a:gd name="connsiteX22" fmla="*/ 6620256 w 7366407"/>
              <a:gd name="connsiteY22" fmla="*/ 1880006 h 3489350"/>
              <a:gd name="connsiteX23" fmla="*/ 7366407 w 7366407"/>
              <a:gd name="connsiteY23" fmla="*/ 1887322 h 3489350"/>
              <a:gd name="connsiteX0" fmla="*/ 0 w 7366407"/>
              <a:gd name="connsiteY0" fmla="*/ 1865375 h 3555187"/>
              <a:gd name="connsiteX1" fmla="*/ 885139 w 7366407"/>
              <a:gd name="connsiteY1" fmla="*/ 1858061 h 3555187"/>
              <a:gd name="connsiteX2" fmla="*/ 1009498 w 7366407"/>
              <a:gd name="connsiteY2" fmla="*/ 1228954 h 3555187"/>
              <a:gd name="connsiteX3" fmla="*/ 1294790 w 7366407"/>
              <a:gd name="connsiteY3" fmla="*/ 3555187 h 3555187"/>
              <a:gd name="connsiteX4" fmla="*/ 1609344 w 7366407"/>
              <a:gd name="connsiteY4" fmla="*/ 43891 h 3555187"/>
              <a:gd name="connsiteX5" fmla="*/ 1799539 w 7366407"/>
              <a:gd name="connsiteY5" fmla="*/ 2216505 h 3555187"/>
              <a:gd name="connsiteX6" fmla="*/ 2011680 w 7366407"/>
              <a:gd name="connsiteY6" fmla="*/ 1872691 h 3555187"/>
              <a:gd name="connsiteX7" fmla="*/ 2038831 w 7366407"/>
              <a:gd name="connsiteY7" fmla="*/ 1838381 h 3555187"/>
              <a:gd name="connsiteX8" fmla="*/ 3518611 w 7366407"/>
              <a:gd name="connsiteY8" fmla="*/ 1843430 h 3555187"/>
              <a:gd name="connsiteX9" fmla="*/ 3501871 w 7366407"/>
              <a:gd name="connsiteY9" fmla="*/ 1845697 h 3555187"/>
              <a:gd name="connsiteX10" fmla="*/ 2472538 w 7366407"/>
              <a:gd name="connsiteY10" fmla="*/ 409651 h 3555187"/>
              <a:gd name="connsiteX11" fmla="*/ 3160166 w 7366407"/>
              <a:gd name="connsiteY11" fmla="*/ 14630 h 3555187"/>
              <a:gd name="connsiteX12" fmla="*/ 3803904 w 7366407"/>
              <a:gd name="connsiteY12" fmla="*/ 387705 h 3555187"/>
              <a:gd name="connsiteX13" fmla="*/ 4462272 w 7366407"/>
              <a:gd name="connsiteY13" fmla="*/ 0 h 3555187"/>
              <a:gd name="connsiteX14" fmla="*/ 5113325 w 7366407"/>
              <a:gd name="connsiteY14" fmla="*/ 475488 h 3555187"/>
              <a:gd name="connsiteX15" fmla="*/ 4089196 w 7366407"/>
              <a:gd name="connsiteY15" fmla="*/ 1843431 h 3555187"/>
              <a:gd name="connsiteX16" fmla="*/ 5479085 w 7366407"/>
              <a:gd name="connsiteY16" fmla="*/ 1865376 h 3555187"/>
              <a:gd name="connsiteX17" fmla="*/ 5498920 w 7366407"/>
              <a:gd name="connsiteY17" fmla="*/ 1860327 h 3555187"/>
              <a:gd name="connsiteX18" fmla="*/ 5698541 w 7366407"/>
              <a:gd name="connsiteY18" fmla="*/ 2179929 h 3555187"/>
              <a:gd name="connsiteX19" fmla="*/ 5888736 w 7366407"/>
              <a:gd name="connsiteY19" fmla="*/ 29261 h 3555187"/>
              <a:gd name="connsiteX20" fmla="*/ 6166714 w 7366407"/>
              <a:gd name="connsiteY20" fmla="*/ 3489350 h 3555187"/>
              <a:gd name="connsiteX21" fmla="*/ 6510528 w 7366407"/>
              <a:gd name="connsiteY21" fmla="*/ 1331366 h 3555187"/>
              <a:gd name="connsiteX22" fmla="*/ 6620256 w 7366407"/>
              <a:gd name="connsiteY22" fmla="*/ 1880006 h 3555187"/>
              <a:gd name="connsiteX23" fmla="*/ 7366407 w 7366407"/>
              <a:gd name="connsiteY23" fmla="*/ 1887322 h 3555187"/>
              <a:gd name="connsiteX0" fmla="*/ 0 w 7366407"/>
              <a:gd name="connsiteY0" fmla="*/ 1865375 h 3555187"/>
              <a:gd name="connsiteX1" fmla="*/ 885139 w 7366407"/>
              <a:gd name="connsiteY1" fmla="*/ 1858061 h 3555187"/>
              <a:gd name="connsiteX2" fmla="*/ 1009498 w 7366407"/>
              <a:gd name="connsiteY2" fmla="*/ 1228954 h 3555187"/>
              <a:gd name="connsiteX3" fmla="*/ 1294790 w 7366407"/>
              <a:gd name="connsiteY3" fmla="*/ 3555187 h 3555187"/>
              <a:gd name="connsiteX4" fmla="*/ 1587398 w 7366407"/>
              <a:gd name="connsiteY4" fmla="*/ 7315 h 3555187"/>
              <a:gd name="connsiteX5" fmla="*/ 1799539 w 7366407"/>
              <a:gd name="connsiteY5" fmla="*/ 2216505 h 3555187"/>
              <a:gd name="connsiteX6" fmla="*/ 2011680 w 7366407"/>
              <a:gd name="connsiteY6" fmla="*/ 1872691 h 3555187"/>
              <a:gd name="connsiteX7" fmla="*/ 2038831 w 7366407"/>
              <a:gd name="connsiteY7" fmla="*/ 1838381 h 3555187"/>
              <a:gd name="connsiteX8" fmla="*/ 3518611 w 7366407"/>
              <a:gd name="connsiteY8" fmla="*/ 1843430 h 3555187"/>
              <a:gd name="connsiteX9" fmla="*/ 3501871 w 7366407"/>
              <a:gd name="connsiteY9" fmla="*/ 1845697 h 3555187"/>
              <a:gd name="connsiteX10" fmla="*/ 2472538 w 7366407"/>
              <a:gd name="connsiteY10" fmla="*/ 409651 h 3555187"/>
              <a:gd name="connsiteX11" fmla="*/ 3160166 w 7366407"/>
              <a:gd name="connsiteY11" fmla="*/ 14630 h 3555187"/>
              <a:gd name="connsiteX12" fmla="*/ 3803904 w 7366407"/>
              <a:gd name="connsiteY12" fmla="*/ 387705 h 3555187"/>
              <a:gd name="connsiteX13" fmla="*/ 4462272 w 7366407"/>
              <a:gd name="connsiteY13" fmla="*/ 0 h 3555187"/>
              <a:gd name="connsiteX14" fmla="*/ 5113325 w 7366407"/>
              <a:gd name="connsiteY14" fmla="*/ 475488 h 3555187"/>
              <a:gd name="connsiteX15" fmla="*/ 4089196 w 7366407"/>
              <a:gd name="connsiteY15" fmla="*/ 1843431 h 3555187"/>
              <a:gd name="connsiteX16" fmla="*/ 5479085 w 7366407"/>
              <a:gd name="connsiteY16" fmla="*/ 1865376 h 3555187"/>
              <a:gd name="connsiteX17" fmla="*/ 5498920 w 7366407"/>
              <a:gd name="connsiteY17" fmla="*/ 1860327 h 3555187"/>
              <a:gd name="connsiteX18" fmla="*/ 5698541 w 7366407"/>
              <a:gd name="connsiteY18" fmla="*/ 2179929 h 3555187"/>
              <a:gd name="connsiteX19" fmla="*/ 5888736 w 7366407"/>
              <a:gd name="connsiteY19" fmla="*/ 29261 h 3555187"/>
              <a:gd name="connsiteX20" fmla="*/ 6166714 w 7366407"/>
              <a:gd name="connsiteY20" fmla="*/ 3489350 h 3555187"/>
              <a:gd name="connsiteX21" fmla="*/ 6510528 w 7366407"/>
              <a:gd name="connsiteY21" fmla="*/ 1331366 h 3555187"/>
              <a:gd name="connsiteX22" fmla="*/ 6620256 w 7366407"/>
              <a:gd name="connsiteY22" fmla="*/ 1880006 h 3555187"/>
              <a:gd name="connsiteX23" fmla="*/ 7366407 w 7366407"/>
              <a:gd name="connsiteY23" fmla="*/ 1887322 h 3555187"/>
              <a:gd name="connsiteX0" fmla="*/ 0 w 7366407"/>
              <a:gd name="connsiteY0" fmla="*/ 1865375 h 3555187"/>
              <a:gd name="connsiteX1" fmla="*/ 885139 w 7366407"/>
              <a:gd name="connsiteY1" fmla="*/ 1858061 h 3555187"/>
              <a:gd name="connsiteX2" fmla="*/ 1009498 w 7366407"/>
              <a:gd name="connsiteY2" fmla="*/ 1228954 h 3555187"/>
              <a:gd name="connsiteX3" fmla="*/ 1294790 w 7366407"/>
              <a:gd name="connsiteY3" fmla="*/ 3555187 h 3555187"/>
              <a:gd name="connsiteX4" fmla="*/ 1587398 w 7366407"/>
              <a:gd name="connsiteY4" fmla="*/ 7315 h 3555187"/>
              <a:gd name="connsiteX5" fmla="*/ 1799539 w 7366407"/>
              <a:gd name="connsiteY5" fmla="*/ 2216505 h 3555187"/>
              <a:gd name="connsiteX6" fmla="*/ 2038831 w 7366407"/>
              <a:gd name="connsiteY6" fmla="*/ 1838381 h 3555187"/>
              <a:gd name="connsiteX7" fmla="*/ 3518611 w 7366407"/>
              <a:gd name="connsiteY7" fmla="*/ 1843430 h 3555187"/>
              <a:gd name="connsiteX8" fmla="*/ 3501871 w 7366407"/>
              <a:gd name="connsiteY8" fmla="*/ 1845697 h 3555187"/>
              <a:gd name="connsiteX9" fmla="*/ 2472538 w 7366407"/>
              <a:gd name="connsiteY9" fmla="*/ 409651 h 3555187"/>
              <a:gd name="connsiteX10" fmla="*/ 3160166 w 7366407"/>
              <a:gd name="connsiteY10" fmla="*/ 14630 h 3555187"/>
              <a:gd name="connsiteX11" fmla="*/ 3803904 w 7366407"/>
              <a:gd name="connsiteY11" fmla="*/ 387705 h 3555187"/>
              <a:gd name="connsiteX12" fmla="*/ 4462272 w 7366407"/>
              <a:gd name="connsiteY12" fmla="*/ 0 h 3555187"/>
              <a:gd name="connsiteX13" fmla="*/ 5113325 w 7366407"/>
              <a:gd name="connsiteY13" fmla="*/ 475488 h 3555187"/>
              <a:gd name="connsiteX14" fmla="*/ 4089196 w 7366407"/>
              <a:gd name="connsiteY14" fmla="*/ 1843431 h 3555187"/>
              <a:gd name="connsiteX15" fmla="*/ 5479085 w 7366407"/>
              <a:gd name="connsiteY15" fmla="*/ 1865376 h 3555187"/>
              <a:gd name="connsiteX16" fmla="*/ 5498920 w 7366407"/>
              <a:gd name="connsiteY16" fmla="*/ 1860327 h 3555187"/>
              <a:gd name="connsiteX17" fmla="*/ 5698541 w 7366407"/>
              <a:gd name="connsiteY17" fmla="*/ 2179929 h 3555187"/>
              <a:gd name="connsiteX18" fmla="*/ 5888736 w 7366407"/>
              <a:gd name="connsiteY18" fmla="*/ 29261 h 3555187"/>
              <a:gd name="connsiteX19" fmla="*/ 6166714 w 7366407"/>
              <a:gd name="connsiteY19" fmla="*/ 3489350 h 3555187"/>
              <a:gd name="connsiteX20" fmla="*/ 6510528 w 7366407"/>
              <a:gd name="connsiteY20" fmla="*/ 1331366 h 3555187"/>
              <a:gd name="connsiteX21" fmla="*/ 6620256 w 7366407"/>
              <a:gd name="connsiteY21" fmla="*/ 1880006 h 3555187"/>
              <a:gd name="connsiteX22" fmla="*/ 7366407 w 7366407"/>
              <a:gd name="connsiteY22" fmla="*/ 1887322 h 3555187"/>
              <a:gd name="connsiteX0" fmla="*/ 0 w 7366407"/>
              <a:gd name="connsiteY0" fmla="*/ 1865375 h 3555187"/>
              <a:gd name="connsiteX1" fmla="*/ 885139 w 7366407"/>
              <a:gd name="connsiteY1" fmla="*/ 1858061 h 3555187"/>
              <a:gd name="connsiteX2" fmla="*/ 1009498 w 7366407"/>
              <a:gd name="connsiteY2" fmla="*/ 1228954 h 3555187"/>
              <a:gd name="connsiteX3" fmla="*/ 1294790 w 7366407"/>
              <a:gd name="connsiteY3" fmla="*/ 3555187 h 3555187"/>
              <a:gd name="connsiteX4" fmla="*/ 1587398 w 7366407"/>
              <a:gd name="connsiteY4" fmla="*/ 7315 h 3555187"/>
              <a:gd name="connsiteX5" fmla="*/ 1799539 w 7366407"/>
              <a:gd name="connsiteY5" fmla="*/ 2216505 h 3555187"/>
              <a:gd name="connsiteX6" fmla="*/ 2038831 w 7366407"/>
              <a:gd name="connsiteY6" fmla="*/ 1838381 h 3555187"/>
              <a:gd name="connsiteX7" fmla="*/ 3518611 w 7366407"/>
              <a:gd name="connsiteY7" fmla="*/ 1843430 h 3555187"/>
              <a:gd name="connsiteX8" fmla="*/ 3501871 w 7366407"/>
              <a:gd name="connsiteY8" fmla="*/ 1845697 h 3555187"/>
              <a:gd name="connsiteX9" fmla="*/ 2472538 w 7366407"/>
              <a:gd name="connsiteY9" fmla="*/ 409651 h 3555187"/>
              <a:gd name="connsiteX10" fmla="*/ 3160166 w 7366407"/>
              <a:gd name="connsiteY10" fmla="*/ 14630 h 3555187"/>
              <a:gd name="connsiteX11" fmla="*/ 3803904 w 7366407"/>
              <a:gd name="connsiteY11" fmla="*/ 387705 h 3555187"/>
              <a:gd name="connsiteX12" fmla="*/ 4462272 w 7366407"/>
              <a:gd name="connsiteY12" fmla="*/ 0 h 3555187"/>
              <a:gd name="connsiteX13" fmla="*/ 5113325 w 7366407"/>
              <a:gd name="connsiteY13" fmla="*/ 475488 h 3555187"/>
              <a:gd name="connsiteX14" fmla="*/ 4089196 w 7366407"/>
              <a:gd name="connsiteY14" fmla="*/ 1843431 h 3555187"/>
              <a:gd name="connsiteX15" fmla="*/ 5479085 w 7366407"/>
              <a:gd name="connsiteY15" fmla="*/ 1865376 h 3555187"/>
              <a:gd name="connsiteX16" fmla="*/ 5498920 w 7366407"/>
              <a:gd name="connsiteY16" fmla="*/ 1860327 h 3555187"/>
              <a:gd name="connsiteX17" fmla="*/ 5793639 w 7366407"/>
              <a:gd name="connsiteY17" fmla="*/ 2238451 h 3555187"/>
              <a:gd name="connsiteX18" fmla="*/ 5888736 w 7366407"/>
              <a:gd name="connsiteY18" fmla="*/ 29261 h 3555187"/>
              <a:gd name="connsiteX19" fmla="*/ 6166714 w 7366407"/>
              <a:gd name="connsiteY19" fmla="*/ 3489350 h 3555187"/>
              <a:gd name="connsiteX20" fmla="*/ 6510528 w 7366407"/>
              <a:gd name="connsiteY20" fmla="*/ 1331366 h 3555187"/>
              <a:gd name="connsiteX21" fmla="*/ 6620256 w 7366407"/>
              <a:gd name="connsiteY21" fmla="*/ 1880006 h 3555187"/>
              <a:gd name="connsiteX22" fmla="*/ 7366407 w 7366407"/>
              <a:gd name="connsiteY22" fmla="*/ 1887322 h 3555187"/>
              <a:gd name="connsiteX0" fmla="*/ 0 w 7366407"/>
              <a:gd name="connsiteY0" fmla="*/ 1872690 h 3562502"/>
              <a:gd name="connsiteX1" fmla="*/ 885139 w 7366407"/>
              <a:gd name="connsiteY1" fmla="*/ 1865376 h 3562502"/>
              <a:gd name="connsiteX2" fmla="*/ 1009498 w 7366407"/>
              <a:gd name="connsiteY2" fmla="*/ 1236269 h 3562502"/>
              <a:gd name="connsiteX3" fmla="*/ 1294790 w 7366407"/>
              <a:gd name="connsiteY3" fmla="*/ 3562502 h 3562502"/>
              <a:gd name="connsiteX4" fmla="*/ 1587398 w 7366407"/>
              <a:gd name="connsiteY4" fmla="*/ 14630 h 3562502"/>
              <a:gd name="connsiteX5" fmla="*/ 1799539 w 7366407"/>
              <a:gd name="connsiteY5" fmla="*/ 2223820 h 3562502"/>
              <a:gd name="connsiteX6" fmla="*/ 2038831 w 7366407"/>
              <a:gd name="connsiteY6" fmla="*/ 1845696 h 3562502"/>
              <a:gd name="connsiteX7" fmla="*/ 3518611 w 7366407"/>
              <a:gd name="connsiteY7" fmla="*/ 1850745 h 3562502"/>
              <a:gd name="connsiteX8" fmla="*/ 3501871 w 7366407"/>
              <a:gd name="connsiteY8" fmla="*/ 1853012 h 3562502"/>
              <a:gd name="connsiteX9" fmla="*/ 2472538 w 7366407"/>
              <a:gd name="connsiteY9" fmla="*/ 416966 h 3562502"/>
              <a:gd name="connsiteX10" fmla="*/ 3160166 w 7366407"/>
              <a:gd name="connsiteY10" fmla="*/ 21945 h 3562502"/>
              <a:gd name="connsiteX11" fmla="*/ 3803904 w 7366407"/>
              <a:gd name="connsiteY11" fmla="*/ 395020 h 3562502"/>
              <a:gd name="connsiteX12" fmla="*/ 4462272 w 7366407"/>
              <a:gd name="connsiteY12" fmla="*/ 7315 h 3562502"/>
              <a:gd name="connsiteX13" fmla="*/ 5113325 w 7366407"/>
              <a:gd name="connsiteY13" fmla="*/ 482803 h 3562502"/>
              <a:gd name="connsiteX14" fmla="*/ 4089196 w 7366407"/>
              <a:gd name="connsiteY14" fmla="*/ 1850746 h 3562502"/>
              <a:gd name="connsiteX15" fmla="*/ 5479085 w 7366407"/>
              <a:gd name="connsiteY15" fmla="*/ 1872691 h 3562502"/>
              <a:gd name="connsiteX16" fmla="*/ 5498920 w 7366407"/>
              <a:gd name="connsiteY16" fmla="*/ 1867642 h 3562502"/>
              <a:gd name="connsiteX17" fmla="*/ 5793639 w 7366407"/>
              <a:gd name="connsiteY17" fmla="*/ 2245766 h 3562502"/>
              <a:gd name="connsiteX18" fmla="*/ 5976519 w 7366407"/>
              <a:gd name="connsiteY18" fmla="*/ 0 h 3562502"/>
              <a:gd name="connsiteX19" fmla="*/ 6166714 w 7366407"/>
              <a:gd name="connsiteY19" fmla="*/ 3496665 h 3562502"/>
              <a:gd name="connsiteX20" fmla="*/ 6510528 w 7366407"/>
              <a:gd name="connsiteY20" fmla="*/ 1338681 h 3562502"/>
              <a:gd name="connsiteX21" fmla="*/ 6620256 w 7366407"/>
              <a:gd name="connsiteY21" fmla="*/ 1887321 h 3562502"/>
              <a:gd name="connsiteX22" fmla="*/ 7366407 w 7366407"/>
              <a:gd name="connsiteY22" fmla="*/ 1894637 h 3562502"/>
              <a:gd name="connsiteX0" fmla="*/ 0 w 7366407"/>
              <a:gd name="connsiteY0" fmla="*/ 1872690 h 3562502"/>
              <a:gd name="connsiteX1" fmla="*/ 885139 w 7366407"/>
              <a:gd name="connsiteY1" fmla="*/ 1865376 h 3562502"/>
              <a:gd name="connsiteX2" fmla="*/ 1009498 w 7366407"/>
              <a:gd name="connsiteY2" fmla="*/ 1236269 h 3562502"/>
              <a:gd name="connsiteX3" fmla="*/ 1294790 w 7366407"/>
              <a:gd name="connsiteY3" fmla="*/ 3562502 h 3562502"/>
              <a:gd name="connsiteX4" fmla="*/ 1587398 w 7366407"/>
              <a:gd name="connsiteY4" fmla="*/ 14630 h 3562502"/>
              <a:gd name="connsiteX5" fmla="*/ 1799539 w 7366407"/>
              <a:gd name="connsiteY5" fmla="*/ 2223820 h 3562502"/>
              <a:gd name="connsiteX6" fmla="*/ 2038831 w 7366407"/>
              <a:gd name="connsiteY6" fmla="*/ 1845696 h 3562502"/>
              <a:gd name="connsiteX7" fmla="*/ 3518611 w 7366407"/>
              <a:gd name="connsiteY7" fmla="*/ 1850745 h 3562502"/>
              <a:gd name="connsiteX8" fmla="*/ 3501871 w 7366407"/>
              <a:gd name="connsiteY8" fmla="*/ 1853012 h 3562502"/>
              <a:gd name="connsiteX9" fmla="*/ 2472538 w 7366407"/>
              <a:gd name="connsiteY9" fmla="*/ 416966 h 3562502"/>
              <a:gd name="connsiteX10" fmla="*/ 3160166 w 7366407"/>
              <a:gd name="connsiteY10" fmla="*/ 21945 h 3562502"/>
              <a:gd name="connsiteX11" fmla="*/ 3803904 w 7366407"/>
              <a:gd name="connsiteY11" fmla="*/ 395020 h 3562502"/>
              <a:gd name="connsiteX12" fmla="*/ 4462272 w 7366407"/>
              <a:gd name="connsiteY12" fmla="*/ 7315 h 3562502"/>
              <a:gd name="connsiteX13" fmla="*/ 5113325 w 7366407"/>
              <a:gd name="connsiteY13" fmla="*/ 482803 h 3562502"/>
              <a:gd name="connsiteX14" fmla="*/ 4089196 w 7366407"/>
              <a:gd name="connsiteY14" fmla="*/ 1850746 h 3562502"/>
              <a:gd name="connsiteX15" fmla="*/ 5479085 w 7366407"/>
              <a:gd name="connsiteY15" fmla="*/ 1872691 h 3562502"/>
              <a:gd name="connsiteX16" fmla="*/ 5498920 w 7366407"/>
              <a:gd name="connsiteY16" fmla="*/ 1867642 h 3562502"/>
              <a:gd name="connsiteX17" fmla="*/ 5793639 w 7366407"/>
              <a:gd name="connsiteY17" fmla="*/ 2245766 h 3562502"/>
              <a:gd name="connsiteX18" fmla="*/ 6005780 w 7366407"/>
              <a:gd name="connsiteY18" fmla="*/ 0 h 3562502"/>
              <a:gd name="connsiteX19" fmla="*/ 6166714 w 7366407"/>
              <a:gd name="connsiteY19" fmla="*/ 3496665 h 3562502"/>
              <a:gd name="connsiteX20" fmla="*/ 6510528 w 7366407"/>
              <a:gd name="connsiteY20" fmla="*/ 1338681 h 3562502"/>
              <a:gd name="connsiteX21" fmla="*/ 6620256 w 7366407"/>
              <a:gd name="connsiteY21" fmla="*/ 1887321 h 3562502"/>
              <a:gd name="connsiteX22" fmla="*/ 7366407 w 7366407"/>
              <a:gd name="connsiteY22" fmla="*/ 1894637 h 3562502"/>
              <a:gd name="connsiteX0" fmla="*/ 0 w 7366407"/>
              <a:gd name="connsiteY0" fmla="*/ 1872690 h 3562502"/>
              <a:gd name="connsiteX1" fmla="*/ 885139 w 7366407"/>
              <a:gd name="connsiteY1" fmla="*/ 1865376 h 3562502"/>
              <a:gd name="connsiteX2" fmla="*/ 1009498 w 7366407"/>
              <a:gd name="connsiteY2" fmla="*/ 1236269 h 3562502"/>
              <a:gd name="connsiteX3" fmla="*/ 1294790 w 7366407"/>
              <a:gd name="connsiteY3" fmla="*/ 3562502 h 3562502"/>
              <a:gd name="connsiteX4" fmla="*/ 1587398 w 7366407"/>
              <a:gd name="connsiteY4" fmla="*/ 14630 h 3562502"/>
              <a:gd name="connsiteX5" fmla="*/ 1799539 w 7366407"/>
              <a:gd name="connsiteY5" fmla="*/ 2223820 h 3562502"/>
              <a:gd name="connsiteX6" fmla="*/ 2038831 w 7366407"/>
              <a:gd name="connsiteY6" fmla="*/ 1845696 h 3562502"/>
              <a:gd name="connsiteX7" fmla="*/ 3518611 w 7366407"/>
              <a:gd name="connsiteY7" fmla="*/ 1850745 h 3562502"/>
              <a:gd name="connsiteX8" fmla="*/ 3501871 w 7366407"/>
              <a:gd name="connsiteY8" fmla="*/ 1853012 h 3562502"/>
              <a:gd name="connsiteX9" fmla="*/ 2472538 w 7366407"/>
              <a:gd name="connsiteY9" fmla="*/ 416966 h 3562502"/>
              <a:gd name="connsiteX10" fmla="*/ 3160166 w 7366407"/>
              <a:gd name="connsiteY10" fmla="*/ 21945 h 3562502"/>
              <a:gd name="connsiteX11" fmla="*/ 3803904 w 7366407"/>
              <a:gd name="connsiteY11" fmla="*/ 395020 h 3562502"/>
              <a:gd name="connsiteX12" fmla="*/ 4462272 w 7366407"/>
              <a:gd name="connsiteY12" fmla="*/ 7315 h 3562502"/>
              <a:gd name="connsiteX13" fmla="*/ 5113325 w 7366407"/>
              <a:gd name="connsiteY13" fmla="*/ 482803 h 3562502"/>
              <a:gd name="connsiteX14" fmla="*/ 4089196 w 7366407"/>
              <a:gd name="connsiteY14" fmla="*/ 1850746 h 3562502"/>
              <a:gd name="connsiteX15" fmla="*/ 5479085 w 7366407"/>
              <a:gd name="connsiteY15" fmla="*/ 1872691 h 3562502"/>
              <a:gd name="connsiteX16" fmla="*/ 5498920 w 7366407"/>
              <a:gd name="connsiteY16" fmla="*/ 1867642 h 3562502"/>
              <a:gd name="connsiteX17" fmla="*/ 5793639 w 7366407"/>
              <a:gd name="connsiteY17" fmla="*/ 2245766 h 3562502"/>
              <a:gd name="connsiteX18" fmla="*/ 6005780 w 7366407"/>
              <a:gd name="connsiteY18" fmla="*/ 0 h 3562502"/>
              <a:gd name="connsiteX19" fmla="*/ 6269127 w 7366407"/>
              <a:gd name="connsiteY19" fmla="*/ 3533241 h 3562502"/>
              <a:gd name="connsiteX20" fmla="*/ 6510528 w 7366407"/>
              <a:gd name="connsiteY20" fmla="*/ 1338681 h 3562502"/>
              <a:gd name="connsiteX21" fmla="*/ 6620256 w 7366407"/>
              <a:gd name="connsiteY21" fmla="*/ 1887321 h 3562502"/>
              <a:gd name="connsiteX22" fmla="*/ 7366407 w 7366407"/>
              <a:gd name="connsiteY22" fmla="*/ 1894637 h 3562502"/>
              <a:gd name="connsiteX0" fmla="*/ 0 w 7366407"/>
              <a:gd name="connsiteY0" fmla="*/ 1872690 h 3562502"/>
              <a:gd name="connsiteX1" fmla="*/ 885139 w 7366407"/>
              <a:gd name="connsiteY1" fmla="*/ 1865376 h 3562502"/>
              <a:gd name="connsiteX2" fmla="*/ 1009498 w 7366407"/>
              <a:gd name="connsiteY2" fmla="*/ 1236269 h 3562502"/>
              <a:gd name="connsiteX3" fmla="*/ 1294790 w 7366407"/>
              <a:gd name="connsiteY3" fmla="*/ 3562502 h 3562502"/>
              <a:gd name="connsiteX4" fmla="*/ 1587398 w 7366407"/>
              <a:gd name="connsiteY4" fmla="*/ 14630 h 3562502"/>
              <a:gd name="connsiteX5" fmla="*/ 1799539 w 7366407"/>
              <a:gd name="connsiteY5" fmla="*/ 2223820 h 3562502"/>
              <a:gd name="connsiteX6" fmla="*/ 2038831 w 7366407"/>
              <a:gd name="connsiteY6" fmla="*/ 1845696 h 3562502"/>
              <a:gd name="connsiteX7" fmla="*/ 3518611 w 7366407"/>
              <a:gd name="connsiteY7" fmla="*/ 1850745 h 3562502"/>
              <a:gd name="connsiteX8" fmla="*/ 3501871 w 7366407"/>
              <a:gd name="connsiteY8" fmla="*/ 1853012 h 3562502"/>
              <a:gd name="connsiteX9" fmla="*/ 2472538 w 7366407"/>
              <a:gd name="connsiteY9" fmla="*/ 416966 h 3562502"/>
              <a:gd name="connsiteX10" fmla="*/ 3160166 w 7366407"/>
              <a:gd name="connsiteY10" fmla="*/ 21945 h 3562502"/>
              <a:gd name="connsiteX11" fmla="*/ 3803904 w 7366407"/>
              <a:gd name="connsiteY11" fmla="*/ 395020 h 3562502"/>
              <a:gd name="connsiteX12" fmla="*/ 4462272 w 7366407"/>
              <a:gd name="connsiteY12" fmla="*/ 7315 h 3562502"/>
              <a:gd name="connsiteX13" fmla="*/ 5113325 w 7366407"/>
              <a:gd name="connsiteY13" fmla="*/ 482803 h 3562502"/>
              <a:gd name="connsiteX14" fmla="*/ 4089196 w 7366407"/>
              <a:gd name="connsiteY14" fmla="*/ 1850746 h 3562502"/>
              <a:gd name="connsiteX15" fmla="*/ 5479085 w 7366407"/>
              <a:gd name="connsiteY15" fmla="*/ 1872691 h 3562502"/>
              <a:gd name="connsiteX16" fmla="*/ 5498920 w 7366407"/>
              <a:gd name="connsiteY16" fmla="*/ 1867642 h 3562502"/>
              <a:gd name="connsiteX17" fmla="*/ 5793639 w 7366407"/>
              <a:gd name="connsiteY17" fmla="*/ 2245766 h 3562502"/>
              <a:gd name="connsiteX18" fmla="*/ 6005780 w 7366407"/>
              <a:gd name="connsiteY18" fmla="*/ 0 h 3562502"/>
              <a:gd name="connsiteX19" fmla="*/ 6269127 w 7366407"/>
              <a:gd name="connsiteY19" fmla="*/ 3533241 h 3562502"/>
              <a:gd name="connsiteX20" fmla="*/ 6561734 w 7366407"/>
              <a:gd name="connsiteY20" fmla="*/ 1265529 h 3562502"/>
              <a:gd name="connsiteX21" fmla="*/ 6620256 w 7366407"/>
              <a:gd name="connsiteY21" fmla="*/ 1887321 h 3562502"/>
              <a:gd name="connsiteX22" fmla="*/ 7366407 w 7366407"/>
              <a:gd name="connsiteY22" fmla="*/ 1894637 h 3562502"/>
              <a:gd name="connsiteX0" fmla="*/ 0 w 7366407"/>
              <a:gd name="connsiteY0" fmla="*/ 1872690 h 3562502"/>
              <a:gd name="connsiteX1" fmla="*/ 885139 w 7366407"/>
              <a:gd name="connsiteY1" fmla="*/ 1865376 h 3562502"/>
              <a:gd name="connsiteX2" fmla="*/ 1009498 w 7366407"/>
              <a:gd name="connsiteY2" fmla="*/ 1236269 h 3562502"/>
              <a:gd name="connsiteX3" fmla="*/ 1294790 w 7366407"/>
              <a:gd name="connsiteY3" fmla="*/ 3562502 h 3562502"/>
              <a:gd name="connsiteX4" fmla="*/ 1587398 w 7366407"/>
              <a:gd name="connsiteY4" fmla="*/ 14630 h 3562502"/>
              <a:gd name="connsiteX5" fmla="*/ 1799539 w 7366407"/>
              <a:gd name="connsiteY5" fmla="*/ 2223820 h 3562502"/>
              <a:gd name="connsiteX6" fmla="*/ 2038831 w 7366407"/>
              <a:gd name="connsiteY6" fmla="*/ 1845696 h 3562502"/>
              <a:gd name="connsiteX7" fmla="*/ 3518611 w 7366407"/>
              <a:gd name="connsiteY7" fmla="*/ 1850745 h 3562502"/>
              <a:gd name="connsiteX8" fmla="*/ 3501871 w 7366407"/>
              <a:gd name="connsiteY8" fmla="*/ 1853012 h 3562502"/>
              <a:gd name="connsiteX9" fmla="*/ 2472538 w 7366407"/>
              <a:gd name="connsiteY9" fmla="*/ 416966 h 3562502"/>
              <a:gd name="connsiteX10" fmla="*/ 3160166 w 7366407"/>
              <a:gd name="connsiteY10" fmla="*/ 21945 h 3562502"/>
              <a:gd name="connsiteX11" fmla="*/ 3803904 w 7366407"/>
              <a:gd name="connsiteY11" fmla="*/ 395020 h 3562502"/>
              <a:gd name="connsiteX12" fmla="*/ 4462272 w 7366407"/>
              <a:gd name="connsiteY12" fmla="*/ 7315 h 3562502"/>
              <a:gd name="connsiteX13" fmla="*/ 5113325 w 7366407"/>
              <a:gd name="connsiteY13" fmla="*/ 482803 h 3562502"/>
              <a:gd name="connsiteX14" fmla="*/ 4089196 w 7366407"/>
              <a:gd name="connsiteY14" fmla="*/ 1850746 h 3562502"/>
              <a:gd name="connsiteX15" fmla="*/ 5479085 w 7366407"/>
              <a:gd name="connsiteY15" fmla="*/ 1872691 h 3562502"/>
              <a:gd name="connsiteX16" fmla="*/ 5498920 w 7366407"/>
              <a:gd name="connsiteY16" fmla="*/ 1867642 h 3562502"/>
              <a:gd name="connsiteX17" fmla="*/ 5793639 w 7366407"/>
              <a:gd name="connsiteY17" fmla="*/ 2245766 h 3562502"/>
              <a:gd name="connsiteX18" fmla="*/ 6005780 w 7366407"/>
              <a:gd name="connsiteY18" fmla="*/ 0 h 3562502"/>
              <a:gd name="connsiteX19" fmla="*/ 6269127 w 7366407"/>
              <a:gd name="connsiteY19" fmla="*/ 3533241 h 3562502"/>
              <a:gd name="connsiteX20" fmla="*/ 6590995 w 7366407"/>
              <a:gd name="connsiteY20" fmla="*/ 1250899 h 3562502"/>
              <a:gd name="connsiteX21" fmla="*/ 6620256 w 7366407"/>
              <a:gd name="connsiteY21" fmla="*/ 1887321 h 3562502"/>
              <a:gd name="connsiteX22" fmla="*/ 7366407 w 7366407"/>
              <a:gd name="connsiteY22" fmla="*/ 1894637 h 3562502"/>
              <a:gd name="connsiteX0" fmla="*/ 0 w 7366407"/>
              <a:gd name="connsiteY0" fmla="*/ 1872690 h 3562502"/>
              <a:gd name="connsiteX1" fmla="*/ 885139 w 7366407"/>
              <a:gd name="connsiteY1" fmla="*/ 1865376 h 3562502"/>
              <a:gd name="connsiteX2" fmla="*/ 1009498 w 7366407"/>
              <a:gd name="connsiteY2" fmla="*/ 1236269 h 3562502"/>
              <a:gd name="connsiteX3" fmla="*/ 1294790 w 7366407"/>
              <a:gd name="connsiteY3" fmla="*/ 3562502 h 3562502"/>
              <a:gd name="connsiteX4" fmla="*/ 1587398 w 7366407"/>
              <a:gd name="connsiteY4" fmla="*/ 14630 h 3562502"/>
              <a:gd name="connsiteX5" fmla="*/ 1799539 w 7366407"/>
              <a:gd name="connsiteY5" fmla="*/ 2223820 h 3562502"/>
              <a:gd name="connsiteX6" fmla="*/ 2038831 w 7366407"/>
              <a:gd name="connsiteY6" fmla="*/ 1845696 h 3562502"/>
              <a:gd name="connsiteX7" fmla="*/ 3518611 w 7366407"/>
              <a:gd name="connsiteY7" fmla="*/ 1850745 h 3562502"/>
              <a:gd name="connsiteX8" fmla="*/ 3501871 w 7366407"/>
              <a:gd name="connsiteY8" fmla="*/ 1853012 h 3562502"/>
              <a:gd name="connsiteX9" fmla="*/ 2472538 w 7366407"/>
              <a:gd name="connsiteY9" fmla="*/ 416966 h 3562502"/>
              <a:gd name="connsiteX10" fmla="*/ 3160166 w 7366407"/>
              <a:gd name="connsiteY10" fmla="*/ 21945 h 3562502"/>
              <a:gd name="connsiteX11" fmla="*/ 3803904 w 7366407"/>
              <a:gd name="connsiteY11" fmla="*/ 395020 h 3562502"/>
              <a:gd name="connsiteX12" fmla="*/ 4462272 w 7366407"/>
              <a:gd name="connsiteY12" fmla="*/ 7315 h 3562502"/>
              <a:gd name="connsiteX13" fmla="*/ 5113325 w 7366407"/>
              <a:gd name="connsiteY13" fmla="*/ 482803 h 3562502"/>
              <a:gd name="connsiteX14" fmla="*/ 4089196 w 7366407"/>
              <a:gd name="connsiteY14" fmla="*/ 1850746 h 3562502"/>
              <a:gd name="connsiteX15" fmla="*/ 5479085 w 7366407"/>
              <a:gd name="connsiteY15" fmla="*/ 1872691 h 3562502"/>
              <a:gd name="connsiteX16" fmla="*/ 5498920 w 7366407"/>
              <a:gd name="connsiteY16" fmla="*/ 1867642 h 3562502"/>
              <a:gd name="connsiteX17" fmla="*/ 5793639 w 7366407"/>
              <a:gd name="connsiteY17" fmla="*/ 2245766 h 3562502"/>
              <a:gd name="connsiteX18" fmla="*/ 6005780 w 7366407"/>
              <a:gd name="connsiteY18" fmla="*/ 0 h 3562502"/>
              <a:gd name="connsiteX19" fmla="*/ 6269127 w 7366407"/>
              <a:gd name="connsiteY19" fmla="*/ 3533241 h 3562502"/>
              <a:gd name="connsiteX20" fmla="*/ 6590995 w 7366407"/>
              <a:gd name="connsiteY20" fmla="*/ 1250899 h 3562502"/>
              <a:gd name="connsiteX21" fmla="*/ 6686093 w 7366407"/>
              <a:gd name="connsiteY21" fmla="*/ 1894636 h 3562502"/>
              <a:gd name="connsiteX22" fmla="*/ 7366407 w 7366407"/>
              <a:gd name="connsiteY22" fmla="*/ 1894637 h 3562502"/>
              <a:gd name="connsiteX0" fmla="*/ 0 w 7366407"/>
              <a:gd name="connsiteY0" fmla="*/ 1872690 h 3562502"/>
              <a:gd name="connsiteX1" fmla="*/ 907085 w 7366407"/>
              <a:gd name="connsiteY1" fmla="*/ 1865376 h 3562502"/>
              <a:gd name="connsiteX2" fmla="*/ 1009498 w 7366407"/>
              <a:gd name="connsiteY2" fmla="*/ 1236269 h 3562502"/>
              <a:gd name="connsiteX3" fmla="*/ 1294790 w 7366407"/>
              <a:gd name="connsiteY3" fmla="*/ 3562502 h 3562502"/>
              <a:gd name="connsiteX4" fmla="*/ 1587398 w 7366407"/>
              <a:gd name="connsiteY4" fmla="*/ 14630 h 3562502"/>
              <a:gd name="connsiteX5" fmla="*/ 1799539 w 7366407"/>
              <a:gd name="connsiteY5" fmla="*/ 2223820 h 3562502"/>
              <a:gd name="connsiteX6" fmla="*/ 2038831 w 7366407"/>
              <a:gd name="connsiteY6" fmla="*/ 1845696 h 3562502"/>
              <a:gd name="connsiteX7" fmla="*/ 3518611 w 7366407"/>
              <a:gd name="connsiteY7" fmla="*/ 1850745 h 3562502"/>
              <a:gd name="connsiteX8" fmla="*/ 3501871 w 7366407"/>
              <a:gd name="connsiteY8" fmla="*/ 1853012 h 3562502"/>
              <a:gd name="connsiteX9" fmla="*/ 2472538 w 7366407"/>
              <a:gd name="connsiteY9" fmla="*/ 416966 h 3562502"/>
              <a:gd name="connsiteX10" fmla="*/ 3160166 w 7366407"/>
              <a:gd name="connsiteY10" fmla="*/ 21945 h 3562502"/>
              <a:gd name="connsiteX11" fmla="*/ 3803904 w 7366407"/>
              <a:gd name="connsiteY11" fmla="*/ 395020 h 3562502"/>
              <a:gd name="connsiteX12" fmla="*/ 4462272 w 7366407"/>
              <a:gd name="connsiteY12" fmla="*/ 7315 h 3562502"/>
              <a:gd name="connsiteX13" fmla="*/ 5113325 w 7366407"/>
              <a:gd name="connsiteY13" fmla="*/ 482803 h 3562502"/>
              <a:gd name="connsiteX14" fmla="*/ 4089196 w 7366407"/>
              <a:gd name="connsiteY14" fmla="*/ 1850746 h 3562502"/>
              <a:gd name="connsiteX15" fmla="*/ 5479085 w 7366407"/>
              <a:gd name="connsiteY15" fmla="*/ 1872691 h 3562502"/>
              <a:gd name="connsiteX16" fmla="*/ 5498920 w 7366407"/>
              <a:gd name="connsiteY16" fmla="*/ 1867642 h 3562502"/>
              <a:gd name="connsiteX17" fmla="*/ 5793639 w 7366407"/>
              <a:gd name="connsiteY17" fmla="*/ 2245766 h 3562502"/>
              <a:gd name="connsiteX18" fmla="*/ 6005780 w 7366407"/>
              <a:gd name="connsiteY18" fmla="*/ 0 h 3562502"/>
              <a:gd name="connsiteX19" fmla="*/ 6269127 w 7366407"/>
              <a:gd name="connsiteY19" fmla="*/ 3533241 h 3562502"/>
              <a:gd name="connsiteX20" fmla="*/ 6590995 w 7366407"/>
              <a:gd name="connsiteY20" fmla="*/ 1250899 h 3562502"/>
              <a:gd name="connsiteX21" fmla="*/ 6686093 w 7366407"/>
              <a:gd name="connsiteY21" fmla="*/ 1894636 h 3562502"/>
              <a:gd name="connsiteX22" fmla="*/ 7366407 w 7366407"/>
              <a:gd name="connsiteY22" fmla="*/ 1894637 h 3562502"/>
              <a:gd name="connsiteX0" fmla="*/ 0 w 7366407"/>
              <a:gd name="connsiteY0" fmla="*/ 1872690 h 3562502"/>
              <a:gd name="connsiteX1" fmla="*/ 907085 w 7366407"/>
              <a:gd name="connsiteY1" fmla="*/ 1865376 h 3562502"/>
              <a:gd name="connsiteX2" fmla="*/ 1009498 w 7366407"/>
              <a:gd name="connsiteY2" fmla="*/ 1236269 h 3562502"/>
              <a:gd name="connsiteX3" fmla="*/ 1294790 w 7366407"/>
              <a:gd name="connsiteY3" fmla="*/ 3562502 h 3562502"/>
              <a:gd name="connsiteX4" fmla="*/ 1587398 w 7366407"/>
              <a:gd name="connsiteY4" fmla="*/ 14630 h 3562502"/>
              <a:gd name="connsiteX5" fmla="*/ 1799539 w 7366407"/>
              <a:gd name="connsiteY5" fmla="*/ 2223820 h 3562502"/>
              <a:gd name="connsiteX6" fmla="*/ 2038831 w 7366407"/>
              <a:gd name="connsiteY6" fmla="*/ 1874957 h 3562502"/>
              <a:gd name="connsiteX7" fmla="*/ 3518611 w 7366407"/>
              <a:gd name="connsiteY7" fmla="*/ 1850745 h 3562502"/>
              <a:gd name="connsiteX8" fmla="*/ 3501871 w 7366407"/>
              <a:gd name="connsiteY8" fmla="*/ 1853012 h 3562502"/>
              <a:gd name="connsiteX9" fmla="*/ 2472538 w 7366407"/>
              <a:gd name="connsiteY9" fmla="*/ 416966 h 3562502"/>
              <a:gd name="connsiteX10" fmla="*/ 3160166 w 7366407"/>
              <a:gd name="connsiteY10" fmla="*/ 21945 h 3562502"/>
              <a:gd name="connsiteX11" fmla="*/ 3803904 w 7366407"/>
              <a:gd name="connsiteY11" fmla="*/ 395020 h 3562502"/>
              <a:gd name="connsiteX12" fmla="*/ 4462272 w 7366407"/>
              <a:gd name="connsiteY12" fmla="*/ 7315 h 3562502"/>
              <a:gd name="connsiteX13" fmla="*/ 5113325 w 7366407"/>
              <a:gd name="connsiteY13" fmla="*/ 482803 h 3562502"/>
              <a:gd name="connsiteX14" fmla="*/ 4089196 w 7366407"/>
              <a:gd name="connsiteY14" fmla="*/ 1850746 h 3562502"/>
              <a:gd name="connsiteX15" fmla="*/ 5479085 w 7366407"/>
              <a:gd name="connsiteY15" fmla="*/ 1872691 h 3562502"/>
              <a:gd name="connsiteX16" fmla="*/ 5498920 w 7366407"/>
              <a:gd name="connsiteY16" fmla="*/ 1867642 h 3562502"/>
              <a:gd name="connsiteX17" fmla="*/ 5793639 w 7366407"/>
              <a:gd name="connsiteY17" fmla="*/ 2245766 h 3562502"/>
              <a:gd name="connsiteX18" fmla="*/ 6005780 w 7366407"/>
              <a:gd name="connsiteY18" fmla="*/ 0 h 3562502"/>
              <a:gd name="connsiteX19" fmla="*/ 6269127 w 7366407"/>
              <a:gd name="connsiteY19" fmla="*/ 3533241 h 3562502"/>
              <a:gd name="connsiteX20" fmla="*/ 6590995 w 7366407"/>
              <a:gd name="connsiteY20" fmla="*/ 1250899 h 3562502"/>
              <a:gd name="connsiteX21" fmla="*/ 6686093 w 7366407"/>
              <a:gd name="connsiteY21" fmla="*/ 1894636 h 3562502"/>
              <a:gd name="connsiteX22" fmla="*/ 7366407 w 7366407"/>
              <a:gd name="connsiteY22" fmla="*/ 1894637 h 3562502"/>
              <a:gd name="connsiteX0" fmla="*/ 0 w 7366407"/>
              <a:gd name="connsiteY0" fmla="*/ 1872690 h 3562502"/>
              <a:gd name="connsiteX1" fmla="*/ 907085 w 7366407"/>
              <a:gd name="connsiteY1" fmla="*/ 1865376 h 3562502"/>
              <a:gd name="connsiteX2" fmla="*/ 1009498 w 7366407"/>
              <a:gd name="connsiteY2" fmla="*/ 1236269 h 3562502"/>
              <a:gd name="connsiteX3" fmla="*/ 1294790 w 7366407"/>
              <a:gd name="connsiteY3" fmla="*/ 3562502 h 3562502"/>
              <a:gd name="connsiteX4" fmla="*/ 1587398 w 7366407"/>
              <a:gd name="connsiteY4" fmla="*/ 14630 h 3562502"/>
              <a:gd name="connsiteX5" fmla="*/ 1799539 w 7366407"/>
              <a:gd name="connsiteY5" fmla="*/ 2223820 h 3562502"/>
              <a:gd name="connsiteX6" fmla="*/ 2038831 w 7366407"/>
              <a:gd name="connsiteY6" fmla="*/ 1874957 h 3562502"/>
              <a:gd name="connsiteX7" fmla="*/ 3518611 w 7366407"/>
              <a:gd name="connsiteY7" fmla="*/ 1850745 h 3562502"/>
              <a:gd name="connsiteX8" fmla="*/ 3501871 w 7366407"/>
              <a:gd name="connsiteY8" fmla="*/ 1853012 h 3562502"/>
              <a:gd name="connsiteX9" fmla="*/ 2472538 w 7366407"/>
              <a:gd name="connsiteY9" fmla="*/ 416966 h 3562502"/>
              <a:gd name="connsiteX10" fmla="*/ 3160166 w 7366407"/>
              <a:gd name="connsiteY10" fmla="*/ 21945 h 3562502"/>
              <a:gd name="connsiteX11" fmla="*/ 3803904 w 7366407"/>
              <a:gd name="connsiteY11" fmla="*/ 395020 h 3562502"/>
              <a:gd name="connsiteX12" fmla="*/ 4462272 w 7366407"/>
              <a:gd name="connsiteY12" fmla="*/ 7315 h 3562502"/>
              <a:gd name="connsiteX13" fmla="*/ 5113325 w 7366407"/>
              <a:gd name="connsiteY13" fmla="*/ 482803 h 3562502"/>
              <a:gd name="connsiteX14" fmla="*/ 4089196 w 7366407"/>
              <a:gd name="connsiteY14" fmla="*/ 1850746 h 3562502"/>
              <a:gd name="connsiteX15" fmla="*/ 5479085 w 7366407"/>
              <a:gd name="connsiteY15" fmla="*/ 1850745 h 3562502"/>
              <a:gd name="connsiteX16" fmla="*/ 5498920 w 7366407"/>
              <a:gd name="connsiteY16" fmla="*/ 1867642 h 3562502"/>
              <a:gd name="connsiteX17" fmla="*/ 5793639 w 7366407"/>
              <a:gd name="connsiteY17" fmla="*/ 2245766 h 3562502"/>
              <a:gd name="connsiteX18" fmla="*/ 6005780 w 7366407"/>
              <a:gd name="connsiteY18" fmla="*/ 0 h 3562502"/>
              <a:gd name="connsiteX19" fmla="*/ 6269127 w 7366407"/>
              <a:gd name="connsiteY19" fmla="*/ 3533241 h 3562502"/>
              <a:gd name="connsiteX20" fmla="*/ 6590995 w 7366407"/>
              <a:gd name="connsiteY20" fmla="*/ 1250899 h 3562502"/>
              <a:gd name="connsiteX21" fmla="*/ 6686093 w 7366407"/>
              <a:gd name="connsiteY21" fmla="*/ 1894636 h 3562502"/>
              <a:gd name="connsiteX22" fmla="*/ 7366407 w 7366407"/>
              <a:gd name="connsiteY22" fmla="*/ 1894637 h 3562502"/>
              <a:gd name="connsiteX0" fmla="*/ 0 w 7366407"/>
              <a:gd name="connsiteY0" fmla="*/ 1872690 h 3562502"/>
              <a:gd name="connsiteX1" fmla="*/ 907085 w 7366407"/>
              <a:gd name="connsiteY1" fmla="*/ 1865376 h 3562502"/>
              <a:gd name="connsiteX2" fmla="*/ 1009498 w 7366407"/>
              <a:gd name="connsiteY2" fmla="*/ 1236269 h 3562502"/>
              <a:gd name="connsiteX3" fmla="*/ 1294790 w 7366407"/>
              <a:gd name="connsiteY3" fmla="*/ 3562502 h 3562502"/>
              <a:gd name="connsiteX4" fmla="*/ 1587398 w 7366407"/>
              <a:gd name="connsiteY4" fmla="*/ 14630 h 3562502"/>
              <a:gd name="connsiteX5" fmla="*/ 1799539 w 7366407"/>
              <a:gd name="connsiteY5" fmla="*/ 2223820 h 3562502"/>
              <a:gd name="connsiteX6" fmla="*/ 2038831 w 7366407"/>
              <a:gd name="connsiteY6" fmla="*/ 1874957 h 3562502"/>
              <a:gd name="connsiteX7" fmla="*/ 3518611 w 7366407"/>
              <a:gd name="connsiteY7" fmla="*/ 1850745 h 3562502"/>
              <a:gd name="connsiteX8" fmla="*/ 3501871 w 7366407"/>
              <a:gd name="connsiteY8" fmla="*/ 1853012 h 3562502"/>
              <a:gd name="connsiteX9" fmla="*/ 2472538 w 7366407"/>
              <a:gd name="connsiteY9" fmla="*/ 416966 h 3562502"/>
              <a:gd name="connsiteX10" fmla="*/ 3160166 w 7366407"/>
              <a:gd name="connsiteY10" fmla="*/ 21945 h 3562502"/>
              <a:gd name="connsiteX11" fmla="*/ 3803904 w 7366407"/>
              <a:gd name="connsiteY11" fmla="*/ 395020 h 3562502"/>
              <a:gd name="connsiteX12" fmla="*/ 4462272 w 7366407"/>
              <a:gd name="connsiteY12" fmla="*/ 7315 h 3562502"/>
              <a:gd name="connsiteX13" fmla="*/ 5113325 w 7366407"/>
              <a:gd name="connsiteY13" fmla="*/ 482803 h 3562502"/>
              <a:gd name="connsiteX14" fmla="*/ 4089196 w 7366407"/>
              <a:gd name="connsiteY14" fmla="*/ 1850746 h 3562502"/>
              <a:gd name="connsiteX15" fmla="*/ 5471770 w 7366407"/>
              <a:gd name="connsiteY15" fmla="*/ 1880006 h 3562502"/>
              <a:gd name="connsiteX16" fmla="*/ 5498920 w 7366407"/>
              <a:gd name="connsiteY16" fmla="*/ 1867642 h 3562502"/>
              <a:gd name="connsiteX17" fmla="*/ 5793639 w 7366407"/>
              <a:gd name="connsiteY17" fmla="*/ 2245766 h 3562502"/>
              <a:gd name="connsiteX18" fmla="*/ 6005780 w 7366407"/>
              <a:gd name="connsiteY18" fmla="*/ 0 h 3562502"/>
              <a:gd name="connsiteX19" fmla="*/ 6269127 w 7366407"/>
              <a:gd name="connsiteY19" fmla="*/ 3533241 h 3562502"/>
              <a:gd name="connsiteX20" fmla="*/ 6590995 w 7366407"/>
              <a:gd name="connsiteY20" fmla="*/ 1250899 h 3562502"/>
              <a:gd name="connsiteX21" fmla="*/ 6686093 w 7366407"/>
              <a:gd name="connsiteY21" fmla="*/ 1894636 h 3562502"/>
              <a:gd name="connsiteX22" fmla="*/ 7366407 w 7366407"/>
              <a:gd name="connsiteY22" fmla="*/ 1894637 h 3562502"/>
              <a:gd name="connsiteX0" fmla="*/ 0 w 7366407"/>
              <a:gd name="connsiteY0" fmla="*/ 1872690 h 3562502"/>
              <a:gd name="connsiteX1" fmla="*/ 907085 w 7366407"/>
              <a:gd name="connsiteY1" fmla="*/ 1865376 h 3562502"/>
              <a:gd name="connsiteX2" fmla="*/ 1009498 w 7366407"/>
              <a:gd name="connsiteY2" fmla="*/ 1236269 h 3562502"/>
              <a:gd name="connsiteX3" fmla="*/ 1294790 w 7366407"/>
              <a:gd name="connsiteY3" fmla="*/ 3562502 h 3562502"/>
              <a:gd name="connsiteX4" fmla="*/ 1587398 w 7366407"/>
              <a:gd name="connsiteY4" fmla="*/ 14630 h 3562502"/>
              <a:gd name="connsiteX5" fmla="*/ 1799539 w 7366407"/>
              <a:gd name="connsiteY5" fmla="*/ 2223820 h 3562502"/>
              <a:gd name="connsiteX6" fmla="*/ 2038831 w 7366407"/>
              <a:gd name="connsiteY6" fmla="*/ 1874957 h 3562502"/>
              <a:gd name="connsiteX7" fmla="*/ 3518611 w 7366407"/>
              <a:gd name="connsiteY7" fmla="*/ 1850745 h 3562502"/>
              <a:gd name="connsiteX8" fmla="*/ 3501871 w 7366407"/>
              <a:gd name="connsiteY8" fmla="*/ 1853012 h 3562502"/>
              <a:gd name="connsiteX9" fmla="*/ 2472538 w 7366407"/>
              <a:gd name="connsiteY9" fmla="*/ 416966 h 3562502"/>
              <a:gd name="connsiteX10" fmla="*/ 3160166 w 7366407"/>
              <a:gd name="connsiteY10" fmla="*/ 21945 h 3562502"/>
              <a:gd name="connsiteX11" fmla="*/ 3803904 w 7366407"/>
              <a:gd name="connsiteY11" fmla="*/ 395020 h 3562502"/>
              <a:gd name="connsiteX12" fmla="*/ 4462272 w 7366407"/>
              <a:gd name="connsiteY12" fmla="*/ 7315 h 3562502"/>
              <a:gd name="connsiteX13" fmla="*/ 5113325 w 7366407"/>
              <a:gd name="connsiteY13" fmla="*/ 482803 h 3562502"/>
              <a:gd name="connsiteX14" fmla="*/ 4089196 w 7366407"/>
              <a:gd name="connsiteY14" fmla="*/ 1850746 h 3562502"/>
              <a:gd name="connsiteX15" fmla="*/ 5498920 w 7366407"/>
              <a:gd name="connsiteY15" fmla="*/ 1867642 h 3562502"/>
              <a:gd name="connsiteX16" fmla="*/ 5793639 w 7366407"/>
              <a:gd name="connsiteY16" fmla="*/ 2245766 h 3562502"/>
              <a:gd name="connsiteX17" fmla="*/ 6005780 w 7366407"/>
              <a:gd name="connsiteY17" fmla="*/ 0 h 3562502"/>
              <a:gd name="connsiteX18" fmla="*/ 6269127 w 7366407"/>
              <a:gd name="connsiteY18" fmla="*/ 3533241 h 3562502"/>
              <a:gd name="connsiteX19" fmla="*/ 6590995 w 7366407"/>
              <a:gd name="connsiteY19" fmla="*/ 1250899 h 3562502"/>
              <a:gd name="connsiteX20" fmla="*/ 6686093 w 7366407"/>
              <a:gd name="connsiteY20" fmla="*/ 1894636 h 3562502"/>
              <a:gd name="connsiteX21" fmla="*/ 7366407 w 7366407"/>
              <a:gd name="connsiteY21" fmla="*/ 1894637 h 3562502"/>
              <a:gd name="connsiteX0" fmla="*/ 0 w 7366407"/>
              <a:gd name="connsiteY0" fmla="*/ 1872690 h 3562502"/>
              <a:gd name="connsiteX1" fmla="*/ 907085 w 7366407"/>
              <a:gd name="connsiteY1" fmla="*/ 1865376 h 3562502"/>
              <a:gd name="connsiteX2" fmla="*/ 1009498 w 7366407"/>
              <a:gd name="connsiteY2" fmla="*/ 1236269 h 3562502"/>
              <a:gd name="connsiteX3" fmla="*/ 1294790 w 7366407"/>
              <a:gd name="connsiteY3" fmla="*/ 3562502 h 3562502"/>
              <a:gd name="connsiteX4" fmla="*/ 1587398 w 7366407"/>
              <a:gd name="connsiteY4" fmla="*/ 14630 h 3562502"/>
              <a:gd name="connsiteX5" fmla="*/ 1799539 w 7366407"/>
              <a:gd name="connsiteY5" fmla="*/ 2223820 h 3562502"/>
              <a:gd name="connsiteX6" fmla="*/ 2038831 w 7366407"/>
              <a:gd name="connsiteY6" fmla="*/ 1874957 h 3562502"/>
              <a:gd name="connsiteX7" fmla="*/ 3518611 w 7366407"/>
              <a:gd name="connsiteY7" fmla="*/ 1850745 h 3562502"/>
              <a:gd name="connsiteX8" fmla="*/ 3501871 w 7366407"/>
              <a:gd name="connsiteY8" fmla="*/ 1853012 h 3562502"/>
              <a:gd name="connsiteX9" fmla="*/ 2472538 w 7366407"/>
              <a:gd name="connsiteY9" fmla="*/ 416966 h 3562502"/>
              <a:gd name="connsiteX10" fmla="*/ 3160166 w 7366407"/>
              <a:gd name="connsiteY10" fmla="*/ 21945 h 3562502"/>
              <a:gd name="connsiteX11" fmla="*/ 3803904 w 7366407"/>
              <a:gd name="connsiteY11" fmla="*/ 395020 h 3562502"/>
              <a:gd name="connsiteX12" fmla="*/ 4462272 w 7366407"/>
              <a:gd name="connsiteY12" fmla="*/ 7315 h 3562502"/>
              <a:gd name="connsiteX13" fmla="*/ 5113325 w 7366407"/>
              <a:gd name="connsiteY13" fmla="*/ 482803 h 3562502"/>
              <a:gd name="connsiteX14" fmla="*/ 4140402 w 7366407"/>
              <a:gd name="connsiteY14" fmla="*/ 1880007 h 3562502"/>
              <a:gd name="connsiteX15" fmla="*/ 5498920 w 7366407"/>
              <a:gd name="connsiteY15" fmla="*/ 1867642 h 3562502"/>
              <a:gd name="connsiteX16" fmla="*/ 5793639 w 7366407"/>
              <a:gd name="connsiteY16" fmla="*/ 2245766 h 3562502"/>
              <a:gd name="connsiteX17" fmla="*/ 6005780 w 7366407"/>
              <a:gd name="connsiteY17" fmla="*/ 0 h 3562502"/>
              <a:gd name="connsiteX18" fmla="*/ 6269127 w 7366407"/>
              <a:gd name="connsiteY18" fmla="*/ 3533241 h 3562502"/>
              <a:gd name="connsiteX19" fmla="*/ 6590995 w 7366407"/>
              <a:gd name="connsiteY19" fmla="*/ 1250899 h 3562502"/>
              <a:gd name="connsiteX20" fmla="*/ 6686093 w 7366407"/>
              <a:gd name="connsiteY20" fmla="*/ 1894636 h 3562502"/>
              <a:gd name="connsiteX21" fmla="*/ 7366407 w 7366407"/>
              <a:gd name="connsiteY21" fmla="*/ 1894637 h 3562502"/>
              <a:gd name="connsiteX0" fmla="*/ 0 w 7366407"/>
              <a:gd name="connsiteY0" fmla="*/ 1872690 h 3562502"/>
              <a:gd name="connsiteX1" fmla="*/ 907085 w 7366407"/>
              <a:gd name="connsiteY1" fmla="*/ 1865376 h 3562502"/>
              <a:gd name="connsiteX2" fmla="*/ 1009498 w 7366407"/>
              <a:gd name="connsiteY2" fmla="*/ 1236269 h 3562502"/>
              <a:gd name="connsiteX3" fmla="*/ 1294790 w 7366407"/>
              <a:gd name="connsiteY3" fmla="*/ 3562502 h 3562502"/>
              <a:gd name="connsiteX4" fmla="*/ 1587398 w 7366407"/>
              <a:gd name="connsiteY4" fmla="*/ 14630 h 3562502"/>
              <a:gd name="connsiteX5" fmla="*/ 1799539 w 7366407"/>
              <a:gd name="connsiteY5" fmla="*/ 2223820 h 3562502"/>
              <a:gd name="connsiteX6" fmla="*/ 2038831 w 7366407"/>
              <a:gd name="connsiteY6" fmla="*/ 1874957 h 3562502"/>
              <a:gd name="connsiteX7" fmla="*/ 3501871 w 7366407"/>
              <a:gd name="connsiteY7" fmla="*/ 1853012 h 3562502"/>
              <a:gd name="connsiteX8" fmla="*/ 2472538 w 7366407"/>
              <a:gd name="connsiteY8" fmla="*/ 416966 h 3562502"/>
              <a:gd name="connsiteX9" fmla="*/ 3160166 w 7366407"/>
              <a:gd name="connsiteY9" fmla="*/ 21945 h 3562502"/>
              <a:gd name="connsiteX10" fmla="*/ 3803904 w 7366407"/>
              <a:gd name="connsiteY10" fmla="*/ 395020 h 3562502"/>
              <a:gd name="connsiteX11" fmla="*/ 4462272 w 7366407"/>
              <a:gd name="connsiteY11" fmla="*/ 7315 h 3562502"/>
              <a:gd name="connsiteX12" fmla="*/ 5113325 w 7366407"/>
              <a:gd name="connsiteY12" fmla="*/ 482803 h 3562502"/>
              <a:gd name="connsiteX13" fmla="*/ 4140402 w 7366407"/>
              <a:gd name="connsiteY13" fmla="*/ 1880007 h 3562502"/>
              <a:gd name="connsiteX14" fmla="*/ 5498920 w 7366407"/>
              <a:gd name="connsiteY14" fmla="*/ 1867642 h 3562502"/>
              <a:gd name="connsiteX15" fmla="*/ 5793639 w 7366407"/>
              <a:gd name="connsiteY15" fmla="*/ 2245766 h 3562502"/>
              <a:gd name="connsiteX16" fmla="*/ 6005780 w 7366407"/>
              <a:gd name="connsiteY16" fmla="*/ 0 h 3562502"/>
              <a:gd name="connsiteX17" fmla="*/ 6269127 w 7366407"/>
              <a:gd name="connsiteY17" fmla="*/ 3533241 h 3562502"/>
              <a:gd name="connsiteX18" fmla="*/ 6590995 w 7366407"/>
              <a:gd name="connsiteY18" fmla="*/ 1250899 h 3562502"/>
              <a:gd name="connsiteX19" fmla="*/ 6686093 w 7366407"/>
              <a:gd name="connsiteY19" fmla="*/ 1894636 h 3562502"/>
              <a:gd name="connsiteX20" fmla="*/ 7366407 w 7366407"/>
              <a:gd name="connsiteY20" fmla="*/ 1894637 h 3562502"/>
              <a:gd name="connsiteX0" fmla="*/ 0 w 7366407"/>
              <a:gd name="connsiteY0" fmla="*/ 1872690 h 3562502"/>
              <a:gd name="connsiteX1" fmla="*/ 907085 w 7366407"/>
              <a:gd name="connsiteY1" fmla="*/ 1865376 h 3562502"/>
              <a:gd name="connsiteX2" fmla="*/ 1009498 w 7366407"/>
              <a:gd name="connsiteY2" fmla="*/ 1236269 h 3562502"/>
              <a:gd name="connsiteX3" fmla="*/ 1294790 w 7366407"/>
              <a:gd name="connsiteY3" fmla="*/ 3562502 h 3562502"/>
              <a:gd name="connsiteX4" fmla="*/ 1587398 w 7366407"/>
              <a:gd name="connsiteY4" fmla="*/ 14630 h 3562502"/>
              <a:gd name="connsiteX5" fmla="*/ 1799539 w 7366407"/>
              <a:gd name="connsiteY5" fmla="*/ 2223820 h 3562502"/>
              <a:gd name="connsiteX6" fmla="*/ 2038831 w 7366407"/>
              <a:gd name="connsiteY6" fmla="*/ 1874957 h 3562502"/>
              <a:gd name="connsiteX7" fmla="*/ 3457980 w 7366407"/>
              <a:gd name="connsiteY7" fmla="*/ 1889588 h 3562502"/>
              <a:gd name="connsiteX8" fmla="*/ 2472538 w 7366407"/>
              <a:gd name="connsiteY8" fmla="*/ 416966 h 3562502"/>
              <a:gd name="connsiteX9" fmla="*/ 3160166 w 7366407"/>
              <a:gd name="connsiteY9" fmla="*/ 21945 h 3562502"/>
              <a:gd name="connsiteX10" fmla="*/ 3803904 w 7366407"/>
              <a:gd name="connsiteY10" fmla="*/ 395020 h 3562502"/>
              <a:gd name="connsiteX11" fmla="*/ 4462272 w 7366407"/>
              <a:gd name="connsiteY11" fmla="*/ 7315 h 3562502"/>
              <a:gd name="connsiteX12" fmla="*/ 5113325 w 7366407"/>
              <a:gd name="connsiteY12" fmla="*/ 482803 h 3562502"/>
              <a:gd name="connsiteX13" fmla="*/ 4140402 w 7366407"/>
              <a:gd name="connsiteY13" fmla="*/ 1880007 h 3562502"/>
              <a:gd name="connsiteX14" fmla="*/ 5498920 w 7366407"/>
              <a:gd name="connsiteY14" fmla="*/ 1867642 h 3562502"/>
              <a:gd name="connsiteX15" fmla="*/ 5793639 w 7366407"/>
              <a:gd name="connsiteY15" fmla="*/ 2245766 h 3562502"/>
              <a:gd name="connsiteX16" fmla="*/ 6005780 w 7366407"/>
              <a:gd name="connsiteY16" fmla="*/ 0 h 3562502"/>
              <a:gd name="connsiteX17" fmla="*/ 6269127 w 7366407"/>
              <a:gd name="connsiteY17" fmla="*/ 3533241 h 3562502"/>
              <a:gd name="connsiteX18" fmla="*/ 6590995 w 7366407"/>
              <a:gd name="connsiteY18" fmla="*/ 1250899 h 3562502"/>
              <a:gd name="connsiteX19" fmla="*/ 6686093 w 7366407"/>
              <a:gd name="connsiteY19" fmla="*/ 1894636 h 3562502"/>
              <a:gd name="connsiteX20" fmla="*/ 7366407 w 7366407"/>
              <a:gd name="connsiteY20" fmla="*/ 1894637 h 3562502"/>
              <a:gd name="connsiteX0" fmla="*/ 0 w 7366407"/>
              <a:gd name="connsiteY0" fmla="*/ 1872690 h 3562502"/>
              <a:gd name="connsiteX1" fmla="*/ 907085 w 7366407"/>
              <a:gd name="connsiteY1" fmla="*/ 1865376 h 3562502"/>
              <a:gd name="connsiteX2" fmla="*/ 1009498 w 7366407"/>
              <a:gd name="connsiteY2" fmla="*/ 1236269 h 3562502"/>
              <a:gd name="connsiteX3" fmla="*/ 1294790 w 7366407"/>
              <a:gd name="connsiteY3" fmla="*/ 3562502 h 3562502"/>
              <a:gd name="connsiteX4" fmla="*/ 1587398 w 7366407"/>
              <a:gd name="connsiteY4" fmla="*/ 14630 h 3562502"/>
              <a:gd name="connsiteX5" fmla="*/ 1865376 w 7366407"/>
              <a:gd name="connsiteY5" fmla="*/ 2238450 h 3562502"/>
              <a:gd name="connsiteX6" fmla="*/ 2038831 w 7366407"/>
              <a:gd name="connsiteY6" fmla="*/ 1874957 h 3562502"/>
              <a:gd name="connsiteX7" fmla="*/ 3457980 w 7366407"/>
              <a:gd name="connsiteY7" fmla="*/ 1889588 h 3562502"/>
              <a:gd name="connsiteX8" fmla="*/ 2472538 w 7366407"/>
              <a:gd name="connsiteY8" fmla="*/ 416966 h 3562502"/>
              <a:gd name="connsiteX9" fmla="*/ 3160166 w 7366407"/>
              <a:gd name="connsiteY9" fmla="*/ 21945 h 3562502"/>
              <a:gd name="connsiteX10" fmla="*/ 3803904 w 7366407"/>
              <a:gd name="connsiteY10" fmla="*/ 395020 h 3562502"/>
              <a:gd name="connsiteX11" fmla="*/ 4462272 w 7366407"/>
              <a:gd name="connsiteY11" fmla="*/ 7315 h 3562502"/>
              <a:gd name="connsiteX12" fmla="*/ 5113325 w 7366407"/>
              <a:gd name="connsiteY12" fmla="*/ 482803 h 3562502"/>
              <a:gd name="connsiteX13" fmla="*/ 4140402 w 7366407"/>
              <a:gd name="connsiteY13" fmla="*/ 1880007 h 3562502"/>
              <a:gd name="connsiteX14" fmla="*/ 5498920 w 7366407"/>
              <a:gd name="connsiteY14" fmla="*/ 1867642 h 3562502"/>
              <a:gd name="connsiteX15" fmla="*/ 5793639 w 7366407"/>
              <a:gd name="connsiteY15" fmla="*/ 2245766 h 3562502"/>
              <a:gd name="connsiteX16" fmla="*/ 6005780 w 7366407"/>
              <a:gd name="connsiteY16" fmla="*/ 0 h 3562502"/>
              <a:gd name="connsiteX17" fmla="*/ 6269127 w 7366407"/>
              <a:gd name="connsiteY17" fmla="*/ 3533241 h 3562502"/>
              <a:gd name="connsiteX18" fmla="*/ 6590995 w 7366407"/>
              <a:gd name="connsiteY18" fmla="*/ 1250899 h 3562502"/>
              <a:gd name="connsiteX19" fmla="*/ 6686093 w 7366407"/>
              <a:gd name="connsiteY19" fmla="*/ 1894636 h 3562502"/>
              <a:gd name="connsiteX20" fmla="*/ 7366407 w 7366407"/>
              <a:gd name="connsiteY20" fmla="*/ 1894637 h 3562502"/>
              <a:gd name="connsiteX0" fmla="*/ 0 w 7366407"/>
              <a:gd name="connsiteY0" fmla="*/ 1872690 h 3562502"/>
              <a:gd name="connsiteX1" fmla="*/ 907085 w 7366407"/>
              <a:gd name="connsiteY1" fmla="*/ 1865376 h 3562502"/>
              <a:gd name="connsiteX2" fmla="*/ 1009498 w 7366407"/>
              <a:gd name="connsiteY2" fmla="*/ 1236269 h 3562502"/>
              <a:gd name="connsiteX3" fmla="*/ 1294790 w 7366407"/>
              <a:gd name="connsiteY3" fmla="*/ 3562502 h 3562502"/>
              <a:gd name="connsiteX4" fmla="*/ 1587398 w 7366407"/>
              <a:gd name="connsiteY4" fmla="*/ 14630 h 3562502"/>
              <a:gd name="connsiteX5" fmla="*/ 1865376 w 7366407"/>
              <a:gd name="connsiteY5" fmla="*/ 2238450 h 3562502"/>
              <a:gd name="connsiteX6" fmla="*/ 2038831 w 7366407"/>
              <a:gd name="connsiteY6" fmla="*/ 1874957 h 3562502"/>
              <a:gd name="connsiteX7" fmla="*/ 3457980 w 7366407"/>
              <a:gd name="connsiteY7" fmla="*/ 1889588 h 3562502"/>
              <a:gd name="connsiteX8" fmla="*/ 2472538 w 7366407"/>
              <a:gd name="connsiteY8" fmla="*/ 416966 h 3562502"/>
              <a:gd name="connsiteX9" fmla="*/ 3160166 w 7366407"/>
              <a:gd name="connsiteY9" fmla="*/ 21945 h 3562502"/>
              <a:gd name="connsiteX10" fmla="*/ 3803904 w 7366407"/>
              <a:gd name="connsiteY10" fmla="*/ 395020 h 3562502"/>
              <a:gd name="connsiteX11" fmla="*/ 4462272 w 7366407"/>
              <a:gd name="connsiteY11" fmla="*/ 7315 h 3562502"/>
              <a:gd name="connsiteX12" fmla="*/ 5113325 w 7366407"/>
              <a:gd name="connsiteY12" fmla="*/ 482803 h 3562502"/>
              <a:gd name="connsiteX13" fmla="*/ 4140402 w 7366407"/>
              <a:gd name="connsiteY13" fmla="*/ 1880007 h 3562502"/>
              <a:gd name="connsiteX14" fmla="*/ 5498920 w 7366407"/>
              <a:gd name="connsiteY14" fmla="*/ 1867642 h 3562502"/>
              <a:gd name="connsiteX15" fmla="*/ 5720487 w 7366407"/>
              <a:gd name="connsiteY15" fmla="*/ 2238450 h 3562502"/>
              <a:gd name="connsiteX16" fmla="*/ 6005780 w 7366407"/>
              <a:gd name="connsiteY16" fmla="*/ 0 h 3562502"/>
              <a:gd name="connsiteX17" fmla="*/ 6269127 w 7366407"/>
              <a:gd name="connsiteY17" fmla="*/ 3533241 h 3562502"/>
              <a:gd name="connsiteX18" fmla="*/ 6590995 w 7366407"/>
              <a:gd name="connsiteY18" fmla="*/ 1250899 h 3562502"/>
              <a:gd name="connsiteX19" fmla="*/ 6686093 w 7366407"/>
              <a:gd name="connsiteY19" fmla="*/ 1894636 h 3562502"/>
              <a:gd name="connsiteX20" fmla="*/ 7366407 w 7366407"/>
              <a:gd name="connsiteY20" fmla="*/ 1894637 h 3562502"/>
              <a:gd name="connsiteX0" fmla="*/ 0 w 7366407"/>
              <a:gd name="connsiteY0" fmla="*/ 1872690 h 3562502"/>
              <a:gd name="connsiteX1" fmla="*/ 907085 w 7366407"/>
              <a:gd name="connsiteY1" fmla="*/ 1865376 h 3562502"/>
              <a:gd name="connsiteX2" fmla="*/ 1009498 w 7366407"/>
              <a:gd name="connsiteY2" fmla="*/ 1236269 h 3562502"/>
              <a:gd name="connsiteX3" fmla="*/ 1294790 w 7366407"/>
              <a:gd name="connsiteY3" fmla="*/ 3562502 h 3562502"/>
              <a:gd name="connsiteX4" fmla="*/ 1587398 w 7366407"/>
              <a:gd name="connsiteY4" fmla="*/ 14630 h 3562502"/>
              <a:gd name="connsiteX5" fmla="*/ 1865376 w 7366407"/>
              <a:gd name="connsiteY5" fmla="*/ 2238450 h 3562502"/>
              <a:gd name="connsiteX6" fmla="*/ 2038831 w 7366407"/>
              <a:gd name="connsiteY6" fmla="*/ 1874957 h 3562502"/>
              <a:gd name="connsiteX7" fmla="*/ 3457980 w 7366407"/>
              <a:gd name="connsiteY7" fmla="*/ 1889588 h 3562502"/>
              <a:gd name="connsiteX8" fmla="*/ 2472538 w 7366407"/>
              <a:gd name="connsiteY8" fmla="*/ 416966 h 3562502"/>
              <a:gd name="connsiteX9" fmla="*/ 3160166 w 7366407"/>
              <a:gd name="connsiteY9" fmla="*/ 21945 h 3562502"/>
              <a:gd name="connsiteX10" fmla="*/ 3803904 w 7366407"/>
              <a:gd name="connsiteY10" fmla="*/ 395020 h 3562502"/>
              <a:gd name="connsiteX11" fmla="*/ 4462272 w 7366407"/>
              <a:gd name="connsiteY11" fmla="*/ 7315 h 3562502"/>
              <a:gd name="connsiteX12" fmla="*/ 5113325 w 7366407"/>
              <a:gd name="connsiteY12" fmla="*/ 482803 h 3562502"/>
              <a:gd name="connsiteX13" fmla="*/ 4140402 w 7366407"/>
              <a:gd name="connsiteY13" fmla="*/ 1880007 h 3562502"/>
              <a:gd name="connsiteX14" fmla="*/ 5498920 w 7366407"/>
              <a:gd name="connsiteY14" fmla="*/ 1896902 h 3562502"/>
              <a:gd name="connsiteX15" fmla="*/ 5720487 w 7366407"/>
              <a:gd name="connsiteY15" fmla="*/ 2238450 h 3562502"/>
              <a:gd name="connsiteX16" fmla="*/ 6005780 w 7366407"/>
              <a:gd name="connsiteY16" fmla="*/ 0 h 3562502"/>
              <a:gd name="connsiteX17" fmla="*/ 6269127 w 7366407"/>
              <a:gd name="connsiteY17" fmla="*/ 3533241 h 3562502"/>
              <a:gd name="connsiteX18" fmla="*/ 6590995 w 7366407"/>
              <a:gd name="connsiteY18" fmla="*/ 1250899 h 3562502"/>
              <a:gd name="connsiteX19" fmla="*/ 6686093 w 7366407"/>
              <a:gd name="connsiteY19" fmla="*/ 1894636 h 3562502"/>
              <a:gd name="connsiteX20" fmla="*/ 7366407 w 7366407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16966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13325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16966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13325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16966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13325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16966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13325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16966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13325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16966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60857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30905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30905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7479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7479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7479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7479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7479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7479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7479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43277 w 7454190"/>
              <a:gd name="connsiteY8" fmla="*/ 490118 h 3562502"/>
              <a:gd name="connsiteX9" fmla="*/ 317479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43277 w 7454190"/>
              <a:gd name="connsiteY8" fmla="*/ 490118 h 3562502"/>
              <a:gd name="connsiteX9" fmla="*/ 317479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43277 w 7454190"/>
              <a:gd name="connsiteY8" fmla="*/ 490118 h 3562502"/>
              <a:gd name="connsiteX9" fmla="*/ 317479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4097 h 3563909"/>
              <a:gd name="connsiteX1" fmla="*/ 907085 w 7454190"/>
              <a:gd name="connsiteY1" fmla="*/ 1866783 h 3563909"/>
              <a:gd name="connsiteX2" fmla="*/ 1009498 w 7454190"/>
              <a:gd name="connsiteY2" fmla="*/ 1237676 h 3563909"/>
              <a:gd name="connsiteX3" fmla="*/ 1294790 w 7454190"/>
              <a:gd name="connsiteY3" fmla="*/ 3563909 h 3563909"/>
              <a:gd name="connsiteX4" fmla="*/ 1587398 w 7454190"/>
              <a:gd name="connsiteY4" fmla="*/ 16037 h 3563909"/>
              <a:gd name="connsiteX5" fmla="*/ 1865376 w 7454190"/>
              <a:gd name="connsiteY5" fmla="*/ 2239857 h 3563909"/>
              <a:gd name="connsiteX6" fmla="*/ 2038831 w 7454190"/>
              <a:gd name="connsiteY6" fmla="*/ 1876364 h 3563909"/>
              <a:gd name="connsiteX7" fmla="*/ 3457980 w 7454190"/>
              <a:gd name="connsiteY7" fmla="*/ 1890995 h 3563909"/>
              <a:gd name="connsiteX8" fmla="*/ 2443277 w 7454190"/>
              <a:gd name="connsiteY8" fmla="*/ 491525 h 3563909"/>
              <a:gd name="connsiteX9" fmla="*/ 3043123 w 7454190"/>
              <a:gd name="connsiteY9" fmla="*/ 1407 h 3563909"/>
              <a:gd name="connsiteX10" fmla="*/ 3803904 w 7454190"/>
              <a:gd name="connsiteY10" fmla="*/ 396427 h 3563909"/>
              <a:gd name="connsiteX11" fmla="*/ 4462272 w 7454190"/>
              <a:gd name="connsiteY11" fmla="*/ 8722 h 3563909"/>
              <a:gd name="connsiteX12" fmla="*/ 5171847 w 7454190"/>
              <a:gd name="connsiteY12" fmla="*/ 484210 h 3563909"/>
              <a:gd name="connsiteX13" fmla="*/ 4140402 w 7454190"/>
              <a:gd name="connsiteY13" fmla="*/ 1881414 h 3563909"/>
              <a:gd name="connsiteX14" fmla="*/ 5498920 w 7454190"/>
              <a:gd name="connsiteY14" fmla="*/ 1898309 h 3563909"/>
              <a:gd name="connsiteX15" fmla="*/ 5720487 w 7454190"/>
              <a:gd name="connsiteY15" fmla="*/ 2239857 h 3563909"/>
              <a:gd name="connsiteX16" fmla="*/ 6005780 w 7454190"/>
              <a:gd name="connsiteY16" fmla="*/ 1407 h 3563909"/>
              <a:gd name="connsiteX17" fmla="*/ 6269127 w 7454190"/>
              <a:gd name="connsiteY17" fmla="*/ 3534648 h 3563909"/>
              <a:gd name="connsiteX18" fmla="*/ 6590995 w 7454190"/>
              <a:gd name="connsiteY18" fmla="*/ 1252306 h 3563909"/>
              <a:gd name="connsiteX19" fmla="*/ 6686093 w 7454190"/>
              <a:gd name="connsiteY19" fmla="*/ 1896043 h 3563909"/>
              <a:gd name="connsiteX20" fmla="*/ 7454190 w 7454190"/>
              <a:gd name="connsiteY20" fmla="*/ 1896044 h 3563909"/>
              <a:gd name="connsiteX0" fmla="*/ 0 w 7454190"/>
              <a:gd name="connsiteY0" fmla="*/ 1874097 h 3563909"/>
              <a:gd name="connsiteX1" fmla="*/ 907085 w 7454190"/>
              <a:gd name="connsiteY1" fmla="*/ 1866783 h 3563909"/>
              <a:gd name="connsiteX2" fmla="*/ 1009498 w 7454190"/>
              <a:gd name="connsiteY2" fmla="*/ 1237676 h 3563909"/>
              <a:gd name="connsiteX3" fmla="*/ 1294790 w 7454190"/>
              <a:gd name="connsiteY3" fmla="*/ 3563909 h 3563909"/>
              <a:gd name="connsiteX4" fmla="*/ 1587398 w 7454190"/>
              <a:gd name="connsiteY4" fmla="*/ 16037 h 3563909"/>
              <a:gd name="connsiteX5" fmla="*/ 1865376 w 7454190"/>
              <a:gd name="connsiteY5" fmla="*/ 2239857 h 3563909"/>
              <a:gd name="connsiteX6" fmla="*/ 2038831 w 7454190"/>
              <a:gd name="connsiteY6" fmla="*/ 1876364 h 3563909"/>
              <a:gd name="connsiteX7" fmla="*/ 3457980 w 7454190"/>
              <a:gd name="connsiteY7" fmla="*/ 1890995 h 3563909"/>
              <a:gd name="connsiteX8" fmla="*/ 2443277 w 7454190"/>
              <a:gd name="connsiteY8" fmla="*/ 491525 h 3563909"/>
              <a:gd name="connsiteX9" fmla="*/ 3043123 w 7454190"/>
              <a:gd name="connsiteY9" fmla="*/ 1407 h 3563909"/>
              <a:gd name="connsiteX10" fmla="*/ 3803904 w 7454190"/>
              <a:gd name="connsiteY10" fmla="*/ 396427 h 3563909"/>
              <a:gd name="connsiteX11" fmla="*/ 4586631 w 7454190"/>
              <a:gd name="connsiteY11" fmla="*/ 23352 h 3563909"/>
              <a:gd name="connsiteX12" fmla="*/ 5171847 w 7454190"/>
              <a:gd name="connsiteY12" fmla="*/ 484210 h 3563909"/>
              <a:gd name="connsiteX13" fmla="*/ 4140402 w 7454190"/>
              <a:gd name="connsiteY13" fmla="*/ 1881414 h 3563909"/>
              <a:gd name="connsiteX14" fmla="*/ 5498920 w 7454190"/>
              <a:gd name="connsiteY14" fmla="*/ 1898309 h 3563909"/>
              <a:gd name="connsiteX15" fmla="*/ 5720487 w 7454190"/>
              <a:gd name="connsiteY15" fmla="*/ 2239857 h 3563909"/>
              <a:gd name="connsiteX16" fmla="*/ 6005780 w 7454190"/>
              <a:gd name="connsiteY16" fmla="*/ 1407 h 3563909"/>
              <a:gd name="connsiteX17" fmla="*/ 6269127 w 7454190"/>
              <a:gd name="connsiteY17" fmla="*/ 3534648 h 3563909"/>
              <a:gd name="connsiteX18" fmla="*/ 6590995 w 7454190"/>
              <a:gd name="connsiteY18" fmla="*/ 1252306 h 3563909"/>
              <a:gd name="connsiteX19" fmla="*/ 6686093 w 7454190"/>
              <a:gd name="connsiteY19" fmla="*/ 1896043 h 3563909"/>
              <a:gd name="connsiteX20" fmla="*/ 7454190 w 7454190"/>
              <a:gd name="connsiteY20" fmla="*/ 1896044 h 3563909"/>
              <a:gd name="connsiteX0" fmla="*/ 0 w 7454190"/>
              <a:gd name="connsiteY0" fmla="*/ 1874097 h 3563909"/>
              <a:gd name="connsiteX1" fmla="*/ 907085 w 7454190"/>
              <a:gd name="connsiteY1" fmla="*/ 1866783 h 3563909"/>
              <a:gd name="connsiteX2" fmla="*/ 1009498 w 7454190"/>
              <a:gd name="connsiteY2" fmla="*/ 1237676 h 3563909"/>
              <a:gd name="connsiteX3" fmla="*/ 1294790 w 7454190"/>
              <a:gd name="connsiteY3" fmla="*/ 3563909 h 3563909"/>
              <a:gd name="connsiteX4" fmla="*/ 1587398 w 7454190"/>
              <a:gd name="connsiteY4" fmla="*/ 16037 h 3563909"/>
              <a:gd name="connsiteX5" fmla="*/ 1865376 w 7454190"/>
              <a:gd name="connsiteY5" fmla="*/ 2239857 h 3563909"/>
              <a:gd name="connsiteX6" fmla="*/ 2038831 w 7454190"/>
              <a:gd name="connsiteY6" fmla="*/ 1876364 h 3563909"/>
              <a:gd name="connsiteX7" fmla="*/ 3457980 w 7454190"/>
              <a:gd name="connsiteY7" fmla="*/ 1890995 h 3563909"/>
              <a:gd name="connsiteX8" fmla="*/ 2443277 w 7454190"/>
              <a:gd name="connsiteY8" fmla="*/ 491525 h 3563909"/>
              <a:gd name="connsiteX9" fmla="*/ 3043123 w 7454190"/>
              <a:gd name="connsiteY9" fmla="*/ 1407 h 3563909"/>
              <a:gd name="connsiteX10" fmla="*/ 3803904 w 7454190"/>
              <a:gd name="connsiteY10" fmla="*/ 396427 h 3563909"/>
              <a:gd name="connsiteX11" fmla="*/ 4586631 w 7454190"/>
              <a:gd name="connsiteY11" fmla="*/ 23352 h 3563909"/>
              <a:gd name="connsiteX12" fmla="*/ 5171847 w 7454190"/>
              <a:gd name="connsiteY12" fmla="*/ 484210 h 3563909"/>
              <a:gd name="connsiteX13" fmla="*/ 4140402 w 7454190"/>
              <a:gd name="connsiteY13" fmla="*/ 1881414 h 3563909"/>
              <a:gd name="connsiteX14" fmla="*/ 5498920 w 7454190"/>
              <a:gd name="connsiteY14" fmla="*/ 1898309 h 3563909"/>
              <a:gd name="connsiteX15" fmla="*/ 5720487 w 7454190"/>
              <a:gd name="connsiteY15" fmla="*/ 2239857 h 3563909"/>
              <a:gd name="connsiteX16" fmla="*/ 6005780 w 7454190"/>
              <a:gd name="connsiteY16" fmla="*/ 1407 h 3563909"/>
              <a:gd name="connsiteX17" fmla="*/ 6269127 w 7454190"/>
              <a:gd name="connsiteY17" fmla="*/ 3534648 h 3563909"/>
              <a:gd name="connsiteX18" fmla="*/ 6590995 w 7454190"/>
              <a:gd name="connsiteY18" fmla="*/ 1252306 h 3563909"/>
              <a:gd name="connsiteX19" fmla="*/ 6686093 w 7454190"/>
              <a:gd name="connsiteY19" fmla="*/ 1896043 h 3563909"/>
              <a:gd name="connsiteX20" fmla="*/ 7454190 w 7454190"/>
              <a:gd name="connsiteY20" fmla="*/ 1896044 h 3563909"/>
              <a:gd name="connsiteX0" fmla="*/ 0 w 7454190"/>
              <a:gd name="connsiteY0" fmla="*/ 1874097 h 3563909"/>
              <a:gd name="connsiteX1" fmla="*/ 907085 w 7454190"/>
              <a:gd name="connsiteY1" fmla="*/ 1866783 h 3563909"/>
              <a:gd name="connsiteX2" fmla="*/ 1009498 w 7454190"/>
              <a:gd name="connsiteY2" fmla="*/ 1237676 h 3563909"/>
              <a:gd name="connsiteX3" fmla="*/ 1294790 w 7454190"/>
              <a:gd name="connsiteY3" fmla="*/ 3563909 h 3563909"/>
              <a:gd name="connsiteX4" fmla="*/ 1587398 w 7454190"/>
              <a:gd name="connsiteY4" fmla="*/ 16037 h 3563909"/>
              <a:gd name="connsiteX5" fmla="*/ 1865376 w 7454190"/>
              <a:gd name="connsiteY5" fmla="*/ 2239857 h 3563909"/>
              <a:gd name="connsiteX6" fmla="*/ 2038831 w 7454190"/>
              <a:gd name="connsiteY6" fmla="*/ 1876364 h 3563909"/>
              <a:gd name="connsiteX7" fmla="*/ 3457980 w 7454190"/>
              <a:gd name="connsiteY7" fmla="*/ 1890995 h 3563909"/>
              <a:gd name="connsiteX8" fmla="*/ 2443277 w 7454190"/>
              <a:gd name="connsiteY8" fmla="*/ 491525 h 3563909"/>
              <a:gd name="connsiteX9" fmla="*/ 3043123 w 7454190"/>
              <a:gd name="connsiteY9" fmla="*/ 1407 h 3563909"/>
              <a:gd name="connsiteX10" fmla="*/ 3803904 w 7454190"/>
              <a:gd name="connsiteY10" fmla="*/ 396427 h 3563909"/>
              <a:gd name="connsiteX11" fmla="*/ 4586631 w 7454190"/>
              <a:gd name="connsiteY11" fmla="*/ 23352 h 3563909"/>
              <a:gd name="connsiteX12" fmla="*/ 5171847 w 7454190"/>
              <a:gd name="connsiteY12" fmla="*/ 484210 h 3563909"/>
              <a:gd name="connsiteX13" fmla="*/ 4140402 w 7454190"/>
              <a:gd name="connsiteY13" fmla="*/ 1881414 h 3563909"/>
              <a:gd name="connsiteX14" fmla="*/ 5498920 w 7454190"/>
              <a:gd name="connsiteY14" fmla="*/ 1898309 h 3563909"/>
              <a:gd name="connsiteX15" fmla="*/ 5720487 w 7454190"/>
              <a:gd name="connsiteY15" fmla="*/ 2239857 h 3563909"/>
              <a:gd name="connsiteX16" fmla="*/ 6005780 w 7454190"/>
              <a:gd name="connsiteY16" fmla="*/ 1407 h 3563909"/>
              <a:gd name="connsiteX17" fmla="*/ 6269127 w 7454190"/>
              <a:gd name="connsiteY17" fmla="*/ 3534648 h 3563909"/>
              <a:gd name="connsiteX18" fmla="*/ 6590995 w 7454190"/>
              <a:gd name="connsiteY18" fmla="*/ 1252306 h 3563909"/>
              <a:gd name="connsiteX19" fmla="*/ 6686093 w 7454190"/>
              <a:gd name="connsiteY19" fmla="*/ 1896043 h 3563909"/>
              <a:gd name="connsiteX20" fmla="*/ 7454190 w 7454190"/>
              <a:gd name="connsiteY20" fmla="*/ 1896044 h 3563909"/>
              <a:gd name="connsiteX0" fmla="*/ 0 w 7454190"/>
              <a:gd name="connsiteY0" fmla="*/ 1874097 h 3563909"/>
              <a:gd name="connsiteX1" fmla="*/ 907085 w 7454190"/>
              <a:gd name="connsiteY1" fmla="*/ 1866783 h 3563909"/>
              <a:gd name="connsiteX2" fmla="*/ 1009498 w 7454190"/>
              <a:gd name="connsiteY2" fmla="*/ 1237676 h 3563909"/>
              <a:gd name="connsiteX3" fmla="*/ 1294790 w 7454190"/>
              <a:gd name="connsiteY3" fmla="*/ 3563909 h 3563909"/>
              <a:gd name="connsiteX4" fmla="*/ 1587398 w 7454190"/>
              <a:gd name="connsiteY4" fmla="*/ 16037 h 3563909"/>
              <a:gd name="connsiteX5" fmla="*/ 1865376 w 7454190"/>
              <a:gd name="connsiteY5" fmla="*/ 2239857 h 3563909"/>
              <a:gd name="connsiteX6" fmla="*/ 2038831 w 7454190"/>
              <a:gd name="connsiteY6" fmla="*/ 1876364 h 3563909"/>
              <a:gd name="connsiteX7" fmla="*/ 3457980 w 7454190"/>
              <a:gd name="connsiteY7" fmla="*/ 1890995 h 3563909"/>
              <a:gd name="connsiteX8" fmla="*/ 2443277 w 7454190"/>
              <a:gd name="connsiteY8" fmla="*/ 491525 h 3563909"/>
              <a:gd name="connsiteX9" fmla="*/ 3043123 w 7454190"/>
              <a:gd name="connsiteY9" fmla="*/ 1407 h 3563909"/>
              <a:gd name="connsiteX10" fmla="*/ 3803904 w 7454190"/>
              <a:gd name="connsiteY10" fmla="*/ 396427 h 3563909"/>
              <a:gd name="connsiteX11" fmla="*/ 4586631 w 7454190"/>
              <a:gd name="connsiteY11" fmla="*/ 23352 h 3563909"/>
              <a:gd name="connsiteX12" fmla="*/ 5171847 w 7454190"/>
              <a:gd name="connsiteY12" fmla="*/ 484210 h 3563909"/>
              <a:gd name="connsiteX13" fmla="*/ 4140402 w 7454190"/>
              <a:gd name="connsiteY13" fmla="*/ 1881414 h 3563909"/>
              <a:gd name="connsiteX14" fmla="*/ 5498920 w 7454190"/>
              <a:gd name="connsiteY14" fmla="*/ 1898309 h 3563909"/>
              <a:gd name="connsiteX15" fmla="*/ 5720487 w 7454190"/>
              <a:gd name="connsiteY15" fmla="*/ 2239857 h 3563909"/>
              <a:gd name="connsiteX16" fmla="*/ 6005780 w 7454190"/>
              <a:gd name="connsiteY16" fmla="*/ 1407 h 3563909"/>
              <a:gd name="connsiteX17" fmla="*/ 6269127 w 7454190"/>
              <a:gd name="connsiteY17" fmla="*/ 3534648 h 3563909"/>
              <a:gd name="connsiteX18" fmla="*/ 6590995 w 7454190"/>
              <a:gd name="connsiteY18" fmla="*/ 1252306 h 3563909"/>
              <a:gd name="connsiteX19" fmla="*/ 6686093 w 7454190"/>
              <a:gd name="connsiteY19" fmla="*/ 1896043 h 3563909"/>
              <a:gd name="connsiteX20" fmla="*/ 7454190 w 7454190"/>
              <a:gd name="connsiteY20" fmla="*/ 1896044 h 3563909"/>
              <a:gd name="connsiteX0" fmla="*/ 0 w 7454190"/>
              <a:gd name="connsiteY0" fmla="*/ 1874097 h 3563909"/>
              <a:gd name="connsiteX1" fmla="*/ 907085 w 7454190"/>
              <a:gd name="connsiteY1" fmla="*/ 1866783 h 3563909"/>
              <a:gd name="connsiteX2" fmla="*/ 1009498 w 7454190"/>
              <a:gd name="connsiteY2" fmla="*/ 1237676 h 3563909"/>
              <a:gd name="connsiteX3" fmla="*/ 1294790 w 7454190"/>
              <a:gd name="connsiteY3" fmla="*/ 3563909 h 3563909"/>
              <a:gd name="connsiteX4" fmla="*/ 1587398 w 7454190"/>
              <a:gd name="connsiteY4" fmla="*/ 16037 h 3563909"/>
              <a:gd name="connsiteX5" fmla="*/ 1865376 w 7454190"/>
              <a:gd name="connsiteY5" fmla="*/ 2239857 h 3563909"/>
              <a:gd name="connsiteX6" fmla="*/ 2038831 w 7454190"/>
              <a:gd name="connsiteY6" fmla="*/ 1876364 h 3563909"/>
              <a:gd name="connsiteX7" fmla="*/ 3457980 w 7454190"/>
              <a:gd name="connsiteY7" fmla="*/ 1890995 h 3563909"/>
              <a:gd name="connsiteX8" fmla="*/ 2443277 w 7454190"/>
              <a:gd name="connsiteY8" fmla="*/ 491525 h 3563909"/>
              <a:gd name="connsiteX9" fmla="*/ 3043123 w 7454190"/>
              <a:gd name="connsiteY9" fmla="*/ 1407 h 3563909"/>
              <a:gd name="connsiteX10" fmla="*/ 3803904 w 7454190"/>
              <a:gd name="connsiteY10" fmla="*/ 396427 h 3563909"/>
              <a:gd name="connsiteX11" fmla="*/ 4586631 w 7454190"/>
              <a:gd name="connsiteY11" fmla="*/ 23352 h 3563909"/>
              <a:gd name="connsiteX12" fmla="*/ 5171847 w 7454190"/>
              <a:gd name="connsiteY12" fmla="*/ 484210 h 3563909"/>
              <a:gd name="connsiteX13" fmla="*/ 4140402 w 7454190"/>
              <a:gd name="connsiteY13" fmla="*/ 1881414 h 3563909"/>
              <a:gd name="connsiteX14" fmla="*/ 5498920 w 7454190"/>
              <a:gd name="connsiteY14" fmla="*/ 1898309 h 3563909"/>
              <a:gd name="connsiteX15" fmla="*/ 5720487 w 7454190"/>
              <a:gd name="connsiteY15" fmla="*/ 2239857 h 3563909"/>
              <a:gd name="connsiteX16" fmla="*/ 6005780 w 7454190"/>
              <a:gd name="connsiteY16" fmla="*/ 1407 h 3563909"/>
              <a:gd name="connsiteX17" fmla="*/ 6269127 w 7454190"/>
              <a:gd name="connsiteY17" fmla="*/ 3534648 h 3563909"/>
              <a:gd name="connsiteX18" fmla="*/ 6590995 w 7454190"/>
              <a:gd name="connsiteY18" fmla="*/ 1252306 h 3563909"/>
              <a:gd name="connsiteX19" fmla="*/ 6686093 w 7454190"/>
              <a:gd name="connsiteY19" fmla="*/ 1896043 h 3563909"/>
              <a:gd name="connsiteX20" fmla="*/ 7454190 w 7454190"/>
              <a:gd name="connsiteY20" fmla="*/ 1896044 h 3563909"/>
              <a:gd name="connsiteX0" fmla="*/ 0 w 7454190"/>
              <a:gd name="connsiteY0" fmla="*/ 1873451 h 3563263"/>
              <a:gd name="connsiteX1" fmla="*/ 907085 w 7454190"/>
              <a:gd name="connsiteY1" fmla="*/ 1866137 h 3563263"/>
              <a:gd name="connsiteX2" fmla="*/ 1009498 w 7454190"/>
              <a:gd name="connsiteY2" fmla="*/ 1237030 h 3563263"/>
              <a:gd name="connsiteX3" fmla="*/ 1294790 w 7454190"/>
              <a:gd name="connsiteY3" fmla="*/ 3563263 h 3563263"/>
              <a:gd name="connsiteX4" fmla="*/ 1587398 w 7454190"/>
              <a:gd name="connsiteY4" fmla="*/ 15391 h 3563263"/>
              <a:gd name="connsiteX5" fmla="*/ 1865376 w 7454190"/>
              <a:gd name="connsiteY5" fmla="*/ 2239211 h 3563263"/>
              <a:gd name="connsiteX6" fmla="*/ 2038831 w 7454190"/>
              <a:gd name="connsiteY6" fmla="*/ 1875718 h 3563263"/>
              <a:gd name="connsiteX7" fmla="*/ 3457980 w 7454190"/>
              <a:gd name="connsiteY7" fmla="*/ 1890349 h 3563263"/>
              <a:gd name="connsiteX8" fmla="*/ 2443277 w 7454190"/>
              <a:gd name="connsiteY8" fmla="*/ 490879 h 3563263"/>
              <a:gd name="connsiteX9" fmla="*/ 3043123 w 7454190"/>
              <a:gd name="connsiteY9" fmla="*/ 761 h 3563263"/>
              <a:gd name="connsiteX10" fmla="*/ 3803904 w 7454190"/>
              <a:gd name="connsiteY10" fmla="*/ 395781 h 3563263"/>
              <a:gd name="connsiteX11" fmla="*/ 4586631 w 7454190"/>
              <a:gd name="connsiteY11" fmla="*/ 22706 h 3563263"/>
              <a:gd name="connsiteX12" fmla="*/ 5171847 w 7454190"/>
              <a:gd name="connsiteY12" fmla="*/ 483564 h 3563263"/>
              <a:gd name="connsiteX13" fmla="*/ 4140402 w 7454190"/>
              <a:gd name="connsiteY13" fmla="*/ 1880768 h 3563263"/>
              <a:gd name="connsiteX14" fmla="*/ 5498920 w 7454190"/>
              <a:gd name="connsiteY14" fmla="*/ 1897663 h 3563263"/>
              <a:gd name="connsiteX15" fmla="*/ 5720487 w 7454190"/>
              <a:gd name="connsiteY15" fmla="*/ 2239211 h 3563263"/>
              <a:gd name="connsiteX16" fmla="*/ 6005780 w 7454190"/>
              <a:gd name="connsiteY16" fmla="*/ 761 h 3563263"/>
              <a:gd name="connsiteX17" fmla="*/ 6269127 w 7454190"/>
              <a:gd name="connsiteY17" fmla="*/ 3534002 h 3563263"/>
              <a:gd name="connsiteX18" fmla="*/ 6590995 w 7454190"/>
              <a:gd name="connsiteY18" fmla="*/ 1251660 h 3563263"/>
              <a:gd name="connsiteX19" fmla="*/ 6686093 w 7454190"/>
              <a:gd name="connsiteY19" fmla="*/ 1895397 h 3563263"/>
              <a:gd name="connsiteX20" fmla="*/ 7454190 w 7454190"/>
              <a:gd name="connsiteY20" fmla="*/ 1895398 h 3563263"/>
              <a:gd name="connsiteX0" fmla="*/ 0 w 7454190"/>
              <a:gd name="connsiteY0" fmla="*/ 1873451 h 3563263"/>
              <a:gd name="connsiteX1" fmla="*/ 907085 w 7454190"/>
              <a:gd name="connsiteY1" fmla="*/ 1866137 h 3563263"/>
              <a:gd name="connsiteX2" fmla="*/ 1009498 w 7454190"/>
              <a:gd name="connsiteY2" fmla="*/ 1237030 h 3563263"/>
              <a:gd name="connsiteX3" fmla="*/ 1294790 w 7454190"/>
              <a:gd name="connsiteY3" fmla="*/ 3563263 h 3563263"/>
              <a:gd name="connsiteX4" fmla="*/ 1587398 w 7454190"/>
              <a:gd name="connsiteY4" fmla="*/ 15391 h 3563263"/>
              <a:gd name="connsiteX5" fmla="*/ 1865376 w 7454190"/>
              <a:gd name="connsiteY5" fmla="*/ 2239211 h 3563263"/>
              <a:gd name="connsiteX6" fmla="*/ 2038831 w 7454190"/>
              <a:gd name="connsiteY6" fmla="*/ 1875718 h 3563263"/>
              <a:gd name="connsiteX7" fmla="*/ 3457980 w 7454190"/>
              <a:gd name="connsiteY7" fmla="*/ 1890349 h 3563263"/>
              <a:gd name="connsiteX8" fmla="*/ 2443277 w 7454190"/>
              <a:gd name="connsiteY8" fmla="*/ 490879 h 3563263"/>
              <a:gd name="connsiteX9" fmla="*/ 3043123 w 7454190"/>
              <a:gd name="connsiteY9" fmla="*/ 761 h 3563263"/>
              <a:gd name="connsiteX10" fmla="*/ 3803904 w 7454190"/>
              <a:gd name="connsiteY10" fmla="*/ 395781 h 3563263"/>
              <a:gd name="connsiteX11" fmla="*/ 4586631 w 7454190"/>
              <a:gd name="connsiteY11" fmla="*/ 22706 h 3563263"/>
              <a:gd name="connsiteX12" fmla="*/ 5171847 w 7454190"/>
              <a:gd name="connsiteY12" fmla="*/ 483564 h 3563263"/>
              <a:gd name="connsiteX13" fmla="*/ 4140402 w 7454190"/>
              <a:gd name="connsiteY13" fmla="*/ 1880768 h 3563263"/>
              <a:gd name="connsiteX14" fmla="*/ 5498920 w 7454190"/>
              <a:gd name="connsiteY14" fmla="*/ 1897663 h 3563263"/>
              <a:gd name="connsiteX15" fmla="*/ 5720487 w 7454190"/>
              <a:gd name="connsiteY15" fmla="*/ 2239211 h 3563263"/>
              <a:gd name="connsiteX16" fmla="*/ 6005780 w 7454190"/>
              <a:gd name="connsiteY16" fmla="*/ 761 h 3563263"/>
              <a:gd name="connsiteX17" fmla="*/ 6269127 w 7454190"/>
              <a:gd name="connsiteY17" fmla="*/ 3534002 h 3563263"/>
              <a:gd name="connsiteX18" fmla="*/ 6590995 w 7454190"/>
              <a:gd name="connsiteY18" fmla="*/ 1251660 h 3563263"/>
              <a:gd name="connsiteX19" fmla="*/ 6686093 w 7454190"/>
              <a:gd name="connsiteY19" fmla="*/ 1895397 h 3563263"/>
              <a:gd name="connsiteX20" fmla="*/ 7454190 w 7454190"/>
              <a:gd name="connsiteY20" fmla="*/ 1895398 h 3563263"/>
              <a:gd name="connsiteX0" fmla="*/ 0 w 7454190"/>
              <a:gd name="connsiteY0" fmla="*/ 1873451 h 3563263"/>
              <a:gd name="connsiteX1" fmla="*/ 907085 w 7454190"/>
              <a:gd name="connsiteY1" fmla="*/ 1866137 h 3563263"/>
              <a:gd name="connsiteX2" fmla="*/ 1009498 w 7454190"/>
              <a:gd name="connsiteY2" fmla="*/ 1237030 h 3563263"/>
              <a:gd name="connsiteX3" fmla="*/ 1294790 w 7454190"/>
              <a:gd name="connsiteY3" fmla="*/ 3563263 h 3563263"/>
              <a:gd name="connsiteX4" fmla="*/ 1587398 w 7454190"/>
              <a:gd name="connsiteY4" fmla="*/ 15391 h 3563263"/>
              <a:gd name="connsiteX5" fmla="*/ 1865376 w 7454190"/>
              <a:gd name="connsiteY5" fmla="*/ 2239211 h 3563263"/>
              <a:gd name="connsiteX6" fmla="*/ 2038831 w 7454190"/>
              <a:gd name="connsiteY6" fmla="*/ 1875718 h 3563263"/>
              <a:gd name="connsiteX7" fmla="*/ 3457980 w 7454190"/>
              <a:gd name="connsiteY7" fmla="*/ 1890349 h 3563263"/>
              <a:gd name="connsiteX8" fmla="*/ 2443277 w 7454190"/>
              <a:gd name="connsiteY8" fmla="*/ 490879 h 3563263"/>
              <a:gd name="connsiteX9" fmla="*/ 3043123 w 7454190"/>
              <a:gd name="connsiteY9" fmla="*/ 761 h 3563263"/>
              <a:gd name="connsiteX10" fmla="*/ 3803904 w 7454190"/>
              <a:gd name="connsiteY10" fmla="*/ 395781 h 3563263"/>
              <a:gd name="connsiteX11" fmla="*/ 4586631 w 7454190"/>
              <a:gd name="connsiteY11" fmla="*/ 22706 h 3563263"/>
              <a:gd name="connsiteX12" fmla="*/ 5171847 w 7454190"/>
              <a:gd name="connsiteY12" fmla="*/ 483564 h 3563263"/>
              <a:gd name="connsiteX13" fmla="*/ 4140402 w 7454190"/>
              <a:gd name="connsiteY13" fmla="*/ 1880768 h 3563263"/>
              <a:gd name="connsiteX14" fmla="*/ 5498920 w 7454190"/>
              <a:gd name="connsiteY14" fmla="*/ 1897663 h 3563263"/>
              <a:gd name="connsiteX15" fmla="*/ 5720487 w 7454190"/>
              <a:gd name="connsiteY15" fmla="*/ 2239211 h 3563263"/>
              <a:gd name="connsiteX16" fmla="*/ 6005780 w 7454190"/>
              <a:gd name="connsiteY16" fmla="*/ 761 h 3563263"/>
              <a:gd name="connsiteX17" fmla="*/ 6269127 w 7454190"/>
              <a:gd name="connsiteY17" fmla="*/ 3534002 h 3563263"/>
              <a:gd name="connsiteX18" fmla="*/ 6590995 w 7454190"/>
              <a:gd name="connsiteY18" fmla="*/ 1251660 h 3563263"/>
              <a:gd name="connsiteX19" fmla="*/ 6686093 w 7454190"/>
              <a:gd name="connsiteY19" fmla="*/ 1895397 h 3563263"/>
              <a:gd name="connsiteX20" fmla="*/ 7454190 w 7454190"/>
              <a:gd name="connsiteY20" fmla="*/ 1895398 h 3563263"/>
              <a:gd name="connsiteX0" fmla="*/ 0 w 9049317"/>
              <a:gd name="connsiteY0" fmla="*/ 1873451 h 3563263"/>
              <a:gd name="connsiteX1" fmla="*/ 907085 w 9049317"/>
              <a:gd name="connsiteY1" fmla="*/ 1866137 h 3563263"/>
              <a:gd name="connsiteX2" fmla="*/ 1009498 w 9049317"/>
              <a:gd name="connsiteY2" fmla="*/ 1237030 h 3563263"/>
              <a:gd name="connsiteX3" fmla="*/ 1294790 w 9049317"/>
              <a:gd name="connsiteY3" fmla="*/ 3563263 h 3563263"/>
              <a:gd name="connsiteX4" fmla="*/ 1587398 w 9049317"/>
              <a:gd name="connsiteY4" fmla="*/ 15391 h 3563263"/>
              <a:gd name="connsiteX5" fmla="*/ 1865376 w 9049317"/>
              <a:gd name="connsiteY5" fmla="*/ 2239211 h 3563263"/>
              <a:gd name="connsiteX6" fmla="*/ 2038831 w 9049317"/>
              <a:gd name="connsiteY6" fmla="*/ 1875718 h 3563263"/>
              <a:gd name="connsiteX7" fmla="*/ 3457980 w 9049317"/>
              <a:gd name="connsiteY7" fmla="*/ 1890349 h 3563263"/>
              <a:gd name="connsiteX8" fmla="*/ 2443277 w 9049317"/>
              <a:gd name="connsiteY8" fmla="*/ 490879 h 3563263"/>
              <a:gd name="connsiteX9" fmla="*/ 3043123 w 9049317"/>
              <a:gd name="connsiteY9" fmla="*/ 761 h 3563263"/>
              <a:gd name="connsiteX10" fmla="*/ 3803904 w 9049317"/>
              <a:gd name="connsiteY10" fmla="*/ 395781 h 3563263"/>
              <a:gd name="connsiteX11" fmla="*/ 4586631 w 9049317"/>
              <a:gd name="connsiteY11" fmla="*/ 22706 h 3563263"/>
              <a:gd name="connsiteX12" fmla="*/ 5171847 w 9049317"/>
              <a:gd name="connsiteY12" fmla="*/ 483564 h 3563263"/>
              <a:gd name="connsiteX13" fmla="*/ 4140402 w 9049317"/>
              <a:gd name="connsiteY13" fmla="*/ 1880768 h 3563263"/>
              <a:gd name="connsiteX14" fmla="*/ 5498920 w 9049317"/>
              <a:gd name="connsiteY14" fmla="*/ 1897663 h 3563263"/>
              <a:gd name="connsiteX15" fmla="*/ 5720487 w 9049317"/>
              <a:gd name="connsiteY15" fmla="*/ 2239211 h 3563263"/>
              <a:gd name="connsiteX16" fmla="*/ 6005780 w 9049317"/>
              <a:gd name="connsiteY16" fmla="*/ 761 h 3563263"/>
              <a:gd name="connsiteX17" fmla="*/ 6269127 w 9049317"/>
              <a:gd name="connsiteY17" fmla="*/ 3534002 h 3563263"/>
              <a:gd name="connsiteX18" fmla="*/ 6590995 w 9049317"/>
              <a:gd name="connsiteY18" fmla="*/ 1251660 h 3563263"/>
              <a:gd name="connsiteX19" fmla="*/ 6686093 w 9049317"/>
              <a:gd name="connsiteY19" fmla="*/ 1895397 h 3563263"/>
              <a:gd name="connsiteX20" fmla="*/ 9049317 w 9049317"/>
              <a:gd name="connsiteY20" fmla="*/ 1903256 h 3563263"/>
              <a:gd name="connsiteX0" fmla="*/ 0 w 9151469"/>
              <a:gd name="connsiteY0" fmla="*/ 1873451 h 3563263"/>
              <a:gd name="connsiteX1" fmla="*/ 907085 w 9151469"/>
              <a:gd name="connsiteY1" fmla="*/ 1866137 h 3563263"/>
              <a:gd name="connsiteX2" fmla="*/ 1009498 w 9151469"/>
              <a:gd name="connsiteY2" fmla="*/ 1237030 h 3563263"/>
              <a:gd name="connsiteX3" fmla="*/ 1294790 w 9151469"/>
              <a:gd name="connsiteY3" fmla="*/ 3563263 h 3563263"/>
              <a:gd name="connsiteX4" fmla="*/ 1587398 w 9151469"/>
              <a:gd name="connsiteY4" fmla="*/ 15391 h 3563263"/>
              <a:gd name="connsiteX5" fmla="*/ 1865376 w 9151469"/>
              <a:gd name="connsiteY5" fmla="*/ 2239211 h 3563263"/>
              <a:gd name="connsiteX6" fmla="*/ 2038831 w 9151469"/>
              <a:gd name="connsiteY6" fmla="*/ 1875718 h 3563263"/>
              <a:gd name="connsiteX7" fmla="*/ 3457980 w 9151469"/>
              <a:gd name="connsiteY7" fmla="*/ 1890349 h 3563263"/>
              <a:gd name="connsiteX8" fmla="*/ 2443277 w 9151469"/>
              <a:gd name="connsiteY8" fmla="*/ 490879 h 3563263"/>
              <a:gd name="connsiteX9" fmla="*/ 3043123 w 9151469"/>
              <a:gd name="connsiteY9" fmla="*/ 761 h 3563263"/>
              <a:gd name="connsiteX10" fmla="*/ 3803904 w 9151469"/>
              <a:gd name="connsiteY10" fmla="*/ 395781 h 3563263"/>
              <a:gd name="connsiteX11" fmla="*/ 4586631 w 9151469"/>
              <a:gd name="connsiteY11" fmla="*/ 22706 h 3563263"/>
              <a:gd name="connsiteX12" fmla="*/ 5171847 w 9151469"/>
              <a:gd name="connsiteY12" fmla="*/ 483564 h 3563263"/>
              <a:gd name="connsiteX13" fmla="*/ 4140402 w 9151469"/>
              <a:gd name="connsiteY13" fmla="*/ 1880768 h 3563263"/>
              <a:gd name="connsiteX14" fmla="*/ 5498920 w 9151469"/>
              <a:gd name="connsiteY14" fmla="*/ 1897663 h 3563263"/>
              <a:gd name="connsiteX15" fmla="*/ 5720487 w 9151469"/>
              <a:gd name="connsiteY15" fmla="*/ 2239211 h 3563263"/>
              <a:gd name="connsiteX16" fmla="*/ 6005780 w 9151469"/>
              <a:gd name="connsiteY16" fmla="*/ 761 h 3563263"/>
              <a:gd name="connsiteX17" fmla="*/ 6269127 w 9151469"/>
              <a:gd name="connsiteY17" fmla="*/ 3534002 h 3563263"/>
              <a:gd name="connsiteX18" fmla="*/ 6590995 w 9151469"/>
              <a:gd name="connsiteY18" fmla="*/ 1251660 h 3563263"/>
              <a:gd name="connsiteX19" fmla="*/ 6686093 w 9151469"/>
              <a:gd name="connsiteY19" fmla="*/ 1895397 h 3563263"/>
              <a:gd name="connsiteX20" fmla="*/ 9151469 w 9151469"/>
              <a:gd name="connsiteY20" fmla="*/ 1903256 h 3563263"/>
              <a:gd name="connsiteX0" fmla="*/ 0 w 9088607"/>
              <a:gd name="connsiteY0" fmla="*/ 1873451 h 3563263"/>
              <a:gd name="connsiteX1" fmla="*/ 907085 w 9088607"/>
              <a:gd name="connsiteY1" fmla="*/ 1866137 h 3563263"/>
              <a:gd name="connsiteX2" fmla="*/ 1009498 w 9088607"/>
              <a:gd name="connsiteY2" fmla="*/ 1237030 h 3563263"/>
              <a:gd name="connsiteX3" fmla="*/ 1294790 w 9088607"/>
              <a:gd name="connsiteY3" fmla="*/ 3563263 h 3563263"/>
              <a:gd name="connsiteX4" fmla="*/ 1587398 w 9088607"/>
              <a:gd name="connsiteY4" fmla="*/ 15391 h 3563263"/>
              <a:gd name="connsiteX5" fmla="*/ 1865376 w 9088607"/>
              <a:gd name="connsiteY5" fmla="*/ 2239211 h 3563263"/>
              <a:gd name="connsiteX6" fmla="*/ 2038831 w 9088607"/>
              <a:gd name="connsiteY6" fmla="*/ 1875718 h 3563263"/>
              <a:gd name="connsiteX7" fmla="*/ 3457980 w 9088607"/>
              <a:gd name="connsiteY7" fmla="*/ 1890349 h 3563263"/>
              <a:gd name="connsiteX8" fmla="*/ 2443277 w 9088607"/>
              <a:gd name="connsiteY8" fmla="*/ 490879 h 3563263"/>
              <a:gd name="connsiteX9" fmla="*/ 3043123 w 9088607"/>
              <a:gd name="connsiteY9" fmla="*/ 761 h 3563263"/>
              <a:gd name="connsiteX10" fmla="*/ 3803904 w 9088607"/>
              <a:gd name="connsiteY10" fmla="*/ 395781 h 3563263"/>
              <a:gd name="connsiteX11" fmla="*/ 4586631 w 9088607"/>
              <a:gd name="connsiteY11" fmla="*/ 22706 h 3563263"/>
              <a:gd name="connsiteX12" fmla="*/ 5171847 w 9088607"/>
              <a:gd name="connsiteY12" fmla="*/ 483564 h 3563263"/>
              <a:gd name="connsiteX13" fmla="*/ 4140402 w 9088607"/>
              <a:gd name="connsiteY13" fmla="*/ 1880768 h 3563263"/>
              <a:gd name="connsiteX14" fmla="*/ 5498920 w 9088607"/>
              <a:gd name="connsiteY14" fmla="*/ 1897663 h 3563263"/>
              <a:gd name="connsiteX15" fmla="*/ 5720487 w 9088607"/>
              <a:gd name="connsiteY15" fmla="*/ 2239211 h 3563263"/>
              <a:gd name="connsiteX16" fmla="*/ 6005780 w 9088607"/>
              <a:gd name="connsiteY16" fmla="*/ 761 h 3563263"/>
              <a:gd name="connsiteX17" fmla="*/ 6269127 w 9088607"/>
              <a:gd name="connsiteY17" fmla="*/ 3534002 h 3563263"/>
              <a:gd name="connsiteX18" fmla="*/ 6590995 w 9088607"/>
              <a:gd name="connsiteY18" fmla="*/ 1251660 h 3563263"/>
              <a:gd name="connsiteX19" fmla="*/ 6686093 w 9088607"/>
              <a:gd name="connsiteY19" fmla="*/ 1895397 h 3563263"/>
              <a:gd name="connsiteX20" fmla="*/ 9088607 w 9088607"/>
              <a:gd name="connsiteY20" fmla="*/ 1903256 h 3563263"/>
              <a:gd name="connsiteX0" fmla="*/ 0 w 10526578"/>
              <a:gd name="connsiteY0" fmla="*/ 1881309 h 3563263"/>
              <a:gd name="connsiteX1" fmla="*/ 2345056 w 10526578"/>
              <a:gd name="connsiteY1" fmla="*/ 1866137 h 3563263"/>
              <a:gd name="connsiteX2" fmla="*/ 2447469 w 10526578"/>
              <a:gd name="connsiteY2" fmla="*/ 1237030 h 3563263"/>
              <a:gd name="connsiteX3" fmla="*/ 2732761 w 10526578"/>
              <a:gd name="connsiteY3" fmla="*/ 3563263 h 3563263"/>
              <a:gd name="connsiteX4" fmla="*/ 3025369 w 10526578"/>
              <a:gd name="connsiteY4" fmla="*/ 15391 h 3563263"/>
              <a:gd name="connsiteX5" fmla="*/ 3303347 w 10526578"/>
              <a:gd name="connsiteY5" fmla="*/ 2239211 h 3563263"/>
              <a:gd name="connsiteX6" fmla="*/ 3476802 w 10526578"/>
              <a:gd name="connsiteY6" fmla="*/ 1875718 h 3563263"/>
              <a:gd name="connsiteX7" fmla="*/ 4895951 w 10526578"/>
              <a:gd name="connsiteY7" fmla="*/ 1890349 h 3563263"/>
              <a:gd name="connsiteX8" fmla="*/ 3881248 w 10526578"/>
              <a:gd name="connsiteY8" fmla="*/ 490879 h 3563263"/>
              <a:gd name="connsiteX9" fmla="*/ 4481094 w 10526578"/>
              <a:gd name="connsiteY9" fmla="*/ 761 h 3563263"/>
              <a:gd name="connsiteX10" fmla="*/ 5241875 w 10526578"/>
              <a:gd name="connsiteY10" fmla="*/ 395781 h 3563263"/>
              <a:gd name="connsiteX11" fmla="*/ 6024602 w 10526578"/>
              <a:gd name="connsiteY11" fmla="*/ 22706 h 3563263"/>
              <a:gd name="connsiteX12" fmla="*/ 6609818 w 10526578"/>
              <a:gd name="connsiteY12" fmla="*/ 483564 h 3563263"/>
              <a:gd name="connsiteX13" fmla="*/ 5578373 w 10526578"/>
              <a:gd name="connsiteY13" fmla="*/ 1880768 h 3563263"/>
              <a:gd name="connsiteX14" fmla="*/ 6936891 w 10526578"/>
              <a:gd name="connsiteY14" fmla="*/ 1897663 h 3563263"/>
              <a:gd name="connsiteX15" fmla="*/ 7158458 w 10526578"/>
              <a:gd name="connsiteY15" fmla="*/ 2239211 h 3563263"/>
              <a:gd name="connsiteX16" fmla="*/ 7443751 w 10526578"/>
              <a:gd name="connsiteY16" fmla="*/ 761 h 3563263"/>
              <a:gd name="connsiteX17" fmla="*/ 7707098 w 10526578"/>
              <a:gd name="connsiteY17" fmla="*/ 3534002 h 3563263"/>
              <a:gd name="connsiteX18" fmla="*/ 8028966 w 10526578"/>
              <a:gd name="connsiteY18" fmla="*/ 1251660 h 3563263"/>
              <a:gd name="connsiteX19" fmla="*/ 8124064 w 10526578"/>
              <a:gd name="connsiteY19" fmla="*/ 1895397 h 3563263"/>
              <a:gd name="connsiteX20" fmla="*/ 10526578 w 10526578"/>
              <a:gd name="connsiteY20" fmla="*/ 1903256 h 3563263"/>
              <a:gd name="connsiteX0" fmla="*/ 0 w 10526578"/>
              <a:gd name="connsiteY0" fmla="*/ 1881309 h 3563263"/>
              <a:gd name="connsiteX1" fmla="*/ 2345056 w 10526578"/>
              <a:gd name="connsiteY1" fmla="*/ 1866137 h 3563263"/>
              <a:gd name="connsiteX2" fmla="*/ 2447469 w 10526578"/>
              <a:gd name="connsiteY2" fmla="*/ 1237030 h 3563263"/>
              <a:gd name="connsiteX3" fmla="*/ 2732761 w 10526578"/>
              <a:gd name="connsiteY3" fmla="*/ 3563263 h 3563263"/>
              <a:gd name="connsiteX4" fmla="*/ 3025369 w 10526578"/>
              <a:gd name="connsiteY4" fmla="*/ 15391 h 3563263"/>
              <a:gd name="connsiteX5" fmla="*/ 3303347 w 10526578"/>
              <a:gd name="connsiteY5" fmla="*/ 2239211 h 3563263"/>
              <a:gd name="connsiteX6" fmla="*/ 3476802 w 10526578"/>
              <a:gd name="connsiteY6" fmla="*/ 1875718 h 3563263"/>
              <a:gd name="connsiteX7" fmla="*/ 4895951 w 10526578"/>
              <a:gd name="connsiteY7" fmla="*/ 1890349 h 3563263"/>
              <a:gd name="connsiteX8" fmla="*/ 3881248 w 10526578"/>
              <a:gd name="connsiteY8" fmla="*/ 490879 h 3563263"/>
              <a:gd name="connsiteX9" fmla="*/ 4481094 w 10526578"/>
              <a:gd name="connsiteY9" fmla="*/ 761 h 3563263"/>
              <a:gd name="connsiteX10" fmla="*/ 5241875 w 10526578"/>
              <a:gd name="connsiteY10" fmla="*/ 395782 h 3563263"/>
              <a:gd name="connsiteX11" fmla="*/ 6024602 w 10526578"/>
              <a:gd name="connsiteY11" fmla="*/ 22706 h 3563263"/>
              <a:gd name="connsiteX12" fmla="*/ 6609818 w 10526578"/>
              <a:gd name="connsiteY12" fmla="*/ 483564 h 3563263"/>
              <a:gd name="connsiteX13" fmla="*/ 5578373 w 10526578"/>
              <a:gd name="connsiteY13" fmla="*/ 1880768 h 3563263"/>
              <a:gd name="connsiteX14" fmla="*/ 6936891 w 10526578"/>
              <a:gd name="connsiteY14" fmla="*/ 1897663 h 3563263"/>
              <a:gd name="connsiteX15" fmla="*/ 7158458 w 10526578"/>
              <a:gd name="connsiteY15" fmla="*/ 2239211 h 3563263"/>
              <a:gd name="connsiteX16" fmla="*/ 7443751 w 10526578"/>
              <a:gd name="connsiteY16" fmla="*/ 761 h 3563263"/>
              <a:gd name="connsiteX17" fmla="*/ 7707098 w 10526578"/>
              <a:gd name="connsiteY17" fmla="*/ 3534002 h 3563263"/>
              <a:gd name="connsiteX18" fmla="*/ 8028966 w 10526578"/>
              <a:gd name="connsiteY18" fmla="*/ 1251660 h 3563263"/>
              <a:gd name="connsiteX19" fmla="*/ 8124064 w 10526578"/>
              <a:gd name="connsiteY19" fmla="*/ 1895397 h 3563263"/>
              <a:gd name="connsiteX20" fmla="*/ 10526578 w 10526578"/>
              <a:gd name="connsiteY20" fmla="*/ 1903256 h 3563263"/>
              <a:gd name="connsiteX0" fmla="*/ 0 w 10526578"/>
              <a:gd name="connsiteY0" fmla="*/ 1881309 h 3563263"/>
              <a:gd name="connsiteX1" fmla="*/ 2345056 w 10526578"/>
              <a:gd name="connsiteY1" fmla="*/ 1866137 h 3563263"/>
              <a:gd name="connsiteX2" fmla="*/ 2447469 w 10526578"/>
              <a:gd name="connsiteY2" fmla="*/ 1237030 h 3563263"/>
              <a:gd name="connsiteX3" fmla="*/ 2732761 w 10526578"/>
              <a:gd name="connsiteY3" fmla="*/ 3563263 h 3563263"/>
              <a:gd name="connsiteX4" fmla="*/ 3025369 w 10526578"/>
              <a:gd name="connsiteY4" fmla="*/ 15391 h 3563263"/>
              <a:gd name="connsiteX5" fmla="*/ 3303347 w 10526578"/>
              <a:gd name="connsiteY5" fmla="*/ 2239211 h 3563263"/>
              <a:gd name="connsiteX6" fmla="*/ 3476802 w 10526578"/>
              <a:gd name="connsiteY6" fmla="*/ 1875718 h 3563263"/>
              <a:gd name="connsiteX7" fmla="*/ 4895951 w 10526578"/>
              <a:gd name="connsiteY7" fmla="*/ 1890349 h 3563263"/>
              <a:gd name="connsiteX8" fmla="*/ 3881248 w 10526578"/>
              <a:gd name="connsiteY8" fmla="*/ 490879 h 3563263"/>
              <a:gd name="connsiteX9" fmla="*/ 4481094 w 10526578"/>
              <a:gd name="connsiteY9" fmla="*/ 761 h 3563263"/>
              <a:gd name="connsiteX10" fmla="*/ 5241875 w 10526578"/>
              <a:gd name="connsiteY10" fmla="*/ 395782 h 3563263"/>
              <a:gd name="connsiteX11" fmla="*/ 6024602 w 10526578"/>
              <a:gd name="connsiteY11" fmla="*/ 22706 h 3563263"/>
              <a:gd name="connsiteX12" fmla="*/ 6609818 w 10526578"/>
              <a:gd name="connsiteY12" fmla="*/ 483564 h 3563263"/>
              <a:gd name="connsiteX13" fmla="*/ 5578373 w 10526578"/>
              <a:gd name="connsiteY13" fmla="*/ 1880768 h 3563263"/>
              <a:gd name="connsiteX14" fmla="*/ 6936891 w 10526578"/>
              <a:gd name="connsiteY14" fmla="*/ 1897663 h 3563263"/>
              <a:gd name="connsiteX15" fmla="*/ 7158458 w 10526578"/>
              <a:gd name="connsiteY15" fmla="*/ 2239211 h 3563263"/>
              <a:gd name="connsiteX16" fmla="*/ 7443751 w 10526578"/>
              <a:gd name="connsiteY16" fmla="*/ 761 h 3563263"/>
              <a:gd name="connsiteX17" fmla="*/ 7707098 w 10526578"/>
              <a:gd name="connsiteY17" fmla="*/ 3534002 h 3563263"/>
              <a:gd name="connsiteX18" fmla="*/ 8028966 w 10526578"/>
              <a:gd name="connsiteY18" fmla="*/ 1251660 h 3563263"/>
              <a:gd name="connsiteX19" fmla="*/ 8124064 w 10526578"/>
              <a:gd name="connsiteY19" fmla="*/ 1895397 h 3563263"/>
              <a:gd name="connsiteX20" fmla="*/ 10526578 w 10526578"/>
              <a:gd name="connsiteY20" fmla="*/ 1903256 h 3563263"/>
              <a:gd name="connsiteX0" fmla="*/ 0 w 10526578"/>
              <a:gd name="connsiteY0" fmla="*/ 1881309 h 3563263"/>
              <a:gd name="connsiteX1" fmla="*/ 2345056 w 10526578"/>
              <a:gd name="connsiteY1" fmla="*/ 1866137 h 3563263"/>
              <a:gd name="connsiteX2" fmla="*/ 2447469 w 10526578"/>
              <a:gd name="connsiteY2" fmla="*/ 1237030 h 3563263"/>
              <a:gd name="connsiteX3" fmla="*/ 2732761 w 10526578"/>
              <a:gd name="connsiteY3" fmla="*/ 3563263 h 3563263"/>
              <a:gd name="connsiteX4" fmla="*/ 3025369 w 10526578"/>
              <a:gd name="connsiteY4" fmla="*/ 15391 h 3563263"/>
              <a:gd name="connsiteX5" fmla="*/ 3303347 w 10526578"/>
              <a:gd name="connsiteY5" fmla="*/ 2239211 h 3563263"/>
              <a:gd name="connsiteX6" fmla="*/ 3476802 w 10526578"/>
              <a:gd name="connsiteY6" fmla="*/ 1875718 h 3563263"/>
              <a:gd name="connsiteX7" fmla="*/ 4895951 w 10526578"/>
              <a:gd name="connsiteY7" fmla="*/ 1890349 h 3563263"/>
              <a:gd name="connsiteX8" fmla="*/ 3881248 w 10526578"/>
              <a:gd name="connsiteY8" fmla="*/ 490879 h 3563263"/>
              <a:gd name="connsiteX9" fmla="*/ 4481094 w 10526578"/>
              <a:gd name="connsiteY9" fmla="*/ 761 h 3563263"/>
              <a:gd name="connsiteX10" fmla="*/ 5241875 w 10526578"/>
              <a:gd name="connsiteY10" fmla="*/ 395782 h 3563263"/>
              <a:gd name="connsiteX11" fmla="*/ 6024602 w 10526578"/>
              <a:gd name="connsiteY11" fmla="*/ 22706 h 3563263"/>
              <a:gd name="connsiteX12" fmla="*/ 6609818 w 10526578"/>
              <a:gd name="connsiteY12" fmla="*/ 483564 h 3563263"/>
              <a:gd name="connsiteX13" fmla="*/ 5578373 w 10526578"/>
              <a:gd name="connsiteY13" fmla="*/ 1880768 h 3563263"/>
              <a:gd name="connsiteX14" fmla="*/ 6936891 w 10526578"/>
              <a:gd name="connsiteY14" fmla="*/ 1897663 h 3563263"/>
              <a:gd name="connsiteX15" fmla="*/ 7158458 w 10526578"/>
              <a:gd name="connsiteY15" fmla="*/ 2239211 h 3563263"/>
              <a:gd name="connsiteX16" fmla="*/ 7443751 w 10526578"/>
              <a:gd name="connsiteY16" fmla="*/ 761 h 3563263"/>
              <a:gd name="connsiteX17" fmla="*/ 7707098 w 10526578"/>
              <a:gd name="connsiteY17" fmla="*/ 3534002 h 3563263"/>
              <a:gd name="connsiteX18" fmla="*/ 8028966 w 10526578"/>
              <a:gd name="connsiteY18" fmla="*/ 1251660 h 3563263"/>
              <a:gd name="connsiteX19" fmla="*/ 8124064 w 10526578"/>
              <a:gd name="connsiteY19" fmla="*/ 1895397 h 3563263"/>
              <a:gd name="connsiteX20" fmla="*/ 10526578 w 10526578"/>
              <a:gd name="connsiteY20" fmla="*/ 1903256 h 3563263"/>
              <a:gd name="connsiteX0" fmla="*/ 0 w 10526578"/>
              <a:gd name="connsiteY0" fmla="*/ 1930018 h 3611972"/>
              <a:gd name="connsiteX1" fmla="*/ 2345056 w 10526578"/>
              <a:gd name="connsiteY1" fmla="*/ 1914846 h 3611972"/>
              <a:gd name="connsiteX2" fmla="*/ 2447469 w 10526578"/>
              <a:gd name="connsiteY2" fmla="*/ 1285739 h 3611972"/>
              <a:gd name="connsiteX3" fmla="*/ 2732761 w 10526578"/>
              <a:gd name="connsiteY3" fmla="*/ 3611972 h 3611972"/>
              <a:gd name="connsiteX4" fmla="*/ 3025369 w 10526578"/>
              <a:gd name="connsiteY4" fmla="*/ 64100 h 3611972"/>
              <a:gd name="connsiteX5" fmla="*/ 3303347 w 10526578"/>
              <a:gd name="connsiteY5" fmla="*/ 2287920 h 3611972"/>
              <a:gd name="connsiteX6" fmla="*/ 3476802 w 10526578"/>
              <a:gd name="connsiteY6" fmla="*/ 1924427 h 3611972"/>
              <a:gd name="connsiteX7" fmla="*/ 4895951 w 10526578"/>
              <a:gd name="connsiteY7" fmla="*/ 1939058 h 3611972"/>
              <a:gd name="connsiteX8" fmla="*/ 3881248 w 10526578"/>
              <a:gd name="connsiteY8" fmla="*/ 539588 h 3611972"/>
              <a:gd name="connsiteX9" fmla="*/ 4481094 w 10526578"/>
              <a:gd name="connsiteY9" fmla="*/ 49470 h 3611972"/>
              <a:gd name="connsiteX10" fmla="*/ 6024602 w 10526578"/>
              <a:gd name="connsiteY10" fmla="*/ 71415 h 3611972"/>
              <a:gd name="connsiteX11" fmla="*/ 6609818 w 10526578"/>
              <a:gd name="connsiteY11" fmla="*/ 532273 h 3611972"/>
              <a:gd name="connsiteX12" fmla="*/ 5578373 w 10526578"/>
              <a:gd name="connsiteY12" fmla="*/ 1929477 h 3611972"/>
              <a:gd name="connsiteX13" fmla="*/ 6936891 w 10526578"/>
              <a:gd name="connsiteY13" fmla="*/ 1946372 h 3611972"/>
              <a:gd name="connsiteX14" fmla="*/ 7158458 w 10526578"/>
              <a:gd name="connsiteY14" fmla="*/ 2287920 h 3611972"/>
              <a:gd name="connsiteX15" fmla="*/ 7443751 w 10526578"/>
              <a:gd name="connsiteY15" fmla="*/ 49470 h 3611972"/>
              <a:gd name="connsiteX16" fmla="*/ 7707098 w 10526578"/>
              <a:gd name="connsiteY16" fmla="*/ 3582711 h 3611972"/>
              <a:gd name="connsiteX17" fmla="*/ 8028966 w 10526578"/>
              <a:gd name="connsiteY17" fmla="*/ 1300369 h 3611972"/>
              <a:gd name="connsiteX18" fmla="*/ 8124064 w 10526578"/>
              <a:gd name="connsiteY18" fmla="*/ 1944106 h 3611972"/>
              <a:gd name="connsiteX19" fmla="*/ 10526578 w 10526578"/>
              <a:gd name="connsiteY19" fmla="*/ 1951965 h 3611972"/>
              <a:gd name="connsiteX0" fmla="*/ 0 w 10526578"/>
              <a:gd name="connsiteY0" fmla="*/ 1880549 h 3562503"/>
              <a:gd name="connsiteX1" fmla="*/ 2345056 w 10526578"/>
              <a:gd name="connsiteY1" fmla="*/ 1865377 h 3562503"/>
              <a:gd name="connsiteX2" fmla="*/ 2447469 w 10526578"/>
              <a:gd name="connsiteY2" fmla="*/ 1236270 h 3562503"/>
              <a:gd name="connsiteX3" fmla="*/ 2732761 w 10526578"/>
              <a:gd name="connsiteY3" fmla="*/ 3562503 h 3562503"/>
              <a:gd name="connsiteX4" fmla="*/ 3025369 w 10526578"/>
              <a:gd name="connsiteY4" fmla="*/ 14631 h 3562503"/>
              <a:gd name="connsiteX5" fmla="*/ 3303347 w 10526578"/>
              <a:gd name="connsiteY5" fmla="*/ 2238451 h 3562503"/>
              <a:gd name="connsiteX6" fmla="*/ 3476802 w 10526578"/>
              <a:gd name="connsiteY6" fmla="*/ 1874958 h 3562503"/>
              <a:gd name="connsiteX7" fmla="*/ 4895951 w 10526578"/>
              <a:gd name="connsiteY7" fmla="*/ 1889589 h 3562503"/>
              <a:gd name="connsiteX8" fmla="*/ 3881248 w 10526578"/>
              <a:gd name="connsiteY8" fmla="*/ 490119 h 3562503"/>
              <a:gd name="connsiteX9" fmla="*/ 6024602 w 10526578"/>
              <a:gd name="connsiteY9" fmla="*/ 21946 h 3562503"/>
              <a:gd name="connsiteX10" fmla="*/ 6609818 w 10526578"/>
              <a:gd name="connsiteY10" fmla="*/ 482804 h 3562503"/>
              <a:gd name="connsiteX11" fmla="*/ 5578373 w 10526578"/>
              <a:gd name="connsiteY11" fmla="*/ 1880008 h 3562503"/>
              <a:gd name="connsiteX12" fmla="*/ 6936891 w 10526578"/>
              <a:gd name="connsiteY12" fmla="*/ 1896903 h 3562503"/>
              <a:gd name="connsiteX13" fmla="*/ 7158458 w 10526578"/>
              <a:gd name="connsiteY13" fmla="*/ 2238451 h 3562503"/>
              <a:gd name="connsiteX14" fmla="*/ 7443751 w 10526578"/>
              <a:gd name="connsiteY14" fmla="*/ 1 h 3562503"/>
              <a:gd name="connsiteX15" fmla="*/ 7707098 w 10526578"/>
              <a:gd name="connsiteY15" fmla="*/ 3533242 h 3562503"/>
              <a:gd name="connsiteX16" fmla="*/ 8028966 w 10526578"/>
              <a:gd name="connsiteY16" fmla="*/ 1250900 h 3562503"/>
              <a:gd name="connsiteX17" fmla="*/ 8124064 w 10526578"/>
              <a:gd name="connsiteY17" fmla="*/ 1894637 h 3562503"/>
              <a:gd name="connsiteX18" fmla="*/ 10526578 w 10526578"/>
              <a:gd name="connsiteY18" fmla="*/ 1902496 h 3562503"/>
              <a:gd name="connsiteX0" fmla="*/ 0 w 10526578"/>
              <a:gd name="connsiteY0" fmla="*/ 1880549 h 3562503"/>
              <a:gd name="connsiteX1" fmla="*/ 2345056 w 10526578"/>
              <a:gd name="connsiteY1" fmla="*/ 1865377 h 3562503"/>
              <a:gd name="connsiteX2" fmla="*/ 2447469 w 10526578"/>
              <a:gd name="connsiteY2" fmla="*/ 1236270 h 3562503"/>
              <a:gd name="connsiteX3" fmla="*/ 2732761 w 10526578"/>
              <a:gd name="connsiteY3" fmla="*/ 3562503 h 3562503"/>
              <a:gd name="connsiteX4" fmla="*/ 3025369 w 10526578"/>
              <a:gd name="connsiteY4" fmla="*/ 14631 h 3562503"/>
              <a:gd name="connsiteX5" fmla="*/ 3303347 w 10526578"/>
              <a:gd name="connsiteY5" fmla="*/ 2238451 h 3562503"/>
              <a:gd name="connsiteX6" fmla="*/ 3476802 w 10526578"/>
              <a:gd name="connsiteY6" fmla="*/ 1874958 h 3562503"/>
              <a:gd name="connsiteX7" fmla="*/ 4895951 w 10526578"/>
              <a:gd name="connsiteY7" fmla="*/ 1889589 h 3562503"/>
              <a:gd name="connsiteX8" fmla="*/ 6024602 w 10526578"/>
              <a:gd name="connsiteY8" fmla="*/ 21946 h 3562503"/>
              <a:gd name="connsiteX9" fmla="*/ 6609818 w 10526578"/>
              <a:gd name="connsiteY9" fmla="*/ 482804 h 3562503"/>
              <a:gd name="connsiteX10" fmla="*/ 5578373 w 10526578"/>
              <a:gd name="connsiteY10" fmla="*/ 1880008 h 3562503"/>
              <a:gd name="connsiteX11" fmla="*/ 6936891 w 10526578"/>
              <a:gd name="connsiteY11" fmla="*/ 1896903 h 3562503"/>
              <a:gd name="connsiteX12" fmla="*/ 7158458 w 10526578"/>
              <a:gd name="connsiteY12" fmla="*/ 2238451 h 3562503"/>
              <a:gd name="connsiteX13" fmla="*/ 7443751 w 10526578"/>
              <a:gd name="connsiteY13" fmla="*/ 1 h 3562503"/>
              <a:gd name="connsiteX14" fmla="*/ 7707098 w 10526578"/>
              <a:gd name="connsiteY14" fmla="*/ 3533242 h 3562503"/>
              <a:gd name="connsiteX15" fmla="*/ 8028966 w 10526578"/>
              <a:gd name="connsiteY15" fmla="*/ 1250900 h 3562503"/>
              <a:gd name="connsiteX16" fmla="*/ 8124064 w 10526578"/>
              <a:gd name="connsiteY16" fmla="*/ 1894637 h 3562503"/>
              <a:gd name="connsiteX17" fmla="*/ 10526578 w 10526578"/>
              <a:gd name="connsiteY17" fmla="*/ 1902496 h 3562503"/>
              <a:gd name="connsiteX0" fmla="*/ 0 w 10526578"/>
              <a:gd name="connsiteY0" fmla="*/ 1880549 h 3562503"/>
              <a:gd name="connsiteX1" fmla="*/ 2345056 w 10526578"/>
              <a:gd name="connsiteY1" fmla="*/ 1865377 h 3562503"/>
              <a:gd name="connsiteX2" fmla="*/ 2447469 w 10526578"/>
              <a:gd name="connsiteY2" fmla="*/ 1236270 h 3562503"/>
              <a:gd name="connsiteX3" fmla="*/ 2732761 w 10526578"/>
              <a:gd name="connsiteY3" fmla="*/ 3562503 h 3562503"/>
              <a:gd name="connsiteX4" fmla="*/ 3025369 w 10526578"/>
              <a:gd name="connsiteY4" fmla="*/ 14631 h 3562503"/>
              <a:gd name="connsiteX5" fmla="*/ 3303347 w 10526578"/>
              <a:gd name="connsiteY5" fmla="*/ 2238451 h 3562503"/>
              <a:gd name="connsiteX6" fmla="*/ 3476802 w 10526578"/>
              <a:gd name="connsiteY6" fmla="*/ 1874958 h 3562503"/>
              <a:gd name="connsiteX7" fmla="*/ 4895951 w 10526578"/>
              <a:gd name="connsiteY7" fmla="*/ 1889589 h 3562503"/>
              <a:gd name="connsiteX8" fmla="*/ 6609818 w 10526578"/>
              <a:gd name="connsiteY8" fmla="*/ 482804 h 3562503"/>
              <a:gd name="connsiteX9" fmla="*/ 5578373 w 10526578"/>
              <a:gd name="connsiteY9" fmla="*/ 1880008 h 3562503"/>
              <a:gd name="connsiteX10" fmla="*/ 6936891 w 10526578"/>
              <a:gd name="connsiteY10" fmla="*/ 1896903 h 3562503"/>
              <a:gd name="connsiteX11" fmla="*/ 7158458 w 10526578"/>
              <a:gd name="connsiteY11" fmla="*/ 2238451 h 3562503"/>
              <a:gd name="connsiteX12" fmla="*/ 7443751 w 10526578"/>
              <a:gd name="connsiteY12" fmla="*/ 1 h 3562503"/>
              <a:gd name="connsiteX13" fmla="*/ 7707098 w 10526578"/>
              <a:gd name="connsiteY13" fmla="*/ 3533242 h 3562503"/>
              <a:gd name="connsiteX14" fmla="*/ 8028966 w 10526578"/>
              <a:gd name="connsiteY14" fmla="*/ 1250900 h 3562503"/>
              <a:gd name="connsiteX15" fmla="*/ 8124064 w 10526578"/>
              <a:gd name="connsiteY15" fmla="*/ 1894637 h 3562503"/>
              <a:gd name="connsiteX16" fmla="*/ 10526578 w 10526578"/>
              <a:gd name="connsiteY16" fmla="*/ 1902496 h 3562503"/>
              <a:gd name="connsiteX0" fmla="*/ 0 w 10526578"/>
              <a:gd name="connsiteY0" fmla="*/ 1880549 h 3562503"/>
              <a:gd name="connsiteX1" fmla="*/ 2345056 w 10526578"/>
              <a:gd name="connsiteY1" fmla="*/ 1865377 h 3562503"/>
              <a:gd name="connsiteX2" fmla="*/ 2447469 w 10526578"/>
              <a:gd name="connsiteY2" fmla="*/ 1236270 h 3562503"/>
              <a:gd name="connsiteX3" fmla="*/ 2732761 w 10526578"/>
              <a:gd name="connsiteY3" fmla="*/ 3562503 h 3562503"/>
              <a:gd name="connsiteX4" fmla="*/ 3025369 w 10526578"/>
              <a:gd name="connsiteY4" fmla="*/ 14631 h 3562503"/>
              <a:gd name="connsiteX5" fmla="*/ 3303347 w 10526578"/>
              <a:gd name="connsiteY5" fmla="*/ 2238451 h 3562503"/>
              <a:gd name="connsiteX6" fmla="*/ 3476802 w 10526578"/>
              <a:gd name="connsiteY6" fmla="*/ 1874958 h 3562503"/>
              <a:gd name="connsiteX7" fmla="*/ 4895951 w 10526578"/>
              <a:gd name="connsiteY7" fmla="*/ 1889589 h 3562503"/>
              <a:gd name="connsiteX8" fmla="*/ 5578373 w 10526578"/>
              <a:gd name="connsiteY8" fmla="*/ 1880008 h 3562503"/>
              <a:gd name="connsiteX9" fmla="*/ 6936891 w 10526578"/>
              <a:gd name="connsiteY9" fmla="*/ 1896903 h 3562503"/>
              <a:gd name="connsiteX10" fmla="*/ 7158458 w 10526578"/>
              <a:gd name="connsiteY10" fmla="*/ 2238451 h 3562503"/>
              <a:gd name="connsiteX11" fmla="*/ 7443751 w 10526578"/>
              <a:gd name="connsiteY11" fmla="*/ 1 h 3562503"/>
              <a:gd name="connsiteX12" fmla="*/ 7707098 w 10526578"/>
              <a:gd name="connsiteY12" fmla="*/ 3533242 h 3562503"/>
              <a:gd name="connsiteX13" fmla="*/ 8028966 w 10526578"/>
              <a:gd name="connsiteY13" fmla="*/ 1250900 h 3562503"/>
              <a:gd name="connsiteX14" fmla="*/ 8124064 w 10526578"/>
              <a:gd name="connsiteY14" fmla="*/ 1894637 h 3562503"/>
              <a:gd name="connsiteX15" fmla="*/ 10526578 w 10526578"/>
              <a:gd name="connsiteY15" fmla="*/ 1902496 h 3562503"/>
              <a:gd name="connsiteX0" fmla="*/ 0 w 10526578"/>
              <a:gd name="connsiteY0" fmla="*/ 1880549 h 3562503"/>
              <a:gd name="connsiteX1" fmla="*/ 2345056 w 10526578"/>
              <a:gd name="connsiteY1" fmla="*/ 1865377 h 3562503"/>
              <a:gd name="connsiteX2" fmla="*/ 2447469 w 10526578"/>
              <a:gd name="connsiteY2" fmla="*/ 1236270 h 3562503"/>
              <a:gd name="connsiteX3" fmla="*/ 2732761 w 10526578"/>
              <a:gd name="connsiteY3" fmla="*/ 3562503 h 3562503"/>
              <a:gd name="connsiteX4" fmla="*/ 3025369 w 10526578"/>
              <a:gd name="connsiteY4" fmla="*/ 14631 h 3562503"/>
              <a:gd name="connsiteX5" fmla="*/ 3336542 w 10526578"/>
              <a:gd name="connsiteY5" fmla="*/ 3076606 h 3562503"/>
              <a:gd name="connsiteX6" fmla="*/ 3476802 w 10526578"/>
              <a:gd name="connsiteY6" fmla="*/ 1874958 h 3562503"/>
              <a:gd name="connsiteX7" fmla="*/ 4895951 w 10526578"/>
              <a:gd name="connsiteY7" fmla="*/ 1889589 h 3562503"/>
              <a:gd name="connsiteX8" fmla="*/ 5578373 w 10526578"/>
              <a:gd name="connsiteY8" fmla="*/ 1880008 h 3562503"/>
              <a:gd name="connsiteX9" fmla="*/ 6936891 w 10526578"/>
              <a:gd name="connsiteY9" fmla="*/ 1896903 h 3562503"/>
              <a:gd name="connsiteX10" fmla="*/ 7158458 w 10526578"/>
              <a:gd name="connsiteY10" fmla="*/ 2238451 h 3562503"/>
              <a:gd name="connsiteX11" fmla="*/ 7443751 w 10526578"/>
              <a:gd name="connsiteY11" fmla="*/ 1 h 3562503"/>
              <a:gd name="connsiteX12" fmla="*/ 7707098 w 10526578"/>
              <a:gd name="connsiteY12" fmla="*/ 3533242 h 3562503"/>
              <a:gd name="connsiteX13" fmla="*/ 8028966 w 10526578"/>
              <a:gd name="connsiteY13" fmla="*/ 1250900 h 3562503"/>
              <a:gd name="connsiteX14" fmla="*/ 8124064 w 10526578"/>
              <a:gd name="connsiteY14" fmla="*/ 1894637 h 3562503"/>
              <a:gd name="connsiteX15" fmla="*/ 10526578 w 10526578"/>
              <a:gd name="connsiteY15" fmla="*/ 1902496 h 3562503"/>
              <a:gd name="connsiteX0" fmla="*/ 0 w 10526578"/>
              <a:gd name="connsiteY0" fmla="*/ 1880549 h 3562503"/>
              <a:gd name="connsiteX1" fmla="*/ 2345056 w 10526578"/>
              <a:gd name="connsiteY1" fmla="*/ 1865377 h 3562503"/>
              <a:gd name="connsiteX2" fmla="*/ 2447469 w 10526578"/>
              <a:gd name="connsiteY2" fmla="*/ 1236270 h 3562503"/>
              <a:gd name="connsiteX3" fmla="*/ 2732761 w 10526578"/>
              <a:gd name="connsiteY3" fmla="*/ 3562503 h 3562503"/>
              <a:gd name="connsiteX4" fmla="*/ 3025369 w 10526578"/>
              <a:gd name="connsiteY4" fmla="*/ 14631 h 3562503"/>
              <a:gd name="connsiteX5" fmla="*/ 3336542 w 10526578"/>
              <a:gd name="connsiteY5" fmla="*/ 3076606 h 3562503"/>
              <a:gd name="connsiteX6" fmla="*/ 3476802 w 10526578"/>
              <a:gd name="connsiteY6" fmla="*/ 1874958 h 3562503"/>
              <a:gd name="connsiteX7" fmla="*/ 4895951 w 10526578"/>
              <a:gd name="connsiteY7" fmla="*/ 1889589 h 3562503"/>
              <a:gd name="connsiteX8" fmla="*/ 5578373 w 10526578"/>
              <a:gd name="connsiteY8" fmla="*/ 1880008 h 3562503"/>
              <a:gd name="connsiteX9" fmla="*/ 6936891 w 10526578"/>
              <a:gd name="connsiteY9" fmla="*/ 1896903 h 3562503"/>
              <a:gd name="connsiteX10" fmla="*/ 7224844 w 10526578"/>
              <a:gd name="connsiteY10" fmla="*/ 3305198 h 3562503"/>
              <a:gd name="connsiteX11" fmla="*/ 7443751 w 10526578"/>
              <a:gd name="connsiteY11" fmla="*/ 1 h 3562503"/>
              <a:gd name="connsiteX12" fmla="*/ 7707098 w 10526578"/>
              <a:gd name="connsiteY12" fmla="*/ 3533242 h 3562503"/>
              <a:gd name="connsiteX13" fmla="*/ 8028966 w 10526578"/>
              <a:gd name="connsiteY13" fmla="*/ 1250900 h 3562503"/>
              <a:gd name="connsiteX14" fmla="*/ 8124064 w 10526578"/>
              <a:gd name="connsiteY14" fmla="*/ 1894637 h 3562503"/>
              <a:gd name="connsiteX15" fmla="*/ 10526578 w 10526578"/>
              <a:gd name="connsiteY15" fmla="*/ 1902496 h 3562503"/>
              <a:gd name="connsiteX0" fmla="*/ 0 w 10526578"/>
              <a:gd name="connsiteY0" fmla="*/ 1880549 h 3562503"/>
              <a:gd name="connsiteX1" fmla="*/ 2345056 w 10526578"/>
              <a:gd name="connsiteY1" fmla="*/ 1865377 h 3562503"/>
              <a:gd name="connsiteX2" fmla="*/ 2447469 w 10526578"/>
              <a:gd name="connsiteY2" fmla="*/ 1236270 h 3562503"/>
              <a:gd name="connsiteX3" fmla="*/ 2732761 w 10526578"/>
              <a:gd name="connsiteY3" fmla="*/ 3562503 h 3562503"/>
              <a:gd name="connsiteX4" fmla="*/ 3025369 w 10526578"/>
              <a:gd name="connsiteY4" fmla="*/ 14631 h 3562503"/>
              <a:gd name="connsiteX5" fmla="*/ 3336542 w 10526578"/>
              <a:gd name="connsiteY5" fmla="*/ 3076606 h 3562503"/>
              <a:gd name="connsiteX6" fmla="*/ 3476802 w 10526578"/>
              <a:gd name="connsiteY6" fmla="*/ 1874958 h 3562503"/>
              <a:gd name="connsiteX7" fmla="*/ 4895951 w 10526578"/>
              <a:gd name="connsiteY7" fmla="*/ 1889589 h 3562503"/>
              <a:gd name="connsiteX8" fmla="*/ 5578373 w 10526578"/>
              <a:gd name="connsiteY8" fmla="*/ 1880008 h 3562503"/>
              <a:gd name="connsiteX9" fmla="*/ 6936891 w 10526578"/>
              <a:gd name="connsiteY9" fmla="*/ 1896903 h 3562503"/>
              <a:gd name="connsiteX10" fmla="*/ 7191650 w 10526578"/>
              <a:gd name="connsiteY10" fmla="*/ 2848025 h 3562503"/>
              <a:gd name="connsiteX11" fmla="*/ 7443751 w 10526578"/>
              <a:gd name="connsiteY11" fmla="*/ 1 h 3562503"/>
              <a:gd name="connsiteX12" fmla="*/ 7707098 w 10526578"/>
              <a:gd name="connsiteY12" fmla="*/ 3533242 h 3562503"/>
              <a:gd name="connsiteX13" fmla="*/ 8028966 w 10526578"/>
              <a:gd name="connsiteY13" fmla="*/ 1250900 h 3562503"/>
              <a:gd name="connsiteX14" fmla="*/ 8124064 w 10526578"/>
              <a:gd name="connsiteY14" fmla="*/ 1894637 h 3562503"/>
              <a:gd name="connsiteX15" fmla="*/ 10526578 w 10526578"/>
              <a:gd name="connsiteY15" fmla="*/ 1902496 h 3562503"/>
              <a:gd name="connsiteX0" fmla="*/ 0 w 12662007"/>
              <a:gd name="connsiteY0" fmla="*/ 1880551 h 3562503"/>
              <a:gd name="connsiteX1" fmla="*/ 4480485 w 12662007"/>
              <a:gd name="connsiteY1" fmla="*/ 1865377 h 3562503"/>
              <a:gd name="connsiteX2" fmla="*/ 4582898 w 12662007"/>
              <a:gd name="connsiteY2" fmla="*/ 1236270 h 3562503"/>
              <a:gd name="connsiteX3" fmla="*/ 4868190 w 12662007"/>
              <a:gd name="connsiteY3" fmla="*/ 3562503 h 3562503"/>
              <a:gd name="connsiteX4" fmla="*/ 5160798 w 12662007"/>
              <a:gd name="connsiteY4" fmla="*/ 14631 h 3562503"/>
              <a:gd name="connsiteX5" fmla="*/ 5471971 w 12662007"/>
              <a:gd name="connsiteY5" fmla="*/ 3076606 h 3562503"/>
              <a:gd name="connsiteX6" fmla="*/ 5612231 w 12662007"/>
              <a:gd name="connsiteY6" fmla="*/ 1874958 h 3562503"/>
              <a:gd name="connsiteX7" fmla="*/ 7031380 w 12662007"/>
              <a:gd name="connsiteY7" fmla="*/ 1889589 h 3562503"/>
              <a:gd name="connsiteX8" fmla="*/ 7713802 w 12662007"/>
              <a:gd name="connsiteY8" fmla="*/ 1880008 h 3562503"/>
              <a:gd name="connsiteX9" fmla="*/ 9072320 w 12662007"/>
              <a:gd name="connsiteY9" fmla="*/ 1896903 h 3562503"/>
              <a:gd name="connsiteX10" fmla="*/ 9327079 w 12662007"/>
              <a:gd name="connsiteY10" fmla="*/ 2848025 h 3562503"/>
              <a:gd name="connsiteX11" fmla="*/ 9579180 w 12662007"/>
              <a:gd name="connsiteY11" fmla="*/ 1 h 3562503"/>
              <a:gd name="connsiteX12" fmla="*/ 9842527 w 12662007"/>
              <a:gd name="connsiteY12" fmla="*/ 3533242 h 3562503"/>
              <a:gd name="connsiteX13" fmla="*/ 10164395 w 12662007"/>
              <a:gd name="connsiteY13" fmla="*/ 1250900 h 3562503"/>
              <a:gd name="connsiteX14" fmla="*/ 10259493 w 12662007"/>
              <a:gd name="connsiteY14" fmla="*/ 1894637 h 3562503"/>
              <a:gd name="connsiteX15" fmla="*/ 12662007 w 12662007"/>
              <a:gd name="connsiteY15" fmla="*/ 1902496 h 3562503"/>
              <a:gd name="connsiteX0" fmla="*/ 0 w 14808500"/>
              <a:gd name="connsiteY0" fmla="*/ 1880551 h 3562503"/>
              <a:gd name="connsiteX1" fmla="*/ 4480485 w 14808500"/>
              <a:gd name="connsiteY1" fmla="*/ 1865377 h 3562503"/>
              <a:gd name="connsiteX2" fmla="*/ 4582898 w 14808500"/>
              <a:gd name="connsiteY2" fmla="*/ 1236270 h 3562503"/>
              <a:gd name="connsiteX3" fmla="*/ 4868190 w 14808500"/>
              <a:gd name="connsiteY3" fmla="*/ 3562503 h 3562503"/>
              <a:gd name="connsiteX4" fmla="*/ 5160798 w 14808500"/>
              <a:gd name="connsiteY4" fmla="*/ 14631 h 3562503"/>
              <a:gd name="connsiteX5" fmla="*/ 5471971 w 14808500"/>
              <a:gd name="connsiteY5" fmla="*/ 3076606 h 3562503"/>
              <a:gd name="connsiteX6" fmla="*/ 5612231 w 14808500"/>
              <a:gd name="connsiteY6" fmla="*/ 1874958 h 3562503"/>
              <a:gd name="connsiteX7" fmla="*/ 7031380 w 14808500"/>
              <a:gd name="connsiteY7" fmla="*/ 1889589 h 3562503"/>
              <a:gd name="connsiteX8" fmla="*/ 7713802 w 14808500"/>
              <a:gd name="connsiteY8" fmla="*/ 1880008 h 3562503"/>
              <a:gd name="connsiteX9" fmla="*/ 9072320 w 14808500"/>
              <a:gd name="connsiteY9" fmla="*/ 1896903 h 3562503"/>
              <a:gd name="connsiteX10" fmla="*/ 9327079 w 14808500"/>
              <a:gd name="connsiteY10" fmla="*/ 2848025 h 3562503"/>
              <a:gd name="connsiteX11" fmla="*/ 9579180 w 14808500"/>
              <a:gd name="connsiteY11" fmla="*/ 1 h 3562503"/>
              <a:gd name="connsiteX12" fmla="*/ 9842527 w 14808500"/>
              <a:gd name="connsiteY12" fmla="*/ 3533242 h 3562503"/>
              <a:gd name="connsiteX13" fmla="*/ 10164395 w 14808500"/>
              <a:gd name="connsiteY13" fmla="*/ 1250900 h 3562503"/>
              <a:gd name="connsiteX14" fmla="*/ 10259493 w 14808500"/>
              <a:gd name="connsiteY14" fmla="*/ 1894637 h 3562503"/>
              <a:gd name="connsiteX15" fmla="*/ 14808500 w 14808500"/>
              <a:gd name="connsiteY15" fmla="*/ 1940591 h 3562503"/>
              <a:gd name="connsiteX0" fmla="*/ 0 w 18482842"/>
              <a:gd name="connsiteY0" fmla="*/ 1904392 h 3562502"/>
              <a:gd name="connsiteX1" fmla="*/ 8154827 w 18482842"/>
              <a:gd name="connsiteY1" fmla="*/ 1865376 h 3562502"/>
              <a:gd name="connsiteX2" fmla="*/ 8257240 w 18482842"/>
              <a:gd name="connsiteY2" fmla="*/ 1236269 h 3562502"/>
              <a:gd name="connsiteX3" fmla="*/ 8542532 w 18482842"/>
              <a:gd name="connsiteY3" fmla="*/ 3562502 h 3562502"/>
              <a:gd name="connsiteX4" fmla="*/ 8835140 w 18482842"/>
              <a:gd name="connsiteY4" fmla="*/ 14630 h 3562502"/>
              <a:gd name="connsiteX5" fmla="*/ 9146313 w 18482842"/>
              <a:gd name="connsiteY5" fmla="*/ 3076605 h 3562502"/>
              <a:gd name="connsiteX6" fmla="*/ 9286573 w 18482842"/>
              <a:gd name="connsiteY6" fmla="*/ 1874957 h 3562502"/>
              <a:gd name="connsiteX7" fmla="*/ 10705722 w 18482842"/>
              <a:gd name="connsiteY7" fmla="*/ 1889588 h 3562502"/>
              <a:gd name="connsiteX8" fmla="*/ 11388144 w 18482842"/>
              <a:gd name="connsiteY8" fmla="*/ 1880007 h 3562502"/>
              <a:gd name="connsiteX9" fmla="*/ 12746662 w 18482842"/>
              <a:gd name="connsiteY9" fmla="*/ 1896902 h 3562502"/>
              <a:gd name="connsiteX10" fmla="*/ 13001421 w 18482842"/>
              <a:gd name="connsiteY10" fmla="*/ 2848024 h 3562502"/>
              <a:gd name="connsiteX11" fmla="*/ 13253522 w 18482842"/>
              <a:gd name="connsiteY11" fmla="*/ 0 h 3562502"/>
              <a:gd name="connsiteX12" fmla="*/ 13516869 w 18482842"/>
              <a:gd name="connsiteY12" fmla="*/ 3533241 h 3562502"/>
              <a:gd name="connsiteX13" fmla="*/ 13838737 w 18482842"/>
              <a:gd name="connsiteY13" fmla="*/ 1250899 h 3562502"/>
              <a:gd name="connsiteX14" fmla="*/ 13933835 w 18482842"/>
              <a:gd name="connsiteY14" fmla="*/ 1894636 h 3562502"/>
              <a:gd name="connsiteX15" fmla="*/ 18482842 w 18482842"/>
              <a:gd name="connsiteY15" fmla="*/ 1940590 h 3562502"/>
              <a:gd name="connsiteX0" fmla="*/ 0 w 14744037"/>
              <a:gd name="connsiteY0" fmla="*/ 1904392 h 3562502"/>
              <a:gd name="connsiteX1" fmla="*/ 8154827 w 14744037"/>
              <a:gd name="connsiteY1" fmla="*/ 1865376 h 3562502"/>
              <a:gd name="connsiteX2" fmla="*/ 8257240 w 14744037"/>
              <a:gd name="connsiteY2" fmla="*/ 1236269 h 3562502"/>
              <a:gd name="connsiteX3" fmla="*/ 8542532 w 14744037"/>
              <a:gd name="connsiteY3" fmla="*/ 3562502 h 3562502"/>
              <a:gd name="connsiteX4" fmla="*/ 8835140 w 14744037"/>
              <a:gd name="connsiteY4" fmla="*/ 14630 h 3562502"/>
              <a:gd name="connsiteX5" fmla="*/ 9146313 w 14744037"/>
              <a:gd name="connsiteY5" fmla="*/ 3076605 h 3562502"/>
              <a:gd name="connsiteX6" fmla="*/ 9286573 w 14744037"/>
              <a:gd name="connsiteY6" fmla="*/ 1874957 h 3562502"/>
              <a:gd name="connsiteX7" fmla="*/ 10705722 w 14744037"/>
              <a:gd name="connsiteY7" fmla="*/ 1889588 h 3562502"/>
              <a:gd name="connsiteX8" fmla="*/ 11388144 w 14744037"/>
              <a:gd name="connsiteY8" fmla="*/ 1880007 h 3562502"/>
              <a:gd name="connsiteX9" fmla="*/ 12746662 w 14744037"/>
              <a:gd name="connsiteY9" fmla="*/ 1896902 h 3562502"/>
              <a:gd name="connsiteX10" fmla="*/ 13001421 w 14744037"/>
              <a:gd name="connsiteY10" fmla="*/ 2848024 h 3562502"/>
              <a:gd name="connsiteX11" fmla="*/ 13253522 w 14744037"/>
              <a:gd name="connsiteY11" fmla="*/ 0 h 3562502"/>
              <a:gd name="connsiteX12" fmla="*/ 13516869 w 14744037"/>
              <a:gd name="connsiteY12" fmla="*/ 3533241 h 3562502"/>
              <a:gd name="connsiteX13" fmla="*/ 13838737 w 14744037"/>
              <a:gd name="connsiteY13" fmla="*/ 1250899 h 3562502"/>
              <a:gd name="connsiteX14" fmla="*/ 13933835 w 14744037"/>
              <a:gd name="connsiteY14" fmla="*/ 1894636 h 3562502"/>
              <a:gd name="connsiteX15" fmla="*/ 14744037 w 14744037"/>
              <a:gd name="connsiteY15" fmla="*/ 1892908 h 3562502"/>
              <a:gd name="connsiteX0" fmla="*/ 0 w 14782714"/>
              <a:gd name="connsiteY0" fmla="*/ 1904392 h 3562502"/>
              <a:gd name="connsiteX1" fmla="*/ 8154827 w 14782714"/>
              <a:gd name="connsiteY1" fmla="*/ 1865376 h 3562502"/>
              <a:gd name="connsiteX2" fmla="*/ 8257240 w 14782714"/>
              <a:gd name="connsiteY2" fmla="*/ 1236269 h 3562502"/>
              <a:gd name="connsiteX3" fmla="*/ 8542532 w 14782714"/>
              <a:gd name="connsiteY3" fmla="*/ 3562502 h 3562502"/>
              <a:gd name="connsiteX4" fmla="*/ 8835140 w 14782714"/>
              <a:gd name="connsiteY4" fmla="*/ 14630 h 3562502"/>
              <a:gd name="connsiteX5" fmla="*/ 9146313 w 14782714"/>
              <a:gd name="connsiteY5" fmla="*/ 3076605 h 3562502"/>
              <a:gd name="connsiteX6" fmla="*/ 9286573 w 14782714"/>
              <a:gd name="connsiteY6" fmla="*/ 1874957 h 3562502"/>
              <a:gd name="connsiteX7" fmla="*/ 10705722 w 14782714"/>
              <a:gd name="connsiteY7" fmla="*/ 1889588 h 3562502"/>
              <a:gd name="connsiteX8" fmla="*/ 11388144 w 14782714"/>
              <a:gd name="connsiteY8" fmla="*/ 1880007 h 3562502"/>
              <a:gd name="connsiteX9" fmla="*/ 12746662 w 14782714"/>
              <a:gd name="connsiteY9" fmla="*/ 1896902 h 3562502"/>
              <a:gd name="connsiteX10" fmla="*/ 13001421 w 14782714"/>
              <a:gd name="connsiteY10" fmla="*/ 2848024 h 3562502"/>
              <a:gd name="connsiteX11" fmla="*/ 13253522 w 14782714"/>
              <a:gd name="connsiteY11" fmla="*/ 0 h 3562502"/>
              <a:gd name="connsiteX12" fmla="*/ 13516869 w 14782714"/>
              <a:gd name="connsiteY12" fmla="*/ 3533241 h 3562502"/>
              <a:gd name="connsiteX13" fmla="*/ 13838737 w 14782714"/>
              <a:gd name="connsiteY13" fmla="*/ 1250899 h 3562502"/>
              <a:gd name="connsiteX14" fmla="*/ 13933835 w 14782714"/>
              <a:gd name="connsiteY14" fmla="*/ 1894636 h 3562502"/>
              <a:gd name="connsiteX15" fmla="*/ 14782714 w 14782714"/>
              <a:gd name="connsiteY15" fmla="*/ 1904828 h 3562502"/>
              <a:gd name="connsiteX0" fmla="*/ 0 w 14821391"/>
              <a:gd name="connsiteY0" fmla="*/ 1904392 h 3562502"/>
              <a:gd name="connsiteX1" fmla="*/ 8154827 w 14821391"/>
              <a:gd name="connsiteY1" fmla="*/ 1865376 h 3562502"/>
              <a:gd name="connsiteX2" fmla="*/ 8257240 w 14821391"/>
              <a:gd name="connsiteY2" fmla="*/ 1236269 h 3562502"/>
              <a:gd name="connsiteX3" fmla="*/ 8542532 w 14821391"/>
              <a:gd name="connsiteY3" fmla="*/ 3562502 h 3562502"/>
              <a:gd name="connsiteX4" fmla="*/ 8835140 w 14821391"/>
              <a:gd name="connsiteY4" fmla="*/ 14630 h 3562502"/>
              <a:gd name="connsiteX5" fmla="*/ 9146313 w 14821391"/>
              <a:gd name="connsiteY5" fmla="*/ 3076605 h 3562502"/>
              <a:gd name="connsiteX6" fmla="*/ 9286573 w 14821391"/>
              <a:gd name="connsiteY6" fmla="*/ 1874957 h 3562502"/>
              <a:gd name="connsiteX7" fmla="*/ 10705722 w 14821391"/>
              <a:gd name="connsiteY7" fmla="*/ 1889588 h 3562502"/>
              <a:gd name="connsiteX8" fmla="*/ 11388144 w 14821391"/>
              <a:gd name="connsiteY8" fmla="*/ 1880007 h 3562502"/>
              <a:gd name="connsiteX9" fmla="*/ 12746662 w 14821391"/>
              <a:gd name="connsiteY9" fmla="*/ 1896902 h 3562502"/>
              <a:gd name="connsiteX10" fmla="*/ 13001421 w 14821391"/>
              <a:gd name="connsiteY10" fmla="*/ 2848024 h 3562502"/>
              <a:gd name="connsiteX11" fmla="*/ 13253522 w 14821391"/>
              <a:gd name="connsiteY11" fmla="*/ 0 h 3562502"/>
              <a:gd name="connsiteX12" fmla="*/ 13516869 w 14821391"/>
              <a:gd name="connsiteY12" fmla="*/ 3533241 h 3562502"/>
              <a:gd name="connsiteX13" fmla="*/ 13838737 w 14821391"/>
              <a:gd name="connsiteY13" fmla="*/ 1250899 h 3562502"/>
              <a:gd name="connsiteX14" fmla="*/ 13933835 w 14821391"/>
              <a:gd name="connsiteY14" fmla="*/ 1894636 h 3562502"/>
              <a:gd name="connsiteX15" fmla="*/ 14821391 w 14821391"/>
              <a:gd name="connsiteY15" fmla="*/ 1916748 h 3562502"/>
              <a:gd name="connsiteX0" fmla="*/ 0 w 17332784"/>
              <a:gd name="connsiteY0" fmla="*/ 1904392 h 3562502"/>
              <a:gd name="connsiteX1" fmla="*/ 8154827 w 17332784"/>
              <a:gd name="connsiteY1" fmla="*/ 1865376 h 3562502"/>
              <a:gd name="connsiteX2" fmla="*/ 8257240 w 17332784"/>
              <a:gd name="connsiteY2" fmla="*/ 1236269 h 3562502"/>
              <a:gd name="connsiteX3" fmla="*/ 8542532 w 17332784"/>
              <a:gd name="connsiteY3" fmla="*/ 3562502 h 3562502"/>
              <a:gd name="connsiteX4" fmla="*/ 8835140 w 17332784"/>
              <a:gd name="connsiteY4" fmla="*/ 14630 h 3562502"/>
              <a:gd name="connsiteX5" fmla="*/ 9146313 w 17332784"/>
              <a:gd name="connsiteY5" fmla="*/ 3076605 h 3562502"/>
              <a:gd name="connsiteX6" fmla="*/ 9286573 w 17332784"/>
              <a:gd name="connsiteY6" fmla="*/ 1874957 h 3562502"/>
              <a:gd name="connsiteX7" fmla="*/ 10705722 w 17332784"/>
              <a:gd name="connsiteY7" fmla="*/ 1889588 h 3562502"/>
              <a:gd name="connsiteX8" fmla="*/ 11388144 w 17332784"/>
              <a:gd name="connsiteY8" fmla="*/ 1880007 h 3562502"/>
              <a:gd name="connsiteX9" fmla="*/ 12746662 w 17332784"/>
              <a:gd name="connsiteY9" fmla="*/ 1896902 h 3562502"/>
              <a:gd name="connsiteX10" fmla="*/ 13001421 w 17332784"/>
              <a:gd name="connsiteY10" fmla="*/ 2848024 h 3562502"/>
              <a:gd name="connsiteX11" fmla="*/ 13253522 w 17332784"/>
              <a:gd name="connsiteY11" fmla="*/ 0 h 3562502"/>
              <a:gd name="connsiteX12" fmla="*/ 13516869 w 17332784"/>
              <a:gd name="connsiteY12" fmla="*/ 3533241 h 3562502"/>
              <a:gd name="connsiteX13" fmla="*/ 13838737 w 17332784"/>
              <a:gd name="connsiteY13" fmla="*/ 1250899 h 3562502"/>
              <a:gd name="connsiteX14" fmla="*/ 13933835 w 17332784"/>
              <a:gd name="connsiteY14" fmla="*/ 1894636 h 3562502"/>
              <a:gd name="connsiteX15" fmla="*/ 17332784 w 17332784"/>
              <a:gd name="connsiteY15" fmla="*/ 1860793 h 3562502"/>
              <a:gd name="connsiteX0" fmla="*/ 0 w 17255964"/>
              <a:gd name="connsiteY0" fmla="*/ 1904392 h 3562502"/>
              <a:gd name="connsiteX1" fmla="*/ 8154827 w 17255964"/>
              <a:gd name="connsiteY1" fmla="*/ 1865376 h 3562502"/>
              <a:gd name="connsiteX2" fmla="*/ 8257240 w 17255964"/>
              <a:gd name="connsiteY2" fmla="*/ 1236269 h 3562502"/>
              <a:gd name="connsiteX3" fmla="*/ 8542532 w 17255964"/>
              <a:gd name="connsiteY3" fmla="*/ 3562502 h 3562502"/>
              <a:gd name="connsiteX4" fmla="*/ 8835140 w 17255964"/>
              <a:gd name="connsiteY4" fmla="*/ 14630 h 3562502"/>
              <a:gd name="connsiteX5" fmla="*/ 9146313 w 17255964"/>
              <a:gd name="connsiteY5" fmla="*/ 3076605 h 3562502"/>
              <a:gd name="connsiteX6" fmla="*/ 9286573 w 17255964"/>
              <a:gd name="connsiteY6" fmla="*/ 1874957 h 3562502"/>
              <a:gd name="connsiteX7" fmla="*/ 10705722 w 17255964"/>
              <a:gd name="connsiteY7" fmla="*/ 1889588 h 3562502"/>
              <a:gd name="connsiteX8" fmla="*/ 11388144 w 17255964"/>
              <a:gd name="connsiteY8" fmla="*/ 1880007 h 3562502"/>
              <a:gd name="connsiteX9" fmla="*/ 12746662 w 17255964"/>
              <a:gd name="connsiteY9" fmla="*/ 1896902 h 3562502"/>
              <a:gd name="connsiteX10" fmla="*/ 13001421 w 17255964"/>
              <a:gd name="connsiteY10" fmla="*/ 2848024 h 3562502"/>
              <a:gd name="connsiteX11" fmla="*/ 13253522 w 17255964"/>
              <a:gd name="connsiteY11" fmla="*/ 0 h 3562502"/>
              <a:gd name="connsiteX12" fmla="*/ 13516869 w 17255964"/>
              <a:gd name="connsiteY12" fmla="*/ 3533241 h 3562502"/>
              <a:gd name="connsiteX13" fmla="*/ 13838737 w 17255964"/>
              <a:gd name="connsiteY13" fmla="*/ 1250899 h 3562502"/>
              <a:gd name="connsiteX14" fmla="*/ 13933835 w 17255964"/>
              <a:gd name="connsiteY14" fmla="*/ 1894636 h 3562502"/>
              <a:gd name="connsiteX15" fmla="*/ 17255964 w 17255964"/>
              <a:gd name="connsiteY15" fmla="*/ 1867897 h 3562502"/>
              <a:gd name="connsiteX0" fmla="*/ 0 w 17279011"/>
              <a:gd name="connsiteY0" fmla="*/ 1904392 h 3562502"/>
              <a:gd name="connsiteX1" fmla="*/ 8154827 w 17279011"/>
              <a:gd name="connsiteY1" fmla="*/ 1865376 h 3562502"/>
              <a:gd name="connsiteX2" fmla="*/ 8257240 w 17279011"/>
              <a:gd name="connsiteY2" fmla="*/ 1236269 h 3562502"/>
              <a:gd name="connsiteX3" fmla="*/ 8542532 w 17279011"/>
              <a:gd name="connsiteY3" fmla="*/ 3562502 h 3562502"/>
              <a:gd name="connsiteX4" fmla="*/ 8835140 w 17279011"/>
              <a:gd name="connsiteY4" fmla="*/ 14630 h 3562502"/>
              <a:gd name="connsiteX5" fmla="*/ 9146313 w 17279011"/>
              <a:gd name="connsiteY5" fmla="*/ 3076605 h 3562502"/>
              <a:gd name="connsiteX6" fmla="*/ 9286573 w 17279011"/>
              <a:gd name="connsiteY6" fmla="*/ 1874957 h 3562502"/>
              <a:gd name="connsiteX7" fmla="*/ 10705722 w 17279011"/>
              <a:gd name="connsiteY7" fmla="*/ 1889588 h 3562502"/>
              <a:gd name="connsiteX8" fmla="*/ 11388144 w 17279011"/>
              <a:gd name="connsiteY8" fmla="*/ 1880007 h 3562502"/>
              <a:gd name="connsiteX9" fmla="*/ 12746662 w 17279011"/>
              <a:gd name="connsiteY9" fmla="*/ 1896902 h 3562502"/>
              <a:gd name="connsiteX10" fmla="*/ 13001421 w 17279011"/>
              <a:gd name="connsiteY10" fmla="*/ 2848024 h 3562502"/>
              <a:gd name="connsiteX11" fmla="*/ 13253522 w 17279011"/>
              <a:gd name="connsiteY11" fmla="*/ 0 h 3562502"/>
              <a:gd name="connsiteX12" fmla="*/ 13516869 w 17279011"/>
              <a:gd name="connsiteY12" fmla="*/ 3533241 h 3562502"/>
              <a:gd name="connsiteX13" fmla="*/ 13838737 w 17279011"/>
              <a:gd name="connsiteY13" fmla="*/ 1250899 h 3562502"/>
              <a:gd name="connsiteX14" fmla="*/ 13933835 w 17279011"/>
              <a:gd name="connsiteY14" fmla="*/ 1894636 h 3562502"/>
              <a:gd name="connsiteX15" fmla="*/ 17279011 w 17279011"/>
              <a:gd name="connsiteY15" fmla="*/ 1867897 h 3562502"/>
              <a:gd name="connsiteX0" fmla="*/ 0 w 17279011"/>
              <a:gd name="connsiteY0" fmla="*/ 1904392 h 3562502"/>
              <a:gd name="connsiteX1" fmla="*/ 8154827 w 17279011"/>
              <a:gd name="connsiteY1" fmla="*/ 1865376 h 3562502"/>
              <a:gd name="connsiteX2" fmla="*/ 8257240 w 17279011"/>
              <a:gd name="connsiteY2" fmla="*/ 1236269 h 3562502"/>
              <a:gd name="connsiteX3" fmla="*/ 8542532 w 17279011"/>
              <a:gd name="connsiteY3" fmla="*/ 3562502 h 3562502"/>
              <a:gd name="connsiteX4" fmla="*/ 8835140 w 17279011"/>
              <a:gd name="connsiteY4" fmla="*/ 14630 h 3562502"/>
              <a:gd name="connsiteX5" fmla="*/ 9146313 w 17279011"/>
              <a:gd name="connsiteY5" fmla="*/ 3076605 h 3562502"/>
              <a:gd name="connsiteX6" fmla="*/ 9286573 w 17279011"/>
              <a:gd name="connsiteY6" fmla="*/ 1874957 h 3562502"/>
              <a:gd name="connsiteX7" fmla="*/ 10705722 w 17279011"/>
              <a:gd name="connsiteY7" fmla="*/ 1889588 h 3562502"/>
              <a:gd name="connsiteX8" fmla="*/ 11388144 w 17279011"/>
              <a:gd name="connsiteY8" fmla="*/ 1880007 h 3562502"/>
              <a:gd name="connsiteX9" fmla="*/ 12746662 w 17279011"/>
              <a:gd name="connsiteY9" fmla="*/ 1896902 h 3562502"/>
              <a:gd name="connsiteX10" fmla="*/ 13001421 w 17279011"/>
              <a:gd name="connsiteY10" fmla="*/ 2848024 h 3562502"/>
              <a:gd name="connsiteX11" fmla="*/ 13253522 w 17279011"/>
              <a:gd name="connsiteY11" fmla="*/ 0 h 3562502"/>
              <a:gd name="connsiteX12" fmla="*/ 13516869 w 17279011"/>
              <a:gd name="connsiteY12" fmla="*/ 3533241 h 3562502"/>
              <a:gd name="connsiteX13" fmla="*/ 13838737 w 17279011"/>
              <a:gd name="connsiteY13" fmla="*/ 1250899 h 3562502"/>
              <a:gd name="connsiteX14" fmla="*/ 13933836 w 17279011"/>
              <a:gd name="connsiteY14" fmla="*/ 1873328 h 3562502"/>
              <a:gd name="connsiteX15" fmla="*/ 17279011 w 17279011"/>
              <a:gd name="connsiteY15" fmla="*/ 1867897 h 3562502"/>
              <a:gd name="connsiteX0" fmla="*/ 0 w 17279011"/>
              <a:gd name="connsiteY0" fmla="*/ 1904392 h 3562502"/>
              <a:gd name="connsiteX1" fmla="*/ 8154827 w 17279011"/>
              <a:gd name="connsiteY1" fmla="*/ 1865376 h 3562502"/>
              <a:gd name="connsiteX2" fmla="*/ 8257240 w 17279011"/>
              <a:gd name="connsiteY2" fmla="*/ 1236269 h 3562502"/>
              <a:gd name="connsiteX3" fmla="*/ 8542532 w 17279011"/>
              <a:gd name="connsiteY3" fmla="*/ 3562502 h 3562502"/>
              <a:gd name="connsiteX4" fmla="*/ 8835140 w 17279011"/>
              <a:gd name="connsiteY4" fmla="*/ 14630 h 3562502"/>
              <a:gd name="connsiteX5" fmla="*/ 9146313 w 17279011"/>
              <a:gd name="connsiteY5" fmla="*/ 3076605 h 3562502"/>
              <a:gd name="connsiteX6" fmla="*/ 9286573 w 17279011"/>
              <a:gd name="connsiteY6" fmla="*/ 1874957 h 3562502"/>
              <a:gd name="connsiteX7" fmla="*/ 10705722 w 17279011"/>
              <a:gd name="connsiteY7" fmla="*/ 1889588 h 3562502"/>
              <a:gd name="connsiteX8" fmla="*/ 11388144 w 17279011"/>
              <a:gd name="connsiteY8" fmla="*/ 1880007 h 3562502"/>
              <a:gd name="connsiteX9" fmla="*/ 12746662 w 17279011"/>
              <a:gd name="connsiteY9" fmla="*/ 1882695 h 3562502"/>
              <a:gd name="connsiteX10" fmla="*/ 13001421 w 17279011"/>
              <a:gd name="connsiteY10" fmla="*/ 2848024 h 3562502"/>
              <a:gd name="connsiteX11" fmla="*/ 13253522 w 17279011"/>
              <a:gd name="connsiteY11" fmla="*/ 0 h 3562502"/>
              <a:gd name="connsiteX12" fmla="*/ 13516869 w 17279011"/>
              <a:gd name="connsiteY12" fmla="*/ 3533241 h 3562502"/>
              <a:gd name="connsiteX13" fmla="*/ 13838737 w 17279011"/>
              <a:gd name="connsiteY13" fmla="*/ 1250899 h 3562502"/>
              <a:gd name="connsiteX14" fmla="*/ 13933836 w 17279011"/>
              <a:gd name="connsiteY14" fmla="*/ 1873328 h 3562502"/>
              <a:gd name="connsiteX15" fmla="*/ 17279011 w 17279011"/>
              <a:gd name="connsiteY15" fmla="*/ 1867897 h 3562502"/>
              <a:gd name="connsiteX0" fmla="*/ 0 w 17279011"/>
              <a:gd name="connsiteY0" fmla="*/ 1904392 h 3562502"/>
              <a:gd name="connsiteX1" fmla="*/ 8154827 w 17279011"/>
              <a:gd name="connsiteY1" fmla="*/ 1865376 h 3562502"/>
              <a:gd name="connsiteX2" fmla="*/ 8257240 w 17279011"/>
              <a:gd name="connsiteY2" fmla="*/ 1236269 h 3562502"/>
              <a:gd name="connsiteX3" fmla="*/ 8542532 w 17279011"/>
              <a:gd name="connsiteY3" fmla="*/ 3562502 h 3562502"/>
              <a:gd name="connsiteX4" fmla="*/ 8835140 w 17279011"/>
              <a:gd name="connsiteY4" fmla="*/ 14630 h 3562502"/>
              <a:gd name="connsiteX5" fmla="*/ 9146313 w 17279011"/>
              <a:gd name="connsiteY5" fmla="*/ 3076605 h 3562502"/>
              <a:gd name="connsiteX6" fmla="*/ 9286573 w 17279011"/>
              <a:gd name="connsiteY6" fmla="*/ 1867853 h 3562502"/>
              <a:gd name="connsiteX7" fmla="*/ 10705722 w 17279011"/>
              <a:gd name="connsiteY7" fmla="*/ 1889588 h 3562502"/>
              <a:gd name="connsiteX8" fmla="*/ 11388144 w 17279011"/>
              <a:gd name="connsiteY8" fmla="*/ 1880007 h 3562502"/>
              <a:gd name="connsiteX9" fmla="*/ 12746662 w 17279011"/>
              <a:gd name="connsiteY9" fmla="*/ 1882695 h 3562502"/>
              <a:gd name="connsiteX10" fmla="*/ 13001421 w 17279011"/>
              <a:gd name="connsiteY10" fmla="*/ 2848024 h 3562502"/>
              <a:gd name="connsiteX11" fmla="*/ 13253522 w 17279011"/>
              <a:gd name="connsiteY11" fmla="*/ 0 h 3562502"/>
              <a:gd name="connsiteX12" fmla="*/ 13516869 w 17279011"/>
              <a:gd name="connsiteY12" fmla="*/ 3533241 h 3562502"/>
              <a:gd name="connsiteX13" fmla="*/ 13838737 w 17279011"/>
              <a:gd name="connsiteY13" fmla="*/ 1250899 h 3562502"/>
              <a:gd name="connsiteX14" fmla="*/ 13933836 w 17279011"/>
              <a:gd name="connsiteY14" fmla="*/ 1873328 h 3562502"/>
              <a:gd name="connsiteX15" fmla="*/ 17279011 w 17279011"/>
              <a:gd name="connsiteY15" fmla="*/ 1867897 h 3562502"/>
              <a:gd name="connsiteX0" fmla="*/ 0 w 17279011"/>
              <a:gd name="connsiteY0" fmla="*/ 1904392 h 3562502"/>
              <a:gd name="connsiteX1" fmla="*/ 8154827 w 17279011"/>
              <a:gd name="connsiteY1" fmla="*/ 1865376 h 3562502"/>
              <a:gd name="connsiteX2" fmla="*/ 8257240 w 17279011"/>
              <a:gd name="connsiteY2" fmla="*/ 1236269 h 3562502"/>
              <a:gd name="connsiteX3" fmla="*/ 8542532 w 17279011"/>
              <a:gd name="connsiteY3" fmla="*/ 3562502 h 3562502"/>
              <a:gd name="connsiteX4" fmla="*/ 8835140 w 17279011"/>
              <a:gd name="connsiteY4" fmla="*/ 14630 h 3562502"/>
              <a:gd name="connsiteX5" fmla="*/ 9146313 w 17279011"/>
              <a:gd name="connsiteY5" fmla="*/ 3076605 h 3562502"/>
              <a:gd name="connsiteX6" fmla="*/ 9286573 w 17279011"/>
              <a:gd name="connsiteY6" fmla="*/ 1867853 h 3562502"/>
              <a:gd name="connsiteX7" fmla="*/ 10705722 w 17279011"/>
              <a:gd name="connsiteY7" fmla="*/ 1889588 h 3562502"/>
              <a:gd name="connsiteX8" fmla="*/ 12746662 w 17279011"/>
              <a:gd name="connsiteY8" fmla="*/ 1882695 h 3562502"/>
              <a:gd name="connsiteX9" fmla="*/ 13001421 w 17279011"/>
              <a:gd name="connsiteY9" fmla="*/ 2848024 h 3562502"/>
              <a:gd name="connsiteX10" fmla="*/ 13253522 w 17279011"/>
              <a:gd name="connsiteY10" fmla="*/ 0 h 3562502"/>
              <a:gd name="connsiteX11" fmla="*/ 13516869 w 17279011"/>
              <a:gd name="connsiteY11" fmla="*/ 3533241 h 3562502"/>
              <a:gd name="connsiteX12" fmla="*/ 13838737 w 17279011"/>
              <a:gd name="connsiteY12" fmla="*/ 1250899 h 3562502"/>
              <a:gd name="connsiteX13" fmla="*/ 13933836 w 17279011"/>
              <a:gd name="connsiteY13" fmla="*/ 1873328 h 3562502"/>
              <a:gd name="connsiteX14" fmla="*/ 17279011 w 17279011"/>
              <a:gd name="connsiteY14" fmla="*/ 1867897 h 3562502"/>
              <a:gd name="connsiteX0" fmla="*/ 0 w 17279011"/>
              <a:gd name="connsiteY0" fmla="*/ 1904392 h 3562502"/>
              <a:gd name="connsiteX1" fmla="*/ 8154827 w 17279011"/>
              <a:gd name="connsiteY1" fmla="*/ 1865376 h 3562502"/>
              <a:gd name="connsiteX2" fmla="*/ 8257240 w 17279011"/>
              <a:gd name="connsiteY2" fmla="*/ 1236269 h 3562502"/>
              <a:gd name="connsiteX3" fmla="*/ 8542532 w 17279011"/>
              <a:gd name="connsiteY3" fmla="*/ 3562502 h 3562502"/>
              <a:gd name="connsiteX4" fmla="*/ 8835140 w 17279011"/>
              <a:gd name="connsiteY4" fmla="*/ 14630 h 3562502"/>
              <a:gd name="connsiteX5" fmla="*/ 9146313 w 17279011"/>
              <a:gd name="connsiteY5" fmla="*/ 3076605 h 3562502"/>
              <a:gd name="connsiteX6" fmla="*/ 9286573 w 17279011"/>
              <a:gd name="connsiteY6" fmla="*/ 1867853 h 3562502"/>
              <a:gd name="connsiteX7" fmla="*/ 12746662 w 17279011"/>
              <a:gd name="connsiteY7" fmla="*/ 1882695 h 3562502"/>
              <a:gd name="connsiteX8" fmla="*/ 13001421 w 17279011"/>
              <a:gd name="connsiteY8" fmla="*/ 2848024 h 3562502"/>
              <a:gd name="connsiteX9" fmla="*/ 13253522 w 17279011"/>
              <a:gd name="connsiteY9" fmla="*/ 0 h 3562502"/>
              <a:gd name="connsiteX10" fmla="*/ 13516869 w 17279011"/>
              <a:gd name="connsiteY10" fmla="*/ 3533241 h 3562502"/>
              <a:gd name="connsiteX11" fmla="*/ 13838737 w 17279011"/>
              <a:gd name="connsiteY11" fmla="*/ 1250899 h 3562502"/>
              <a:gd name="connsiteX12" fmla="*/ 13933836 w 17279011"/>
              <a:gd name="connsiteY12" fmla="*/ 1873328 h 3562502"/>
              <a:gd name="connsiteX13" fmla="*/ 17279011 w 17279011"/>
              <a:gd name="connsiteY13" fmla="*/ 1867897 h 3562502"/>
              <a:gd name="connsiteX0" fmla="*/ 0 w 17279011"/>
              <a:gd name="connsiteY0" fmla="*/ 1904392 h 3562502"/>
              <a:gd name="connsiteX1" fmla="*/ 8154827 w 17279011"/>
              <a:gd name="connsiteY1" fmla="*/ 1865376 h 3562502"/>
              <a:gd name="connsiteX2" fmla="*/ 8257240 w 17279011"/>
              <a:gd name="connsiteY2" fmla="*/ 1236269 h 3562502"/>
              <a:gd name="connsiteX3" fmla="*/ 8542532 w 17279011"/>
              <a:gd name="connsiteY3" fmla="*/ 3562502 h 3562502"/>
              <a:gd name="connsiteX4" fmla="*/ 8835140 w 17279011"/>
              <a:gd name="connsiteY4" fmla="*/ 14630 h 3562502"/>
              <a:gd name="connsiteX5" fmla="*/ 9146313 w 17279011"/>
              <a:gd name="connsiteY5" fmla="*/ 3076605 h 3562502"/>
              <a:gd name="connsiteX6" fmla="*/ 9286573 w 17279011"/>
              <a:gd name="connsiteY6" fmla="*/ 1867853 h 3562502"/>
              <a:gd name="connsiteX7" fmla="*/ 12746662 w 17279011"/>
              <a:gd name="connsiteY7" fmla="*/ 1868490 h 3562502"/>
              <a:gd name="connsiteX8" fmla="*/ 13001421 w 17279011"/>
              <a:gd name="connsiteY8" fmla="*/ 2848024 h 3562502"/>
              <a:gd name="connsiteX9" fmla="*/ 13253522 w 17279011"/>
              <a:gd name="connsiteY9" fmla="*/ 0 h 3562502"/>
              <a:gd name="connsiteX10" fmla="*/ 13516869 w 17279011"/>
              <a:gd name="connsiteY10" fmla="*/ 3533241 h 3562502"/>
              <a:gd name="connsiteX11" fmla="*/ 13838737 w 17279011"/>
              <a:gd name="connsiteY11" fmla="*/ 1250899 h 3562502"/>
              <a:gd name="connsiteX12" fmla="*/ 13933836 w 17279011"/>
              <a:gd name="connsiteY12" fmla="*/ 1873328 h 3562502"/>
              <a:gd name="connsiteX13" fmla="*/ 17279011 w 17279011"/>
              <a:gd name="connsiteY13" fmla="*/ 1867897 h 3562502"/>
              <a:gd name="connsiteX0" fmla="*/ 0 w 19775667"/>
              <a:gd name="connsiteY0" fmla="*/ 1861774 h 3562502"/>
              <a:gd name="connsiteX1" fmla="*/ 10651483 w 19775667"/>
              <a:gd name="connsiteY1" fmla="*/ 1865376 h 3562502"/>
              <a:gd name="connsiteX2" fmla="*/ 10753896 w 19775667"/>
              <a:gd name="connsiteY2" fmla="*/ 1236269 h 3562502"/>
              <a:gd name="connsiteX3" fmla="*/ 11039188 w 19775667"/>
              <a:gd name="connsiteY3" fmla="*/ 3562502 h 3562502"/>
              <a:gd name="connsiteX4" fmla="*/ 11331796 w 19775667"/>
              <a:gd name="connsiteY4" fmla="*/ 14630 h 3562502"/>
              <a:gd name="connsiteX5" fmla="*/ 11642969 w 19775667"/>
              <a:gd name="connsiteY5" fmla="*/ 3076605 h 3562502"/>
              <a:gd name="connsiteX6" fmla="*/ 11783229 w 19775667"/>
              <a:gd name="connsiteY6" fmla="*/ 1867853 h 3562502"/>
              <a:gd name="connsiteX7" fmla="*/ 15243318 w 19775667"/>
              <a:gd name="connsiteY7" fmla="*/ 1868490 h 3562502"/>
              <a:gd name="connsiteX8" fmla="*/ 15498077 w 19775667"/>
              <a:gd name="connsiteY8" fmla="*/ 2848024 h 3562502"/>
              <a:gd name="connsiteX9" fmla="*/ 15750178 w 19775667"/>
              <a:gd name="connsiteY9" fmla="*/ 0 h 3562502"/>
              <a:gd name="connsiteX10" fmla="*/ 16013525 w 19775667"/>
              <a:gd name="connsiteY10" fmla="*/ 3533241 h 3562502"/>
              <a:gd name="connsiteX11" fmla="*/ 16335393 w 19775667"/>
              <a:gd name="connsiteY11" fmla="*/ 1250899 h 3562502"/>
              <a:gd name="connsiteX12" fmla="*/ 16430492 w 19775667"/>
              <a:gd name="connsiteY12" fmla="*/ 1873328 h 3562502"/>
              <a:gd name="connsiteX13" fmla="*/ 19775667 w 19775667"/>
              <a:gd name="connsiteY13" fmla="*/ 1867897 h 3562502"/>
              <a:gd name="connsiteX0" fmla="*/ 0 w 19075538"/>
              <a:gd name="connsiteY0" fmla="*/ 1861774 h 3562502"/>
              <a:gd name="connsiteX1" fmla="*/ 10651483 w 19075538"/>
              <a:gd name="connsiteY1" fmla="*/ 1865376 h 3562502"/>
              <a:gd name="connsiteX2" fmla="*/ 10753896 w 19075538"/>
              <a:gd name="connsiteY2" fmla="*/ 1236269 h 3562502"/>
              <a:gd name="connsiteX3" fmla="*/ 11039188 w 19075538"/>
              <a:gd name="connsiteY3" fmla="*/ 3562502 h 3562502"/>
              <a:gd name="connsiteX4" fmla="*/ 11331796 w 19075538"/>
              <a:gd name="connsiteY4" fmla="*/ 14630 h 3562502"/>
              <a:gd name="connsiteX5" fmla="*/ 11642969 w 19075538"/>
              <a:gd name="connsiteY5" fmla="*/ 3076605 h 3562502"/>
              <a:gd name="connsiteX6" fmla="*/ 11783229 w 19075538"/>
              <a:gd name="connsiteY6" fmla="*/ 1867853 h 3562502"/>
              <a:gd name="connsiteX7" fmla="*/ 15243318 w 19075538"/>
              <a:gd name="connsiteY7" fmla="*/ 1868490 h 3562502"/>
              <a:gd name="connsiteX8" fmla="*/ 15498077 w 19075538"/>
              <a:gd name="connsiteY8" fmla="*/ 2848024 h 3562502"/>
              <a:gd name="connsiteX9" fmla="*/ 15750178 w 19075538"/>
              <a:gd name="connsiteY9" fmla="*/ 0 h 3562502"/>
              <a:gd name="connsiteX10" fmla="*/ 16013525 w 19075538"/>
              <a:gd name="connsiteY10" fmla="*/ 3533241 h 3562502"/>
              <a:gd name="connsiteX11" fmla="*/ 16335393 w 19075538"/>
              <a:gd name="connsiteY11" fmla="*/ 1250899 h 3562502"/>
              <a:gd name="connsiteX12" fmla="*/ 16430492 w 19075538"/>
              <a:gd name="connsiteY12" fmla="*/ 1873328 h 3562502"/>
              <a:gd name="connsiteX13" fmla="*/ 19075538 w 19075538"/>
              <a:gd name="connsiteY13" fmla="*/ 1874243 h 3562502"/>
              <a:gd name="connsiteX0" fmla="*/ 0 w 19096130"/>
              <a:gd name="connsiteY0" fmla="*/ 1861774 h 3562502"/>
              <a:gd name="connsiteX1" fmla="*/ 10651483 w 19096130"/>
              <a:gd name="connsiteY1" fmla="*/ 1865376 h 3562502"/>
              <a:gd name="connsiteX2" fmla="*/ 10753896 w 19096130"/>
              <a:gd name="connsiteY2" fmla="*/ 1236269 h 3562502"/>
              <a:gd name="connsiteX3" fmla="*/ 11039188 w 19096130"/>
              <a:gd name="connsiteY3" fmla="*/ 3562502 h 3562502"/>
              <a:gd name="connsiteX4" fmla="*/ 11331796 w 19096130"/>
              <a:gd name="connsiteY4" fmla="*/ 14630 h 3562502"/>
              <a:gd name="connsiteX5" fmla="*/ 11642969 w 19096130"/>
              <a:gd name="connsiteY5" fmla="*/ 3076605 h 3562502"/>
              <a:gd name="connsiteX6" fmla="*/ 11783229 w 19096130"/>
              <a:gd name="connsiteY6" fmla="*/ 1867853 h 3562502"/>
              <a:gd name="connsiteX7" fmla="*/ 15243318 w 19096130"/>
              <a:gd name="connsiteY7" fmla="*/ 1868490 h 3562502"/>
              <a:gd name="connsiteX8" fmla="*/ 15498077 w 19096130"/>
              <a:gd name="connsiteY8" fmla="*/ 2848024 h 3562502"/>
              <a:gd name="connsiteX9" fmla="*/ 15750178 w 19096130"/>
              <a:gd name="connsiteY9" fmla="*/ 0 h 3562502"/>
              <a:gd name="connsiteX10" fmla="*/ 16013525 w 19096130"/>
              <a:gd name="connsiteY10" fmla="*/ 3533241 h 3562502"/>
              <a:gd name="connsiteX11" fmla="*/ 16335393 w 19096130"/>
              <a:gd name="connsiteY11" fmla="*/ 1250899 h 3562502"/>
              <a:gd name="connsiteX12" fmla="*/ 16430492 w 19096130"/>
              <a:gd name="connsiteY12" fmla="*/ 1873328 h 3562502"/>
              <a:gd name="connsiteX13" fmla="*/ 19096130 w 19096130"/>
              <a:gd name="connsiteY13" fmla="*/ 1874243 h 3562502"/>
              <a:gd name="connsiteX0" fmla="*/ 0 w 19096130"/>
              <a:gd name="connsiteY0" fmla="*/ 1861774 h 3562502"/>
              <a:gd name="connsiteX1" fmla="*/ 10651483 w 19096130"/>
              <a:gd name="connsiteY1" fmla="*/ 1865376 h 3562502"/>
              <a:gd name="connsiteX2" fmla="*/ 10753896 w 19096130"/>
              <a:gd name="connsiteY2" fmla="*/ 1236269 h 3562502"/>
              <a:gd name="connsiteX3" fmla="*/ 11039188 w 19096130"/>
              <a:gd name="connsiteY3" fmla="*/ 3562502 h 3562502"/>
              <a:gd name="connsiteX4" fmla="*/ 11331796 w 19096130"/>
              <a:gd name="connsiteY4" fmla="*/ 14630 h 3562502"/>
              <a:gd name="connsiteX5" fmla="*/ 11642969 w 19096130"/>
              <a:gd name="connsiteY5" fmla="*/ 3076605 h 3562502"/>
              <a:gd name="connsiteX6" fmla="*/ 11783229 w 19096130"/>
              <a:gd name="connsiteY6" fmla="*/ 1867853 h 3562502"/>
              <a:gd name="connsiteX7" fmla="*/ 15243318 w 19096130"/>
              <a:gd name="connsiteY7" fmla="*/ 1868490 h 3562502"/>
              <a:gd name="connsiteX8" fmla="*/ 15498077 w 19096130"/>
              <a:gd name="connsiteY8" fmla="*/ 2848024 h 3562502"/>
              <a:gd name="connsiteX9" fmla="*/ 15750178 w 19096130"/>
              <a:gd name="connsiteY9" fmla="*/ 0 h 3562502"/>
              <a:gd name="connsiteX10" fmla="*/ 16013525 w 19096130"/>
              <a:gd name="connsiteY10" fmla="*/ 3533241 h 3562502"/>
              <a:gd name="connsiteX11" fmla="*/ 16335393 w 19096130"/>
              <a:gd name="connsiteY11" fmla="*/ 1250899 h 3562502"/>
              <a:gd name="connsiteX12" fmla="*/ 16430492 w 19096130"/>
              <a:gd name="connsiteY12" fmla="*/ 1873328 h 3562502"/>
              <a:gd name="connsiteX13" fmla="*/ 19096130 w 19096130"/>
              <a:gd name="connsiteY13" fmla="*/ 1867897 h 3562502"/>
              <a:gd name="connsiteX0" fmla="*/ 0 w 19096130"/>
              <a:gd name="connsiteY0" fmla="*/ 1861774 h 3562502"/>
              <a:gd name="connsiteX1" fmla="*/ 10651483 w 19096130"/>
              <a:gd name="connsiteY1" fmla="*/ 1865376 h 3562502"/>
              <a:gd name="connsiteX2" fmla="*/ 10753896 w 19096130"/>
              <a:gd name="connsiteY2" fmla="*/ 1236269 h 3562502"/>
              <a:gd name="connsiteX3" fmla="*/ 11039188 w 19096130"/>
              <a:gd name="connsiteY3" fmla="*/ 3562502 h 3562502"/>
              <a:gd name="connsiteX4" fmla="*/ 11331796 w 19096130"/>
              <a:gd name="connsiteY4" fmla="*/ 14630 h 3562502"/>
              <a:gd name="connsiteX5" fmla="*/ 11642969 w 19096130"/>
              <a:gd name="connsiteY5" fmla="*/ 3076605 h 3562502"/>
              <a:gd name="connsiteX6" fmla="*/ 11783229 w 19096130"/>
              <a:gd name="connsiteY6" fmla="*/ 1867853 h 3562502"/>
              <a:gd name="connsiteX7" fmla="*/ 15243318 w 19096130"/>
              <a:gd name="connsiteY7" fmla="*/ 1868490 h 3562502"/>
              <a:gd name="connsiteX8" fmla="*/ 15498077 w 19096130"/>
              <a:gd name="connsiteY8" fmla="*/ 2848024 h 3562502"/>
              <a:gd name="connsiteX9" fmla="*/ 15750178 w 19096130"/>
              <a:gd name="connsiteY9" fmla="*/ 0 h 3562502"/>
              <a:gd name="connsiteX10" fmla="*/ 16013525 w 19096130"/>
              <a:gd name="connsiteY10" fmla="*/ 3533241 h 3562502"/>
              <a:gd name="connsiteX11" fmla="*/ 16335393 w 19096130"/>
              <a:gd name="connsiteY11" fmla="*/ 1250899 h 3562502"/>
              <a:gd name="connsiteX12" fmla="*/ 16430492 w 19096130"/>
              <a:gd name="connsiteY12" fmla="*/ 1873328 h 3562502"/>
              <a:gd name="connsiteX13" fmla="*/ 19096130 w 19096130"/>
              <a:gd name="connsiteY13" fmla="*/ 1867897 h 3562502"/>
              <a:gd name="connsiteX0" fmla="*/ 0 w 19096130"/>
              <a:gd name="connsiteY0" fmla="*/ 1861774 h 3562502"/>
              <a:gd name="connsiteX1" fmla="*/ 10651483 w 19096130"/>
              <a:gd name="connsiteY1" fmla="*/ 1865376 h 3562502"/>
              <a:gd name="connsiteX2" fmla="*/ 10753896 w 19096130"/>
              <a:gd name="connsiteY2" fmla="*/ 1236269 h 3562502"/>
              <a:gd name="connsiteX3" fmla="*/ 11039188 w 19096130"/>
              <a:gd name="connsiteY3" fmla="*/ 3562502 h 3562502"/>
              <a:gd name="connsiteX4" fmla="*/ 11331796 w 19096130"/>
              <a:gd name="connsiteY4" fmla="*/ 14630 h 3562502"/>
              <a:gd name="connsiteX5" fmla="*/ 11642969 w 19096130"/>
              <a:gd name="connsiteY5" fmla="*/ 3076605 h 3562502"/>
              <a:gd name="connsiteX6" fmla="*/ 11783229 w 19096130"/>
              <a:gd name="connsiteY6" fmla="*/ 1867853 h 3562502"/>
              <a:gd name="connsiteX7" fmla="*/ 15243318 w 19096130"/>
              <a:gd name="connsiteY7" fmla="*/ 1868490 h 3562502"/>
              <a:gd name="connsiteX8" fmla="*/ 15498077 w 19096130"/>
              <a:gd name="connsiteY8" fmla="*/ 2848024 h 3562502"/>
              <a:gd name="connsiteX9" fmla="*/ 15750178 w 19096130"/>
              <a:gd name="connsiteY9" fmla="*/ 0 h 3562502"/>
              <a:gd name="connsiteX10" fmla="*/ 16013525 w 19096130"/>
              <a:gd name="connsiteY10" fmla="*/ 3533241 h 3562502"/>
              <a:gd name="connsiteX11" fmla="*/ 16335393 w 19096130"/>
              <a:gd name="connsiteY11" fmla="*/ 1250899 h 3562502"/>
              <a:gd name="connsiteX12" fmla="*/ 16430491 w 19096130"/>
              <a:gd name="connsiteY12" fmla="*/ 1860635 h 3562502"/>
              <a:gd name="connsiteX13" fmla="*/ 19096130 w 19096130"/>
              <a:gd name="connsiteY13" fmla="*/ 1867897 h 3562502"/>
              <a:gd name="connsiteX0" fmla="*/ 0 w 19748213"/>
              <a:gd name="connsiteY0" fmla="*/ 1868122 h 3562502"/>
              <a:gd name="connsiteX1" fmla="*/ 11303566 w 19748213"/>
              <a:gd name="connsiteY1" fmla="*/ 1865376 h 3562502"/>
              <a:gd name="connsiteX2" fmla="*/ 11405979 w 19748213"/>
              <a:gd name="connsiteY2" fmla="*/ 1236269 h 3562502"/>
              <a:gd name="connsiteX3" fmla="*/ 11691271 w 19748213"/>
              <a:gd name="connsiteY3" fmla="*/ 3562502 h 3562502"/>
              <a:gd name="connsiteX4" fmla="*/ 11983879 w 19748213"/>
              <a:gd name="connsiteY4" fmla="*/ 14630 h 3562502"/>
              <a:gd name="connsiteX5" fmla="*/ 12295052 w 19748213"/>
              <a:gd name="connsiteY5" fmla="*/ 3076605 h 3562502"/>
              <a:gd name="connsiteX6" fmla="*/ 12435312 w 19748213"/>
              <a:gd name="connsiteY6" fmla="*/ 1867853 h 3562502"/>
              <a:gd name="connsiteX7" fmla="*/ 15895401 w 19748213"/>
              <a:gd name="connsiteY7" fmla="*/ 1868490 h 3562502"/>
              <a:gd name="connsiteX8" fmla="*/ 16150160 w 19748213"/>
              <a:gd name="connsiteY8" fmla="*/ 2848024 h 3562502"/>
              <a:gd name="connsiteX9" fmla="*/ 16402261 w 19748213"/>
              <a:gd name="connsiteY9" fmla="*/ 0 h 3562502"/>
              <a:gd name="connsiteX10" fmla="*/ 16665608 w 19748213"/>
              <a:gd name="connsiteY10" fmla="*/ 3533241 h 3562502"/>
              <a:gd name="connsiteX11" fmla="*/ 16987476 w 19748213"/>
              <a:gd name="connsiteY11" fmla="*/ 1250899 h 3562502"/>
              <a:gd name="connsiteX12" fmla="*/ 17082574 w 19748213"/>
              <a:gd name="connsiteY12" fmla="*/ 1860635 h 3562502"/>
              <a:gd name="connsiteX13" fmla="*/ 19748213 w 19748213"/>
              <a:gd name="connsiteY13" fmla="*/ 1867897 h 3562502"/>
              <a:gd name="connsiteX0" fmla="*/ 0 w 19782534"/>
              <a:gd name="connsiteY0" fmla="*/ 1868122 h 3562502"/>
              <a:gd name="connsiteX1" fmla="*/ 11337887 w 19782534"/>
              <a:gd name="connsiteY1" fmla="*/ 1865376 h 3562502"/>
              <a:gd name="connsiteX2" fmla="*/ 11440300 w 19782534"/>
              <a:gd name="connsiteY2" fmla="*/ 1236269 h 3562502"/>
              <a:gd name="connsiteX3" fmla="*/ 11725592 w 19782534"/>
              <a:gd name="connsiteY3" fmla="*/ 3562502 h 3562502"/>
              <a:gd name="connsiteX4" fmla="*/ 12018200 w 19782534"/>
              <a:gd name="connsiteY4" fmla="*/ 14630 h 3562502"/>
              <a:gd name="connsiteX5" fmla="*/ 12329373 w 19782534"/>
              <a:gd name="connsiteY5" fmla="*/ 3076605 h 3562502"/>
              <a:gd name="connsiteX6" fmla="*/ 12469633 w 19782534"/>
              <a:gd name="connsiteY6" fmla="*/ 1867853 h 3562502"/>
              <a:gd name="connsiteX7" fmla="*/ 15929722 w 19782534"/>
              <a:gd name="connsiteY7" fmla="*/ 1868490 h 3562502"/>
              <a:gd name="connsiteX8" fmla="*/ 16184481 w 19782534"/>
              <a:gd name="connsiteY8" fmla="*/ 2848024 h 3562502"/>
              <a:gd name="connsiteX9" fmla="*/ 16436582 w 19782534"/>
              <a:gd name="connsiteY9" fmla="*/ 0 h 3562502"/>
              <a:gd name="connsiteX10" fmla="*/ 16699929 w 19782534"/>
              <a:gd name="connsiteY10" fmla="*/ 3533241 h 3562502"/>
              <a:gd name="connsiteX11" fmla="*/ 17021797 w 19782534"/>
              <a:gd name="connsiteY11" fmla="*/ 1250899 h 3562502"/>
              <a:gd name="connsiteX12" fmla="*/ 17116895 w 19782534"/>
              <a:gd name="connsiteY12" fmla="*/ 1860635 h 3562502"/>
              <a:gd name="connsiteX13" fmla="*/ 19782534 w 19782534"/>
              <a:gd name="connsiteY13" fmla="*/ 1867897 h 3562502"/>
              <a:gd name="connsiteX0" fmla="*/ 0 w 17116895"/>
              <a:gd name="connsiteY0" fmla="*/ 1868122 h 3562502"/>
              <a:gd name="connsiteX1" fmla="*/ 11337887 w 17116895"/>
              <a:gd name="connsiteY1" fmla="*/ 1865376 h 3562502"/>
              <a:gd name="connsiteX2" fmla="*/ 11440300 w 17116895"/>
              <a:gd name="connsiteY2" fmla="*/ 1236269 h 3562502"/>
              <a:gd name="connsiteX3" fmla="*/ 11725592 w 17116895"/>
              <a:gd name="connsiteY3" fmla="*/ 3562502 h 3562502"/>
              <a:gd name="connsiteX4" fmla="*/ 12018200 w 17116895"/>
              <a:gd name="connsiteY4" fmla="*/ 14630 h 3562502"/>
              <a:gd name="connsiteX5" fmla="*/ 12329373 w 17116895"/>
              <a:gd name="connsiteY5" fmla="*/ 3076605 h 3562502"/>
              <a:gd name="connsiteX6" fmla="*/ 12469633 w 17116895"/>
              <a:gd name="connsiteY6" fmla="*/ 1867853 h 3562502"/>
              <a:gd name="connsiteX7" fmla="*/ 15929722 w 17116895"/>
              <a:gd name="connsiteY7" fmla="*/ 1868490 h 3562502"/>
              <a:gd name="connsiteX8" fmla="*/ 16184481 w 17116895"/>
              <a:gd name="connsiteY8" fmla="*/ 2848024 h 3562502"/>
              <a:gd name="connsiteX9" fmla="*/ 16436582 w 17116895"/>
              <a:gd name="connsiteY9" fmla="*/ 0 h 3562502"/>
              <a:gd name="connsiteX10" fmla="*/ 16699929 w 17116895"/>
              <a:gd name="connsiteY10" fmla="*/ 3533241 h 3562502"/>
              <a:gd name="connsiteX11" fmla="*/ 17021797 w 17116895"/>
              <a:gd name="connsiteY11" fmla="*/ 1250899 h 3562502"/>
              <a:gd name="connsiteX12" fmla="*/ 17116895 w 17116895"/>
              <a:gd name="connsiteY12" fmla="*/ 1860635 h 3562502"/>
              <a:gd name="connsiteX0" fmla="*/ 0 w 17021797"/>
              <a:gd name="connsiteY0" fmla="*/ 1868122 h 3562502"/>
              <a:gd name="connsiteX1" fmla="*/ 11337887 w 17021797"/>
              <a:gd name="connsiteY1" fmla="*/ 1865376 h 3562502"/>
              <a:gd name="connsiteX2" fmla="*/ 11440300 w 17021797"/>
              <a:gd name="connsiteY2" fmla="*/ 1236269 h 3562502"/>
              <a:gd name="connsiteX3" fmla="*/ 11725592 w 17021797"/>
              <a:gd name="connsiteY3" fmla="*/ 3562502 h 3562502"/>
              <a:gd name="connsiteX4" fmla="*/ 12018200 w 17021797"/>
              <a:gd name="connsiteY4" fmla="*/ 14630 h 3562502"/>
              <a:gd name="connsiteX5" fmla="*/ 12329373 w 17021797"/>
              <a:gd name="connsiteY5" fmla="*/ 3076605 h 3562502"/>
              <a:gd name="connsiteX6" fmla="*/ 12469633 w 17021797"/>
              <a:gd name="connsiteY6" fmla="*/ 1867853 h 3562502"/>
              <a:gd name="connsiteX7" fmla="*/ 15929722 w 17021797"/>
              <a:gd name="connsiteY7" fmla="*/ 1868490 h 3562502"/>
              <a:gd name="connsiteX8" fmla="*/ 16184481 w 17021797"/>
              <a:gd name="connsiteY8" fmla="*/ 2848024 h 3562502"/>
              <a:gd name="connsiteX9" fmla="*/ 16436582 w 17021797"/>
              <a:gd name="connsiteY9" fmla="*/ 0 h 3562502"/>
              <a:gd name="connsiteX10" fmla="*/ 16699929 w 17021797"/>
              <a:gd name="connsiteY10" fmla="*/ 3533241 h 3562502"/>
              <a:gd name="connsiteX11" fmla="*/ 17021797 w 17021797"/>
              <a:gd name="connsiteY11" fmla="*/ 1250899 h 3562502"/>
              <a:gd name="connsiteX0" fmla="*/ 0 w 16699928"/>
              <a:gd name="connsiteY0" fmla="*/ 1868122 h 3562502"/>
              <a:gd name="connsiteX1" fmla="*/ 11337887 w 16699928"/>
              <a:gd name="connsiteY1" fmla="*/ 1865376 h 3562502"/>
              <a:gd name="connsiteX2" fmla="*/ 11440300 w 16699928"/>
              <a:gd name="connsiteY2" fmla="*/ 1236269 h 3562502"/>
              <a:gd name="connsiteX3" fmla="*/ 11725592 w 16699928"/>
              <a:gd name="connsiteY3" fmla="*/ 3562502 h 3562502"/>
              <a:gd name="connsiteX4" fmla="*/ 12018200 w 16699928"/>
              <a:gd name="connsiteY4" fmla="*/ 14630 h 3562502"/>
              <a:gd name="connsiteX5" fmla="*/ 12329373 w 16699928"/>
              <a:gd name="connsiteY5" fmla="*/ 3076605 h 3562502"/>
              <a:gd name="connsiteX6" fmla="*/ 12469633 w 16699928"/>
              <a:gd name="connsiteY6" fmla="*/ 1867853 h 3562502"/>
              <a:gd name="connsiteX7" fmla="*/ 15929722 w 16699928"/>
              <a:gd name="connsiteY7" fmla="*/ 1868490 h 3562502"/>
              <a:gd name="connsiteX8" fmla="*/ 16184481 w 16699928"/>
              <a:gd name="connsiteY8" fmla="*/ 2848024 h 3562502"/>
              <a:gd name="connsiteX9" fmla="*/ 16436582 w 16699928"/>
              <a:gd name="connsiteY9" fmla="*/ 0 h 3562502"/>
              <a:gd name="connsiteX10" fmla="*/ 16699929 w 16699928"/>
              <a:gd name="connsiteY10" fmla="*/ 3533241 h 3562502"/>
              <a:gd name="connsiteX0" fmla="*/ 0 w 16436581"/>
              <a:gd name="connsiteY0" fmla="*/ 1868122 h 3562502"/>
              <a:gd name="connsiteX1" fmla="*/ 11337887 w 16436581"/>
              <a:gd name="connsiteY1" fmla="*/ 1865376 h 3562502"/>
              <a:gd name="connsiteX2" fmla="*/ 11440300 w 16436581"/>
              <a:gd name="connsiteY2" fmla="*/ 1236269 h 3562502"/>
              <a:gd name="connsiteX3" fmla="*/ 11725592 w 16436581"/>
              <a:gd name="connsiteY3" fmla="*/ 3562502 h 3562502"/>
              <a:gd name="connsiteX4" fmla="*/ 12018200 w 16436581"/>
              <a:gd name="connsiteY4" fmla="*/ 14630 h 3562502"/>
              <a:gd name="connsiteX5" fmla="*/ 12329373 w 16436581"/>
              <a:gd name="connsiteY5" fmla="*/ 3076605 h 3562502"/>
              <a:gd name="connsiteX6" fmla="*/ 12469633 w 16436581"/>
              <a:gd name="connsiteY6" fmla="*/ 1867853 h 3562502"/>
              <a:gd name="connsiteX7" fmla="*/ 15929722 w 16436581"/>
              <a:gd name="connsiteY7" fmla="*/ 1868490 h 3562502"/>
              <a:gd name="connsiteX8" fmla="*/ 16184481 w 16436581"/>
              <a:gd name="connsiteY8" fmla="*/ 2848024 h 3562502"/>
              <a:gd name="connsiteX9" fmla="*/ 16436582 w 16436581"/>
              <a:gd name="connsiteY9" fmla="*/ 0 h 3562502"/>
              <a:gd name="connsiteX0" fmla="*/ 0 w 16184481"/>
              <a:gd name="connsiteY0" fmla="*/ 1853491 h 3547871"/>
              <a:gd name="connsiteX1" fmla="*/ 11337887 w 16184481"/>
              <a:gd name="connsiteY1" fmla="*/ 1850745 h 3547871"/>
              <a:gd name="connsiteX2" fmla="*/ 11440300 w 16184481"/>
              <a:gd name="connsiteY2" fmla="*/ 1221638 h 3547871"/>
              <a:gd name="connsiteX3" fmla="*/ 11725592 w 16184481"/>
              <a:gd name="connsiteY3" fmla="*/ 3547871 h 3547871"/>
              <a:gd name="connsiteX4" fmla="*/ 12018200 w 16184481"/>
              <a:gd name="connsiteY4" fmla="*/ -1 h 3547871"/>
              <a:gd name="connsiteX5" fmla="*/ 12329373 w 16184481"/>
              <a:gd name="connsiteY5" fmla="*/ 3061974 h 3547871"/>
              <a:gd name="connsiteX6" fmla="*/ 12469633 w 16184481"/>
              <a:gd name="connsiteY6" fmla="*/ 1853222 h 3547871"/>
              <a:gd name="connsiteX7" fmla="*/ 15929722 w 16184481"/>
              <a:gd name="connsiteY7" fmla="*/ 1853859 h 3547871"/>
              <a:gd name="connsiteX8" fmla="*/ 16184481 w 16184481"/>
              <a:gd name="connsiteY8" fmla="*/ 2833393 h 3547871"/>
              <a:gd name="connsiteX0" fmla="*/ 0 w 15929721"/>
              <a:gd name="connsiteY0" fmla="*/ 1853492 h 3547872"/>
              <a:gd name="connsiteX1" fmla="*/ 11337887 w 15929721"/>
              <a:gd name="connsiteY1" fmla="*/ 1850746 h 3547872"/>
              <a:gd name="connsiteX2" fmla="*/ 11440300 w 15929721"/>
              <a:gd name="connsiteY2" fmla="*/ 1221639 h 3547872"/>
              <a:gd name="connsiteX3" fmla="*/ 11725592 w 15929721"/>
              <a:gd name="connsiteY3" fmla="*/ 3547872 h 3547872"/>
              <a:gd name="connsiteX4" fmla="*/ 12018200 w 15929721"/>
              <a:gd name="connsiteY4" fmla="*/ 0 h 3547872"/>
              <a:gd name="connsiteX5" fmla="*/ 12329373 w 15929721"/>
              <a:gd name="connsiteY5" fmla="*/ 3061975 h 3547872"/>
              <a:gd name="connsiteX6" fmla="*/ 12469633 w 15929721"/>
              <a:gd name="connsiteY6" fmla="*/ 1853223 h 3547872"/>
              <a:gd name="connsiteX7" fmla="*/ 15929722 w 15929721"/>
              <a:gd name="connsiteY7" fmla="*/ 1853860 h 3547872"/>
              <a:gd name="connsiteX0" fmla="*/ 0 w 17764659"/>
              <a:gd name="connsiteY0" fmla="*/ 1853492 h 3547872"/>
              <a:gd name="connsiteX1" fmla="*/ 11337887 w 17764659"/>
              <a:gd name="connsiteY1" fmla="*/ 1850746 h 3547872"/>
              <a:gd name="connsiteX2" fmla="*/ 11440300 w 17764659"/>
              <a:gd name="connsiteY2" fmla="*/ 1221639 h 3547872"/>
              <a:gd name="connsiteX3" fmla="*/ 11725592 w 17764659"/>
              <a:gd name="connsiteY3" fmla="*/ 3547872 h 3547872"/>
              <a:gd name="connsiteX4" fmla="*/ 12018200 w 17764659"/>
              <a:gd name="connsiteY4" fmla="*/ 0 h 3547872"/>
              <a:gd name="connsiteX5" fmla="*/ 12329373 w 17764659"/>
              <a:gd name="connsiteY5" fmla="*/ 3061975 h 3547872"/>
              <a:gd name="connsiteX6" fmla="*/ 12469633 w 17764659"/>
              <a:gd name="connsiteY6" fmla="*/ 1853223 h 3547872"/>
              <a:gd name="connsiteX7" fmla="*/ 17764659 w 17764659"/>
              <a:gd name="connsiteY7" fmla="*/ 1853861 h 3547872"/>
              <a:gd name="connsiteX0" fmla="*/ 0 w 14909810"/>
              <a:gd name="connsiteY0" fmla="*/ 1853492 h 3547872"/>
              <a:gd name="connsiteX1" fmla="*/ 11337887 w 14909810"/>
              <a:gd name="connsiteY1" fmla="*/ 1850746 h 3547872"/>
              <a:gd name="connsiteX2" fmla="*/ 11440300 w 14909810"/>
              <a:gd name="connsiteY2" fmla="*/ 1221639 h 3547872"/>
              <a:gd name="connsiteX3" fmla="*/ 11725592 w 14909810"/>
              <a:gd name="connsiteY3" fmla="*/ 3547872 h 3547872"/>
              <a:gd name="connsiteX4" fmla="*/ 12018200 w 14909810"/>
              <a:gd name="connsiteY4" fmla="*/ 0 h 3547872"/>
              <a:gd name="connsiteX5" fmla="*/ 12329373 w 14909810"/>
              <a:gd name="connsiteY5" fmla="*/ 3061975 h 3547872"/>
              <a:gd name="connsiteX6" fmla="*/ 12469633 w 14909810"/>
              <a:gd name="connsiteY6" fmla="*/ 1853223 h 3547872"/>
              <a:gd name="connsiteX7" fmla="*/ 14909810 w 14909810"/>
              <a:gd name="connsiteY7" fmla="*/ 1853861 h 3547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909810" h="3547872">
                <a:moveTo>
                  <a:pt x="0" y="1853492"/>
                </a:moveTo>
                <a:lnTo>
                  <a:pt x="11337887" y="1850746"/>
                </a:lnTo>
                <a:lnTo>
                  <a:pt x="11440300" y="1221639"/>
                </a:lnTo>
                <a:lnTo>
                  <a:pt x="11725592" y="3547872"/>
                </a:lnTo>
                <a:lnTo>
                  <a:pt x="12018200" y="0"/>
                </a:lnTo>
                <a:lnTo>
                  <a:pt x="12329373" y="3061975"/>
                </a:lnTo>
                <a:lnTo>
                  <a:pt x="12469633" y="1853223"/>
                </a:lnTo>
                <a:lnTo>
                  <a:pt x="14909810" y="1853861"/>
                </a:lnTo>
              </a:path>
            </a:pathLst>
          </a:custGeom>
          <a:ln w="508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1" dirty="0"/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xmlns="" id="{B1050D9C-4030-47D6-8266-632BF4868519}"/>
              </a:ext>
            </a:extLst>
          </p:cNvPr>
          <p:cNvGrpSpPr/>
          <p:nvPr/>
        </p:nvGrpSpPr>
        <p:grpSpPr>
          <a:xfrm>
            <a:off x="9155649" y="3187547"/>
            <a:ext cx="2159625" cy="2157173"/>
            <a:chOff x="4056136" y="43905"/>
            <a:chExt cx="4439320" cy="4434279"/>
          </a:xfrm>
        </p:grpSpPr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xmlns="" id="{E5DD527E-EE2D-4AAA-B821-215A4A8FB304}"/>
                </a:ext>
              </a:extLst>
            </p:cNvPr>
            <p:cNvSpPr/>
            <p:nvPr/>
          </p:nvSpPr>
          <p:spPr>
            <a:xfrm>
              <a:off x="4062208" y="43905"/>
              <a:ext cx="4433248" cy="4433248"/>
            </a:xfrm>
            <a:custGeom>
              <a:avLst/>
              <a:gdLst>
                <a:gd name="connsiteX0" fmla="*/ 4433249 w 4433248"/>
                <a:gd name="connsiteY0" fmla="*/ 2216624 h 4433248"/>
                <a:gd name="connsiteX1" fmla="*/ 2216624 w 4433248"/>
                <a:gd name="connsiteY1" fmla="*/ 4433249 h 4433248"/>
                <a:gd name="connsiteX2" fmla="*/ 0 w 4433248"/>
                <a:gd name="connsiteY2" fmla="*/ 2216624 h 4433248"/>
                <a:gd name="connsiteX3" fmla="*/ 2216624 w 4433248"/>
                <a:gd name="connsiteY3" fmla="*/ 0 h 4433248"/>
                <a:gd name="connsiteX4" fmla="*/ 4433249 w 4433248"/>
                <a:gd name="connsiteY4" fmla="*/ 2216624 h 4433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33248" h="4433248">
                  <a:moveTo>
                    <a:pt x="4433249" y="2216624"/>
                  </a:moveTo>
                  <a:cubicBezTo>
                    <a:pt x="4433249" y="3440832"/>
                    <a:pt x="3440832" y="4433249"/>
                    <a:pt x="2216624" y="4433249"/>
                  </a:cubicBezTo>
                  <a:cubicBezTo>
                    <a:pt x="992416" y="4433249"/>
                    <a:pt x="0" y="3440832"/>
                    <a:pt x="0" y="2216624"/>
                  </a:cubicBezTo>
                  <a:cubicBezTo>
                    <a:pt x="0" y="992417"/>
                    <a:pt x="992416" y="0"/>
                    <a:pt x="2216624" y="0"/>
                  </a:cubicBezTo>
                  <a:cubicBezTo>
                    <a:pt x="3440832" y="0"/>
                    <a:pt x="4433249" y="992417"/>
                    <a:pt x="4433249" y="2216624"/>
                  </a:cubicBezTo>
                  <a:close/>
                </a:path>
              </a:pathLst>
            </a:custGeom>
            <a:solidFill>
              <a:srgbClr val="7BBFE9"/>
            </a:solidFill>
            <a:ln w="94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xmlns="" id="{98507D41-43C8-4DDD-8784-4C2BA8EE03C3}"/>
                </a:ext>
              </a:extLst>
            </p:cNvPr>
            <p:cNvSpPr/>
            <p:nvPr/>
          </p:nvSpPr>
          <p:spPr>
            <a:xfrm>
              <a:off x="4056136" y="678338"/>
              <a:ext cx="4430130" cy="3799846"/>
            </a:xfrm>
            <a:custGeom>
              <a:avLst/>
              <a:gdLst>
                <a:gd name="connsiteX0" fmla="*/ 4099115 w 4430130"/>
                <a:gd name="connsiteY0" fmla="*/ 430121 h 3799846"/>
                <a:gd name="connsiteX1" fmla="*/ 4199159 w 4430130"/>
                <a:gd name="connsiteY1" fmla="*/ 603619 h 3799846"/>
                <a:gd name="connsiteX2" fmla="*/ 4322683 w 4430130"/>
                <a:gd name="connsiteY2" fmla="*/ 902243 h 3799846"/>
                <a:gd name="connsiteX3" fmla="*/ 4379541 w 4430130"/>
                <a:gd name="connsiteY3" fmla="*/ 1115155 h 3799846"/>
                <a:gd name="connsiteX4" fmla="*/ 4424613 w 4430130"/>
                <a:gd name="connsiteY4" fmla="*/ 1403690 h 3799846"/>
                <a:gd name="connsiteX5" fmla="*/ 4429610 w 4430130"/>
                <a:gd name="connsiteY5" fmla="*/ 1628294 h 3799846"/>
                <a:gd name="connsiteX6" fmla="*/ 4415372 w 4430130"/>
                <a:gd name="connsiteY6" fmla="*/ 1889861 h 3799846"/>
                <a:gd name="connsiteX7" fmla="*/ 4384538 w 4430130"/>
                <a:gd name="connsiteY7" fmla="*/ 2088440 h 3799846"/>
                <a:gd name="connsiteX8" fmla="*/ 4343238 w 4430130"/>
                <a:gd name="connsiteY8" fmla="*/ 2240911 h 3799846"/>
                <a:gd name="connsiteX9" fmla="*/ 4186430 w 4430130"/>
                <a:gd name="connsiteY9" fmla="*/ 2620815 h 3799846"/>
                <a:gd name="connsiteX10" fmla="*/ 3932124 w 4430130"/>
                <a:gd name="connsiteY10" fmla="*/ 3001945 h 3799846"/>
                <a:gd name="connsiteX11" fmla="*/ 3681211 w 4430130"/>
                <a:gd name="connsiteY11" fmla="*/ 3261249 h 3799846"/>
                <a:gd name="connsiteX12" fmla="*/ 3468582 w 4430130"/>
                <a:gd name="connsiteY12" fmla="*/ 3425034 h 3799846"/>
                <a:gd name="connsiteX13" fmla="*/ 3070857 w 4430130"/>
                <a:gd name="connsiteY13" fmla="*/ 3638890 h 3799846"/>
                <a:gd name="connsiteX14" fmla="*/ 2922630 w 4430130"/>
                <a:gd name="connsiteY14" fmla="*/ 3694993 h 3799846"/>
                <a:gd name="connsiteX15" fmla="*/ 2891419 w 4430130"/>
                <a:gd name="connsiteY15" fmla="*/ 3697068 h 3799846"/>
                <a:gd name="connsiteX16" fmla="*/ 2581952 w 4430130"/>
                <a:gd name="connsiteY16" fmla="*/ 3769296 h 3799846"/>
                <a:gd name="connsiteX17" fmla="*/ 2358290 w 4430130"/>
                <a:gd name="connsiteY17" fmla="*/ 3795038 h 3799846"/>
                <a:gd name="connsiteX18" fmla="*/ 2282762 w 4430130"/>
                <a:gd name="connsiteY18" fmla="*/ 3799846 h 3799846"/>
                <a:gd name="connsiteX19" fmla="*/ 2161785 w 4430130"/>
                <a:gd name="connsiteY19" fmla="*/ 3799846 h 3799846"/>
                <a:gd name="connsiteX20" fmla="*/ 2092763 w 4430130"/>
                <a:gd name="connsiteY20" fmla="*/ 3795509 h 3799846"/>
                <a:gd name="connsiteX21" fmla="*/ 2066644 w 4430130"/>
                <a:gd name="connsiteY21" fmla="*/ 3792774 h 3799846"/>
                <a:gd name="connsiteX22" fmla="*/ 2062306 w 4430130"/>
                <a:gd name="connsiteY22" fmla="*/ 3756661 h 3799846"/>
                <a:gd name="connsiteX23" fmla="*/ 2172346 w 4430130"/>
                <a:gd name="connsiteY23" fmla="*/ 3413625 h 3799846"/>
                <a:gd name="connsiteX24" fmla="*/ 2267392 w 4430130"/>
                <a:gd name="connsiteY24" fmla="*/ 3195904 h 3799846"/>
                <a:gd name="connsiteX25" fmla="*/ 2394875 w 4430130"/>
                <a:gd name="connsiteY25" fmla="*/ 3019672 h 3799846"/>
                <a:gd name="connsiteX26" fmla="*/ 2449848 w 4430130"/>
                <a:gd name="connsiteY26" fmla="*/ 2912556 h 3799846"/>
                <a:gd name="connsiteX27" fmla="*/ 2369511 w 4430130"/>
                <a:gd name="connsiteY27" fmla="*/ 2606011 h 3799846"/>
                <a:gd name="connsiteX28" fmla="*/ 2199124 w 4430130"/>
                <a:gd name="connsiteY28" fmla="*/ 2358588 h 3799846"/>
                <a:gd name="connsiteX29" fmla="*/ 2135760 w 4430130"/>
                <a:gd name="connsiteY29" fmla="*/ 2001126 h 3799846"/>
                <a:gd name="connsiteX30" fmla="*/ 2308692 w 4430130"/>
                <a:gd name="connsiteY30" fmla="*/ 1877320 h 3799846"/>
                <a:gd name="connsiteX31" fmla="*/ 2463426 w 4430130"/>
                <a:gd name="connsiteY31" fmla="*/ 1913151 h 3799846"/>
                <a:gd name="connsiteX32" fmla="*/ 2582329 w 4430130"/>
                <a:gd name="connsiteY32" fmla="*/ 1951811 h 3799846"/>
                <a:gd name="connsiteX33" fmla="*/ 2733008 w 4430130"/>
                <a:gd name="connsiteY33" fmla="*/ 2001974 h 3799846"/>
                <a:gd name="connsiteX34" fmla="*/ 2876427 w 4430130"/>
                <a:gd name="connsiteY34" fmla="*/ 2054778 h 3799846"/>
                <a:gd name="connsiteX35" fmla="*/ 3046530 w 4430130"/>
                <a:gd name="connsiteY35" fmla="*/ 2136341 h 3799846"/>
                <a:gd name="connsiteX36" fmla="*/ 3183631 w 4430130"/>
                <a:gd name="connsiteY36" fmla="*/ 2194802 h 3799846"/>
                <a:gd name="connsiteX37" fmla="*/ 3402766 w 4430130"/>
                <a:gd name="connsiteY37" fmla="*/ 2241571 h 3799846"/>
                <a:gd name="connsiteX38" fmla="*/ 3578339 w 4430130"/>
                <a:gd name="connsiteY38" fmla="*/ 2206212 h 3799846"/>
                <a:gd name="connsiteX39" fmla="*/ 3793608 w 4430130"/>
                <a:gd name="connsiteY39" fmla="*/ 2032808 h 3799846"/>
                <a:gd name="connsiteX40" fmla="*/ 3761360 w 4430130"/>
                <a:gd name="connsiteY40" fmla="*/ 1832060 h 3799846"/>
                <a:gd name="connsiteX41" fmla="*/ 3636046 w 4430130"/>
                <a:gd name="connsiteY41" fmla="*/ 1757663 h 3799846"/>
                <a:gd name="connsiteX42" fmla="*/ 3513466 w 4430130"/>
                <a:gd name="connsiteY42" fmla="*/ 1691753 h 3799846"/>
                <a:gd name="connsiteX43" fmla="*/ 3390886 w 4430130"/>
                <a:gd name="connsiteY43" fmla="*/ 1597272 h 3799846"/>
                <a:gd name="connsiteX44" fmla="*/ 3359864 w 4430130"/>
                <a:gd name="connsiteY44" fmla="*/ 1381908 h 3799846"/>
                <a:gd name="connsiteX45" fmla="*/ 3474806 w 4430130"/>
                <a:gd name="connsiteY45" fmla="*/ 1243770 h 3799846"/>
                <a:gd name="connsiteX46" fmla="*/ 3721946 w 4430130"/>
                <a:gd name="connsiteY46" fmla="*/ 1066783 h 3799846"/>
                <a:gd name="connsiteX47" fmla="*/ 4071676 w 4430130"/>
                <a:gd name="connsiteY47" fmla="*/ 568448 h 3799846"/>
                <a:gd name="connsiteX48" fmla="*/ 4090723 w 4430130"/>
                <a:gd name="connsiteY48" fmla="*/ 449640 h 3799846"/>
                <a:gd name="connsiteX49" fmla="*/ 4099115 w 4430130"/>
                <a:gd name="connsiteY49" fmla="*/ 430121 h 3799846"/>
                <a:gd name="connsiteX50" fmla="*/ 684261 w 4430130"/>
                <a:gd name="connsiteY50" fmla="*/ 363 h 3799846"/>
                <a:gd name="connsiteX51" fmla="*/ 695635 w 4430130"/>
                <a:gd name="connsiteY51" fmla="*/ 5242 h 3799846"/>
                <a:gd name="connsiteX52" fmla="*/ 838960 w 4430130"/>
                <a:gd name="connsiteY52" fmla="*/ 135648 h 3799846"/>
                <a:gd name="connsiteX53" fmla="*/ 823213 w 4430130"/>
                <a:gd name="connsiteY53" fmla="*/ 362233 h 3799846"/>
                <a:gd name="connsiteX54" fmla="*/ 826796 w 4430130"/>
                <a:gd name="connsiteY54" fmla="*/ 470858 h 3799846"/>
                <a:gd name="connsiteX55" fmla="*/ 1086666 w 4430130"/>
                <a:gd name="connsiteY55" fmla="*/ 690653 h 3799846"/>
                <a:gd name="connsiteX56" fmla="*/ 1181430 w 4430130"/>
                <a:gd name="connsiteY56" fmla="*/ 835486 h 3799846"/>
                <a:gd name="connsiteX57" fmla="*/ 1190010 w 4430130"/>
                <a:gd name="connsiteY57" fmla="*/ 945902 h 3799846"/>
                <a:gd name="connsiteX58" fmla="*/ 1196800 w 4430130"/>
                <a:gd name="connsiteY58" fmla="*/ 1180125 h 3799846"/>
                <a:gd name="connsiteX59" fmla="*/ 1154368 w 4430130"/>
                <a:gd name="connsiteY59" fmla="*/ 1329955 h 3799846"/>
                <a:gd name="connsiteX60" fmla="*/ 935610 w 4430130"/>
                <a:gd name="connsiteY60" fmla="*/ 1648758 h 3799846"/>
                <a:gd name="connsiteX61" fmla="*/ 770220 w 4430130"/>
                <a:gd name="connsiteY61" fmla="*/ 1904007 h 3799846"/>
                <a:gd name="connsiteX62" fmla="*/ 737878 w 4430130"/>
                <a:gd name="connsiteY62" fmla="*/ 1993113 h 3799846"/>
                <a:gd name="connsiteX63" fmla="*/ 766637 w 4430130"/>
                <a:gd name="connsiteY63" fmla="*/ 2092215 h 3799846"/>
                <a:gd name="connsiteX64" fmla="*/ 920711 w 4430130"/>
                <a:gd name="connsiteY64" fmla="*/ 2184055 h 3799846"/>
                <a:gd name="connsiteX65" fmla="*/ 988036 w 4430130"/>
                <a:gd name="connsiteY65" fmla="*/ 2218944 h 3799846"/>
                <a:gd name="connsiteX66" fmla="*/ 1038388 w 4430130"/>
                <a:gd name="connsiteY66" fmla="*/ 2335300 h 3799846"/>
                <a:gd name="connsiteX67" fmla="*/ 849615 w 4430130"/>
                <a:gd name="connsiteY67" fmla="*/ 2678713 h 3799846"/>
                <a:gd name="connsiteX68" fmla="*/ 666876 w 4430130"/>
                <a:gd name="connsiteY68" fmla="*/ 2739720 h 3799846"/>
                <a:gd name="connsiteX69" fmla="*/ 606623 w 4430130"/>
                <a:gd name="connsiteY69" fmla="*/ 2740097 h 3799846"/>
                <a:gd name="connsiteX70" fmla="*/ 511483 w 4430130"/>
                <a:gd name="connsiteY70" fmla="*/ 2821943 h 3799846"/>
                <a:gd name="connsiteX71" fmla="*/ 504128 w 4430130"/>
                <a:gd name="connsiteY71" fmla="*/ 2929248 h 3799846"/>
                <a:gd name="connsiteX72" fmla="*/ 495170 w 4430130"/>
                <a:gd name="connsiteY72" fmla="*/ 2967530 h 3799846"/>
                <a:gd name="connsiteX73" fmla="*/ 343642 w 4430130"/>
                <a:gd name="connsiteY73" fmla="*/ 2760464 h 3799846"/>
                <a:gd name="connsiteX74" fmla="*/ 119698 w 4430130"/>
                <a:gd name="connsiteY74" fmla="*/ 2292303 h 3799846"/>
                <a:gd name="connsiteX75" fmla="*/ 12016 w 4430130"/>
                <a:gd name="connsiteY75" fmla="*/ 1781804 h 3799846"/>
                <a:gd name="connsiteX76" fmla="*/ 135 w 4430130"/>
                <a:gd name="connsiteY76" fmla="*/ 1538624 h 3799846"/>
                <a:gd name="connsiteX77" fmla="*/ 16259 w 4430130"/>
                <a:gd name="connsiteY77" fmla="*/ 1334010 h 3799846"/>
                <a:gd name="connsiteX78" fmla="*/ 48036 w 4430130"/>
                <a:gd name="connsiteY78" fmla="*/ 1136184 h 3799846"/>
                <a:gd name="connsiteX79" fmla="*/ 89430 w 4430130"/>
                <a:gd name="connsiteY79" fmla="*/ 966364 h 3799846"/>
                <a:gd name="connsiteX80" fmla="*/ 160432 w 4430130"/>
                <a:gd name="connsiteY80" fmla="*/ 761750 h 3799846"/>
                <a:gd name="connsiteX81" fmla="*/ 328744 w 4430130"/>
                <a:gd name="connsiteY81" fmla="*/ 427012 h 3799846"/>
                <a:gd name="connsiteX82" fmla="*/ 526286 w 4430130"/>
                <a:gd name="connsiteY82" fmla="*/ 153847 h 3799846"/>
                <a:gd name="connsiteX83" fmla="*/ 671685 w 4430130"/>
                <a:gd name="connsiteY83" fmla="*/ 2413 h 3799846"/>
                <a:gd name="connsiteX84" fmla="*/ 684261 w 4430130"/>
                <a:gd name="connsiteY84" fmla="*/ 363 h 3799846"/>
                <a:gd name="connsiteX0" fmla="*/ 4099115 w 4430130"/>
                <a:gd name="connsiteY0" fmla="*/ 430121 h 3799846"/>
                <a:gd name="connsiteX1" fmla="*/ 4199159 w 4430130"/>
                <a:gd name="connsiteY1" fmla="*/ 603619 h 3799846"/>
                <a:gd name="connsiteX2" fmla="*/ 4322683 w 4430130"/>
                <a:gd name="connsiteY2" fmla="*/ 902243 h 3799846"/>
                <a:gd name="connsiteX3" fmla="*/ 4379541 w 4430130"/>
                <a:gd name="connsiteY3" fmla="*/ 1115155 h 3799846"/>
                <a:gd name="connsiteX4" fmla="*/ 4424613 w 4430130"/>
                <a:gd name="connsiteY4" fmla="*/ 1403690 h 3799846"/>
                <a:gd name="connsiteX5" fmla="*/ 4429610 w 4430130"/>
                <a:gd name="connsiteY5" fmla="*/ 1628294 h 3799846"/>
                <a:gd name="connsiteX6" fmla="*/ 4415372 w 4430130"/>
                <a:gd name="connsiteY6" fmla="*/ 1889861 h 3799846"/>
                <a:gd name="connsiteX7" fmla="*/ 4384538 w 4430130"/>
                <a:gd name="connsiteY7" fmla="*/ 2088440 h 3799846"/>
                <a:gd name="connsiteX8" fmla="*/ 4343238 w 4430130"/>
                <a:gd name="connsiteY8" fmla="*/ 2240911 h 3799846"/>
                <a:gd name="connsiteX9" fmla="*/ 4186430 w 4430130"/>
                <a:gd name="connsiteY9" fmla="*/ 2620815 h 3799846"/>
                <a:gd name="connsiteX10" fmla="*/ 3932124 w 4430130"/>
                <a:gd name="connsiteY10" fmla="*/ 3001945 h 3799846"/>
                <a:gd name="connsiteX11" fmla="*/ 3681211 w 4430130"/>
                <a:gd name="connsiteY11" fmla="*/ 3261249 h 3799846"/>
                <a:gd name="connsiteX12" fmla="*/ 3468582 w 4430130"/>
                <a:gd name="connsiteY12" fmla="*/ 3425034 h 3799846"/>
                <a:gd name="connsiteX13" fmla="*/ 3070857 w 4430130"/>
                <a:gd name="connsiteY13" fmla="*/ 3638890 h 3799846"/>
                <a:gd name="connsiteX14" fmla="*/ 2891419 w 4430130"/>
                <a:gd name="connsiteY14" fmla="*/ 3697068 h 3799846"/>
                <a:gd name="connsiteX15" fmla="*/ 2581952 w 4430130"/>
                <a:gd name="connsiteY15" fmla="*/ 3769296 h 3799846"/>
                <a:gd name="connsiteX16" fmla="*/ 2358290 w 4430130"/>
                <a:gd name="connsiteY16" fmla="*/ 3795038 h 3799846"/>
                <a:gd name="connsiteX17" fmla="*/ 2282762 w 4430130"/>
                <a:gd name="connsiteY17" fmla="*/ 3799846 h 3799846"/>
                <a:gd name="connsiteX18" fmla="*/ 2161785 w 4430130"/>
                <a:gd name="connsiteY18" fmla="*/ 3799846 h 3799846"/>
                <a:gd name="connsiteX19" fmla="*/ 2092763 w 4430130"/>
                <a:gd name="connsiteY19" fmla="*/ 3795509 h 3799846"/>
                <a:gd name="connsiteX20" fmla="*/ 2066644 w 4430130"/>
                <a:gd name="connsiteY20" fmla="*/ 3792774 h 3799846"/>
                <a:gd name="connsiteX21" fmla="*/ 2062306 w 4430130"/>
                <a:gd name="connsiteY21" fmla="*/ 3756661 h 3799846"/>
                <a:gd name="connsiteX22" fmla="*/ 2172346 w 4430130"/>
                <a:gd name="connsiteY22" fmla="*/ 3413625 h 3799846"/>
                <a:gd name="connsiteX23" fmla="*/ 2267392 w 4430130"/>
                <a:gd name="connsiteY23" fmla="*/ 3195904 h 3799846"/>
                <a:gd name="connsiteX24" fmla="*/ 2394875 w 4430130"/>
                <a:gd name="connsiteY24" fmla="*/ 3019672 h 3799846"/>
                <a:gd name="connsiteX25" fmla="*/ 2449848 w 4430130"/>
                <a:gd name="connsiteY25" fmla="*/ 2912556 h 3799846"/>
                <a:gd name="connsiteX26" fmla="*/ 2369511 w 4430130"/>
                <a:gd name="connsiteY26" fmla="*/ 2606011 h 3799846"/>
                <a:gd name="connsiteX27" fmla="*/ 2199124 w 4430130"/>
                <a:gd name="connsiteY27" fmla="*/ 2358588 h 3799846"/>
                <a:gd name="connsiteX28" fmla="*/ 2135760 w 4430130"/>
                <a:gd name="connsiteY28" fmla="*/ 2001126 h 3799846"/>
                <a:gd name="connsiteX29" fmla="*/ 2308692 w 4430130"/>
                <a:gd name="connsiteY29" fmla="*/ 1877320 h 3799846"/>
                <a:gd name="connsiteX30" fmla="*/ 2463426 w 4430130"/>
                <a:gd name="connsiteY30" fmla="*/ 1913151 h 3799846"/>
                <a:gd name="connsiteX31" fmla="*/ 2582329 w 4430130"/>
                <a:gd name="connsiteY31" fmla="*/ 1951811 h 3799846"/>
                <a:gd name="connsiteX32" fmla="*/ 2733008 w 4430130"/>
                <a:gd name="connsiteY32" fmla="*/ 2001974 h 3799846"/>
                <a:gd name="connsiteX33" fmla="*/ 2876427 w 4430130"/>
                <a:gd name="connsiteY33" fmla="*/ 2054778 h 3799846"/>
                <a:gd name="connsiteX34" fmla="*/ 3046530 w 4430130"/>
                <a:gd name="connsiteY34" fmla="*/ 2136341 h 3799846"/>
                <a:gd name="connsiteX35" fmla="*/ 3183631 w 4430130"/>
                <a:gd name="connsiteY35" fmla="*/ 2194802 h 3799846"/>
                <a:gd name="connsiteX36" fmla="*/ 3402766 w 4430130"/>
                <a:gd name="connsiteY36" fmla="*/ 2241571 h 3799846"/>
                <a:gd name="connsiteX37" fmla="*/ 3578339 w 4430130"/>
                <a:gd name="connsiteY37" fmla="*/ 2206212 h 3799846"/>
                <a:gd name="connsiteX38" fmla="*/ 3793608 w 4430130"/>
                <a:gd name="connsiteY38" fmla="*/ 2032808 h 3799846"/>
                <a:gd name="connsiteX39" fmla="*/ 3761360 w 4430130"/>
                <a:gd name="connsiteY39" fmla="*/ 1832060 h 3799846"/>
                <a:gd name="connsiteX40" fmla="*/ 3636046 w 4430130"/>
                <a:gd name="connsiteY40" fmla="*/ 1757663 h 3799846"/>
                <a:gd name="connsiteX41" fmla="*/ 3513466 w 4430130"/>
                <a:gd name="connsiteY41" fmla="*/ 1691753 h 3799846"/>
                <a:gd name="connsiteX42" fmla="*/ 3390886 w 4430130"/>
                <a:gd name="connsiteY42" fmla="*/ 1597272 h 3799846"/>
                <a:gd name="connsiteX43" fmla="*/ 3359864 w 4430130"/>
                <a:gd name="connsiteY43" fmla="*/ 1381908 h 3799846"/>
                <a:gd name="connsiteX44" fmla="*/ 3474806 w 4430130"/>
                <a:gd name="connsiteY44" fmla="*/ 1243770 h 3799846"/>
                <a:gd name="connsiteX45" fmla="*/ 3721946 w 4430130"/>
                <a:gd name="connsiteY45" fmla="*/ 1066783 h 3799846"/>
                <a:gd name="connsiteX46" fmla="*/ 4071676 w 4430130"/>
                <a:gd name="connsiteY46" fmla="*/ 568448 h 3799846"/>
                <a:gd name="connsiteX47" fmla="*/ 4090723 w 4430130"/>
                <a:gd name="connsiteY47" fmla="*/ 449640 h 3799846"/>
                <a:gd name="connsiteX48" fmla="*/ 4099115 w 4430130"/>
                <a:gd name="connsiteY48" fmla="*/ 430121 h 3799846"/>
                <a:gd name="connsiteX49" fmla="*/ 684261 w 4430130"/>
                <a:gd name="connsiteY49" fmla="*/ 363 h 3799846"/>
                <a:gd name="connsiteX50" fmla="*/ 695635 w 4430130"/>
                <a:gd name="connsiteY50" fmla="*/ 5242 h 3799846"/>
                <a:gd name="connsiteX51" fmla="*/ 838960 w 4430130"/>
                <a:gd name="connsiteY51" fmla="*/ 135648 h 3799846"/>
                <a:gd name="connsiteX52" fmla="*/ 823213 w 4430130"/>
                <a:gd name="connsiteY52" fmla="*/ 362233 h 3799846"/>
                <a:gd name="connsiteX53" fmla="*/ 826796 w 4430130"/>
                <a:gd name="connsiteY53" fmla="*/ 470858 h 3799846"/>
                <a:gd name="connsiteX54" fmla="*/ 1086666 w 4430130"/>
                <a:gd name="connsiteY54" fmla="*/ 690653 h 3799846"/>
                <a:gd name="connsiteX55" fmla="*/ 1181430 w 4430130"/>
                <a:gd name="connsiteY55" fmla="*/ 835486 h 3799846"/>
                <a:gd name="connsiteX56" fmla="*/ 1190010 w 4430130"/>
                <a:gd name="connsiteY56" fmla="*/ 945902 h 3799846"/>
                <a:gd name="connsiteX57" fmla="*/ 1196800 w 4430130"/>
                <a:gd name="connsiteY57" fmla="*/ 1180125 h 3799846"/>
                <a:gd name="connsiteX58" fmla="*/ 1154368 w 4430130"/>
                <a:gd name="connsiteY58" fmla="*/ 1329955 h 3799846"/>
                <a:gd name="connsiteX59" fmla="*/ 935610 w 4430130"/>
                <a:gd name="connsiteY59" fmla="*/ 1648758 h 3799846"/>
                <a:gd name="connsiteX60" fmla="*/ 770220 w 4430130"/>
                <a:gd name="connsiteY60" fmla="*/ 1904007 h 3799846"/>
                <a:gd name="connsiteX61" fmla="*/ 737878 w 4430130"/>
                <a:gd name="connsiteY61" fmla="*/ 1993113 h 3799846"/>
                <a:gd name="connsiteX62" fmla="*/ 766637 w 4430130"/>
                <a:gd name="connsiteY62" fmla="*/ 2092215 h 3799846"/>
                <a:gd name="connsiteX63" fmla="*/ 920711 w 4430130"/>
                <a:gd name="connsiteY63" fmla="*/ 2184055 h 3799846"/>
                <a:gd name="connsiteX64" fmla="*/ 988036 w 4430130"/>
                <a:gd name="connsiteY64" fmla="*/ 2218944 h 3799846"/>
                <a:gd name="connsiteX65" fmla="*/ 1038388 w 4430130"/>
                <a:gd name="connsiteY65" fmla="*/ 2335300 h 3799846"/>
                <a:gd name="connsiteX66" fmla="*/ 849615 w 4430130"/>
                <a:gd name="connsiteY66" fmla="*/ 2678713 h 3799846"/>
                <a:gd name="connsiteX67" fmla="*/ 666876 w 4430130"/>
                <a:gd name="connsiteY67" fmla="*/ 2739720 h 3799846"/>
                <a:gd name="connsiteX68" fmla="*/ 606623 w 4430130"/>
                <a:gd name="connsiteY68" fmla="*/ 2740097 h 3799846"/>
                <a:gd name="connsiteX69" fmla="*/ 511483 w 4430130"/>
                <a:gd name="connsiteY69" fmla="*/ 2821943 h 3799846"/>
                <a:gd name="connsiteX70" fmla="*/ 504128 w 4430130"/>
                <a:gd name="connsiteY70" fmla="*/ 2929248 h 3799846"/>
                <a:gd name="connsiteX71" fmla="*/ 495170 w 4430130"/>
                <a:gd name="connsiteY71" fmla="*/ 2967530 h 3799846"/>
                <a:gd name="connsiteX72" fmla="*/ 343642 w 4430130"/>
                <a:gd name="connsiteY72" fmla="*/ 2760464 h 3799846"/>
                <a:gd name="connsiteX73" fmla="*/ 119698 w 4430130"/>
                <a:gd name="connsiteY73" fmla="*/ 2292303 h 3799846"/>
                <a:gd name="connsiteX74" fmla="*/ 12016 w 4430130"/>
                <a:gd name="connsiteY74" fmla="*/ 1781804 h 3799846"/>
                <a:gd name="connsiteX75" fmla="*/ 135 w 4430130"/>
                <a:gd name="connsiteY75" fmla="*/ 1538624 h 3799846"/>
                <a:gd name="connsiteX76" fmla="*/ 16259 w 4430130"/>
                <a:gd name="connsiteY76" fmla="*/ 1334010 h 3799846"/>
                <a:gd name="connsiteX77" fmla="*/ 48036 w 4430130"/>
                <a:gd name="connsiteY77" fmla="*/ 1136184 h 3799846"/>
                <a:gd name="connsiteX78" fmla="*/ 89430 w 4430130"/>
                <a:gd name="connsiteY78" fmla="*/ 966364 h 3799846"/>
                <a:gd name="connsiteX79" fmla="*/ 160432 w 4430130"/>
                <a:gd name="connsiteY79" fmla="*/ 761750 h 3799846"/>
                <a:gd name="connsiteX80" fmla="*/ 328744 w 4430130"/>
                <a:gd name="connsiteY80" fmla="*/ 427012 h 3799846"/>
                <a:gd name="connsiteX81" fmla="*/ 526286 w 4430130"/>
                <a:gd name="connsiteY81" fmla="*/ 153847 h 3799846"/>
                <a:gd name="connsiteX82" fmla="*/ 671685 w 4430130"/>
                <a:gd name="connsiteY82" fmla="*/ 2413 h 3799846"/>
                <a:gd name="connsiteX83" fmla="*/ 684261 w 4430130"/>
                <a:gd name="connsiteY83" fmla="*/ 363 h 3799846"/>
                <a:gd name="connsiteX0" fmla="*/ 4099115 w 4430130"/>
                <a:gd name="connsiteY0" fmla="*/ 430121 h 3799846"/>
                <a:gd name="connsiteX1" fmla="*/ 4199159 w 4430130"/>
                <a:gd name="connsiteY1" fmla="*/ 603619 h 3799846"/>
                <a:gd name="connsiteX2" fmla="*/ 4322683 w 4430130"/>
                <a:gd name="connsiteY2" fmla="*/ 902243 h 3799846"/>
                <a:gd name="connsiteX3" fmla="*/ 4379541 w 4430130"/>
                <a:gd name="connsiteY3" fmla="*/ 1115155 h 3799846"/>
                <a:gd name="connsiteX4" fmla="*/ 4424613 w 4430130"/>
                <a:gd name="connsiteY4" fmla="*/ 1403690 h 3799846"/>
                <a:gd name="connsiteX5" fmla="*/ 4429610 w 4430130"/>
                <a:gd name="connsiteY5" fmla="*/ 1628294 h 3799846"/>
                <a:gd name="connsiteX6" fmla="*/ 4415372 w 4430130"/>
                <a:gd name="connsiteY6" fmla="*/ 1889861 h 3799846"/>
                <a:gd name="connsiteX7" fmla="*/ 4384538 w 4430130"/>
                <a:gd name="connsiteY7" fmla="*/ 2088440 h 3799846"/>
                <a:gd name="connsiteX8" fmla="*/ 4343238 w 4430130"/>
                <a:gd name="connsiteY8" fmla="*/ 2240911 h 3799846"/>
                <a:gd name="connsiteX9" fmla="*/ 4186430 w 4430130"/>
                <a:gd name="connsiteY9" fmla="*/ 2620815 h 3799846"/>
                <a:gd name="connsiteX10" fmla="*/ 3932124 w 4430130"/>
                <a:gd name="connsiteY10" fmla="*/ 3001945 h 3799846"/>
                <a:gd name="connsiteX11" fmla="*/ 3681211 w 4430130"/>
                <a:gd name="connsiteY11" fmla="*/ 3261249 h 3799846"/>
                <a:gd name="connsiteX12" fmla="*/ 3468582 w 4430130"/>
                <a:gd name="connsiteY12" fmla="*/ 3425034 h 3799846"/>
                <a:gd name="connsiteX13" fmla="*/ 3070857 w 4430130"/>
                <a:gd name="connsiteY13" fmla="*/ 3638890 h 3799846"/>
                <a:gd name="connsiteX14" fmla="*/ 2891419 w 4430130"/>
                <a:gd name="connsiteY14" fmla="*/ 3697068 h 3799846"/>
                <a:gd name="connsiteX15" fmla="*/ 2581952 w 4430130"/>
                <a:gd name="connsiteY15" fmla="*/ 3769296 h 3799846"/>
                <a:gd name="connsiteX16" fmla="*/ 2358290 w 4430130"/>
                <a:gd name="connsiteY16" fmla="*/ 3795038 h 3799846"/>
                <a:gd name="connsiteX17" fmla="*/ 2282762 w 4430130"/>
                <a:gd name="connsiteY17" fmla="*/ 3799846 h 3799846"/>
                <a:gd name="connsiteX18" fmla="*/ 2161785 w 4430130"/>
                <a:gd name="connsiteY18" fmla="*/ 3799846 h 3799846"/>
                <a:gd name="connsiteX19" fmla="*/ 2092763 w 4430130"/>
                <a:gd name="connsiteY19" fmla="*/ 3795509 h 3799846"/>
                <a:gd name="connsiteX20" fmla="*/ 2066644 w 4430130"/>
                <a:gd name="connsiteY20" fmla="*/ 3792774 h 3799846"/>
                <a:gd name="connsiteX21" fmla="*/ 2062306 w 4430130"/>
                <a:gd name="connsiteY21" fmla="*/ 3756661 h 3799846"/>
                <a:gd name="connsiteX22" fmla="*/ 2172346 w 4430130"/>
                <a:gd name="connsiteY22" fmla="*/ 3413625 h 3799846"/>
                <a:gd name="connsiteX23" fmla="*/ 2267392 w 4430130"/>
                <a:gd name="connsiteY23" fmla="*/ 3195904 h 3799846"/>
                <a:gd name="connsiteX24" fmla="*/ 2394875 w 4430130"/>
                <a:gd name="connsiteY24" fmla="*/ 3019672 h 3799846"/>
                <a:gd name="connsiteX25" fmla="*/ 2449848 w 4430130"/>
                <a:gd name="connsiteY25" fmla="*/ 2912556 h 3799846"/>
                <a:gd name="connsiteX26" fmla="*/ 2369511 w 4430130"/>
                <a:gd name="connsiteY26" fmla="*/ 2606011 h 3799846"/>
                <a:gd name="connsiteX27" fmla="*/ 2199124 w 4430130"/>
                <a:gd name="connsiteY27" fmla="*/ 2358588 h 3799846"/>
                <a:gd name="connsiteX28" fmla="*/ 2135760 w 4430130"/>
                <a:gd name="connsiteY28" fmla="*/ 2001126 h 3799846"/>
                <a:gd name="connsiteX29" fmla="*/ 2308692 w 4430130"/>
                <a:gd name="connsiteY29" fmla="*/ 1877320 h 3799846"/>
                <a:gd name="connsiteX30" fmla="*/ 2463426 w 4430130"/>
                <a:gd name="connsiteY30" fmla="*/ 1913151 h 3799846"/>
                <a:gd name="connsiteX31" fmla="*/ 2582329 w 4430130"/>
                <a:gd name="connsiteY31" fmla="*/ 1951811 h 3799846"/>
                <a:gd name="connsiteX32" fmla="*/ 2733008 w 4430130"/>
                <a:gd name="connsiteY32" fmla="*/ 2001974 h 3799846"/>
                <a:gd name="connsiteX33" fmla="*/ 2876427 w 4430130"/>
                <a:gd name="connsiteY33" fmla="*/ 2054778 h 3799846"/>
                <a:gd name="connsiteX34" fmla="*/ 3046530 w 4430130"/>
                <a:gd name="connsiteY34" fmla="*/ 2136341 h 3799846"/>
                <a:gd name="connsiteX35" fmla="*/ 3183631 w 4430130"/>
                <a:gd name="connsiteY35" fmla="*/ 2194802 h 3799846"/>
                <a:gd name="connsiteX36" fmla="*/ 3402766 w 4430130"/>
                <a:gd name="connsiteY36" fmla="*/ 2241571 h 3799846"/>
                <a:gd name="connsiteX37" fmla="*/ 3578339 w 4430130"/>
                <a:gd name="connsiteY37" fmla="*/ 2206212 h 3799846"/>
                <a:gd name="connsiteX38" fmla="*/ 3793608 w 4430130"/>
                <a:gd name="connsiteY38" fmla="*/ 2032808 h 3799846"/>
                <a:gd name="connsiteX39" fmla="*/ 3761360 w 4430130"/>
                <a:gd name="connsiteY39" fmla="*/ 1832060 h 3799846"/>
                <a:gd name="connsiteX40" fmla="*/ 3636046 w 4430130"/>
                <a:gd name="connsiteY40" fmla="*/ 1757663 h 3799846"/>
                <a:gd name="connsiteX41" fmla="*/ 3513466 w 4430130"/>
                <a:gd name="connsiteY41" fmla="*/ 1691753 h 3799846"/>
                <a:gd name="connsiteX42" fmla="*/ 3390886 w 4430130"/>
                <a:gd name="connsiteY42" fmla="*/ 1597272 h 3799846"/>
                <a:gd name="connsiteX43" fmla="*/ 3359864 w 4430130"/>
                <a:gd name="connsiteY43" fmla="*/ 1381908 h 3799846"/>
                <a:gd name="connsiteX44" fmla="*/ 3474806 w 4430130"/>
                <a:gd name="connsiteY44" fmla="*/ 1243770 h 3799846"/>
                <a:gd name="connsiteX45" fmla="*/ 3721946 w 4430130"/>
                <a:gd name="connsiteY45" fmla="*/ 1066783 h 3799846"/>
                <a:gd name="connsiteX46" fmla="*/ 4071676 w 4430130"/>
                <a:gd name="connsiteY46" fmla="*/ 568448 h 3799846"/>
                <a:gd name="connsiteX47" fmla="*/ 4090723 w 4430130"/>
                <a:gd name="connsiteY47" fmla="*/ 449640 h 3799846"/>
                <a:gd name="connsiteX48" fmla="*/ 4099115 w 4430130"/>
                <a:gd name="connsiteY48" fmla="*/ 430121 h 3799846"/>
                <a:gd name="connsiteX49" fmla="*/ 684261 w 4430130"/>
                <a:gd name="connsiteY49" fmla="*/ 363 h 3799846"/>
                <a:gd name="connsiteX50" fmla="*/ 695635 w 4430130"/>
                <a:gd name="connsiteY50" fmla="*/ 5242 h 3799846"/>
                <a:gd name="connsiteX51" fmla="*/ 838960 w 4430130"/>
                <a:gd name="connsiteY51" fmla="*/ 135648 h 3799846"/>
                <a:gd name="connsiteX52" fmla="*/ 823213 w 4430130"/>
                <a:gd name="connsiteY52" fmla="*/ 362233 h 3799846"/>
                <a:gd name="connsiteX53" fmla="*/ 826796 w 4430130"/>
                <a:gd name="connsiteY53" fmla="*/ 470858 h 3799846"/>
                <a:gd name="connsiteX54" fmla="*/ 1086666 w 4430130"/>
                <a:gd name="connsiteY54" fmla="*/ 690653 h 3799846"/>
                <a:gd name="connsiteX55" fmla="*/ 1181430 w 4430130"/>
                <a:gd name="connsiteY55" fmla="*/ 835486 h 3799846"/>
                <a:gd name="connsiteX56" fmla="*/ 1190010 w 4430130"/>
                <a:gd name="connsiteY56" fmla="*/ 945902 h 3799846"/>
                <a:gd name="connsiteX57" fmla="*/ 1196800 w 4430130"/>
                <a:gd name="connsiteY57" fmla="*/ 1180125 h 3799846"/>
                <a:gd name="connsiteX58" fmla="*/ 1154368 w 4430130"/>
                <a:gd name="connsiteY58" fmla="*/ 1329955 h 3799846"/>
                <a:gd name="connsiteX59" fmla="*/ 935610 w 4430130"/>
                <a:gd name="connsiteY59" fmla="*/ 1648758 h 3799846"/>
                <a:gd name="connsiteX60" fmla="*/ 770220 w 4430130"/>
                <a:gd name="connsiteY60" fmla="*/ 1904007 h 3799846"/>
                <a:gd name="connsiteX61" fmla="*/ 737878 w 4430130"/>
                <a:gd name="connsiteY61" fmla="*/ 1993113 h 3799846"/>
                <a:gd name="connsiteX62" fmla="*/ 766637 w 4430130"/>
                <a:gd name="connsiteY62" fmla="*/ 2092215 h 3799846"/>
                <a:gd name="connsiteX63" fmla="*/ 920711 w 4430130"/>
                <a:gd name="connsiteY63" fmla="*/ 2184055 h 3799846"/>
                <a:gd name="connsiteX64" fmla="*/ 988036 w 4430130"/>
                <a:gd name="connsiteY64" fmla="*/ 2218944 h 3799846"/>
                <a:gd name="connsiteX65" fmla="*/ 1038388 w 4430130"/>
                <a:gd name="connsiteY65" fmla="*/ 2335300 h 3799846"/>
                <a:gd name="connsiteX66" fmla="*/ 849615 w 4430130"/>
                <a:gd name="connsiteY66" fmla="*/ 2678713 h 3799846"/>
                <a:gd name="connsiteX67" fmla="*/ 666876 w 4430130"/>
                <a:gd name="connsiteY67" fmla="*/ 2739720 h 3799846"/>
                <a:gd name="connsiteX68" fmla="*/ 606623 w 4430130"/>
                <a:gd name="connsiteY68" fmla="*/ 2740097 h 3799846"/>
                <a:gd name="connsiteX69" fmla="*/ 511483 w 4430130"/>
                <a:gd name="connsiteY69" fmla="*/ 2821943 h 3799846"/>
                <a:gd name="connsiteX70" fmla="*/ 504128 w 4430130"/>
                <a:gd name="connsiteY70" fmla="*/ 2929248 h 3799846"/>
                <a:gd name="connsiteX71" fmla="*/ 495170 w 4430130"/>
                <a:gd name="connsiteY71" fmla="*/ 2967530 h 3799846"/>
                <a:gd name="connsiteX72" fmla="*/ 343642 w 4430130"/>
                <a:gd name="connsiteY72" fmla="*/ 2760464 h 3799846"/>
                <a:gd name="connsiteX73" fmla="*/ 119698 w 4430130"/>
                <a:gd name="connsiteY73" fmla="*/ 2292303 h 3799846"/>
                <a:gd name="connsiteX74" fmla="*/ 12016 w 4430130"/>
                <a:gd name="connsiteY74" fmla="*/ 1781804 h 3799846"/>
                <a:gd name="connsiteX75" fmla="*/ 135 w 4430130"/>
                <a:gd name="connsiteY75" fmla="*/ 1538624 h 3799846"/>
                <a:gd name="connsiteX76" fmla="*/ 16259 w 4430130"/>
                <a:gd name="connsiteY76" fmla="*/ 1334010 h 3799846"/>
                <a:gd name="connsiteX77" fmla="*/ 48036 w 4430130"/>
                <a:gd name="connsiteY77" fmla="*/ 1136184 h 3799846"/>
                <a:gd name="connsiteX78" fmla="*/ 89430 w 4430130"/>
                <a:gd name="connsiteY78" fmla="*/ 966364 h 3799846"/>
                <a:gd name="connsiteX79" fmla="*/ 160432 w 4430130"/>
                <a:gd name="connsiteY79" fmla="*/ 761750 h 3799846"/>
                <a:gd name="connsiteX80" fmla="*/ 328744 w 4430130"/>
                <a:gd name="connsiteY80" fmla="*/ 427012 h 3799846"/>
                <a:gd name="connsiteX81" fmla="*/ 526286 w 4430130"/>
                <a:gd name="connsiteY81" fmla="*/ 153847 h 3799846"/>
                <a:gd name="connsiteX82" fmla="*/ 671685 w 4430130"/>
                <a:gd name="connsiteY82" fmla="*/ 2413 h 3799846"/>
                <a:gd name="connsiteX83" fmla="*/ 684261 w 4430130"/>
                <a:gd name="connsiteY83" fmla="*/ 363 h 3799846"/>
                <a:gd name="connsiteX0" fmla="*/ 4099115 w 4430130"/>
                <a:gd name="connsiteY0" fmla="*/ 430121 h 3799846"/>
                <a:gd name="connsiteX1" fmla="*/ 4199159 w 4430130"/>
                <a:gd name="connsiteY1" fmla="*/ 603619 h 3799846"/>
                <a:gd name="connsiteX2" fmla="*/ 4322683 w 4430130"/>
                <a:gd name="connsiteY2" fmla="*/ 902243 h 3799846"/>
                <a:gd name="connsiteX3" fmla="*/ 4379541 w 4430130"/>
                <a:gd name="connsiteY3" fmla="*/ 1115155 h 3799846"/>
                <a:gd name="connsiteX4" fmla="*/ 4424613 w 4430130"/>
                <a:gd name="connsiteY4" fmla="*/ 1403690 h 3799846"/>
                <a:gd name="connsiteX5" fmla="*/ 4429610 w 4430130"/>
                <a:gd name="connsiteY5" fmla="*/ 1628294 h 3799846"/>
                <a:gd name="connsiteX6" fmla="*/ 4415372 w 4430130"/>
                <a:gd name="connsiteY6" fmla="*/ 1889861 h 3799846"/>
                <a:gd name="connsiteX7" fmla="*/ 4384538 w 4430130"/>
                <a:gd name="connsiteY7" fmla="*/ 2088440 h 3799846"/>
                <a:gd name="connsiteX8" fmla="*/ 4343238 w 4430130"/>
                <a:gd name="connsiteY8" fmla="*/ 2240911 h 3799846"/>
                <a:gd name="connsiteX9" fmla="*/ 4186430 w 4430130"/>
                <a:gd name="connsiteY9" fmla="*/ 2620815 h 3799846"/>
                <a:gd name="connsiteX10" fmla="*/ 3932124 w 4430130"/>
                <a:gd name="connsiteY10" fmla="*/ 3001945 h 3799846"/>
                <a:gd name="connsiteX11" fmla="*/ 3681211 w 4430130"/>
                <a:gd name="connsiteY11" fmla="*/ 3261249 h 3799846"/>
                <a:gd name="connsiteX12" fmla="*/ 3468582 w 4430130"/>
                <a:gd name="connsiteY12" fmla="*/ 3425034 h 3799846"/>
                <a:gd name="connsiteX13" fmla="*/ 3082694 w 4430130"/>
                <a:gd name="connsiteY13" fmla="*/ 3621134 h 3799846"/>
                <a:gd name="connsiteX14" fmla="*/ 2891419 w 4430130"/>
                <a:gd name="connsiteY14" fmla="*/ 3697068 h 3799846"/>
                <a:gd name="connsiteX15" fmla="*/ 2581952 w 4430130"/>
                <a:gd name="connsiteY15" fmla="*/ 3769296 h 3799846"/>
                <a:gd name="connsiteX16" fmla="*/ 2358290 w 4430130"/>
                <a:gd name="connsiteY16" fmla="*/ 3795038 h 3799846"/>
                <a:gd name="connsiteX17" fmla="*/ 2282762 w 4430130"/>
                <a:gd name="connsiteY17" fmla="*/ 3799846 h 3799846"/>
                <a:gd name="connsiteX18" fmla="*/ 2161785 w 4430130"/>
                <a:gd name="connsiteY18" fmla="*/ 3799846 h 3799846"/>
                <a:gd name="connsiteX19" fmla="*/ 2092763 w 4430130"/>
                <a:gd name="connsiteY19" fmla="*/ 3795509 h 3799846"/>
                <a:gd name="connsiteX20" fmla="*/ 2066644 w 4430130"/>
                <a:gd name="connsiteY20" fmla="*/ 3792774 h 3799846"/>
                <a:gd name="connsiteX21" fmla="*/ 2062306 w 4430130"/>
                <a:gd name="connsiteY21" fmla="*/ 3756661 h 3799846"/>
                <a:gd name="connsiteX22" fmla="*/ 2172346 w 4430130"/>
                <a:gd name="connsiteY22" fmla="*/ 3413625 h 3799846"/>
                <a:gd name="connsiteX23" fmla="*/ 2267392 w 4430130"/>
                <a:gd name="connsiteY23" fmla="*/ 3195904 h 3799846"/>
                <a:gd name="connsiteX24" fmla="*/ 2394875 w 4430130"/>
                <a:gd name="connsiteY24" fmla="*/ 3019672 h 3799846"/>
                <a:gd name="connsiteX25" fmla="*/ 2449848 w 4430130"/>
                <a:gd name="connsiteY25" fmla="*/ 2912556 h 3799846"/>
                <a:gd name="connsiteX26" fmla="*/ 2369511 w 4430130"/>
                <a:gd name="connsiteY26" fmla="*/ 2606011 h 3799846"/>
                <a:gd name="connsiteX27" fmla="*/ 2199124 w 4430130"/>
                <a:gd name="connsiteY27" fmla="*/ 2358588 h 3799846"/>
                <a:gd name="connsiteX28" fmla="*/ 2135760 w 4430130"/>
                <a:gd name="connsiteY28" fmla="*/ 2001126 h 3799846"/>
                <a:gd name="connsiteX29" fmla="*/ 2308692 w 4430130"/>
                <a:gd name="connsiteY29" fmla="*/ 1877320 h 3799846"/>
                <a:gd name="connsiteX30" fmla="*/ 2463426 w 4430130"/>
                <a:gd name="connsiteY30" fmla="*/ 1913151 h 3799846"/>
                <a:gd name="connsiteX31" fmla="*/ 2582329 w 4430130"/>
                <a:gd name="connsiteY31" fmla="*/ 1951811 h 3799846"/>
                <a:gd name="connsiteX32" fmla="*/ 2733008 w 4430130"/>
                <a:gd name="connsiteY32" fmla="*/ 2001974 h 3799846"/>
                <a:gd name="connsiteX33" fmla="*/ 2876427 w 4430130"/>
                <a:gd name="connsiteY33" fmla="*/ 2054778 h 3799846"/>
                <a:gd name="connsiteX34" fmla="*/ 3046530 w 4430130"/>
                <a:gd name="connsiteY34" fmla="*/ 2136341 h 3799846"/>
                <a:gd name="connsiteX35" fmla="*/ 3183631 w 4430130"/>
                <a:gd name="connsiteY35" fmla="*/ 2194802 h 3799846"/>
                <a:gd name="connsiteX36" fmla="*/ 3402766 w 4430130"/>
                <a:gd name="connsiteY36" fmla="*/ 2241571 h 3799846"/>
                <a:gd name="connsiteX37" fmla="*/ 3578339 w 4430130"/>
                <a:gd name="connsiteY37" fmla="*/ 2206212 h 3799846"/>
                <a:gd name="connsiteX38" fmla="*/ 3793608 w 4430130"/>
                <a:gd name="connsiteY38" fmla="*/ 2032808 h 3799846"/>
                <a:gd name="connsiteX39" fmla="*/ 3761360 w 4430130"/>
                <a:gd name="connsiteY39" fmla="*/ 1832060 h 3799846"/>
                <a:gd name="connsiteX40" fmla="*/ 3636046 w 4430130"/>
                <a:gd name="connsiteY40" fmla="*/ 1757663 h 3799846"/>
                <a:gd name="connsiteX41" fmla="*/ 3513466 w 4430130"/>
                <a:gd name="connsiteY41" fmla="*/ 1691753 h 3799846"/>
                <a:gd name="connsiteX42" fmla="*/ 3390886 w 4430130"/>
                <a:gd name="connsiteY42" fmla="*/ 1597272 h 3799846"/>
                <a:gd name="connsiteX43" fmla="*/ 3359864 w 4430130"/>
                <a:gd name="connsiteY43" fmla="*/ 1381908 h 3799846"/>
                <a:gd name="connsiteX44" fmla="*/ 3474806 w 4430130"/>
                <a:gd name="connsiteY44" fmla="*/ 1243770 h 3799846"/>
                <a:gd name="connsiteX45" fmla="*/ 3721946 w 4430130"/>
                <a:gd name="connsiteY45" fmla="*/ 1066783 h 3799846"/>
                <a:gd name="connsiteX46" fmla="*/ 4071676 w 4430130"/>
                <a:gd name="connsiteY46" fmla="*/ 568448 h 3799846"/>
                <a:gd name="connsiteX47" fmla="*/ 4090723 w 4430130"/>
                <a:gd name="connsiteY47" fmla="*/ 449640 h 3799846"/>
                <a:gd name="connsiteX48" fmla="*/ 4099115 w 4430130"/>
                <a:gd name="connsiteY48" fmla="*/ 430121 h 3799846"/>
                <a:gd name="connsiteX49" fmla="*/ 684261 w 4430130"/>
                <a:gd name="connsiteY49" fmla="*/ 363 h 3799846"/>
                <a:gd name="connsiteX50" fmla="*/ 695635 w 4430130"/>
                <a:gd name="connsiteY50" fmla="*/ 5242 h 3799846"/>
                <a:gd name="connsiteX51" fmla="*/ 838960 w 4430130"/>
                <a:gd name="connsiteY51" fmla="*/ 135648 h 3799846"/>
                <a:gd name="connsiteX52" fmla="*/ 823213 w 4430130"/>
                <a:gd name="connsiteY52" fmla="*/ 362233 h 3799846"/>
                <a:gd name="connsiteX53" fmla="*/ 826796 w 4430130"/>
                <a:gd name="connsiteY53" fmla="*/ 470858 h 3799846"/>
                <a:gd name="connsiteX54" fmla="*/ 1086666 w 4430130"/>
                <a:gd name="connsiteY54" fmla="*/ 690653 h 3799846"/>
                <a:gd name="connsiteX55" fmla="*/ 1181430 w 4430130"/>
                <a:gd name="connsiteY55" fmla="*/ 835486 h 3799846"/>
                <a:gd name="connsiteX56" fmla="*/ 1190010 w 4430130"/>
                <a:gd name="connsiteY56" fmla="*/ 945902 h 3799846"/>
                <a:gd name="connsiteX57" fmla="*/ 1196800 w 4430130"/>
                <a:gd name="connsiteY57" fmla="*/ 1180125 h 3799846"/>
                <a:gd name="connsiteX58" fmla="*/ 1154368 w 4430130"/>
                <a:gd name="connsiteY58" fmla="*/ 1329955 h 3799846"/>
                <a:gd name="connsiteX59" fmla="*/ 935610 w 4430130"/>
                <a:gd name="connsiteY59" fmla="*/ 1648758 h 3799846"/>
                <a:gd name="connsiteX60" fmla="*/ 770220 w 4430130"/>
                <a:gd name="connsiteY60" fmla="*/ 1904007 h 3799846"/>
                <a:gd name="connsiteX61" fmla="*/ 737878 w 4430130"/>
                <a:gd name="connsiteY61" fmla="*/ 1993113 h 3799846"/>
                <a:gd name="connsiteX62" fmla="*/ 766637 w 4430130"/>
                <a:gd name="connsiteY62" fmla="*/ 2092215 h 3799846"/>
                <a:gd name="connsiteX63" fmla="*/ 920711 w 4430130"/>
                <a:gd name="connsiteY63" fmla="*/ 2184055 h 3799846"/>
                <a:gd name="connsiteX64" fmla="*/ 988036 w 4430130"/>
                <a:gd name="connsiteY64" fmla="*/ 2218944 h 3799846"/>
                <a:gd name="connsiteX65" fmla="*/ 1038388 w 4430130"/>
                <a:gd name="connsiteY65" fmla="*/ 2335300 h 3799846"/>
                <a:gd name="connsiteX66" fmla="*/ 849615 w 4430130"/>
                <a:gd name="connsiteY66" fmla="*/ 2678713 h 3799846"/>
                <a:gd name="connsiteX67" fmla="*/ 666876 w 4430130"/>
                <a:gd name="connsiteY67" fmla="*/ 2739720 h 3799846"/>
                <a:gd name="connsiteX68" fmla="*/ 606623 w 4430130"/>
                <a:gd name="connsiteY68" fmla="*/ 2740097 h 3799846"/>
                <a:gd name="connsiteX69" fmla="*/ 511483 w 4430130"/>
                <a:gd name="connsiteY69" fmla="*/ 2821943 h 3799846"/>
                <a:gd name="connsiteX70" fmla="*/ 504128 w 4430130"/>
                <a:gd name="connsiteY70" fmla="*/ 2929248 h 3799846"/>
                <a:gd name="connsiteX71" fmla="*/ 495170 w 4430130"/>
                <a:gd name="connsiteY71" fmla="*/ 2967530 h 3799846"/>
                <a:gd name="connsiteX72" fmla="*/ 343642 w 4430130"/>
                <a:gd name="connsiteY72" fmla="*/ 2760464 h 3799846"/>
                <a:gd name="connsiteX73" fmla="*/ 119698 w 4430130"/>
                <a:gd name="connsiteY73" fmla="*/ 2292303 h 3799846"/>
                <a:gd name="connsiteX74" fmla="*/ 12016 w 4430130"/>
                <a:gd name="connsiteY74" fmla="*/ 1781804 h 3799846"/>
                <a:gd name="connsiteX75" fmla="*/ 135 w 4430130"/>
                <a:gd name="connsiteY75" fmla="*/ 1538624 h 3799846"/>
                <a:gd name="connsiteX76" fmla="*/ 16259 w 4430130"/>
                <a:gd name="connsiteY76" fmla="*/ 1334010 h 3799846"/>
                <a:gd name="connsiteX77" fmla="*/ 48036 w 4430130"/>
                <a:gd name="connsiteY77" fmla="*/ 1136184 h 3799846"/>
                <a:gd name="connsiteX78" fmla="*/ 89430 w 4430130"/>
                <a:gd name="connsiteY78" fmla="*/ 966364 h 3799846"/>
                <a:gd name="connsiteX79" fmla="*/ 160432 w 4430130"/>
                <a:gd name="connsiteY79" fmla="*/ 761750 h 3799846"/>
                <a:gd name="connsiteX80" fmla="*/ 328744 w 4430130"/>
                <a:gd name="connsiteY80" fmla="*/ 427012 h 3799846"/>
                <a:gd name="connsiteX81" fmla="*/ 526286 w 4430130"/>
                <a:gd name="connsiteY81" fmla="*/ 153847 h 3799846"/>
                <a:gd name="connsiteX82" fmla="*/ 671685 w 4430130"/>
                <a:gd name="connsiteY82" fmla="*/ 2413 h 3799846"/>
                <a:gd name="connsiteX83" fmla="*/ 684261 w 4430130"/>
                <a:gd name="connsiteY83" fmla="*/ 363 h 3799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4430130" h="3799846">
                  <a:moveTo>
                    <a:pt x="4099115" y="430121"/>
                  </a:moveTo>
                  <a:cubicBezTo>
                    <a:pt x="4140604" y="483302"/>
                    <a:pt x="4168137" y="544498"/>
                    <a:pt x="4199159" y="603619"/>
                  </a:cubicBezTo>
                  <a:cubicBezTo>
                    <a:pt x="4249417" y="699326"/>
                    <a:pt x="4290435" y="799370"/>
                    <a:pt x="4322683" y="902243"/>
                  </a:cubicBezTo>
                  <a:cubicBezTo>
                    <a:pt x="4344653" y="972113"/>
                    <a:pt x="4363323" y="1043304"/>
                    <a:pt x="4379541" y="1115155"/>
                  </a:cubicBezTo>
                  <a:cubicBezTo>
                    <a:pt x="4401040" y="1210579"/>
                    <a:pt x="4413674" y="1307040"/>
                    <a:pt x="4424613" y="1403690"/>
                  </a:cubicBezTo>
                  <a:cubicBezTo>
                    <a:pt x="4433099" y="1478180"/>
                    <a:pt x="4426404" y="1553426"/>
                    <a:pt x="4429610" y="1628294"/>
                  </a:cubicBezTo>
                  <a:cubicBezTo>
                    <a:pt x="4433287" y="1716174"/>
                    <a:pt x="4416315" y="1802452"/>
                    <a:pt x="4415372" y="1889861"/>
                  </a:cubicBezTo>
                  <a:cubicBezTo>
                    <a:pt x="4413015" y="1957280"/>
                    <a:pt x="4398117" y="2022813"/>
                    <a:pt x="4384538" y="2088440"/>
                  </a:cubicBezTo>
                  <a:cubicBezTo>
                    <a:pt x="4373883" y="2139924"/>
                    <a:pt x="4359079" y="2190842"/>
                    <a:pt x="4343238" y="2240911"/>
                  </a:cubicBezTo>
                  <a:cubicBezTo>
                    <a:pt x="4301844" y="2371789"/>
                    <a:pt x="4250643" y="2499084"/>
                    <a:pt x="4186430" y="2620815"/>
                  </a:cubicBezTo>
                  <a:cubicBezTo>
                    <a:pt x="4114768" y="2756596"/>
                    <a:pt x="4028679" y="2882382"/>
                    <a:pt x="3932124" y="3001945"/>
                  </a:cubicBezTo>
                  <a:cubicBezTo>
                    <a:pt x="3856124" y="3096143"/>
                    <a:pt x="3768809" y="3179120"/>
                    <a:pt x="3681211" y="3261249"/>
                  </a:cubicBezTo>
                  <a:cubicBezTo>
                    <a:pt x="3616244" y="3322162"/>
                    <a:pt x="3541848" y="3373551"/>
                    <a:pt x="3468582" y="3425034"/>
                  </a:cubicBezTo>
                  <a:cubicBezTo>
                    <a:pt x="3341099" y="3505843"/>
                    <a:pt x="3178888" y="3575795"/>
                    <a:pt x="3082694" y="3621134"/>
                  </a:cubicBezTo>
                  <a:cubicBezTo>
                    <a:pt x="2986500" y="3666473"/>
                    <a:pt x="2975862" y="3657578"/>
                    <a:pt x="2891419" y="3697068"/>
                  </a:cubicBezTo>
                  <a:cubicBezTo>
                    <a:pt x="2789772" y="3727619"/>
                    <a:pt x="2687465" y="3754209"/>
                    <a:pt x="2581952" y="3769296"/>
                  </a:cubicBezTo>
                  <a:cubicBezTo>
                    <a:pt x="2507555" y="3779951"/>
                    <a:pt x="2433724" y="3794189"/>
                    <a:pt x="2358290" y="3795038"/>
                  </a:cubicBezTo>
                  <a:cubicBezTo>
                    <a:pt x="2333303" y="3800412"/>
                    <a:pt x="2307561" y="3792020"/>
                    <a:pt x="2282762" y="3799846"/>
                  </a:cubicBezTo>
                  <a:lnTo>
                    <a:pt x="2161785" y="3799846"/>
                  </a:lnTo>
                  <a:cubicBezTo>
                    <a:pt x="2139155" y="3792209"/>
                    <a:pt x="2115582" y="3799941"/>
                    <a:pt x="2092763" y="3795509"/>
                  </a:cubicBezTo>
                  <a:lnTo>
                    <a:pt x="2066644" y="3792774"/>
                  </a:lnTo>
                  <a:cubicBezTo>
                    <a:pt x="2056649" y="3781742"/>
                    <a:pt x="2060326" y="3769107"/>
                    <a:pt x="2062306" y="3756661"/>
                  </a:cubicBezTo>
                  <a:cubicBezTo>
                    <a:pt x="2081071" y="3636532"/>
                    <a:pt x="2125953" y="3524701"/>
                    <a:pt x="2172346" y="3413625"/>
                  </a:cubicBezTo>
                  <a:cubicBezTo>
                    <a:pt x="2202802" y="3340548"/>
                    <a:pt x="2232127" y="3266906"/>
                    <a:pt x="2267392" y="3195904"/>
                  </a:cubicBezTo>
                  <a:cubicBezTo>
                    <a:pt x="2300112" y="3129994"/>
                    <a:pt x="2341129" y="3070024"/>
                    <a:pt x="2394875" y="3019672"/>
                  </a:cubicBezTo>
                  <a:cubicBezTo>
                    <a:pt x="2426463" y="2990064"/>
                    <a:pt x="2444662" y="2955647"/>
                    <a:pt x="2449848" y="2912556"/>
                  </a:cubicBezTo>
                  <a:cubicBezTo>
                    <a:pt x="2463426" y="2799593"/>
                    <a:pt x="2441456" y="2697569"/>
                    <a:pt x="2369511" y="2606011"/>
                  </a:cubicBezTo>
                  <a:cubicBezTo>
                    <a:pt x="2307655" y="2527277"/>
                    <a:pt x="2243348" y="2450146"/>
                    <a:pt x="2199124" y="2358588"/>
                  </a:cubicBezTo>
                  <a:cubicBezTo>
                    <a:pt x="2144152" y="2244872"/>
                    <a:pt x="2125860" y="2125403"/>
                    <a:pt x="2135760" y="2001126"/>
                  </a:cubicBezTo>
                  <a:cubicBezTo>
                    <a:pt x="2143398" y="1905230"/>
                    <a:pt x="2217606" y="1853652"/>
                    <a:pt x="2308692" y="1877320"/>
                  </a:cubicBezTo>
                  <a:cubicBezTo>
                    <a:pt x="2363382" y="1876094"/>
                    <a:pt x="2412131" y="1900044"/>
                    <a:pt x="2463426" y="1913151"/>
                  </a:cubicBezTo>
                  <a:cubicBezTo>
                    <a:pt x="2503972" y="1923523"/>
                    <a:pt x="2542726" y="1938704"/>
                    <a:pt x="2582329" y="1951811"/>
                  </a:cubicBezTo>
                  <a:cubicBezTo>
                    <a:pt x="2632587" y="1968500"/>
                    <a:pt x="2682373" y="1986982"/>
                    <a:pt x="2733008" y="2001974"/>
                  </a:cubicBezTo>
                  <a:cubicBezTo>
                    <a:pt x="2782229" y="2016590"/>
                    <a:pt x="2829846" y="2034222"/>
                    <a:pt x="2876427" y="2054778"/>
                  </a:cubicBezTo>
                  <a:cubicBezTo>
                    <a:pt x="2933945" y="2080143"/>
                    <a:pt x="2989294" y="2110411"/>
                    <a:pt x="3046530" y="2136341"/>
                  </a:cubicBezTo>
                  <a:cubicBezTo>
                    <a:pt x="3091790" y="2156802"/>
                    <a:pt x="3136013" y="2179810"/>
                    <a:pt x="3183631" y="2194802"/>
                  </a:cubicBezTo>
                  <a:cubicBezTo>
                    <a:pt x="3255764" y="2214792"/>
                    <a:pt x="3327144" y="2239120"/>
                    <a:pt x="3402766" y="2241571"/>
                  </a:cubicBezTo>
                  <a:cubicBezTo>
                    <a:pt x="3463679" y="2243551"/>
                    <a:pt x="3523932" y="2232802"/>
                    <a:pt x="3578339" y="2206212"/>
                  </a:cubicBezTo>
                  <a:cubicBezTo>
                    <a:pt x="3662731" y="2165100"/>
                    <a:pt x="3736939" y="2109185"/>
                    <a:pt x="3793608" y="2032808"/>
                  </a:cubicBezTo>
                  <a:cubicBezTo>
                    <a:pt x="3851787" y="1954357"/>
                    <a:pt x="3841037" y="1889861"/>
                    <a:pt x="3761360" y="1832060"/>
                  </a:cubicBezTo>
                  <a:cubicBezTo>
                    <a:pt x="3721851" y="1803395"/>
                    <a:pt x="3679326" y="1779633"/>
                    <a:pt x="3636046" y="1757663"/>
                  </a:cubicBezTo>
                  <a:cubicBezTo>
                    <a:pt x="3594651" y="1736636"/>
                    <a:pt x="3554954" y="1712591"/>
                    <a:pt x="3513466" y="1691753"/>
                  </a:cubicBezTo>
                  <a:cubicBezTo>
                    <a:pt x="3469903" y="1663748"/>
                    <a:pt x="3426528" y="1635649"/>
                    <a:pt x="3390886" y="1597272"/>
                  </a:cubicBezTo>
                  <a:cubicBezTo>
                    <a:pt x="3329596" y="1531267"/>
                    <a:pt x="3319129" y="1462528"/>
                    <a:pt x="3359864" y="1381908"/>
                  </a:cubicBezTo>
                  <a:cubicBezTo>
                    <a:pt x="3387491" y="1327124"/>
                    <a:pt x="3430111" y="1284315"/>
                    <a:pt x="3474806" y="1243770"/>
                  </a:cubicBezTo>
                  <a:cubicBezTo>
                    <a:pt x="3550334" y="1175313"/>
                    <a:pt x="3634914" y="1119115"/>
                    <a:pt x="3721946" y="1066783"/>
                  </a:cubicBezTo>
                  <a:cubicBezTo>
                    <a:pt x="3912605" y="952218"/>
                    <a:pt x="4026416" y="784566"/>
                    <a:pt x="4071676" y="568448"/>
                  </a:cubicBezTo>
                  <a:cubicBezTo>
                    <a:pt x="4079880" y="529128"/>
                    <a:pt x="4088743" y="489902"/>
                    <a:pt x="4090723" y="449640"/>
                  </a:cubicBezTo>
                  <a:cubicBezTo>
                    <a:pt x="4091101" y="442285"/>
                    <a:pt x="4091949" y="434741"/>
                    <a:pt x="4099115" y="430121"/>
                  </a:cubicBezTo>
                  <a:close/>
                  <a:moveTo>
                    <a:pt x="684261" y="363"/>
                  </a:moveTo>
                  <a:cubicBezTo>
                    <a:pt x="688281" y="1141"/>
                    <a:pt x="692099" y="3074"/>
                    <a:pt x="695635" y="5242"/>
                  </a:cubicBezTo>
                  <a:cubicBezTo>
                    <a:pt x="751928" y="39282"/>
                    <a:pt x="806995" y="74547"/>
                    <a:pt x="838960" y="135648"/>
                  </a:cubicBezTo>
                  <a:cubicBezTo>
                    <a:pt x="880354" y="214665"/>
                    <a:pt x="874697" y="290382"/>
                    <a:pt x="823213" y="362233"/>
                  </a:cubicBezTo>
                  <a:cubicBezTo>
                    <a:pt x="790305" y="408059"/>
                    <a:pt x="790682" y="426352"/>
                    <a:pt x="826796" y="470858"/>
                  </a:cubicBezTo>
                  <a:cubicBezTo>
                    <a:pt x="899590" y="560530"/>
                    <a:pt x="985961" y="634266"/>
                    <a:pt x="1086666" y="690653"/>
                  </a:cubicBezTo>
                  <a:cubicBezTo>
                    <a:pt x="1144090" y="722807"/>
                    <a:pt x="1175301" y="771367"/>
                    <a:pt x="1181430" y="835486"/>
                  </a:cubicBezTo>
                  <a:cubicBezTo>
                    <a:pt x="1184919" y="872166"/>
                    <a:pt x="1191613" y="908751"/>
                    <a:pt x="1190010" y="945902"/>
                  </a:cubicBezTo>
                  <a:cubicBezTo>
                    <a:pt x="1186616" y="1024071"/>
                    <a:pt x="1192367" y="1102145"/>
                    <a:pt x="1196800" y="1180125"/>
                  </a:cubicBezTo>
                  <a:cubicBezTo>
                    <a:pt x="1200005" y="1235663"/>
                    <a:pt x="1183504" y="1284695"/>
                    <a:pt x="1154368" y="1329955"/>
                  </a:cubicBezTo>
                  <a:cubicBezTo>
                    <a:pt x="1084497" y="1438297"/>
                    <a:pt x="1010760" y="1543999"/>
                    <a:pt x="935610" y="1648758"/>
                  </a:cubicBezTo>
                  <a:cubicBezTo>
                    <a:pt x="876488" y="1731169"/>
                    <a:pt x="817650" y="1813863"/>
                    <a:pt x="770220" y="1904007"/>
                  </a:cubicBezTo>
                  <a:cubicBezTo>
                    <a:pt x="755416" y="1932200"/>
                    <a:pt x="744384" y="1961714"/>
                    <a:pt x="737878" y="1993113"/>
                  </a:cubicBezTo>
                  <a:cubicBezTo>
                    <a:pt x="729864" y="2031679"/>
                    <a:pt x="740613" y="2063927"/>
                    <a:pt x="766637" y="2092215"/>
                  </a:cubicBezTo>
                  <a:cubicBezTo>
                    <a:pt x="808786" y="2138135"/>
                    <a:pt x="865739" y="2159634"/>
                    <a:pt x="920711" y="2184055"/>
                  </a:cubicBezTo>
                  <a:cubicBezTo>
                    <a:pt x="944001" y="2194427"/>
                    <a:pt x="966349" y="2205648"/>
                    <a:pt x="988036" y="2218944"/>
                  </a:cubicBezTo>
                  <a:cubicBezTo>
                    <a:pt x="1032636" y="2246288"/>
                    <a:pt x="1049609" y="2286739"/>
                    <a:pt x="1038388" y="2335300"/>
                  </a:cubicBezTo>
                  <a:cubicBezTo>
                    <a:pt x="1008026" y="2467215"/>
                    <a:pt x="954751" y="2587626"/>
                    <a:pt x="849615" y="2678713"/>
                  </a:cubicBezTo>
                  <a:cubicBezTo>
                    <a:pt x="797471" y="2723973"/>
                    <a:pt x="733635" y="2737080"/>
                    <a:pt x="666876" y="2739720"/>
                  </a:cubicBezTo>
                  <a:cubicBezTo>
                    <a:pt x="646792" y="2740474"/>
                    <a:pt x="626708" y="2739343"/>
                    <a:pt x="606623" y="2740097"/>
                  </a:cubicBezTo>
                  <a:cubicBezTo>
                    <a:pt x="547974" y="2742455"/>
                    <a:pt x="522797" y="2764896"/>
                    <a:pt x="511483" y="2821943"/>
                  </a:cubicBezTo>
                  <a:cubicBezTo>
                    <a:pt x="504411" y="2857491"/>
                    <a:pt x="504128" y="2893228"/>
                    <a:pt x="504128" y="2929248"/>
                  </a:cubicBezTo>
                  <a:cubicBezTo>
                    <a:pt x="504128" y="2942260"/>
                    <a:pt x="507428" y="2956875"/>
                    <a:pt x="495170" y="2967530"/>
                  </a:cubicBezTo>
                  <a:cubicBezTo>
                    <a:pt x="436332" y="2904637"/>
                    <a:pt x="389940" y="2832504"/>
                    <a:pt x="343642" y="2760464"/>
                  </a:cubicBezTo>
                  <a:cubicBezTo>
                    <a:pt x="249444" y="2613746"/>
                    <a:pt x="175613" y="2457315"/>
                    <a:pt x="119698" y="2292303"/>
                  </a:cubicBezTo>
                  <a:cubicBezTo>
                    <a:pt x="63499" y="2126443"/>
                    <a:pt x="27008" y="1956622"/>
                    <a:pt x="12016" y="1781804"/>
                  </a:cubicBezTo>
                  <a:cubicBezTo>
                    <a:pt x="5038" y="1700713"/>
                    <a:pt x="1549" y="1619810"/>
                    <a:pt x="135" y="1538624"/>
                  </a:cubicBezTo>
                  <a:cubicBezTo>
                    <a:pt x="-1374" y="1469885"/>
                    <a:pt x="10130" y="1401995"/>
                    <a:pt x="16259" y="1334010"/>
                  </a:cubicBezTo>
                  <a:cubicBezTo>
                    <a:pt x="22199" y="1267911"/>
                    <a:pt x="32760" y="1201718"/>
                    <a:pt x="48036" y="1136184"/>
                  </a:cubicBezTo>
                  <a:cubicBezTo>
                    <a:pt x="61237" y="1079420"/>
                    <a:pt x="73023" y="1022374"/>
                    <a:pt x="89430" y="966364"/>
                  </a:cubicBezTo>
                  <a:cubicBezTo>
                    <a:pt x="109703" y="896965"/>
                    <a:pt x="134219" y="829169"/>
                    <a:pt x="160432" y="761750"/>
                  </a:cubicBezTo>
                  <a:cubicBezTo>
                    <a:pt x="205881" y="644638"/>
                    <a:pt x="263022" y="533939"/>
                    <a:pt x="328744" y="427012"/>
                  </a:cubicBezTo>
                  <a:cubicBezTo>
                    <a:pt x="387771" y="330834"/>
                    <a:pt x="453398" y="239936"/>
                    <a:pt x="526286" y="153847"/>
                  </a:cubicBezTo>
                  <a:cubicBezTo>
                    <a:pt x="571641" y="100194"/>
                    <a:pt x="617844" y="47768"/>
                    <a:pt x="671685" y="2413"/>
                  </a:cubicBezTo>
                  <a:cubicBezTo>
                    <a:pt x="676022" y="-38"/>
                    <a:pt x="680242" y="-415"/>
                    <a:pt x="684261" y="363"/>
                  </a:cubicBezTo>
                  <a:close/>
                </a:path>
              </a:pathLst>
            </a:custGeom>
            <a:solidFill>
              <a:schemeClr val="accent4"/>
            </a:solidFill>
            <a:ln w="94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xmlns="" id="{BA7A770F-29B4-4004-B0FA-1E6367E4A3BE}"/>
                </a:ext>
              </a:extLst>
            </p:cNvPr>
            <p:cNvSpPr/>
            <p:nvPr/>
          </p:nvSpPr>
          <p:spPr>
            <a:xfrm>
              <a:off x="4551307" y="576748"/>
              <a:ext cx="3613090" cy="3894379"/>
            </a:xfrm>
            <a:custGeom>
              <a:avLst/>
              <a:gdLst>
                <a:gd name="connsiteX0" fmla="*/ 1463640 w 3613090"/>
                <a:gd name="connsiteY0" fmla="*/ 1895557 h 3894379"/>
                <a:gd name="connsiteX1" fmla="*/ 1531588 w 3613090"/>
                <a:gd name="connsiteY1" fmla="*/ 1897348 h 3894379"/>
                <a:gd name="connsiteX2" fmla="*/ 1674913 w 3613090"/>
                <a:gd name="connsiteY2" fmla="*/ 1928465 h 3894379"/>
                <a:gd name="connsiteX3" fmla="*/ 1813522 w 3613090"/>
                <a:gd name="connsiteY3" fmla="*/ 1978911 h 3894379"/>
                <a:gd name="connsiteX4" fmla="*/ 1714610 w 3613090"/>
                <a:gd name="connsiteY4" fmla="*/ 1993621 h 3894379"/>
                <a:gd name="connsiteX5" fmla="*/ 1648228 w 3613090"/>
                <a:gd name="connsiteY5" fmla="*/ 2108940 h 3894379"/>
                <a:gd name="connsiteX6" fmla="*/ 1754495 w 3613090"/>
                <a:gd name="connsiteY6" fmla="*/ 2533256 h 3894379"/>
                <a:gd name="connsiteX7" fmla="*/ 1880658 w 3613090"/>
                <a:gd name="connsiteY7" fmla="*/ 2702699 h 3894379"/>
                <a:gd name="connsiteX8" fmla="*/ 1961656 w 3613090"/>
                <a:gd name="connsiteY8" fmla="*/ 3022633 h 3894379"/>
                <a:gd name="connsiteX9" fmla="*/ 1904703 w 3613090"/>
                <a:gd name="connsiteY9" fmla="*/ 3128052 h 3894379"/>
                <a:gd name="connsiteX10" fmla="*/ 1738560 w 3613090"/>
                <a:gd name="connsiteY10" fmla="*/ 3390373 h 3894379"/>
                <a:gd name="connsiteX11" fmla="*/ 1616074 w 3613090"/>
                <a:gd name="connsiteY11" fmla="*/ 3698426 h 3894379"/>
                <a:gd name="connsiteX12" fmla="*/ 1571380 w 3613090"/>
                <a:gd name="connsiteY12" fmla="*/ 3894366 h 3894379"/>
                <a:gd name="connsiteX13" fmla="*/ 1279262 w 3613090"/>
                <a:gd name="connsiteY13" fmla="*/ 3856366 h 3894379"/>
                <a:gd name="connsiteX14" fmla="*/ 1322165 w 3613090"/>
                <a:gd name="connsiteY14" fmla="*/ 3694466 h 3894379"/>
                <a:gd name="connsiteX15" fmla="*/ 1419380 w 3613090"/>
                <a:gd name="connsiteY15" fmla="*/ 3453738 h 3894379"/>
                <a:gd name="connsiteX16" fmla="*/ 1597310 w 3613090"/>
                <a:gd name="connsiteY16" fmla="*/ 3142950 h 3894379"/>
                <a:gd name="connsiteX17" fmla="*/ 1645399 w 3613090"/>
                <a:gd name="connsiteY17" fmla="*/ 3099670 h 3894379"/>
                <a:gd name="connsiteX18" fmla="*/ 1683399 w 3613090"/>
                <a:gd name="connsiteY18" fmla="*/ 2992648 h 3894379"/>
                <a:gd name="connsiteX19" fmla="*/ 1648605 w 3613090"/>
                <a:gd name="connsiteY19" fmla="*/ 2760312 h 3894379"/>
                <a:gd name="connsiteX20" fmla="*/ 1541772 w 3613090"/>
                <a:gd name="connsiteY20" fmla="*/ 2603127 h 3894379"/>
                <a:gd name="connsiteX21" fmla="*/ 1371103 w 3613090"/>
                <a:gd name="connsiteY21" fmla="*/ 2306294 h 3894379"/>
                <a:gd name="connsiteX22" fmla="*/ 1344607 w 3613090"/>
                <a:gd name="connsiteY22" fmla="*/ 2019457 h 3894379"/>
                <a:gd name="connsiteX23" fmla="*/ 1463640 w 3613090"/>
                <a:gd name="connsiteY23" fmla="*/ 1895557 h 3894379"/>
                <a:gd name="connsiteX24" fmla="*/ 3447701 w 3613090"/>
                <a:gd name="connsiteY24" fmla="*/ 303713 h 3894379"/>
                <a:gd name="connsiteX25" fmla="*/ 3500505 w 3613090"/>
                <a:gd name="connsiteY25" fmla="*/ 363400 h 3894379"/>
                <a:gd name="connsiteX26" fmla="*/ 3613090 w 3613090"/>
                <a:gd name="connsiteY26" fmla="*/ 531806 h 3894379"/>
                <a:gd name="connsiteX27" fmla="*/ 3469765 w 3613090"/>
                <a:gd name="connsiteY27" fmla="*/ 966588 h 3894379"/>
                <a:gd name="connsiteX28" fmla="*/ 3237712 w 3613090"/>
                <a:gd name="connsiteY28" fmla="*/ 1176766 h 3894379"/>
                <a:gd name="connsiteX29" fmla="*/ 2944745 w 3613090"/>
                <a:gd name="connsiteY29" fmla="*/ 1399673 h 3894379"/>
                <a:gd name="connsiteX30" fmla="*/ 2876949 w 3613090"/>
                <a:gd name="connsiteY30" fmla="*/ 1494060 h 3894379"/>
                <a:gd name="connsiteX31" fmla="*/ 2908443 w 3613090"/>
                <a:gd name="connsiteY31" fmla="*/ 1691602 h 3894379"/>
                <a:gd name="connsiteX32" fmla="*/ 3028289 w 3613090"/>
                <a:gd name="connsiteY32" fmla="*/ 1788629 h 3894379"/>
                <a:gd name="connsiteX33" fmla="*/ 3028198 w 3613090"/>
                <a:gd name="connsiteY33" fmla="*/ 1788631 h 3894379"/>
                <a:gd name="connsiteX34" fmla="*/ 3174995 w 3613090"/>
                <a:gd name="connsiteY34" fmla="*/ 1862130 h 3894379"/>
                <a:gd name="connsiteX35" fmla="*/ 3310411 w 3613090"/>
                <a:gd name="connsiteY35" fmla="*/ 1954301 h 3894379"/>
                <a:gd name="connsiteX36" fmla="*/ 3329740 w 3613090"/>
                <a:gd name="connsiteY36" fmla="*/ 2117049 h 3894379"/>
                <a:gd name="connsiteX37" fmla="*/ 3149170 w 3613090"/>
                <a:gd name="connsiteY37" fmla="*/ 2286587 h 3894379"/>
                <a:gd name="connsiteX38" fmla="*/ 2937485 w 3613090"/>
                <a:gd name="connsiteY38" fmla="*/ 2351743 h 3894379"/>
                <a:gd name="connsiteX39" fmla="*/ 2752011 w 3613090"/>
                <a:gd name="connsiteY39" fmla="*/ 2319589 h 3894379"/>
                <a:gd name="connsiteX40" fmla="*/ 2697416 w 3613090"/>
                <a:gd name="connsiteY40" fmla="*/ 2296393 h 3894379"/>
                <a:gd name="connsiteX41" fmla="*/ 3048089 w 3613090"/>
                <a:gd name="connsiteY41" fmla="*/ 2147883 h 3894379"/>
                <a:gd name="connsiteX42" fmla="*/ 3146719 w 3613090"/>
                <a:gd name="connsiteY42" fmla="*/ 2031903 h 3894379"/>
                <a:gd name="connsiteX43" fmla="*/ 3106079 w 3613090"/>
                <a:gd name="connsiteY43" fmla="*/ 1854634 h 3894379"/>
                <a:gd name="connsiteX44" fmla="*/ 3014898 w 3613090"/>
                <a:gd name="connsiteY44" fmla="*/ 1788912 h 3894379"/>
                <a:gd name="connsiteX45" fmla="*/ 3014989 w 3613090"/>
                <a:gd name="connsiteY45" fmla="*/ 1788910 h 3894379"/>
                <a:gd name="connsiteX46" fmla="*/ 2927974 w 3613090"/>
                <a:gd name="connsiteY46" fmla="*/ 1746893 h 3894379"/>
                <a:gd name="connsiteX47" fmla="*/ 2843287 w 3613090"/>
                <a:gd name="connsiteY47" fmla="*/ 1700277 h 3894379"/>
                <a:gd name="connsiteX48" fmla="*/ 2682047 w 3613090"/>
                <a:gd name="connsiteY48" fmla="*/ 1575057 h 3894379"/>
                <a:gd name="connsiteX49" fmla="*/ 2668375 w 3613090"/>
                <a:gd name="connsiteY49" fmla="*/ 1356864 h 3894379"/>
                <a:gd name="connsiteX50" fmla="*/ 2887133 w 3613090"/>
                <a:gd name="connsiteY50" fmla="*/ 1140463 h 3894379"/>
                <a:gd name="connsiteX51" fmla="*/ 3162372 w 3613090"/>
                <a:gd name="connsiteY51" fmla="*/ 951501 h 3894379"/>
                <a:gd name="connsiteX52" fmla="*/ 3398198 w 3613090"/>
                <a:gd name="connsiteY52" fmla="*/ 592625 h 3894379"/>
                <a:gd name="connsiteX53" fmla="*/ 3447701 w 3613090"/>
                <a:gd name="connsiteY53" fmla="*/ 303713 h 3894379"/>
                <a:gd name="connsiteX54" fmla="*/ 286460 w 3613090"/>
                <a:gd name="connsiteY54" fmla="*/ 0 h 3894379"/>
                <a:gd name="connsiteX55" fmla="*/ 389333 w 3613090"/>
                <a:gd name="connsiteY55" fmla="*/ 42243 h 3894379"/>
                <a:gd name="connsiteX56" fmla="*/ 548687 w 3613090"/>
                <a:gd name="connsiteY56" fmla="*/ 202163 h 3894379"/>
                <a:gd name="connsiteX57" fmla="*/ 525585 w 3613090"/>
                <a:gd name="connsiteY57" fmla="*/ 398102 h 3894379"/>
                <a:gd name="connsiteX58" fmla="*/ 500598 w 3613090"/>
                <a:gd name="connsiteY58" fmla="*/ 494469 h 3894379"/>
                <a:gd name="connsiteX59" fmla="*/ 542181 w 3613090"/>
                <a:gd name="connsiteY59" fmla="*/ 548027 h 3894379"/>
                <a:gd name="connsiteX60" fmla="*/ 794979 w 3613090"/>
                <a:gd name="connsiteY60" fmla="*/ 755847 h 3894379"/>
                <a:gd name="connsiteX61" fmla="*/ 893137 w 3613090"/>
                <a:gd name="connsiteY61" fmla="*/ 892760 h 3894379"/>
                <a:gd name="connsiteX62" fmla="*/ 902283 w 3613090"/>
                <a:gd name="connsiteY62" fmla="*/ 1068992 h 3894379"/>
                <a:gd name="connsiteX63" fmla="*/ 911996 w 3613090"/>
                <a:gd name="connsiteY63" fmla="*/ 1232778 h 3894379"/>
                <a:gd name="connsiteX64" fmla="*/ 856363 w 3613090"/>
                <a:gd name="connsiteY64" fmla="*/ 1437864 h 3894379"/>
                <a:gd name="connsiteX65" fmla="*/ 643545 w 3613090"/>
                <a:gd name="connsiteY65" fmla="*/ 1747991 h 3894379"/>
                <a:gd name="connsiteX66" fmla="*/ 476836 w 3613090"/>
                <a:gd name="connsiteY66" fmla="*/ 1998055 h 3894379"/>
                <a:gd name="connsiteX67" fmla="*/ 431199 w 3613090"/>
                <a:gd name="connsiteY67" fmla="*/ 2163727 h 3894379"/>
                <a:gd name="connsiteX68" fmla="*/ 452038 w 3613090"/>
                <a:gd name="connsiteY68" fmla="*/ 2213701 h 3894379"/>
                <a:gd name="connsiteX69" fmla="*/ 626384 w 3613090"/>
                <a:gd name="connsiteY69" fmla="*/ 2325061 h 3894379"/>
                <a:gd name="connsiteX70" fmla="*/ 710399 w 3613090"/>
                <a:gd name="connsiteY70" fmla="*/ 2369944 h 3894379"/>
                <a:gd name="connsiteX71" fmla="*/ 746230 w 3613090"/>
                <a:gd name="connsiteY71" fmla="*/ 2500350 h 3894379"/>
                <a:gd name="connsiteX72" fmla="*/ 623178 w 3613090"/>
                <a:gd name="connsiteY72" fmla="*/ 2754374 h 3894379"/>
                <a:gd name="connsiteX73" fmla="*/ 403289 w 3613090"/>
                <a:gd name="connsiteY73" fmla="*/ 2885534 h 3894379"/>
                <a:gd name="connsiteX74" fmla="*/ 264584 w 3613090"/>
                <a:gd name="connsiteY74" fmla="*/ 2896567 h 3894379"/>
                <a:gd name="connsiteX75" fmla="*/ 191319 w 3613090"/>
                <a:gd name="connsiteY75" fmla="*/ 2999440 h 3894379"/>
                <a:gd name="connsiteX76" fmla="*/ 189433 w 3613090"/>
                <a:gd name="connsiteY76" fmla="*/ 3275339 h 3894379"/>
                <a:gd name="connsiteX77" fmla="*/ 0 w 3613090"/>
                <a:gd name="connsiteY77" fmla="*/ 3069121 h 3894379"/>
                <a:gd name="connsiteX78" fmla="*/ 6506 w 3613090"/>
                <a:gd name="connsiteY78" fmla="*/ 2927117 h 3894379"/>
                <a:gd name="connsiteX79" fmla="*/ 111642 w 3613090"/>
                <a:gd name="connsiteY79" fmla="*/ 2832919 h 3894379"/>
                <a:gd name="connsiteX80" fmla="*/ 270619 w 3613090"/>
                <a:gd name="connsiteY80" fmla="*/ 2816229 h 3894379"/>
                <a:gd name="connsiteX81" fmla="*/ 422618 w 3613090"/>
                <a:gd name="connsiteY81" fmla="*/ 2694592 h 3894379"/>
                <a:gd name="connsiteX82" fmla="*/ 531055 w 3613090"/>
                <a:gd name="connsiteY82" fmla="*/ 2463765 h 3894379"/>
                <a:gd name="connsiteX83" fmla="*/ 476176 w 3613090"/>
                <a:gd name="connsiteY83" fmla="*/ 2320440 h 3894379"/>
                <a:gd name="connsiteX84" fmla="*/ 368212 w 3613090"/>
                <a:gd name="connsiteY84" fmla="*/ 2269051 h 3894379"/>
                <a:gd name="connsiteX85" fmla="*/ 275334 w 3613090"/>
                <a:gd name="connsiteY85" fmla="*/ 2210213 h 3894379"/>
                <a:gd name="connsiteX86" fmla="*/ 240445 w 3613090"/>
                <a:gd name="connsiteY86" fmla="*/ 2067077 h 3894379"/>
                <a:gd name="connsiteX87" fmla="*/ 375095 w 3613090"/>
                <a:gd name="connsiteY87" fmla="*/ 1828517 h 3894379"/>
                <a:gd name="connsiteX88" fmla="*/ 612052 w 3613090"/>
                <a:gd name="connsiteY88" fmla="*/ 1486047 h 3894379"/>
                <a:gd name="connsiteX89" fmla="*/ 688052 w 3613090"/>
                <a:gd name="connsiteY89" fmla="*/ 1345363 h 3894379"/>
                <a:gd name="connsiteX90" fmla="*/ 691257 w 3613090"/>
                <a:gd name="connsiteY90" fmla="*/ 1225706 h 3894379"/>
                <a:gd name="connsiteX91" fmla="*/ 685977 w 3613090"/>
                <a:gd name="connsiteY91" fmla="*/ 1032878 h 3894379"/>
                <a:gd name="connsiteX92" fmla="*/ 669476 w 3613090"/>
                <a:gd name="connsiteY92" fmla="*/ 898700 h 3894379"/>
                <a:gd name="connsiteX93" fmla="*/ 600831 w 3613090"/>
                <a:gd name="connsiteY93" fmla="*/ 808180 h 3894379"/>
                <a:gd name="connsiteX94" fmla="*/ 363214 w 3613090"/>
                <a:gd name="connsiteY94" fmla="*/ 621669 h 3894379"/>
                <a:gd name="connsiteX95" fmla="*/ 303056 w 3613090"/>
                <a:gd name="connsiteY95" fmla="*/ 544915 h 3894379"/>
                <a:gd name="connsiteX96" fmla="*/ 311730 w 3613090"/>
                <a:gd name="connsiteY96" fmla="*/ 469859 h 3894379"/>
                <a:gd name="connsiteX97" fmla="*/ 272128 w 3613090"/>
                <a:gd name="connsiteY97" fmla="*/ 164729 h 3894379"/>
                <a:gd name="connsiteX98" fmla="*/ 176327 w 3613090"/>
                <a:gd name="connsiteY98" fmla="*/ 103910 h 3894379"/>
                <a:gd name="connsiteX99" fmla="*/ 286460 w 3613090"/>
                <a:gd name="connsiteY99" fmla="*/ 0 h 3894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3613090" h="3894379">
                  <a:moveTo>
                    <a:pt x="1463640" y="1895557"/>
                  </a:moveTo>
                  <a:cubicBezTo>
                    <a:pt x="1484654" y="1892699"/>
                    <a:pt x="1507544" y="1893341"/>
                    <a:pt x="1531588" y="1897348"/>
                  </a:cubicBezTo>
                  <a:cubicBezTo>
                    <a:pt x="1580054" y="1905363"/>
                    <a:pt x="1628238" y="1913189"/>
                    <a:pt x="1674913" y="1928465"/>
                  </a:cubicBezTo>
                  <a:cubicBezTo>
                    <a:pt x="1721776" y="1943740"/>
                    <a:pt x="1770525" y="1953546"/>
                    <a:pt x="1813522" y="1978911"/>
                  </a:cubicBezTo>
                  <a:cubicBezTo>
                    <a:pt x="1779766" y="1978723"/>
                    <a:pt x="1745538" y="1976554"/>
                    <a:pt x="1714610" y="1993621"/>
                  </a:cubicBezTo>
                  <a:cubicBezTo>
                    <a:pt x="1669349" y="2018514"/>
                    <a:pt x="1651906" y="2061228"/>
                    <a:pt x="1648228" y="2108940"/>
                  </a:cubicBezTo>
                  <a:cubicBezTo>
                    <a:pt x="1636536" y="2261883"/>
                    <a:pt x="1669915" y="2404735"/>
                    <a:pt x="1754495" y="2533256"/>
                  </a:cubicBezTo>
                  <a:cubicBezTo>
                    <a:pt x="1793155" y="2592000"/>
                    <a:pt x="1836058" y="2648198"/>
                    <a:pt x="1880658" y="2702699"/>
                  </a:cubicBezTo>
                  <a:cubicBezTo>
                    <a:pt x="1958073" y="2797369"/>
                    <a:pt x="1977591" y="2904485"/>
                    <a:pt x="1961656" y="3022633"/>
                  </a:cubicBezTo>
                  <a:cubicBezTo>
                    <a:pt x="1955715" y="3066385"/>
                    <a:pt x="1935914" y="3099010"/>
                    <a:pt x="1904703" y="3128052"/>
                  </a:cubicBezTo>
                  <a:cubicBezTo>
                    <a:pt x="1826440" y="3200846"/>
                    <a:pt x="1779011" y="3293441"/>
                    <a:pt x="1738560" y="3390373"/>
                  </a:cubicBezTo>
                  <a:cubicBezTo>
                    <a:pt x="1695940" y="3492398"/>
                    <a:pt x="1650962" y="3593385"/>
                    <a:pt x="1616074" y="3698426"/>
                  </a:cubicBezTo>
                  <a:cubicBezTo>
                    <a:pt x="1594858" y="3762262"/>
                    <a:pt x="1576849" y="3826947"/>
                    <a:pt x="1571380" y="3894366"/>
                  </a:cubicBezTo>
                  <a:cubicBezTo>
                    <a:pt x="1472278" y="3894932"/>
                    <a:pt x="1375535" y="3877582"/>
                    <a:pt x="1279262" y="3856366"/>
                  </a:cubicBezTo>
                  <a:cubicBezTo>
                    <a:pt x="1280770" y="3799036"/>
                    <a:pt x="1303683" y="3746893"/>
                    <a:pt x="1322165" y="3694466"/>
                  </a:cubicBezTo>
                  <a:cubicBezTo>
                    <a:pt x="1351018" y="3612903"/>
                    <a:pt x="1385341" y="3533320"/>
                    <a:pt x="1419380" y="3453738"/>
                  </a:cubicBezTo>
                  <a:cubicBezTo>
                    <a:pt x="1466621" y="3343416"/>
                    <a:pt x="1511127" y="3231396"/>
                    <a:pt x="1597310" y="3142950"/>
                  </a:cubicBezTo>
                  <a:cubicBezTo>
                    <a:pt x="1612585" y="3127298"/>
                    <a:pt x="1631632" y="3115982"/>
                    <a:pt x="1645399" y="3099670"/>
                  </a:cubicBezTo>
                  <a:cubicBezTo>
                    <a:pt x="1670952" y="3069214"/>
                    <a:pt x="1679816" y="3030365"/>
                    <a:pt x="1683399" y="2992648"/>
                  </a:cubicBezTo>
                  <a:cubicBezTo>
                    <a:pt x="1690848" y="2912971"/>
                    <a:pt x="1685756" y="2834614"/>
                    <a:pt x="1648605" y="2760312"/>
                  </a:cubicBezTo>
                  <a:cubicBezTo>
                    <a:pt x="1619940" y="2702793"/>
                    <a:pt x="1581658" y="2651970"/>
                    <a:pt x="1541772" y="2603127"/>
                  </a:cubicBezTo>
                  <a:cubicBezTo>
                    <a:pt x="1468318" y="2513172"/>
                    <a:pt x="1405331" y="2417465"/>
                    <a:pt x="1371103" y="2306294"/>
                  </a:cubicBezTo>
                  <a:cubicBezTo>
                    <a:pt x="1342438" y="2213322"/>
                    <a:pt x="1331971" y="2116106"/>
                    <a:pt x="1344607" y="2019457"/>
                  </a:cubicBezTo>
                  <a:cubicBezTo>
                    <a:pt x="1354437" y="1944212"/>
                    <a:pt x="1400599" y="1904132"/>
                    <a:pt x="1463640" y="1895557"/>
                  </a:cubicBezTo>
                  <a:close/>
                  <a:moveTo>
                    <a:pt x="3447701" y="303713"/>
                  </a:moveTo>
                  <a:cubicBezTo>
                    <a:pt x="3474197" y="315688"/>
                    <a:pt x="3484475" y="342373"/>
                    <a:pt x="3500505" y="363400"/>
                  </a:cubicBezTo>
                  <a:cubicBezTo>
                    <a:pt x="3541428" y="417241"/>
                    <a:pt x="3582162" y="471271"/>
                    <a:pt x="3613090" y="531806"/>
                  </a:cubicBezTo>
                  <a:cubicBezTo>
                    <a:pt x="3604320" y="689557"/>
                    <a:pt x="3558966" y="836182"/>
                    <a:pt x="3469765" y="966588"/>
                  </a:cubicBezTo>
                  <a:cubicBezTo>
                    <a:pt x="3409795" y="1054374"/>
                    <a:pt x="3328799" y="1121322"/>
                    <a:pt x="3237712" y="1176766"/>
                  </a:cubicBezTo>
                  <a:cubicBezTo>
                    <a:pt x="3132387" y="1240790"/>
                    <a:pt x="3029986" y="1309152"/>
                    <a:pt x="2944745" y="1399673"/>
                  </a:cubicBezTo>
                  <a:cubicBezTo>
                    <a:pt x="2918061" y="1428055"/>
                    <a:pt x="2893639" y="1458323"/>
                    <a:pt x="2876949" y="1494060"/>
                  </a:cubicBezTo>
                  <a:cubicBezTo>
                    <a:pt x="2843004" y="1566570"/>
                    <a:pt x="2854036" y="1632858"/>
                    <a:pt x="2908443" y="1691602"/>
                  </a:cubicBezTo>
                  <a:cubicBezTo>
                    <a:pt x="2943803" y="1729790"/>
                    <a:pt x="2988215" y="1756381"/>
                    <a:pt x="3028289" y="1788629"/>
                  </a:cubicBezTo>
                  <a:lnTo>
                    <a:pt x="3028198" y="1788631"/>
                  </a:lnTo>
                  <a:lnTo>
                    <a:pt x="3174995" y="1862130"/>
                  </a:lnTo>
                  <a:cubicBezTo>
                    <a:pt x="3223237" y="1887778"/>
                    <a:pt x="3269582" y="1916537"/>
                    <a:pt x="3310411" y="1954301"/>
                  </a:cubicBezTo>
                  <a:cubicBezTo>
                    <a:pt x="3361234" y="2001258"/>
                    <a:pt x="3366515" y="2058682"/>
                    <a:pt x="3329740" y="2117049"/>
                  </a:cubicBezTo>
                  <a:cubicBezTo>
                    <a:pt x="3284291" y="2189089"/>
                    <a:pt x="3218664" y="2239912"/>
                    <a:pt x="3149170" y="2286587"/>
                  </a:cubicBezTo>
                  <a:cubicBezTo>
                    <a:pt x="3085146" y="2329584"/>
                    <a:pt x="3012446" y="2348631"/>
                    <a:pt x="2937485" y="2351743"/>
                  </a:cubicBezTo>
                  <a:cubicBezTo>
                    <a:pt x="2874591" y="2354383"/>
                    <a:pt x="2812075" y="2340145"/>
                    <a:pt x="2752011" y="2319589"/>
                  </a:cubicBezTo>
                  <a:cubicBezTo>
                    <a:pt x="2733436" y="2313178"/>
                    <a:pt x="2712409" y="2311574"/>
                    <a:pt x="2697416" y="2296393"/>
                  </a:cubicBezTo>
                  <a:cubicBezTo>
                    <a:pt x="2833197" y="2291584"/>
                    <a:pt x="2949082" y="2241798"/>
                    <a:pt x="3048089" y="2147883"/>
                  </a:cubicBezTo>
                  <a:cubicBezTo>
                    <a:pt x="3085523" y="2112335"/>
                    <a:pt x="3121355" y="2077163"/>
                    <a:pt x="3146719" y="2031903"/>
                  </a:cubicBezTo>
                  <a:cubicBezTo>
                    <a:pt x="3185850" y="1961939"/>
                    <a:pt x="3168312" y="1907626"/>
                    <a:pt x="3106079" y="1854634"/>
                  </a:cubicBezTo>
                  <a:cubicBezTo>
                    <a:pt x="3077697" y="1830401"/>
                    <a:pt x="3045449" y="1810694"/>
                    <a:pt x="3014898" y="1788912"/>
                  </a:cubicBezTo>
                  <a:lnTo>
                    <a:pt x="3014989" y="1788910"/>
                  </a:lnTo>
                  <a:lnTo>
                    <a:pt x="2927974" y="1746893"/>
                  </a:lnTo>
                  <a:cubicBezTo>
                    <a:pt x="2899603" y="1731653"/>
                    <a:pt x="2871622" y="1715647"/>
                    <a:pt x="2843287" y="1700277"/>
                  </a:cubicBezTo>
                  <a:cubicBezTo>
                    <a:pt x="2782751" y="1667369"/>
                    <a:pt x="2726836" y="1628898"/>
                    <a:pt x="2682047" y="1575057"/>
                  </a:cubicBezTo>
                  <a:cubicBezTo>
                    <a:pt x="2622077" y="1502734"/>
                    <a:pt x="2623398" y="1433147"/>
                    <a:pt x="2668375" y="1356864"/>
                  </a:cubicBezTo>
                  <a:cubicBezTo>
                    <a:pt x="2722498" y="1265212"/>
                    <a:pt x="2806136" y="1204676"/>
                    <a:pt x="2887133" y="1140463"/>
                  </a:cubicBezTo>
                  <a:cubicBezTo>
                    <a:pt x="2974542" y="1071064"/>
                    <a:pt x="3078264" y="1025804"/>
                    <a:pt x="3162372" y="951501"/>
                  </a:cubicBezTo>
                  <a:cubicBezTo>
                    <a:pt x="3273732" y="853155"/>
                    <a:pt x="3353220" y="734912"/>
                    <a:pt x="3398198" y="592625"/>
                  </a:cubicBezTo>
                  <a:cubicBezTo>
                    <a:pt x="3427994" y="498238"/>
                    <a:pt x="3448267" y="403003"/>
                    <a:pt x="3447701" y="303713"/>
                  </a:cubicBezTo>
                  <a:close/>
                  <a:moveTo>
                    <a:pt x="286460" y="0"/>
                  </a:moveTo>
                  <a:cubicBezTo>
                    <a:pt x="324648" y="4526"/>
                    <a:pt x="357368" y="24045"/>
                    <a:pt x="389333" y="42243"/>
                  </a:cubicBezTo>
                  <a:cubicBezTo>
                    <a:pt x="456563" y="80714"/>
                    <a:pt x="522380" y="123523"/>
                    <a:pt x="548687" y="202163"/>
                  </a:cubicBezTo>
                  <a:cubicBezTo>
                    <a:pt x="571318" y="270053"/>
                    <a:pt x="572355" y="337189"/>
                    <a:pt x="525585" y="398102"/>
                  </a:cubicBezTo>
                  <a:cubicBezTo>
                    <a:pt x="503804" y="426390"/>
                    <a:pt x="480891" y="456469"/>
                    <a:pt x="500598" y="494469"/>
                  </a:cubicBezTo>
                  <a:cubicBezTo>
                    <a:pt x="510876" y="514176"/>
                    <a:pt x="527000" y="531337"/>
                    <a:pt x="542181" y="548027"/>
                  </a:cubicBezTo>
                  <a:cubicBezTo>
                    <a:pt x="616295" y="629496"/>
                    <a:pt x="695877" y="703609"/>
                    <a:pt x="794979" y="755847"/>
                  </a:cubicBezTo>
                  <a:cubicBezTo>
                    <a:pt x="848160" y="783852"/>
                    <a:pt x="882482" y="826850"/>
                    <a:pt x="893137" y="892760"/>
                  </a:cubicBezTo>
                  <a:cubicBezTo>
                    <a:pt x="902755" y="952070"/>
                    <a:pt x="898983" y="1010342"/>
                    <a:pt x="902283" y="1068992"/>
                  </a:cubicBezTo>
                  <a:cubicBezTo>
                    <a:pt x="905395" y="1123588"/>
                    <a:pt x="901812" y="1177900"/>
                    <a:pt x="911996" y="1232778"/>
                  </a:cubicBezTo>
                  <a:cubicBezTo>
                    <a:pt x="926045" y="1308118"/>
                    <a:pt x="896909" y="1374311"/>
                    <a:pt x="856363" y="1437864"/>
                  </a:cubicBezTo>
                  <a:cubicBezTo>
                    <a:pt x="788850" y="1543566"/>
                    <a:pt x="715774" y="1645496"/>
                    <a:pt x="643545" y="1747991"/>
                  </a:cubicBezTo>
                  <a:cubicBezTo>
                    <a:pt x="585744" y="1830026"/>
                    <a:pt x="527471" y="1911589"/>
                    <a:pt x="476836" y="1998055"/>
                  </a:cubicBezTo>
                  <a:cubicBezTo>
                    <a:pt x="447512" y="2048124"/>
                    <a:pt x="423939" y="2101776"/>
                    <a:pt x="431199" y="2163727"/>
                  </a:cubicBezTo>
                  <a:cubicBezTo>
                    <a:pt x="433556" y="2183528"/>
                    <a:pt x="439780" y="2198709"/>
                    <a:pt x="452038" y="2213701"/>
                  </a:cubicBezTo>
                  <a:cubicBezTo>
                    <a:pt x="498147" y="2269900"/>
                    <a:pt x="561039" y="2299696"/>
                    <a:pt x="626384" y="2325061"/>
                  </a:cubicBezTo>
                  <a:cubicBezTo>
                    <a:pt x="656369" y="2336753"/>
                    <a:pt x="684374" y="2352028"/>
                    <a:pt x="710399" y="2369944"/>
                  </a:cubicBezTo>
                  <a:cubicBezTo>
                    <a:pt x="744815" y="2393517"/>
                    <a:pt x="760374" y="2460276"/>
                    <a:pt x="746230" y="2500350"/>
                  </a:cubicBezTo>
                  <a:cubicBezTo>
                    <a:pt x="714830" y="2589739"/>
                    <a:pt x="677773" y="2676300"/>
                    <a:pt x="623178" y="2754374"/>
                  </a:cubicBezTo>
                  <a:cubicBezTo>
                    <a:pt x="569714" y="2830845"/>
                    <a:pt x="502201" y="2885157"/>
                    <a:pt x="403289" y="2885534"/>
                  </a:cubicBezTo>
                  <a:cubicBezTo>
                    <a:pt x="356708" y="2885723"/>
                    <a:pt x="310693" y="2892229"/>
                    <a:pt x="264584" y="2896567"/>
                  </a:cubicBezTo>
                  <a:cubicBezTo>
                    <a:pt x="227150" y="2900149"/>
                    <a:pt x="191979" y="2948804"/>
                    <a:pt x="191319" y="2999440"/>
                  </a:cubicBezTo>
                  <a:cubicBezTo>
                    <a:pt x="190093" y="3091375"/>
                    <a:pt x="189999" y="3183404"/>
                    <a:pt x="189433" y="3275339"/>
                  </a:cubicBezTo>
                  <a:cubicBezTo>
                    <a:pt x="118148" y="3214049"/>
                    <a:pt x="55632" y="3144744"/>
                    <a:pt x="0" y="3069121"/>
                  </a:cubicBezTo>
                  <a:cubicBezTo>
                    <a:pt x="3489" y="3021881"/>
                    <a:pt x="-1037" y="2974546"/>
                    <a:pt x="6506" y="2927117"/>
                  </a:cubicBezTo>
                  <a:cubicBezTo>
                    <a:pt x="16690" y="2863376"/>
                    <a:pt x="47241" y="2833485"/>
                    <a:pt x="111642" y="2832919"/>
                  </a:cubicBezTo>
                  <a:cubicBezTo>
                    <a:pt x="165200" y="2832448"/>
                    <a:pt x="218664" y="2834522"/>
                    <a:pt x="270619" y="2816229"/>
                  </a:cubicBezTo>
                  <a:cubicBezTo>
                    <a:pt x="335869" y="2793316"/>
                    <a:pt x="386504" y="2753054"/>
                    <a:pt x="422618" y="2694592"/>
                  </a:cubicBezTo>
                  <a:cubicBezTo>
                    <a:pt x="467596" y="2621799"/>
                    <a:pt x="509839" y="2547496"/>
                    <a:pt x="531055" y="2463765"/>
                  </a:cubicBezTo>
                  <a:cubicBezTo>
                    <a:pt x="549253" y="2391914"/>
                    <a:pt x="537466" y="2364758"/>
                    <a:pt x="476176" y="2320440"/>
                  </a:cubicBezTo>
                  <a:cubicBezTo>
                    <a:pt x="443174" y="2296584"/>
                    <a:pt x="403100" y="2288569"/>
                    <a:pt x="368212" y="2269051"/>
                  </a:cubicBezTo>
                  <a:cubicBezTo>
                    <a:pt x="336152" y="2251041"/>
                    <a:pt x="302961" y="2235860"/>
                    <a:pt x="275334" y="2210213"/>
                  </a:cubicBezTo>
                  <a:cubicBezTo>
                    <a:pt x="231488" y="2169478"/>
                    <a:pt x="221964" y="2122615"/>
                    <a:pt x="240445" y="2067077"/>
                  </a:cubicBezTo>
                  <a:cubicBezTo>
                    <a:pt x="269865" y="1978725"/>
                    <a:pt x="323611" y="1904140"/>
                    <a:pt x="375095" y="1828517"/>
                  </a:cubicBezTo>
                  <a:cubicBezTo>
                    <a:pt x="453169" y="1713763"/>
                    <a:pt x="537372" y="1603347"/>
                    <a:pt x="612052" y="1486047"/>
                  </a:cubicBezTo>
                  <a:cubicBezTo>
                    <a:pt x="640905" y="1440693"/>
                    <a:pt x="674850" y="1398827"/>
                    <a:pt x="688052" y="1345363"/>
                  </a:cubicBezTo>
                  <a:cubicBezTo>
                    <a:pt x="697858" y="1305760"/>
                    <a:pt x="695877" y="1264837"/>
                    <a:pt x="691257" y="1225706"/>
                  </a:cubicBezTo>
                  <a:cubicBezTo>
                    <a:pt x="683620" y="1161304"/>
                    <a:pt x="689937" y="1096997"/>
                    <a:pt x="685977" y="1032878"/>
                  </a:cubicBezTo>
                  <a:cubicBezTo>
                    <a:pt x="683148" y="987995"/>
                    <a:pt x="680131" y="943112"/>
                    <a:pt x="669476" y="898700"/>
                  </a:cubicBezTo>
                  <a:cubicBezTo>
                    <a:pt x="659481" y="857117"/>
                    <a:pt x="634871" y="828170"/>
                    <a:pt x="600831" y="808180"/>
                  </a:cubicBezTo>
                  <a:cubicBezTo>
                    <a:pt x="512951" y="756696"/>
                    <a:pt x="431293" y="697763"/>
                    <a:pt x="363214" y="621669"/>
                  </a:cubicBezTo>
                  <a:cubicBezTo>
                    <a:pt x="341621" y="597531"/>
                    <a:pt x="319274" y="573863"/>
                    <a:pt x="303056" y="544915"/>
                  </a:cubicBezTo>
                  <a:cubicBezTo>
                    <a:pt x="287026" y="516345"/>
                    <a:pt x="291364" y="492677"/>
                    <a:pt x="311730" y="469859"/>
                  </a:cubicBezTo>
                  <a:cubicBezTo>
                    <a:pt x="397254" y="374058"/>
                    <a:pt x="369815" y="240823"/>
                    <a:pt x="272128" y="164729"/>
                  </a:cubicBezTo>
                  <a:cubicBezTo>
                    <a:pt x="242331" y="141533"/>
                    <a:pt x="211969" y="118243"/>
                    <a:pt x="176327" y="103910"/>
                  </a:cubicBezTo>
                  <a:cubicBezTo>
                    <a:pt x="208009" y="63930"/>
                    <a:pt x="246763" y="31494"/>
                    <a:pt x="286460" y="0"/>
                  </a:cubicBezTo>
                  <a:close/>
                </a:path>
              </a:pathLst>
            </a:custGeom>
            <a:solidFill>
              <a:schemeClr val="accent3"/>
            </a:solidFill>
            <a:ln w="94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xmlns="" id="{FB52082A-BEF1-4EE7-8495-849FFACB5FB6}"/>
                </a:ext>
              </a:extLst>
            </p:cNvPr>
            <p:cNvSpPr/>
            <p:nvPr/>
          </p:nvSpPr>
          <p:spPr>
            <a:xfrm>
              <a:off x="5900713" y="518876"/>
              <a:ext cx="1235094" cy="1098958"/>
            </a:xfrm>
            <a:custGeom>
              <a:avLst/>
              <a:gdLst>
                <a:gd name="connsiteX0" fmla="*/ 571 w 1235094"/>
                <a:gd name="connsiteY0" fmla="*/ 654934 h 1098958"/>
                <a:gd name="connsiteX1" fmla="*/ 24804 w 1235094"/>
                <a:gd name="connsiteY1" fmla="*/ 678507 h 1098958"/>
                <a:gd name="connsiteX2" fmla="*/ 537095 w 1235094"/>
                <a:gd name="connsiteY2" fmla="*/ 1060391 h 1098958"/>
                <a:gd name="connsiteX3" fmla="*/ 1120953 w 1235094"/>
                <a:gd name="connsiteY3" fmla="*/ 962138 h 1098958"/>
                <a:gd name="connsiteX4" fmla="*/ 1073430 w 1235094"/>
                <a:gd name="connsiteY4" fmla="*/ 1025880 h 1098958"/>
                <a:gd name="connsiteX5" fmla="*/ 136635 w 1235094"/>
                <a:gd name="connsiteY5" fmla="*/ 876710 h 1098958"/>
                <a:gd name="connsiteX6" fmla="*/ 8869 w 1235094"/>
                <a:gd name="connsiteY6" fmla="*/ 693782 h 1098958"/>
                <a:gd name="connsiteX7" fmla="*/ 571 w 1235094"/>
                <a:gd name="connsiteY7" fmla="*/ 654934 h 1098958"/>
                <a:gd name="connsiteX8" fmla="*/ 1201256 w 1235094"/>
                <a:gd name="connsiteY8" fmla="*/ 249936 h 1098958"/>
                <a:gd name="connsiteX9" fmla="*/ 1230804 w 1235094"/>
                <a:gd name="connsiteY9" fmla="*/ 287194 h 1098958"/>
                <a:gd name="connsiteX10" fmla="*/ 1163668 w 1235094"/>
                <a:gd name="connsiteY10" fmla="*/ 470969 h 1098958"/>
                <a:gd name="connsiteX11" fmla="*/ 1097004 w 1235094"/>
                <a:gd name="connsiteY11" fmla="*/ 447396 h 1098958"/>
                <a:gd name="connsiteX12" fmla="*/ 1091912 w 1235094"/>
                <a:gd name="connsiteY12" fmla="*/ 410056 h 1098958"/>
                <a:gd name="connsiteX13" fmla="*/ 1156502 w 1235094"/>
                <a:gd name="connsiteY13" fmla="*/ 263809 h 1098958"/>
                <a:gd name="connsiteX14" fmla="*/ 1201256 w 1235094"/>
                <a:gd name="connsiteY14" fmla="*/ 249936 h 1098958"/>
                <a:gd name="connsiteX15" fmla="*/ 366299 w 1235094"/>
                <a:gd name="connsiteY15" fmla="*/ 457 h 1098958"/>
                <a:gd name="connsiteX16" fmla="*/ 383776 w 1235094"/>
                <a:gd name="connsiteY16" fmla="*/ 1488 h 1098958"/>
                <a:gd name="connsiteX17" fmla="*/ 420645 w 1235094"/>
                <a:gd name="connsiteY17" fmla="*/ 52406 h 1098958"/>
                <a:gd name="connsiteX18" fmla="*/ 422908 w 1235094"/>
                <a:gd name="connsiteY18" fmla="*/ 86823 h 1098958"/>
                <a:gd name="connsiteX19" fmla="*/ 376893 w 1235094"/>
                <a:gd name="connsiteY19" fmla="*/ 214589 h 1098958"/>
                <a:gd name="connsiteX20" fmla="*/ 294387 w 1235094"/>
                <a:gd name="connsiteY20" fmla="*/ 195824 h 1098958"/>
                <a:gd name="connsiteX21" fmla="*/ 327672 w 1235094"/>
                <a:gd name="connsiteY21" fmla="*/ 28833 h 1098958"/>
                <a:gd name="connsiteX22" fmla="*/ 366299 w 1235094"/>
                <a:gd name="connsiteY22" fmla="*/ 457 h 1098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35094" h="1098958">
                  <a:moveTo>
                    <a:pt x="571" y="654934"/>
                  </a:moveTo>
                  <a:cubicBezTo>
                    <a:pt x="15846" y="657103"/>
                    <a:pt x="20184" y="668229"/>
                    <a:pt x="24804" y="678507"/>
                  </a:cubicBezTo>
                  <a:cubicBezTo>
                    <a:pt x="125697" y="899528"/>
                    <a:pt x="300704" y="1021637"/>
                    <a:pt x="537095" y="1060391"/>
                  </a:cubicBezTo>
                  <a:cubicBezTo>
                    <a:pt x="740578" y="1093676"/>
                    <a:pt x="934631" y="1065766"/>
                    <a:pt x="1120953" y="962138"/>
                  </a:cubicBezTo>
                  <a:cubicBezTo>
                    <a:pt x="1115861" y="996178"/>
                    <a:pt x="1098889" y="1015131"/>
                    <a:pt x="1073430" y="1025880"/>
                  </a:cubicBezTo>
                  <a:cubicBezTo>
                    <a:pt x="769526" y="1154401"/>
                    <a:pt x="385190" y="1118664"/>
                    <a:pt x="136635" y="876710"/>
                  </a:cubicBezTo>
                  <a:cubicBezTo>
                    <a:pt x="82417" y="823906"/>
                    <a:pt x="36780" y="764973"/>
                    <a:pt x="8869" y="693782"/>
                  </a:cubicBezTo>
                  <a:cubicBezTo>
                    <a:pt x="4060" y="681524"/>
                    <a:pt x="-1880" y="669455"/>
                    <a:pt x="571" y="654934"/>
                  </a:cubicBezTo>
                  <a:close/>
                  <a:moveTo>
                    <a:pt x="1201256" y="249936"/>
                  </a:moveTo>
                  <a:cubicBezTo>
                    <a:pt x="1214138" y="254097"/>
                    <a:pt x="1224487" y="266780"/>
                    <a:pt x="1230804" y="287194"/>
                  </a:cubicBezTo>
                  <a:cubicBezTo>
                    <a:pt x="1247777" y="342355"/>
                    <a:pt x="1212135" y="439947"/>
                    <a:pt x="1163668" y="470969"/>
                  </a:cubicBezTo>
                  <a:cubicBezTo>
                    <a:pt x="1134344" y="489733"/>
                    <a:pt x="1106999" y="480587"/>
                    <a:pt x="1097004" y="447396"/>
                  </a:cubicBezTo>
                  <a:cubicBezTo>
                    <a:pt x="1093137" y="434384"/>
                    <a:pt x="1093232" y="420334"/>
                    <a:pt x="1091912" y="410056"/>
                  </a:cubicBezTo>
                  <a:cubicBezTo>
                    <a:pt x="1095401" y="350747"/>
                    <a:pt x="1112373" y="300677"/>
                    <a:pt x="1156502" y="263809"/>
                  </a:cubicBezTo>
                  <a:cubicBezTo>
                    <a:pt x="1172956" y="250137"/>
                    <a:pt x="1188373" y="245776"/>
                    <a:pt x="1201256" y="249936"/>
                  </a:cubicBezTo>
                  <a:close/>
                  <a:moveTo>
                    <a:pt x="366299" y="457"/>
                  </a:moveTo>
                  <a:cubicBezTo>
                    <a:pt x="371713" y="-363"/>
                    <a:pt x="377530" y="-115"/>
                    <a:pt x="383776" y="1488"/>
                  </a:cubicBezTo>
                  <a:cubicBezTo>
                    <a:pt x="408575" y="7900"/>
                    <a:pt x="415270" y="30813"/>
                    <a:pt x="420645" y="52406"/>
                  </a:cubicBezTo>
                  <a:cubicBezTo>
                    <a:pt x="423379" y="63438"/>
                    <a:pt x="422342" y="75413"/>
                    <a:pt x="422908" y="86823"/>
                  </a:cubicBezTo>
                  <a:cubicBezTo>
                    <a:pt x="421682" y="134723"/>
                    <a:pt x="409612" y="178758"/>
                    <a:pt x="376893" y="214589"/>
                  </a:cubicBezTo>
                  <a:cubicBezTo>
                    <a:pt x="344362" y="250231"/>
                    <a:pt x="307588" y="242028"/>
                    <a:pt x="294387" y="195824"/>
                  </a:cubicBezTo>
                  <a:cubicBezTo>
                    <a:pt x="276943" y="135006"/>
                    <a:pt x="292124" y="79279"/>
                    <a:pt x="327672" y="28833"/>
                  </a:cubicBezTo>
                  <a:cubicBezTo>
                    <a:pt x="337432" y="14972"/>
                    <a:pt x="350055" y="2914"/>
                    <a:pt x="366299" y="457"/>
                  </a:cubicBezTo>
                  <a:close/>
                </a:path>
              </a:pathLst>
            </a:custGeom>
            <a:solidFill>
              <a:srgbClr val="3F2A66"/>
            </a:solidFill>
            <a:ln w="94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246955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ounded Rectangle 41">
            <a:extLst>
              <a:ext uri="{FF2B5EF4-FFF2-40B4-BE49-F238E27FC236}">
                <a16:creationId xmlns:a16="http://schemas.microsoft.com/office/drawing/2014/main" xmlns="" id="{9EF78FE8-332A-4558-8FA0-1589A9B40A58}"/>
              </a:ext>
            </a:extLst>
          </p:cNvPr>
          <p:cNvSpPr/>
          <p:nvPr/>
        </p:nvSpPr>
        <p:spPr>
          <a:xfrm>
            <a:off x="7022285" y="1835548"/>
            <a:ext cx="504056" cy="2952328"/>
          </a:xfrm>
          <a:prstGeom prst="roundRect">
            <a:avLst>
              <a:gd name="adj" fmla="val 50000"/>
            </a:avLst>
          </a:prstGeom>
          <a:solidFill>
            <a:schemeClr val="accent4">
              <a:alpha val="4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4" name="Rounded Rectangle 1">
            <a:extLst>
              <a:ext uri="{FF2B5EF4-FFF2-40B4-BE49-F238E27FC236}">
                <a16:creationId xmlns:a16="http://schemas.microsoft.com/office/drawing/2014/main" xmlns="" id="{703EBF77-71B5-4332-9584-54A035A1B032}"/>
              </a:ext>
            </a:extLst>
          </p:cNvPr>
          <p:cNvSpPr/>
          <p:nvPr/>
        </p:nvSpPr>
        <p:spPr>
          <a:xfrm>
            <a:off x="1610964" y="1835548"/>
            <a:ext cx="504056" cy="2952328"/>
          </a:xfrm>
          <a:prstGeom prst="roundRect">
            <a:avLst>
              <a:gd name="adj" fmla="val 50000"/>
            </a:avLst>
          </a:prstGeom>
          <a:solidFill>
            <a:schemeClr val="accent1">
              <a:alpha val="4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5" name="Rounded Rectangle 21">
            <a:extLst>
              <a:ext uri="{FF2B5EF4-FFF2-40B4-BE49-F238E27FC236}">
                <a16:creationId xmlns:a16="http://schemas.microsoft.com/office/drawing/2014/main" xmlns="" id="{041B6DB6-E315-44DF-B40D-9CECA4E1D378}"/>
              </a:ext>
            </a:extLst>
          </p:cNvPr>
          <p:cNvSpPr/>
          <p:nvPr/>
        </p:nvSpPr>
        <p:spPr>
          <a:xfrm>
            <a:off x="3414738" y="1835548"/>
            <a:ext cx="504056" cy="2952328"/>
          </a:xfrm>
          <a:prstGeom prst="roundRect">
            <a:avLst>
              <a:gd name="adj" fmla="val 50000"/>
            </a:avLst>
          </a:prstGeom>
          <a:solidFill>
            <a:schemeClr val="accent2">
              <a:alpha val="4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6" name="Rounded Rectangle 31">
            <a:extLst>
              <a:ext uri="{FF2B5EF4-FFF2-40B4-BE49-F238E27FC236}">
                <a16:creationId xmlns:a16="http://schemas.microsoft.com/office/drawing/2014/main" xmlns="" id="{81965F72-2D0F-49A2-AD6B-8339B668BAF0}"/>
              </a:ext>
            </a:extLst>
          </p:cNvPr>
          <p:cNvSpPr/>
          <p:nvPr/>
        </p:nvSpPr>
        <p:spPr>
          <a:xfrm>
            <a:off x="5218512" y="1835548"/>
            <a:ext cx="504056" cy="2952328"/>
          </a:xfrm>
          <a:prstGeom prst="roundRect">
            <a:avLst>
              <a:gd name="adj" fmla="val 50000"/>
            </a:avLst>
          </a:prstGeom>
          <a:solidFill>
            <a:schemeClr val="accent3">
              <a:alpha val="4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graphicFrame>
        <p:nvGraphicFramePr>
          <p:cNvPr id="7" name="Chart 8">
            <a:extLst>
              <a:ext uri="{FF2B5EF4-FFF2-40B4-BE49-F238E27FC236}">
                <a16:creationId xmlns:a16="http://schemas.microsoft.com/office/drawing/2014/main" xmlns="" id="{EE2478CF-0405-4C89-9717-54921F6EE9B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13053821"/>
              </p:ext>
            </p:extLst>
          </p:nvPr>
        </p:nvGraphicFramePr>
        <p:xfrm>
          <a:off x="833804" y="2014667"/>
          <a:ext cx="7499838" cy="2703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7000F046-1A3E-4ABF-849B-36537086D3E9}"/>
              </a:ext>
            </a:extLst>
          </p:cNvPr>
          <p:cNvGrpSpPr/>
          <p:nvPr/>
        </p:nvGrpSpPr>
        <p:grpSpPr>
          <a:xfrm>
            <a:off x="6585572" y="4369915"/>
            <a:ext cx="1377485" cy="1377485"/>
            <a:chOff x="683568" y="2000250"/>
            <a:chExt cx="1858067" cy="1858067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xmlns="" id="{2D219576-B1E0-4D7D-9D88-D95A05CD60E9}"/>
                </a:ext>
              </a:extLst>
            </p:cNvPr>
            <p:cNvGrpSpPr/>
            <p:nvPr/>
          </p:nvGrpSpPr>
          <p:grpSpPr>
            <a:xfrm>
              <a:off x="892673" y="2209355"/>
              <a:ext cx="1439856" cy="1439856"/>
              <a:chOff x="899592" y="1935673"/>
              <a:chExt cx="1216999" cy="1216999"/>
            </a:xfrm>
          </p:grpSpPr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xmlns="" id="{43A79F66-C7E1-4B9E-84C1-84D7993159D5}"/>
                  </a:ext>
                </a:extLst>
              </p:cNvPr>
              <p:cNvSpPr/>
              <p:nvPr/>
            </p:nvSpPr>
            <p:spPr>
              <a:xfrm>
                <a:off x="899592" y="1935673"/>
                <a:ext cx="1216999" cy="1216999"/>
              </a:xfrm>
              <a:prstGeom prst="ellipse">
                <a:avLst/>
              </a:prstGeom>
              <a:solidFill>
                <a:schemeClr val="accent4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xmlns="" id="{B6A0F2BC-5A92-4B7E-90AE-4FDFCB19D266}"/>
                  </a:ext>
                </a:extLst>
              </p:cNvPr>
              <p:cNvSpPr/>
              <p:nvPr/>
            </p:nvSpPr>
            <p:spPr>
              <a:xfrm>
                <a:off x="999394" y="2035475"/>
                <a:ext cx="1017395" cy="101739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7000"/>
                    </a:schemeClr>
                  </a:gs>
                  <a:gs pos="100000">
                    <a:schemeClr val="bg1"/>
                  </a:gs>
                </a:gsLst>
                <a:lin ang="8100000" scaled="1"/>
                <a:tileRect/>
              </a:gra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8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sp>
          <p:nvSpPr>
            <p:cNvPr id="10" name="Pie 37">
              <a:extLst>
                <a:ext uri="{FF2B5EF4-FFF2-40B4-BE49-F238E27FC236}">
                  <a16:creationId xmlns:a16="http://schemas.microsoft.com/office/drawing/2014/main" xmlns="" id="{8DC8D447-4C1F-47FC-BF9E-D443292DBCBF}"/>
                </a:ext>
              </a:extLst>
            </p:cNvPr>
            <p:cNvSpPr/>
            <p:nvPr/>
          </p:nvSpPr>
          <p:spPr>
            <a:xfrm>
              <a:off x="683568" y="2000250"/>
              <a:ext cx="1858067" cy="1858067"/>
            </a:xfrm>
            <a:prstGeom prst="pie">
              <a:avLst>
                <a:gd name="adj1" fmla="val 19058730"/>
                <a:gd name="adj2" fmla="val 16200000"/>
              </a:avLst>
            </a:prstGeom>
            <a:solidFill>
              <a:schemeClr val="accent4">
                <a:alpha val="20000"/>
              </a:schemeClr>
            </a:solidFill>
            <a:ln w="12700">
              <a:gradFill>
                <a:gsLst>
                  <a:gs pos="0">
                    <a:schemeClr val="bg1"/>
                  </a:gs>
                  <a:gs pos="100000">
                    <a:schemeClr val="bg1">
                      <a:alpha val="19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CB59F667-CE55-431A-864D-E5700C5ED855}"/>
                </a:ext>
              </a:extLst>
            </p:cNvPr>
            <p:cNvSpPr txBox="1"/>
            <p:nvPr/>
          </p:nvSpPr>
          <p:spPr>
            <a:xfrm>
              <a:off x="892675" y="2638838"/>
              <a:ext cx="1439856" cy="539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rPr>
                <a:t>85%</a:t>
              </a:r>
              <a:endPara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8BA3078C-B8F4-4496-8588-681D2C8505D6}"/>
              </a:ext>
            </a:extLst>
          </p:cNvPr>
          <p:cNvSpPr txBox="1"/>
          <p:nvPr/>
        </p:nvSpPr>
        <p:spPr>
          <a:xfrm>
            <a:off x="6660507" y="5808556"/>
            <a:ext cx="1227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Option</a:t>
            </a:r>
            <a:endParaRPr lang="ko-KR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DF58A2F2-713E-4F0C-8346-E355FF506D58}"/>
              </a:ext>
            </a:extLst>
          </p:cNvPr>
          <p:cNvGrpSpPr/>
          <p:nvPr/>
        </p:nvGrpSpPr>
        <p:grpSpPr>
          <a:xfrm>
            <a:off x="1174251" y="4369915"/>
            <a:ext cx="1377485" cy="1377485"/>
            <a:chOff x="683568" y="2000250"/>
            <a:chExt cx="1858067" cy="1858067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xmlns="" id="{E5F0D3D3-1D10-4826-9C54-C48092BD8217}"/>
                </a:ext>
              </a:extLst>
            </p:cNvPr>
            <p:cNvGrpSpPr/>
            <p:nvPr/>
          </p:nvGrpSpPr>
          <p:grpSpPr>
            <a:xfrm>
              <a:off x="892673" y="2209355"/>
              <a:ext cx="1439856" cy="1439856"/>
              <a:chOff x="899592" y="1935673"/>
              <a:chExt cx="1216999" cy="1216999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xmlns="" id="{A03C6A0D-F8DF-43EA-829B-11F7510299EC}"/>
                  </a:ext>
                </a:extLst>
              </p:cNvPr>
              <p:cNvSpPr/>
              <p:nvPr/>
            </p:nvSpPr>
            <p:spPr>
              <a:xfrm>
                <a:off x="899592" y="1935673"/>
                <a:ext cx="1216999" cy="1216999"/>
              </a:xfrm>
              <a:prstGeom prst="ellipse">
                <a:avLst/>
              </a:prstGeom>
              <a:solidFill>
                <a:schemeClr val="accent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xmlns="" id="{5CA0E5CA-5181-4486-B10D-F8E5228B510F}"/>
                  </a:ext>
                </a:extLst>
              </p:cNvPr>
              <p:cNvSpPr/>
              <p:nvPr/>
            </p:nvSpPr>
            <p:spPr>
              <a:xfrm>
                <a:off x="999394" y="2035475"/>
                <a:ext cx="1017395" cy="101739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7000"/>
                    </a:schemeClr>
                  </a:gs>
                  <a:gs pos="100000">
                    <a:schemeClr val="bg1"/>
                  </a:gs>
                </a:gsLst>
                <a:lin ang="8100000" scaled="1"/>
                <a:tileRect/>
              </a:gra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8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sp>
          <p:nvSpPr>
            <p:cNvPr id="17" name="Pie 8">
              <a:extLst>
                <a:ext uri="{FF2B5EF4-FFF2-40B4-BE49-F238E27FC236}">
                  <a16:creationId xmlns:a16="http://schemas.microsoft.com/office/drawing/2014/main" xmlns="" id="{212F5D1E-7510-4370-9A90-F407F2095D30}"/>
                </a:ext>
              </a:extLst>
            </p:cNvPr>
            <p:cNvSpPr/>
            <p:nvPr/>
          </p:nvSpPr>
          <p:spPr>
            <a:xfrm>
              <a:off x="683568" y="2000250"/>
              <a:ext cx="1858067" cy="1858067"/>
            </a:xfrm>
            <a:prstGeom prst="pie">
              <a:avLst/>
            </a:prstGeom>
            <a:solidFill>
              <a:schemeClr val="accent1">
                <a:alpha val="20000"/>
              </a:schemeClr>
            </a:solidFill>
            <a:ln w="12700">
              <a:gradFill>
                <a:gsLst>
                  <a:gs pos="0">
                    <a:schemeClr val="bg1"/>
                  </a:gs>
                  <a:gs pos="100000">
                    <a:schemeClr val="bg1">
                      <a:alpha val="19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81379473-0B50-42E1-8F8A-4870D409BF0E}"/>
                </a:ext>
              </a:extLst>
            </p:cNvPr>
            <p:cNvSpPr txBox="1"/>
            <p:nvPr/>
          </p:nvSpPr>
          <p:spPr>
            <a:xfrm>
              <a:off x="892675" y="2638838"/>
              <a:ext cx="1439856" cy="539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rPr>
                <a:t>75%</a:t>
              </a:r>
              <a:endPara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2518CEBB-DFDD-4B64-B878-DC9CB77F5A84}"/>
              </a:ext>
            </a:extLst>
          </p:cNvPr>
          <p:cNvSpPr txBox="1"/>
          <p:nvPr/>
        </p:nvSpPr>
        <p:spPr>
          <a:xfrm>
            <a:off x="1249186" y="5808556"/>
            <a:ext cx="1227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Option</a:t>
            </a:r>
            <a:endParaRPr lang="ko-KR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7E27714A-B2D8-4597-847E-0B2ECF3FA70A}"/>
              </a:ext>
            </a:extLst>
          </p:cNvPr>
          <p:cNvGrpSpPr/>
          <p:nvPr/>
        </p:nvGrpSpPr>
        <p:grpSpPr>
          <a:xfrm>
            <a:off x="2978025" y="4369915"/>
            <a:ext cx="1377485" cy="1377485"/>
            <a:chOff x="683568" y="2000250"/>
            <a:chExt cx="1858067" cy="1858067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xmlns="" id="{B747DEE4-8C79-42C0-8661-5AE4CE8E752E}"/>
                </a:ext>
              </a:extLst>
            </p:cNvPr>
            <p:cNvGrpSpPr/>
            <p:nvPr/>
          </p:nvGrpSpPr>
          <p:grpSpPr>
            <a:xfrm>
              <a:off x="892673" y="2209355"/>
              <a:ext cx="1439856" cy="1439856"/>
              <a:chOff x="899592" y="1935673"/>
              <a:chExt cx="1216999" cy="1216999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xmlns="" id="{76FCBD42-1A8C-4DEB-8E33-1B90EFB8FF3A}"/>
                  </a:ext>
                </a:extLst>
              </p:cNvPr>
              <p:cNvSpPr/>
              <p:nvPr/>
            </p:nvSpPr>
            <p:spPr>
              <a:xfrm>
                <a:off x="899592" y="1935673"/>
                <a:ext cx="1216999" cy="1216999"/>
              </a:xfrm>
              <a:prstGeom prst="ellipse">
                <a:avLst/>
              </a:prstGeom>
              <a:solidFill>
                <a:schemeClr val="accent2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xmlns="" id="{2E7377C2-0503-4271-921C-21C7A8F0C09A}"/>
                  </a:ext>
                </a:extLst>
              </p:cNvPr>
              <p:cNvSpPr/>
              <p:nvPr/>
            </p:nvSpPr>
            <p:spPr>
              <a:xfrm>
                <a:off x="999394" y="2035475"/>
                <a:ext cx="1017395" cy="101739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7000"/>
                    </a:schemeClr>
                  </a:gs>
                  <a:gs pos="100000">
                    <a:schemeClr val="bg1"/>
                  </a:gs>
                </a:gsLst>
                <a:lin ang="8100000" scaled="1"/>
                <a:tileRect/>
              </a:gra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8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sp>
          <p:nvSpPr>
            <p:cNvPr id="24" name="Pie 17">
              <a:extLst>
                <a:ext uri="{FF2B5EF4-FFF2-40B4-BE49-F238E27FC236}">
                  <a16:creationId xmlns:a16="http://schemas.microsoft.com/office/drawing/2014/main" xmlns="" id="{B36DFBF4-E3C0-4C97-BBE8-5C9D02EED886}"/>
                </a:ext>
              </a:extLst>
            </p:cNvPr>
            <p:cNvSpPr/>
            <p:nvPr/>
          </p:nvSpPr>
          <p:spPr>
            <a:xfrm>
              <a:off x="683568" y="2000250"/>
              <a:ext cx="1858067" cy="1858067"/>
            </a:xfrm>
            <a:prstGeom prst="pie">
              <a:avLst>
                <a:gd name="adj1" fmla="val 8660819"/>
                <a:gd name="adj2" fmla="val 16200000"/>
              </a:avLst>
            </a:prstGeom>
            <a:solidFill>
              <a:schemeClr val="accent2">
                <a:alpha val="20000"/>
              </a:schemeClr>
            </a:solidFill>
            <a:ln w="12700">
              <a:gradFill>
                <a:gsLst>
                  <a:gs pos="0">
                    <a:schemeClr val="bg1"/>
                  </a:gs>
                  <a:gs pos="100000">
                    <a:schemeClr val="bg1">
                      <a:alpha val="19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57C763C7-7A72-40B1-8527-5D353CF285CF}"/>
                </a:ext>
              </a:extLst>
            </p:cNvPr>
            <p:cNvSpPr txBox="1"/>
            <p:nvPr/>
          </p:nvSpPr>
          <p:spPr>
            <a:xfrm>
              <a:off x="892675" y="2638838"/>
              <a:ext cx="1439856" cy="539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rPr>
                <a:t>35%</a:t>
              </a:r>
              <a:endPara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6D09E5C2-6EBA-463C-9D7C-0884BA26638B}"/>
              </a:ext>
            </a:extLst>
          </p:cNvPr>
          <p:cNvSpPr txBox="1"/>
          <p:nvPr/>
        </p:nvSpPr>
        <p:spPr>
          <a:xfrm>
            <a:off x="3052960" y="5808556"/>
            <a:ext cx="1227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Option</a:t>
            </a:r>
            <a:endParaRPr lang="ko-KR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4CB686E1-4213-4838-9C70-012125DCBAD1}"/>
              </a:ext>
            </a:extLst>
          </p:cNvPr>
          <p:cNvGrpSpPr/>
          <p:nvPr/>
        </p:nvGrpSpPr>
        <p:grpSpPr>
          <a:xfrm>
            <a:off x="4781799" y="4369915"/>
            <a:ext cx="1377485" cy="1377485"/>
            <a:chOff x="683568" y="2000250"/>
            <a:chExt cx="1858067" cy="1858067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xmlns="" id="{45CB6735-060C-4847-BF3F-5F1ADD794EF7}"/>
                </a:ext>
              </a:extLst>
            </p:cNvPr>
            <p:cNvGrpSpPr/>
            <p:nvPr/>
          </p:nvGrpSpPr>
          <p:grpSpPr>
            <a:xfrm>
              <a:off x="892673" y="2209355"/>
              <a:ext cx="1439856" cy="1439856"/>
              <a:chOff x="899592" y="1935673"/>
              <a:chExt cx="1216999" cy="1216999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xmlns="" id="{4D04060D-B4AF-49FE-BB34-3A826D27021D}"/>
                  </a:ext>
                </a:extLst>
              </p:cNvPr>
              <p:cNvSpPr/>
              <p:nvPr/>
            </p:nvSpPr>
            <p:spPr>
              <a:xfrm>
                <a:off x="899592" y="1935673"/>
                <a:ext cx="1216999" cy="1216999"/>
              </a:xfrm>
              <a:prstGeom prst="ellipse">
                <a:avLst/>
              </a:prstGeom>
              <a:solidFill>
                <a:schemeClr val="accent3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xmlns="" id="{808E4D90-BD0A-4B40-9C95-12440540CD62}"/>
                  </a:ext>
                </a:extLst>
              </p:cNvPr>
              <p:cNvSpPr/>
              <p:nvPr/>
            </p:nvSpPr>
            <p:spPr>
              <a:xfrm>
                <a:off x="999394" y="2035475"/>
                <a:ext cx="1017395" cy="101739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7000"/>
                    </a:schemeClr>
                  </a:gs>
                  <a:gs pos="100000">
                    <a:schemeClr val="bg1"/>
                  </a:gs>
                </a:gsLst>
                <a:lin ang="8100000" scaled="1"/>
                <a:tileRect/>
              </a:gra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8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sp>
          <p:nvSpPr>
            <p:cNvPr id="31" name="Pie 27">
              <a:extLst>
                <a:ext uri="{FF2B5EF4-FFF2-40B4-BE49-F238E27FC236}">
                  <a16:creationId xmlns:a16="http://schemas.microsoft.com/office/drawing/2014/main" xmlns="" id="{A6B6E5AE-C85C-4B5C-9CFD-54A5D719A82B}"/>
                </a:ext>
              </a:extLst>
            </p:cNvPr>
            <p:cNvSpPr/>
            <p:nvPr/>
          </p:nvSpPr>
          <p:spPr>
            <a:xfrm>
              <a:off x="683568" y="2000250"/>
              <a:ext cx="1858067" cy="1858067"/>
            </a:xfrm>
            <a:prstGeom prst="pie">
              <a:avLst>
                <a:gd name="adj1" fmla="val 5375902"/>
                <a:gd name="adj2" fmla="val 16200000"/>
              </a:avLst>
            </a:prstGeom>
            <a:solidFill>
              <a:schemeClr val="accent3">
                <a:alpha val="20000"/>
              </a:schemeClr>
            </a:solidFill>
            <a:ln w="12700">
              <a:gradFill>
                <a:gsLst>
                  <a:gs pos="0">
                    <a:schemeClr val="bg1"/>
                  </a:gs>
                  <a:gs pos="100000">
                    <a:schemeClr val="bg1">
                      <a:alpha val="19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47E92A69-21F6-4D6E-9282-221F7C28125F}"/>
                </a:ext>
              </a:extLst>
            </p:cNvPr>
            <p:cNvSpPr txBox="1"/>
            <p:nvPr/>
          </p:nvSpPr>
          <p:spPr>
            <a:xfrm>
              <a:off x="892675" y="2638838"/>
              <a:ext cx="1439856" cy="539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rPr>
                <a:t>50%</a:t>
              </a:r>
              <a:endPara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06C8E1D9-F8C9-42F7-BE4C-4774E78B6ED3}"/>
              </a:ext>
            </a:extLst>
          </p:cNvPr>
          <p:cNvSpPr txBox="1"/>
          <p:nvPr/>
        </p:nvSpPr>
        <p:spPr>
          <a:xfrm>
            <a:off x="4856734" y="5808556"/>
            <a:ext cx="1227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Option</a:t>
            </a:r>
            <a:endParaRPr lang="ko-KR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xmlns="" id="{35014925-DF8D-4DDB-9F62-AF9254A7B932}"/>
              </a:ext>
            </a:extLst>
          </p:cNvPr>
          <p:cNvGrpSpPr/>
          <p:nvPr/>
        </p:nvGrpSpPr>
        <p:grpSpPr>
          <a:xfrm>
            <a:off x="8832304" y="1763193"/>
            <a:ext cx="1296144" cy="959214"/>
            <a:chOff x="7020272" y="1700460"/>
            <a:chExt cx="1296144" cy="959214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xmlns="" id="{8EFEBA19-B160-4FDE-A973-1B92772F2716}"/>
                </a:ext>
              </a:extLst>
            </p:cNvPr>
            <p:cNvGrpSpPr/>
            <p:nvPr/>
          </p:nvGrpSpPr>
          <p:grpSpPr>
            <a:xfrm>
              <a:off x="7020272" y="1700460"/>
              <a:ext cx="1296144" cy="276999"/>
              <a:chOff x="7020272" y="1700460"/>
              <a:chExt cx="1296144" cy="276999"/>
            </a:xfrm>
          </p:grpSpPr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xmlns="" id="{9A841913-6A45-4AE2-B950-5DED3670F546}"/>
                  </a:ext>
                </a:extLst>
              </p:cNvPr>
              <p:cNvSpPr/>
              <p:nvPr/>
            </p:nvSpPr>
            <p:spPr>
              <a:xfrm>
                <a:off x="7020272" y="1772816"/>
                <a:ext cx="288032" cy="14401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/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xmlns="" id="{7753A1B9-7100-424D-ACA7-2B5AA4F611C8}"/>
                  </a:ext>
                </a:extLst>
              </p:cNvPr>
              <p:cNvSpPr txBox="1"/>
              <p:nvPr/>
            </p:nvSpPr>
            <p:spPr>
              <a:xfrm>
                <a:off x="7304112" y="1700460"/>
                <a:ext cx="101230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Option_A</a:t>
                </a:r>
                <a:endParaRPr lang="ko-KR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xmlns="" id="{7316D5BC-3328-45E0-B056-E13C066375C8}"/>
                </a:ext>
              </a:extLst>
            </p:cNvPr>
            <p:cNvGrpSpPr/>
            <p:nvPr/>
          </p:nvGrpSpPr>
          <p:grpSpPr>
            <a:xfrm>
              <a:off x="7020272" y="1927865"/>
              <a:ext cx="1296144" cy="276999"/>
              <a:chOff x="7020272" y="1700460"/>
              <a:chExt cx="1296144" cy="276999"/>
            </a:xfrm>
          </p:grpSpPr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xmlns="" id="{2FFCF2E2-AF21-4EAE-9008-5FDAD151DCD1}"/>
                  </a:ext>
                </a:extLst>
              </p:cNvPr>
              <p:cNvSpPr/>
              <p:nvPr/>
            </p:nvSpPr>
            <p:spPr>
              <a:xfrm>
                <a:off x="7020272" y="1772816"/>
                <a:ext cx="288032" cy="14401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/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xmlns="" id="{2DC05656-B609-49F5-A5AB-F5A5605370E1}"/>
                  </a:ext>
                </a:extLst>
              </p:cNvPr>
              <p:cNvSpPr txBox="1"/>
              <p:nvPr/>
            </p:nvSpPr>
            <p:spPr>
              <a:xfrm>
                <a:off x="7304112" y="1700460"/>
                <a:ext cx="101230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Option_B</a:t>
                </a:r>
                <a:endParaRPr lang="ko-KR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xmlns="" id="{0958564B-F3FD-411B-AEA1-241CE0AE78E0}"/>
                </a:ext>
              </a:extLst>
            </p:cNvPr>
            <p:cNvGrpSpPr/>
            <p:nvPr/>
          </p:nvGrpSpPr>
          <p:grpSpPr>
            <a:xfrm>
              <a:off x="7020272" y="2155270"/>
              <a:ext cx="1296144" cy="276999"/>
              <a:chOff x="7020272" y="1700460"/>
              <a:chExt cx="1296144" cy="276999"/>
            </a:xfrm>
          </p:grpSpPr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xmlns="" id="{7F6C3C8C-269D-4D73-BE90-998016EE876C}"/>
                  </a:ext>
                </a:extLst>
              </p:cNvPr>
              <p:cNvSpPr/>
              <p:nvPr/>
            </p:nvSpPr>
            <p:spPr>
              <a:xfrm>
                <a:off x="7020272" y="1772816"/>
                <a:ext cx="288032" cy="14401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xmlns="" id="{89CF115B-4472-4DC7-9E08-2311174EB8C6}"/>
                  </a:ext>
                </a:extLst>
              </p:cNvPr>
              <p:cNvSpPr txBox="1"/>
              <p:nvPr/>
            </p:nvSpPr>
            <p:spPr>
              <a:xfrm>
                <a:off x="7304112" y="1700460"/>
                <a:ext cx="101230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Option_C</a:t>
                </a:r>
                <a:endParaRPr lang="ko-KR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xmlns="" id="{347ADD95-60B7-4308-A56F-4F1FDA1DA15D}"/>
                </a:ext>
              </a:extLst>
            </p:cNvPr>
            <p:cNvGrpSpPr/>
            <p:nvPr/>
          </p:nvGrpSpPr>
          <p:grpSpPr>
            <a:xfrm>
              <a:off x="7020272" y="2382675"/>
              <a:ext cx="1296144" cy="276999"/>
              <a:chOff x="7020272" y="1700460"/>
              <a:chExt cx="1296144" cy="276999"/>
            </a:xfrm>
          </p:grpSpPr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xmlns="" id="{8BBDF1A6-2BE4-4D58-8662-96EC82146034}"/>
                  </a:ext>
                </a:extLst>
              </p:cNvPr>
              <p:cNvSpPr/>
              <p:nvPr/>
            </p:nvSpPr>
            <p:spPr>
              <a:xfrm>
                <a:off x="7020272" y="1772816"/>
                <a:ext cx="288032" cy="144016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xmlns="" id="{04BBCC2C-5988-449F-885F-7BD6D70A82D4}"/>
                  </a:ext>
                </a:extLst>
              </p:cNvPr>
              <p:cNvSpPr txBox="1"/>
              <p:nvPr/>
            </p:nvSpPr>
            <p:spPr>
              <a:xfrm>
                <a:off x="7304112" y="1700460"/>
                <a:ext cx="101230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Option_D</a:t>
                </a:r>
                <a:endParaRPr lang="ko-KR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</p:grpSp>
      <p:sp>
        <p:nvSpPr>
          <p:cNvPr id="49" name="타원 53">
            <a:extLst>
              <a:ext uri="{FF2B5EF4-FFF2-40B4-BE49-F238E27FC236}">
                <a16:creationId xmlns:a16="http://schemas.microsoft.com/office/drawing/2014/main" xmlns="" id="{44CAA84A-FCD9-4DBF-831C-D21AC70C56E3}"/>
              </a:ext>
            </a:extLst>
          </p:cNvPr>
          <p:cNvSpPr/>
          <p:nvPr/>
        </p:nvSpPr>
        <p:spPr>
          <a:xfrm>
            <a:off x="1691991" y="2589777"/>
            <a:ext cx="367200" cy="3672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0" name="타원 65">
            <a:extLst>
              <a:ext uri="{FF2B5EF4-FFF2-40B4-BE49-F238E27FC236}">
                <a16:creationId xmlns:a16="http://schemas.microsoft.com/office/drawing/2014/main" xmlns="" id="{DBB40691-361A-413B-92C8-9315EDF13F9B}"/>
              </a:ext>
            </a:extLst>
          </p:cNvPr>
          <p:cNvSpPr/>
          <p:nvPr/>
        </p:nvSpPr>
        <p:spPr>
          <a:xfrm>
            <a:off x="3504910" y="3519213"/>
            <a:ext cx="367200" cy="367200"/>
          </a:xfrm>
          <a:prstGeom prst="ellipse">
            <a:avLst/>
          </a:prstGeom>
          <a:solidFill>
            <a:schemeClr val="accent2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1" name="타원 66">
            <a:extLst>
              <a:ext uri="{FF2B5EF4-FFF2-40B4-BE49-F238E27FC236}">
                <a16:creationId xmlns:a16="http://schemas.microsoft.com/office/drawing/2014/main" xmlns="" id="{4A7EB972-456D-45F6-B0E0-91FA3E7A506D}"/>
              </a:ext>
            </a:extLst>
          </p:cNvPr>
          <p:cNvSpPr/>
          <p:nvPr/>
        </p:nvSpPr>
        <p:spPr>
          <a:xfrm>
            <a:off x="5303098" y="3157616"/>
            <a:ext cx="367200" cy="367200"/>
          </a:xfrm>
          <a:prstGeom prst="ellipse">
            <a:avLst/>
          </a:prstGeom>
          <a:solidFill>
            <a:schemeClr val="accent3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2" name="타원 67">
            <a:extLst>
              <a:ext uri="{FF2B5EF4-FFF2-40B4-BE49-F238E27FC236}">
                <a16:creationId xmlns:a16="http://schemas.microsoft.com/office/drawing/2014/main" xmlns="" id="{D38AD604-4585-4E80-91A4-470C17457B6F}"/>
              </a:ext>
            </a:extLst>
          </p:cNvPr>
          <p:cNvSpPr/>
          <p:nvPr/>
        </p:nvSpPr>
        <p:spPr>
          <a:xfrm>
            <a:off x="7106871" y="2358045"/>
            <a:ext cx="367200" cy="367200"/>
          </a:xfrm>
          <a:prstGeom prst="ellipse">
            <a:avLst/>
          </a:prstGeom>
          <a:solidFill>
            <a:schemeClr val="accent4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53" name="Group 32">
            <a:extLst>
              <a:ext uri="{FF2B5EF4-FFF2-40B4-BE49-F238E27FC236}">
                <a16:creationId xmlns:a16="http://schemas.microsoft.com/office/drawing/2014/main" xmlns="" id="{8633E3D0-6262-442A-8B08-1A7D64C6B7C7}"/>
              </a:ext>
            </a:extLst>
          </p:cNvPr>
          <p:cNvGrpSpPr/>
          <p:nvPr/>
        </p:nvGrpSpPr>
        <p:grpSpPr>
          <a:xfrm>
            <a:off x="8405869" y="3335477"/>
            <a:ext cx="2952327" cy="2764802"/>
            <a:chOff x="1395848" y="3256486"/>
            <a:chExt cx="2952327" cy="2764802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xmlns="" id="{94968F43-94F5-48BD-9098-E63EDF99B9DD}"/>
                </a:ext>
              </a:extLst>
            </p:cNvPr>
            <p:cNvSpPr txBox="1"/>
            <p:nvPr/>
          </p:nvSpPr>
          <p:spPr>
            <a:xfrm>
              <a:off x="1395848" y="3510825"/>
              <a:ext cx="295232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I hope and I believe that this Template will your Time, Money and Reputation. Easy to change colors, photos and Text.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simply impress your audience.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xmlns="" id="{37104A48-B060-4B83-9828-C31C1EC3C004}"/>
                </a:ext>
              </a:extLst>
            </p:cNvPr>
            <p:cNvSpPr txBox="1"/>
            <p:nvPr/>
          </p:nvSpPr>
          <p:spPr>
            <a:xfrm>
              <a:off x="1395848" y="3256486"/>
              <a:ext cx="295232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Add 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xmlns="" id="{C1131C9B-7884-4EFA-949E-3977C456FF84}"/>
                </a:ext>
              </a:extLst>
            </p:cNvPr>
            <p:cNvSpPr txBox="1"/>
            <p:nvPr/>
          </p:nvSpPr>
          <p:spPr>
            <a:xfrm>
              <a:off x="1395848" y="5190291"/>
              <a:ext cx="295232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xmlns="" id="{968A5A4F-EB21-4858-9946-E7308FEA6530}"/>
                </a:ext>
              </a:extLst>
            </p:cNvPr>
            <p:cNvSpPr txBox="1"/>
            <p:nvPr/>
          </p:nvSpPr>
          <p:spPr>
            <a:xfrm>
              <a:off x="1395848" y="4921423"/>
              <a:ext cx="295232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Add 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7368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0C455B2A-3D1B-4F98-ACA5-C72C064015F6}"/>
              </a:ext>
            </a:extLst>
          </p:cNvPr>
          <p:cNvGrpSpPr/>
          <p:nvPr/>
        </p:nvGrpSpPr>
        <p:grpSpPr>
          <a:xfrm>
            <a:off x="7036522" y="2857630"/>
            <a:ext cx="4398705" cy="1142740"/>
            <a:chOff x="6665542" y="2749602"/>
            <a:chExt cx="4777152" cy="114274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5CF5BDA4-10C7-46A6-AC30-523A3FC438AC}"/>
                </a:ext>
              </a:extLst>
            </p:cNvPr>
            <p:cNvSpPr txBox="1"/>
            <p:nvPr/>
          </p:nvSpPr>
          <p:spPr>
            <a:xfrm>
              <a:off x="6665542" y="2749602"/>
              <a:ext cx="4777152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4800" b="1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Section</a:t>
              </a:r>
              <a:r>
                <a:rPr lang="en-US" altLang="ko-KR" sz="4800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 </a:t>
              </a:r>
              <a:r>
                <a:rPr lang="en-US" altLang="ko-KR" sz="4800" b="1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Break</a:t>
              </a:r>
              <a:endParaRPr lang="ko-KR" altLang="en-US" sz="4800" b="1" dirty="0">
                <a:solidFill>
                  <a:schemeClr val="bg1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C062103B-F514-4BE9-B5B2-C13878D2FE7C}"/>
                </a:ext>
              </a:extLst>
            </p:cNvPr>
            <p:cNvSpPr txBox="1"/>
            <p:nvPr/>
          </p:nvSpPr>
          <p:spPr>
            <a:xfrm>
              <a:off x="6665542" y="3512686"/>
              <a:ext cx="4777096" cy="37965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867" dirty="0">
                  <a:solidFill>
                    <a:schemeClr val="bg1"/>
                  </a:solidFill>
                  <a:cs typeface="Arial" pitchFamily="34" charset="0"/>
                </a:rPr>
                <a:t>Insert the Subtitle of Your Presentation</a:t>
              </a:r>
              <a:endParaRPr lang="ko-KR" altLang="en-US" sz="1867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15" name="Graphic 17">
            <a:extLst>
              <a:ext uri="{FF2B5EF4-FFF2-40B4-BE49-F238E27FC236}">
                <a16:creationId xmlns:a16="http://schemas.microsoft.com/office/drawing/2014/main" xmlns="" id="{6D04F732-7817-4CE1-9732-3A6A3D2A21A9}"/>
              </a:ext>
            </a:extLst>
          </p:cNvPr>
          <p:cNvSpPr/>
          <p:nvPr/>
        </p:nvSpPr>
        <p:spPr>
          <a:xfrm>
            <a:off x="10488517" y="2111006"/>
            <a:ext cx="1083350" cy="1317994"/>
          </a:xfrm>
          <a:custGeom>
            <a:avLst/>
            <a:gdLst>
              <a:gd name="connsiteX0" fmla="*/ 4840178 w 5631734"/>
              <a:gd name="connsiteY0" fmla="*/ 6430223 h 6851511"/>
              <a:gd name="connsiteX1" fmla="*/ 4986162 w 5631734"/>
              <a:gd name="connsiteY1" fmla="*/ 6122035 h 6851511"/>
              <a:gd name="connsiteX2" fmla="*/ 5180807 w 5631734"/>
              <a:gd name="connsiteY2" fmla="*/ 5985783 h 6851511"/>
              <a:gd name="connsiteX3" fmla="*/ 5204164 w 5631734"/>
              <a:gd name="connsiteY3" fmla="*/ 5789191 h 6851511"/>
              <a:gd name="connsiteX4" fmla="*/ 5300838 w 5631734"/>
              <a:gd name="connsiteY4" fmla="*/ 5677595 h 6851511"/>
              <a:gd name="connsiteX5" fmla="*/ 5161991 w 5631734"/>
              <a:gd name="connsiteY5" fmla="*/ 5607522 h 6851511"/>
              <a:gd name="connsiteX6" fmla="*/ 5086080 w 5631734"/>
              <a:gd name="connsiteY6" fmla="*/ 5589356 h 6851511"/>
              <a:gd name="connsiteX7" fmla="*/ 4345130 w 5631734"/>
              <a:gd name="connsiteY7" fmla="*/ 5255863 h 6851511"/>
              <a:gd name="connsiteX8" fmla="*/ 3964923 w 5631734"/>
              <a:gd name="connsiteY8" fmla="*/ 4893823 h 6851511"/>
              <a:gd name="connsiteX9" fmla="*/ 3585365 w 5631734"/>
              <a:gd name="connsiteY9" fmla="*/ 4402668 h 6851511"/>
              <a:gd name="connsiteX10" fmla="*/ 3579525 w 5631734"/>
              <a:gd name="connsiteY10" fmla="*/ 4392288 h 6851511"/>
              <a:gd name="connsiteX11" fmla="*/ 4496953 w 5631734"/>
              <a:gd name="connsiteY11" fmla="*/ 3779155 h 6851511"/>
              <a:gd name="connsiteX12" fmla="*/ 4805790 w 5631734"/>
              <a:gd name="connsiteY12" fmla="*/ 3278268 h 6851511"/>
              <a:gd name="connsiteX13" fmla="*/ 5099705 w 5631734"/>
              <a:gd name="connsiteY13" fmla="*/ 3036259 h 6851511"/>
              <a:gd name="connsiteX14" fmla="*/ 5094514 w 5631734"/>
              <a:gd name="connsiteY14" fmla="*/ 2697576 h 6851511"/>
              <a:gd name="connsiteX15" fmla="*/ 5358583 w 5631734"/>
              <a:gd name="connsiteY15" fmla="*/ 2316720 h 6851511"/>
              <a:gd name="connsiteX16" fmla="*/ 5298892 w 5631734"/>
              <a:gd name="connsiteY16" fmla="*/ 1774309 h 6851511"/>
              <a:gd name="connsiteX17" fmla="*/ 5546091 w 5631734"/>
              <a:gd name="connsiteY17" fmla="*/ 1294184 h 6851511"/>
              <a:gd name="connsiteX18" fmla="*/ 5355339 w 5631734"/>
              <a:gd name="connsiteY18" fmla="*/ 935388 h 6851511"/>
              <a:gd name="connsiteX19" fmla="*/ 5590211 w 5631734"/>
              <a:gd name="connsiteY19" fmla="*/ 508466 h 6851511"/>
              <a:gd name="connsiteX20" fmla="*/ 5626544 w 5631734"/>
              <a:gd name="connsiteY20" fmla="*/ 174325 h 6851511"/>
              <a:gd name="connsiteX21" fmla="*/ 5462394 w 5631734"/>
              <a:gd name="connsiteY21" fmla="*/ 8877 h 6851511"/>
              <a:gd name="connsiteX22" fmla="*/ 5326791 w 5631734"/>
              <a:gd name="connsiteY22" fmla="*/ 8877 h 6851511"/>
              <a:gd name="connsiteX23" fmla="*/ 5084782 w 5631734"/>
              <a:gd name="connsiteY23" fmla="*/ 139938 h 6851511"/>
              <a:gd name="connsiteX24" fmla="*/ 4892732 w 5631734"/>
              <a:gd name="connsiteY24" fmla="*/ 366375 h 6851511"/>
              <a:gd name="connsiteX25" fmla="*/ 4524204 w 5631734"/>
              <a:gd name="connsiteY25" fmla="*/ 855583 h 6851511"/>
              <a:gd name="connsiteX26" fmla="*/ 4511228 w 5631734"/>
              <a:gd name="connsiteY26" fmla="*/ 881536 h 6851511"/>
              <a:gd name="connsiteX27" fmla="*/ 4474245 w 5631734"/>
              <a:gd name="connsiteY27" fmla="*/ 817952 h 6851511"/>
              <a:gd name="connsiteX28" fmla="*/ 4432072 w 5631734"/>
              <a:gd name="connsiteY28" fmla="*/ 813410 h 6851511"/>
              <a:gd name="connsiteX29" fmla="*/ 4397035 w 5631734"/>
              <a:gd name="connsiteY29" fmla="*/ 860125 h 6851511"/>
              <a:gd name="connsiteX30" fmla="*/ 4235480 w 5631734"/>
              <a:gd name="connsiteY30" fmla="*/ 1154040 h 6851511"/>
              <a:gd name="connsiteX31" fmla="*/ 4186170 w 5631734"/>
              <a:gd name="connsiteY31" fmla="*/ 1218272 h 6851511"/>
              <a:gd name="connsiteX32" fmla="*/ 4182926 w 5631734"/>
              <a:gd name="connsiteY32" fmla="*/ 1209838 h 6851511"/>
              <a:gd name="connsiteX33" fmla="*/ 4195902 w 5631734"/>
              <a:gd name="connsiteY33" fmla="*/ 1174802 h 6851511"/>
              <a:gd name="connsiteX34" fmla="*/ 4276356 w 5631734"/>
              <a:gd name="connsiteY34" fmla="*/ 773184 h 6851511"/>
              <a:gd name="connsiteX35" fmla="*/ 4228343 w 5631734"/>
              <a:gd name="connsiteY35" fmla="*/ 433203 h 6851511"/>
              <a:gd name="connsiteX36" fmla="*/ 4184872 w 5631734"/>
              <a:gd name="connsiteY36" fmla="*/ 319011 h 6851511"/>
              <a:gd name="connsiteX37" fmla="*/ 4120639 w 5631734"/>
              <a:gd name="connsiteY37" fmla="*/ 320958 h 6851511"/>
              <a:gd name="connsiteX38" fmla="*/ 4084306 w 5631734"/>
              <a:gd name="connsiteY38" fmla="*/ 398816 h 6851511"/>
              <a:gd name="connsiteX39" fmla="*/ 3762492 w 5631734"/>
              <a:gd name="connsiteY39" fmla="*/ 1110569 h 6851511"/>
              <a:gd name="connsiteX40" fmla="*/ 3247980 w 5631734"/>
              <a:gd name="connsiteY40" fmla="*/ 1857358 h 6851511"/>
              <a:gd name="connsiteX41" fmla="*/ 2899565 w 5631734"/>
              <a:gd name="connsiteY41" fmla="*/ 2241457 h 6851511"/>
              <a:gd name="connsiteX42" fmla="*/ 2520656 w 5631734"/>
              <a:gd name="connsiteY42" fmla="*/ 2833828 h 6851511"/>
              <a:gd name="connsiteX43" fmla="*/ 2344826 w 5631734"/>
              <a:gd name="connsiteY43" fmla="*/ 3354828 h 6851511"/>
              <a:gd name="connsiteX44" fmla="*/ 2321469 w 5631734"/>
              <a:gd name="connsiteY44" fmla="*/ 3423603 h 6851511"/>
              <a:gd name="connsiteX45" fmla="*/ 2300707 w 5631734"/>
              <a:gd name="connsiteY45" fmla="*/ 3387918 h 6851511"/>
              <a:gd name="connsiteX46" fmla="*/ 2120335 w 5631734"/>
              <a:gd name="connsiteY46" fmla="*/ 3095950 h 6851511"/>
              <a:gd name="connsiteX47" fmla="*/ 1649294 w 5631734"/>
              <a:gd name="connsiteY47" fmla="*/ 2934395 h 6851511"/>
              <a:gd name="connsiteX48" fmla="*/ 1277521 w 5631734"/>
              <a:gd name="connsiteY48" fmla="*/ 3241285 h 6851511"/>
              <a:gd name="connsiteX49" fmla="*/ 1099097 w 5631734"/>
              <a:gd name="connsiteY49" fmla="*/ 3446960 h 6851511"/>
              <a:gd name="connsiteX50" fmla="*/ 820754 w 5631734"/>
              <a:gd name="connsiteY50" fmla="*/ 3034961 h 6851511"/>
              <a:gd name="connsiteX51" fmla="*/ 1005018 w 5631734"/>
              <a:gd name="connsiteY51" fmla="*/ 3086867 h 6851511"/>
              <a:gd name="connsiteX52" fmla="*/ 1189282 w 5631734"/>
              <a:gd name="connsiteY52" fmla="*/ 2977216 h 6851511"/>
              <a:gd name="connsiteX53" fmla="*/ 1393660 w 5631734"/>
              <a:gd name="connsiteY53" fmla="*/ 2648266 h 6851511"/>
              <a:gd name="connsiteX54" fmla="*/ 1399499 w 5631734"/>
              <a:gd name="connsiteY54" fmla="*/ 2626206 h 6851511"/>
              <a:gd name="connsiteX55" fmla="*/ 1285956 w 5631734"/>
              <a:gd name="connsiteY55" fmla="*/ 2686546 h 6851511"/>
              <a:gd name="connsiteX56" fmla="*/ 1053680 w 5631734"/>
              <a:gd name="connsiteY56" fmla="*/ 2765053 h 6851511"/>
              <a:gd name="connsiteX57" fmla="*/ 811022 w 5631734"/>
              <a:gd name="connsiteY57" fmla="*/ 2870162 h 6851511"/>
              <a:gd name="connsiteX58" fmla="*/ 581340 w 5631734"/>
              <a:gd name="connsiteY58" fmla="*/ 2543158 h 6851511"/>
              <a:gd name="connsiteX59" fmla="*/ 735110 w 5631734"/>
              <a:gd name="connsiteY59" fmla="*/ 2390037 h 6851511"/>
              <a:gd name="connsiteX60" fmla="*/ 768849 w 5631734"/>
              <a:gd name="connsiteY60" fmla="*/ 2130510 h 6851511"/>
              <a:gd name="connsiteX61" fmla="*/ 764956 w 5631734"/>
              <a:gd name="connsiteY61" fmla="*/ 2109099 h 6851511"/>
              <a:gd name="connsiteX62" fmla="*/ 756521 w 5631734"/>
              <a:gd name="connsiteY62" fmla="*/ 2116885 h 6851511"/>
              <a:gd name="connsiteX63" fmla="*/ 537221 w 5631734"/>
              <a:gd name="connsiteY63" fmla="*/ 2330346 h 6851511"/>
              <a:gd name="connsiteX64" fmla="*/ 481422 w 5631734"/>
              <a:gd name="connsiteY64" fmla="*/ 2415341 h 6851511"/>
              <a:gd name="connsiteX65" fmla="*/ 480774 w 5631734"/>
              <a:gd name="connsiteY65" fmla="*/ 2482169 h 6851511"/>
              <a:gd name="connsiteX66" fmla="*/ 254336 w 5631734"/>
              <a:gd name="connsiteY66" fmla="*/ 2312179 h 6851511"/>
              <a:gd name="connsiteX67" fmla="*/ 338683 w 5631734"/>
              <a:gd name="connsiteY67" fmla="*/ 2253785 h 6851511"/>
              <a:gd name="connsiteX68" fmla="*/ 349713 w 5631734"/>
              <a:gd name="connsiteY68" fmla="*/ 2159706 h 6851511"/>
              <a:gd name="connsiteX69" fmla="*/ 315325 w 5631734"/>
              <a:gd name="connsiteY69" fmla="*/ 2020860 h 6851511"/>
              <a:gd name="connsiteX70" fmla="*/ 302998 w 5631734"/>
              <a:gd name="connsiteY70" fmla="*/ 2053949 h 6851511"/>
              <a:gd name="connsiteX71" fmla="*/ 256283 w 5631734"/>
              <a:gd name="connsiteY71" fmla="*/ 2149974 h 6851511"/>
              <a:gd name="connsiteX72" fmla="*/ 196592 w 5631734"/>
              <a:gd name="connsiteY72" fmla="*/ 2244702 h 6851511"/>
              <a:gd name="connsiteX73" fmla="*/ 121978 w 5631734"/>
              <a:gd name="connsiteY73" fmla="*/ 2077956 h 6851511"/>
              <a:gd name="connsiteX74" fmla="*/ 230330 w 5631734"/>
              <a:gd name="connsiteY74" fmla="*/ 2330346 h 6851511"/>
              <a:gd name="connsiteX75" fmla="*/ 0 w 5631734"/>
              <a:gd name="connsiteY75" fmla="*/ 2388739 h 6851511"/>
              <a:gd name="connsiteX76" fmla="*/ 136252 w 5631734"/>
              <a:gd name="connsiteY76" fmla="*/ 2457514 h 6851511"/>
              <a:gd name="connsiteX77" fmla="*/ 242009 w 5631734"/>
              <a:gd name="connsiteY77" fmla="*/ 2454918 h 6851511"/>
              <a:gd name="connsiteX78" fmla="*/ 290021 w 5631734"/>
              <a:gd name="connsiteY78" fmla="*/ 2395876 h 6851511"/>
              <a:gd name="connsiteX79" fmla="*/ 559929 w 5631734"/>
              <a:gd name="connsiteY79" fmla="*/ 2583384 h 6851511"/>
              <a:gd name="connsiteX80" fmla="*/ 463256 w 5631734"/>
              <a:gd name="connsiteY80" fmla="*/ 2632046 h 6851511"/>
              <a:gd name="connsiteX81" fmla="*/ 225140 w 5631734"/>
              <a:gd name="connsiteY81" fmla="*/ 2752077 h 6851511"/>
              <a:gd name="connsiteX82" fmla="*/ 193348 w 5631734"/>
              <a:gd name="connsiteY82" fmla="*/ 2763756 h 6851511"/>
              <a:gd name="connsiteX83" fmla="*/ 484018 w 5631734"/>
              <a:gd name="connsiteY83" fmla="*/ 2826042 h 6851511"/>
              <a:gd name="connsiteX84" fmla="*/ 611186 w 5631734"/>
              <a:gd name="connsiteY84" fmla="*/ 2787113 h 6851511"/>
              <a:gd name="connsiteX85" fmla="*/ 671526 w 5631734"/>
              <a:gd name="connsiteY85" fmla="*/ 2688493 h 6851511"/>
              <a:gd name="connsiteX86" fmla="*/ 674770 w 5631734"/>
              <a:gd name="connsiteY86" fmla="*/ 2673570 h 6851511"/>
              <a:gd name="connsiteX87" fmla="*/ 758468 w 5631734"/>
              <a:gd name="connsiteY87" fmla="*/ 2838370 h 6851511"/>
              <a:gd name="connsiteX88" fmla="*/ 775986 w 5631734"/>
              <a:gd name="connsiteY88" fmla="*/ 3099194 h 6851511"/>
              <a:gd name="connsiteX89" fmla="*/ 549548 w 5631734"/>
              <a:gd name="connsiteY89" fmla="*/ 3066753 h 6851511"/>
              <a:gd name="connsiteX90" fmla="*/ 188806 w 5631734"/>
              <a:gd name="connsiteY90" fmla="*/ 3097896 h 6851511"/>
              <a:gd name="connsiteX91" fmla="*/ 120680 w 5631734"/>
              <a:gd name="connsiteY91" fmla="*/ 3092706 h 6851511"/>
              <a:gd name="connsiteX92" fmla="*/ 135603 w 5631734"/>
              <a:gd name="connsiteY92" fmla="*/ 3109575 h 6851511"/>
              <a:gd name="connsiteX93" fmla="*/ 434059 w 5631734"/>
              <a:gd name="connsiteY93" fmla="*/ 3321738 h 6851511"/>
              <a:gd name="connsiteX94" fmla="*/ 661145 w 5631734"/>
              <a:gd name="connsiteY94" fmla="*/ 3358721 h 6851511"/>
              <a:gd name="connsiteX95" fmla="*/ 814915 w 5631734"/>
              <a:gd name="connsiteY95" fmla="*/ 3239339 h 6851511"/>
              <a:gd name="connsiteX96" fmla="*/ 822052 w 5631734"/>
              <a:gd name="connsiteY96" fmla="*/ 3236743 h 6851511"/>
              <a:gd name="connsiteX97" fmla="*/ 1043298 w 5631734"/>
              <a:gd name="connsiteY97" fmla="*/ 3498217 h 6851511"/>
              <a:gd name="connsiteX98" fmla="*/ 901856 w 5631734"/>
              <a:gd name="connsiteY98" fmla="*/ 3637064 h 6851511"/>
              <a:gd name="connsiteX99" fmla="*/ 959601 w 5631734"/>
              <a:gd name="connsiteY99" fmla="*/ 3637064 h 6851511"/>
              <a:gd name="connsiteX100" fmla="*/ 1112722 w 5631734"/>
              <a:gd name="connsiteY100" fmla="*/ 3596837 h 6851511"/>
              <a:gd name="connsiteX101" fmla="*/ 1152949 w 5631734"/>
              <a:gd name="connsiteY101" fmla="*/ 3607218 h 6851511"/>
              <a:gd name="connsiteX102" fmla="*/ 1255462 w 5631734"/>
              <a:gd name="connsiteY102" fmla="*/ 3960175 h 6851511"/>
              <a:gd name="connsiteX103" fmla="*/ 1193824 w 5631734"/>
              <a:gd name="connsiteY103" fmla="*/ 4130814 h 6851511"/>
              <a:gd name="connsiteX104" fmla="*/ 1224318 w 5631734"/>
              <a:gd name="connsiteY104" fmla="*/ 4189856 h 6851511"/>
              <a:gd name="connsiteX105" fmla="*/ 1318397 w 5631734"/>
              <a:gd name="connsiteY105" fmla="*/ 4178178 h 6851511"/>
              <a:gd name="connsiteX106" fmla="*/ 1361868 w 5631734"/>
              <a:gd name="connsiteY106" fmla="*/ 4116540 h 6851511"/>
              <a:gd name="connsiteX107" fmla="*/ 1363814 w 5631734"/>
              <a:gd name="connsiteY107" fmla="*/ 4003646 h 6851511"/>
              <a:gd name="connsiteX108" fmla="*/ 1228211 w 5631734"/>
              <a:gd name="connsiteY108" fmla="*/ 3576724 h 6851511"/>
              <a:gd name="connsiteX109" fmla="*/ 1221074 w 5631734"/>
              <a:gd name="connsiteY109" fmla="*/ 3563747 h 6851511"/>
              <a:gd name="connsiteX110" fmla="*/ 1290498 w 5631734"/>
              <a:gd name="connsiteY110" fmla="*/ 3539741 h 6851511"/>
              <a:gd name="connsiteX111" fmla="*/ 1334617 w 5631734"/>
              <a:gd name="connsiteY111" fmla="*/ 3546229 h 6851511"/>
              <a:gd name="connsiteX112" fmla="*/ 1471518 w 5631734"/>
              <a:gd name="connsiteY112" fmla="*/ 3663016 h 6851511"/>
              <a:gd name="connsiteX113" fmla="*/ 1605823 w 5631734"/>
              <a:gd name="connsiteY113" fmla="*/ 3930978 h 6851511"/>
              <a:gd name="connsiteX114" fmla="*/ 1625288 w 5631734"/>
              <a:gd name="connsiteY114" fmla="*/ 4087992 h 6851511"/>
              <a:gd name="connsiteX115" fmla="*/ 1930232 w 5631734"/>
              <a:gd name="connsiteY115" fmla="*/ 4699178 h 6851511"/>
              <a:gd name="connsiteX116" fmla="*/ 2213765 w 5631734"/>
              <a:gd name="connsiteY116" fmla="*/ 4915883 h 6851511"/>
              <a:gd name="connsiteX117" fmla="*/ 2865827 w 5631734"/>
              <a:gd name="connsiteY117" fmla="*/ 5173463 h 6851511"/>
              <a:gd name="connsiteX118" fmla="*/ 3116919 w 5631734"/>
              <a:gd name="connsiteY118" fmla="*/ 5218232 h 6851511"/>
              <a:gd name="connsiteX119" fmla="*/ 3646354 w 5631734"/>
              <a:gd name="connsiteY119" fmla="*/ 5621797 h 6851511"/>
              <a:gd name="connsiteX120" fmla="*/ 3975304 w 5631734"/>
              <a:gd name="connsiteY120" fmla="*/ 6414002 h 6851511"/>
              <a:gd name="connsiteX121" fmla="*/ 4061597 w 5631734"/>
              <a:gd name="connsiteY121" fmla="*/ 6785126 h 6851511"/>
              <a:gd name="connsiteX122" fmla="*/ 4167354 w 5631734"/>
              <a:gd name="connsiteY122" fmla="*/ 6849359 h 6851511"/>
              <a:gd name="connsiteX123" fmla="*/ 4356809 w 5631734"/>
              <a:gd name="connsiteY123" fmla="*/ 6777340 h 6851511"/>
              <a:gd name="connsiteX124" fmla="*/ 4505388 w 5631734"/>
              <a:gd name="connsiteY124" fmla="*/ 6573611 h 6851511"/>
              <a:gd name="connsiteX125" fmla="*/ 4840178 w 5631734"/>
              <a:gd name="connsiteY125" fmla="*/ 6430223 h 6851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5631734" h="6851511">
                <a:moveTo>
                  <a:pt x="4840178" y="6430223"/>
                </a:moveTo>
                <a:cubicBezTo>
                  <a:pt x="4934257" y="6345877"/>
                  <a:pt x="4897923" y="6249852"/>
                  <a:pt x="4986162" y="6122035"/>
                </a:cubicBezTo>
                <a:cubicBezTo>
                  <a:pt x="5010817" y="6086998"/>
                  <a:pt x="5156152" y="6024712"/>
                  <a:pt x="5180807" y="5985783"/>
                </a:cubicBezTo>
                <a:cubicBezTo>
                  <a:pt x="5221683" y="5921550"/>
                  <a:pt x="5173670" y="5858615"/>
                  <a:pt x="5204164" y="5789191"/>
                </a:cubicBezTo>
                <a:cubicBezTo>
                  <a:pt x="5221034" y="5751560"/>
                  <a:pt x="5297594" y="5719768"/>
                  <a:pt x="5300838" y="5677595"/>
                </a:cubicBezTo>
                <a:cubicBezTo>
                  <a:pt x="5303433" y="5639314"/>
                  <a:pt x="5198974" y="5618552"/>
                  <a:pt x="5161991" y="5607522"/>
                </a:cubicBezTo>
                <a:cubicBezTo>
                  <a:pt x="5137336" y="5600385"/>
                  <a:pt x="5112032" y="5593897"/>
                  <a:pt x="5086080" y="5589356"/>
                </a:cubicBezTo>
                <a:cubicBezTo>
                  <a:pt x="4813576" y="5535503"/>
                  <a:pt x="4561835" y="5438181"/>
                  <a:pt x="4345130" y="5255863"/>
                </a:cubicBezTo>
                <a:cubicBezTo>
                  <a:pt x="4210825" y="5142320"/>
                  <a:pt x="4072627" y="5034617"/>
                  <a:pt x="3964923" y="4893823"/>
                </a:cubicBezTo>
                <a:cubicBezTo>
                  <a:pt x="3839052" y="4729673"/>
                  <a:pt x="3711884" y="4566171"/>
                  <a:pt x="3585365" y="4402668"/>
                </a:cubicBezTo>
                <a:cubicBezTo>
                  <a:pt x="3583419" y="4400073"/>
                  <a:pt x="3582121" y="4396829"/>
                  <a:pt x="3579525" y="4392288"/>
                </a:cubicBezTo>
                <a:cubicBezTo>
                  <a:pt x="3672955" y="4407210"/>
                  <a:pt x="4462566" y="4131463"/>
                  <a:pt x="4496953" y="3779155"/>
                </a:cubicBezTo>
                <a:cubicBezTo>
                  <a:pt x="4840827" y="3704541"/>
                  <a:pt x="4875214" y="3478104"/>
                  <a:pt x="4805790" y="3278268"/>
                </a:cubicBezTo>
                <a:cubicBezTo>
                  <a:pt x="4882351" y="3180945"/>
                  <a:pt x="5044556" y="3167969"/>
                  <a:pt x="5099705" y="3036259"/>
                </a:cubicBezTo>
                <a:cubicBezTo>
                  <a:pt x="5180807" y="2840316"/>
                  <a:pt x="5084782" y="2778678"/>
                  <a:pt x="5094514" y="2697576"/>
                </a:cubicBezTo>
                <a:cubicBezTo>
                  <a:pt x="5100354" y="2651510"/>
                  <a:pt x="5325493" y="2405608"/>
                  <a:pt x="5358583" y="2316720"/>
                </a:cubicBezTo>
                <a:cubicBezTo>
                  <a:pt x="5438387" y="2041622"/>
                  <a:pt x="5259963" y="1988419"/>
                  <a:pt x="5298892" y="1774309"/>
                </a:cubicBezTo>
                <a:cubicBezTo>
                  <a:pt x="5324196" y="1628974"/>
                  <a:pt x="5524031" y="1527758"/>
                  <a:pt x="5546091" y="1294184"/>
                </a:cubicBezTo>
                <a:cubicBezTo>
                  <a:pt x="5518841" y="993133"/>
                  <a:pt x="5358583" y="1042443"/>
                  <a:pt x="5355339" y="935388"/>
                </a:cubicBezTo>
                <a:cubicBezTo>
                  <a:pt x="5355339" y="915275"/>
                  <a:pt x="5537657" y="633688"/>
                  <a:pt x="5590211" y="508466"/>
                </a:cubicBezTo>
                <a:cubicBezTo>
                  <a:pt x="5631735" y="409846"/>
                  <a:pt x="5642765" y="282678"/>
                  <a:pt x="5626544" y="174325"/>
                </a:cubicBezTo>
                <a:cubicBezTo>
                  <a:pt x="5612271" y="83491"/>
                  <a:pt x="5548686" y="39371"/>
                  <a:pt x="5462394" y="8877"/>
                </a:cubicBezTo>
                <a:cubicBezTo>
                  <a:pt x="5442929" y="2389"/>
                  <a:pt x="5389726" y="-7344"/>
                  <a:pt x="5326791" y="8877"/>
                </a:cubicBezTo>
                <a:cubicBezTo>
                  <a:pt x="5272939" y="15365"/>
                  <a:pt x="5141229" y="57538"/>
                  <a:pt x="5084782" y="139938"/>
                </a:cubicBezTo>
                <a:cubicBezTo>
                  <a:pt x="5017954" y="220391"/>
                  <a:pt x="4950477" y="282678"/>
                  <a:pt x="4892732" y="366375"/>
                </a:cubicBezTo>
                <a:cubicBezTo>
                  <a:pt x="4776594" y="534419"/>
                  <a:pt x="4658509" y="701165"/>
                  <a:pt x="4524204" y="855583"/>
                </a:cubicBezTo>
                <a:cubicBezTo>
                  <a:pt x="4518364" y="862720"/>
                  <a:pt x="4515120" y="872453"/>
                  <a:pt x="4511228" y="881536"/>
                </a:cubicBezTo>
                <a:cubicBezTo>
                  <a:pt x="4493061" y="854286"/>
                  <a:pt x="4485275" y="834821"/>
                  <a:pt x="4474245" y="817952"/>
                </a:cubicBezTo>
                <a:cubicBezTo>
                  <a:pt x="4463215" y="800434"/>
                  <a:pt x="4446994" y="797190"/>
                  <a:pt x="4432072" y="813410"/>
                </a:cubicBezTo>
                <a:cubicBezTo>
                  <a:pt x="4419095" y="827684"/>
                  <a:pt x="4406119" y="843256"/>
                  <a:pt x="4397035" y="860125"/>
                </a:cubicBezTo>
                <a:cubicBezTo>
                  <a:pt x="4342535" y="958097"/>
                  <a:pt x="4289981" y="1056717"/>
                  <a:pt x="4235480" y="1154040"/>
                </a:cubicBezTo>
                <a:cubicBezTo>
                  <a:pt x="4223152" y="1176099"/>
                  <a:pt x="4204337" y="1195564"/>
                  <a:pt x="4186170" y="1218272"/>
                </a:cubicBezTo>
                <a:cubicBezTo>
                  <a:pt x="4183575" y="1211784"/>
                  <a:pt x="4182926" y="1210487"/>
                  <a:pt x="4182926" y="1209838"/>
                </a:cubicBezTo>
                <a:cubicBezTo>
                  <a:pt x="4187467" y="1198159"/>
                  <a:pt x="4191361" y="1186480"/>
                  <a:pt x="4195902" y="1174802"/>
                </a:cubicBezTo>
                <a:cubicBezTo>
                  <a:pt x="4247807" y="1045687"/>
                  <a:pt x="4289332" y="913328"/>
                  <a:pt x="4276356" y="773184"/>
                </a:cubicBezTo>
                <a:cubicBezTo>
                  <a:pt x="4265975" y="659641"/>
                  <a:pt x="4247807" y="546098"/>
                  <a:pt x="4228343" y="433203"/>
                </a:cubicBezTo>
                <a:cubicBezTo>
                  <a:pt x="4221206" y="393625"/>
                  <a:pt x="4203688" y="354696"/>
                  <a:pt x="4184872" y="319011"/>
                </a:cubicBezTo>
                <a:cubicBezTo>
                  <a:pt x="4166705" y="284624"/>
                  <a:pt x="4139455" y="286571"/>
                  <a:pt x="4120639" y="320958"/>
                </a:cubicBezTo>
                <a:cubicBezTo>
                  <a:pt x="4107014" y="346262"/>
                  <a:pt x="4095984" y="372863"/>
                  <a:pt x="4084306" y="398816"/>
                </a:cubicBezTo>
                <a:cubicBezTo>
                  <a:pt x="3977251" y="636283"/>
                  <a:pt x="3875386" y="876346"/>
                  <a:pt x="3762492" y="1110569"/>
                </a:cubicBezTo>
                <a:cubicBezTo>
                  <a:pt x="3629484" y="1385018"/>
                  <a:pt x="3460143" y="1636111"/>
                  <a:pt x="3247980" y="1857358"/>
                </a:cubicBezTo>
                <a:cubicBezTo>
                  <a:pt x="3128598" y="1981930"/>
                  <a:pt x="3013108" y="2111045"/>
                  <a:pt x="2899565" y="2241457"/>
                </a:cubicBezTo>
                <a:cubicBezTo>
                  <a:pt x="2743849" y="2419882"/>
                  <a:pt x="2612139" y="2614528"/>
                  <a:pt x="2520656" y="2833828"/>
                </a:cubicBezTo>
                <a:cubicBezTo>
                  <a:pt x="2449935" y="3003169"/>
                  <a:pt x="2396083" y="3178999"/>
                  <a:pt x="2344826" y="3354828"/>
                </a:cubicBezTo>
                <a:cubicBezTo>
                  <a:pt x="2338987" y="3375590"/>
                  <a:pt x="2330552" y="3396353"/>
                  <a:pt x="2321469" y="3423603"/>
                </a:cubicBezTo>
                <a:cubicBezTo>
                  <a:pt x="2312385" y="3407382"/>
                  <a:pt x="2306546" y="3397650"/>
                  <a:pt x="2300707" y="3387918"/>
                </a:cubicBezTo>
                <a:cubicBezTo>
                  <a:pt x="2241015" y="3289946"/>
                  <a:pt x="2187164" y="3188082"/>
                  <a:pt x="2120335" y="3095950"/>
                </a:cubicBezTo>
                <a:cubicBezTo>
                  <a:pt x="2002250" y="2933097"/>
                  <a:pt x="1843290" y="2879894"/>
                  <a:pt x="1649294" y="2934395"/>
                </a:cubicBezTo>
                <a:cubicBezTo>
                  <a:pt x="1481250" y="2981109"/>
                  <a:pt x="1353433" y="3084920"/>
                  <a:pt x="1277521" y="3241285"/>
                </a:cubicBezTo>
                <a:cubicBezTo>
                  <a:pt x="1234700" y="3328876"/>
                  <a:pt x="1162032" y="3382079"/>
                  <a:pt x="1099097" y="3446960"/>
                </a:cubicBezTo>
                <a:cubicBezTo>
                  <a:pt x="918077" y="3339905"/>
                  <a:pt x="818808" y="3150451"/>
                  <a:pt x="820754" y="3034961"/>
                </a:cubicBezTo>
                <a:cubicBezTo>
                  <a:pt x="870064" y="3099843"/>
                  <a:pt x="934297" y="3105682"/>
                  <a:pt x="1005018" y="3086867"/>
                </a:cubicBezTo>
                <a:cubicBezTo>
                  <a:pt x="1076388" y="3068051"/>
                  <a:pt x="1138675" y="3031717"/>
                  <a:pt x="1189282" y="2977216"/>
                </a:cubicBezTo>
                <a:cubicBezTo>
                  <a:pt x="1278170" y="2880543"/>
                  <a:pt x="1345647" y="2770244"/>
                  <a:pt x="1393660" y="2648266"/>
                </a:cubicBezTo>
                <a:cubicBezTo>
                  <a:pt x="1396255" y="2642427"/>
                  <a:pt x="1396904" y="2635939"/>
                  <a:pt x="1399499" y="2626206"/>
                </a:cubicBezTo>
                <a:cubicBezTo>
                  <a:pt x="1358624" y="2647617"/>
                  <a:pt x="1322290" y="2667082"/>
                  <a:pt x="1285956" y="2686546"/>
                </a:cubicBezTo>
                <a:cubicBezTo>
                  <a:pt x="1212640" y="2724826"/>
                  <a:pt x="1138026" y="2759863"/>
                  <a:pt x="1053680" y="2765053"/>
                </a:cubicBezTo>
                <a:cubicBezTo>
                  <a:pt x="960899" y="2770893"/>
                  <a:pt x="875903" y="2792952"/>
                  <a:pt x="811022" y="2870162"/>
                </a:cubicBezTo>
                <a:cubicBezTo>
                  <a:pt x="797397" y="2717689"/>
                  <a:pt x="704616" y="2621016"/>
                  <a:pt x="581340" y="2543158"/>
                </a:cubicBezTo>
                <a:cubicBezTo>
                  <a:pt x="662443" y="2516556"/>
                  <a:pt x="709806" y="2462704"/>
                  <a:pt x="735110" y="2390037"/>
                </a:cubicBezTo>
                <a:cubicBezTo>
                  <a:pt x="764956" y="2306339"/>
                  <a:pt x="774688" y="2219398"/>
                  <a:pt x="768849" y="2130510"/>
                </a:cubicBezTo>
                <a:cubicBezTo>
                  <a:pt x="768200" y="2124022"/>
                  <a:pt x="766253" y="2118182"/>
                  <a:pt x="764956" y="2109099"/>
                </a:cubicBezTo>
                <a:cubicBezTo>
                  <a:pt x="760414" y="2112992"/>
                  <a:pt x="757819" y="2114289"/>
                  <a:pt x="756521" y="2116885"/>
                </a:cubicBezTo>
                <a:cubicBezTo>
                  <a:pt x="699425" y="2204475"/>
                  <a:pt x="627406" y="2276494"/>
                  <a:pt x="537221" y="2330346"/>
                </a:cubicBezTo>
                <a:cubicBezTo>
                  <a:pt x="505429" y="2349161"/>
                  <a:pt x="487911" y="2380304"/>
                  <a:pt x="481422" y="2415341"/>
                </a:cubicBezTo>
                <a:cubicBezTo>
                  <a:pt x="477530" y="2436752"/>
                  <a:pt x="480774" y="2458811"/>
                  <a:pt x="480774" y="2482169"/>
                </a:cubicBezTo>
                <a:cubicBezTo>
                  <a:pt x="402916" y="2434805"/>
                  <a:pt x="325058" y="2384197"/>
                  <a:pt x="254336" y="2312179"/>
                </a:cubicBezTo>
                <a:cubicBezTo>
                  <a:pt x="302998" y="2314125"/>
                  <a:pt x="320516" y="2284928"/>
                  <a:pt x="338683" y="2253785"/>
                </a:cubicBezTo>
                <a:cubicBezTo>
                  <a:pt x="356201" y="2223291"/>
                  <a:pt x="350361" y="2190850"/>
                  <a:pt x="349713" y="2159706"/>
                </a:cubicBezTo>
                <a:cubicBezTo>
                  <a:pt x="349064" y="2112992"/>
                  <a:pt x="337385" y="2068872"/>
                  <a:pt x="315325" y="2020860"/>
                </a:cubicBezTo>
                <a:cubicBezTo>
                  <a:pt x="310135" y="2035782"/>
                  <a:pt x="306891" y="2044866"/>
                  <a:pt x="302998" y="2053949"/>
                </a:cubicBezTo>
                <a:cubicBezTo>
                  <a:pt x="288075" y="2086390"/>
                  <a:pt x="273801" y="2118831"/>
                  <a:pt x="256283" y="2149974"/>
                </a:cubicBezTo>
                <a:cubicBezTo>
                  <a:pt x="238116" y="2182415"/>
                  <a:pt x="216705" y="2213558"/>
                  <a:pt x="196592" y="2244702"/>
                </a:cubicBezTo>
                <a:cubicBezTo>
                  <a:pt x="158960" y="2198636"/>
                  <a:pt x="141442" y="2137647"/>
                  <a:pt x="121978" y="2077956"/>
                </a:cubicBezTo>
                <a:cubicBezTo>
                  <a:pt x="123275" y="2175278"/>
                  <a:pt x="175181" y="2251839"/>
                  <a:pt x="230330" y="2330346"/>
                </a:cubicBezTo>
                <a:cubicBezTo>
                  <a:pt x="150526" y="2350459"/>
                  <a:pt x="75263" y="2369923"/>
                  <a:pt x="0" y="2388739"/>
                </a:cubicBezTo>
                <a:cubicBezTo>
                  <a:pt x="39578" y="2418585"/>
                  <a:pt x="84995" y="2443889"/>
                  <a:pt x="136252" y="2457514"/>
                </a:cubicBezTo>
                <a:cubicBezTo>
                  <a:pt x="171937" y="2467246"/>
                  <a:pt x="206973" y="2467895"/>
                  <a:pt x="242009" y="2454918"/>
                </a:cubicBezTo>
                <a:cubicBezTo>
                  <a:pt x="269908" y="2444537"/>
                  <a:pt x="287426" y="2424424"/>
                  <a:pt x="290021" y="2395876"/>
                </a:cubicBezTo>
                <a:cubicBezTo>
                  <a:pt x="382802" y="2460109"/>
                  <a:pt x="472988" y="2523044"/>
                  <a:pt x="559929" y="2583384"/>
                </a:cubicBezTo>
                <a:cubicBezTo>
                  <a:pt x="527489" y="2598956"/>
                  <a:pt x="490506" y="2609337"/>
                  <a:pt x="463256" y="2632046"/>
                </a:cubicBezTo>
                <a:cubicBezTo>
                  <a:pt x="392535" y="2691088"/>
                  <a:pt x="312081" y="2727422"/>
                  <a:pt x="225140" y="2752077"/>
                </a:cubicBezTo>
                <a:cubicBezTo>
                  <a:pt x="216056" y="2754672"/>
                  <a:pt x="207622" y="2758565"/>
                  <a:pt x="193348" y="2763756"/>
                </a:cubicBezTo>
                <a:cubicBezTo>
                  <a:pt x="290670" y="2805280"/>
                  <a:pt x="384749" y="2829286"/>
                  <a:pt x="484018" y="2826042"/>
                </a:cubicBezTo>
                <a:cubicBezTo>
                  <a:pt x="529435" y="2824744"/>
                  <a:pt x="572257" y="2812417"/>
                  <a:pt x="611186" y="2787113"/>
                </a:cubicBezTo>
                <a:cubicBezTo>
                  <a:pt x="646871" y="2763756"/>
                  <a:pt x="670228" y="2732612"/>
                  <a:pt x="671526" y="2688493"/>
                </a:cubicBezTo>
                <a:cubicBezTo>
                  <a:pt x="671526" y="2684600"/>
                  <a:pt x="672824" y="2681356"/>
                  <a:pt x="674770" y="2673570"/>
                </a:cubicBezTo>
                <a:cubicBezTo>
                  <a:pt x="716943" y="2724826"/>
                  <a:pt x="751331" y="2776732"/>
                  <a:pt x="758468" y="2838370"/>
                </a:cubicBezTo>
                <a:cubicBezTo>
                  <a:pt x="768849" y="2922716"/>
                  <a:pt x="770146" y="3008360"/>
                  <a:pt x="775986" y="3099194"/>
                </a:cubicBezTo>
                <a:cubicBezTo>
                  <a:pt x="702669" y="3045342"/>
                  <a:pt x="626109" y="3038854"/>
                  <a:pt x="549548" y="3066753"/>
                </a:cubicBezTo>
                <a:cubicBezTo>
                  <a:pt x="431464" y="3108926"/>
                  <a:pt x="310784" y="3110224"/>
                  <a:pt x="188806" y="3097896"/>
                </a:cubicBezTo>
                <a:cubicBezTo>
                  <a:pt x="168044" y="3095950"/>
                  <a:pt x="147282" y="3094652"/>
                  <a:pt x="120680" y="3092706"/>
                </a:cubicBezTo>
                <a:cubicBezTo>
                  <a:pt x="128466" y="3101789"/>
                  <a:pt x="131710" y="3105682"/>
                  <a:pt x="135603" y="3109575"/>
                </a:cubicBezTo>
                <a:cubicBezTo>
                  <a:pt x="223193" y="3197166"/>
                  <a:pt x="321813" y="3267887"/>
                  <a:pt x="434059" y="3321738"/>
                </a:cubicBezTo>
                <a:cubicBezTo>
                  <a:pt x="506726" y="3356775"/>
                  <a:pt x="581989" y="3369102"/>
                  <a:pt x="661145" y="3358721"/>
                </a:cubicBezTo>
                <a:cubicBezTo>
                  <a:pt x="735759" y="3348989"/>
                  <a:pt x="795450" y="3319792"/>
                  <a:pt x="814915" y="3239339"/>
                </a:cubicBezTo>
                <a:cubicBezTo>
                  <a:pt x="814915" y="3238690"/>
                  <a:pt x="817510" y="3238041"/>
                  <a:pt x="822052" y="3236743"/>
                </a:cubicBezTo>
                <a:cubicBezTo>
                  <a:pt x="868118" y="3345745"/>
                  <a:pt x="949869" y="3426198"/>
                  <a:pt x="1043298" y="3498217"/>
                </a:cubicBezTo>
                <a:cubicBezTo>
                  <a:pt x="995935" y="3546878"/>
                  <a:pt x="938839" y="3581266"/>
                  <a:pt x="901856" y="3637064"/>
                </a:cubicBezTo>
                <a:cubicBezTo>
                  <a:pt x="923267" y="3640308"/>
                  <a:pt x="942083" y="3640957"/>
                  <a:pt x="959601" y="3637064"/>
                </a:cubicBezTo>
                <a:cubicBezTo>
                  <a:pt x="1010857" y="3624736"/>
                  <a:pt x="1062114" y="3611760"/>
                  <a:pt x="1112722" y="3596837"/>
                </a:cubicBezTo>
                <a:cubicBezTo>
                  <a:pt x="1129591" y="3592295"/>
                  <a:pt x="1141270" y="3593593"/>
                  <a:pt x="1152949" y="3607218"/>
                </a:cubicBezTo>
                <a:cubicBezTo>
                  <a:pt x="1239241" y="3709731"/>
                  <a:pt x="1284010" y="3825869"/>
                  <a:pt x="1255462" y="3960175"/>
                </a:cubicBezTo>
                <a:cubicBezTo>
                  <a:pt x="1243134" y="4018568"/>
                  <a:pt x="1215884" y="4074367"/>
                  <a:pt x="1193824" y="4130814"/>
                </a:cubicBezTo>
                <a:cubicBezTo>
                  <a:pt x="1180199" y="4165201"/>
                  <a:pt x="1188634" y="4187261"/>
                  <a:pt x="1224318" y="4189856"/>
                </a:cubicBezTo>
                <a:cubicBezTo>
                  <a:pt x="1255462" y="4191803"/>
                  <a:pt x="1287903" y="4186612"/>
                  <a:pt x="1318397" y="4178178"/>
                </a:cubicBezTo>
                <a:cubicBezTo>
                  <a:pt x="1346296" y="4170392"/>
                  <a:pt x="1361219" y="4147034"/>
                  <a:pt x="1361868" y="4116540"/>
                </a:cubicBezTo>
                <a:cubicBezTo>
                  <a:pt x="1362517" y="4078908"/>
                  <a:pt x="1363165" y="4041277"/>
                  <a:pt x="1363814" y="4003646"/>
                </a:cubicBezTo>
                <a:cubicBezTo>
                  <a:pt x="1365761" y="3845983"/>
                  <a:pt x="1322290" y="3703243"/>
                  <a:pt x="1228211" y="3576724"/>
                </a:cubicBezTo>
                <a:cubicBezTo>
                  <a:pt x="1225616" y="3573480"/>
                  <a:pt x="1224318" y="3569587"/>
                  <a:pt x="1221074" y="3563747"/>
                </a:cubicBezTo>
                <a:cubicBezTo>
                  <a:pt x="1245729" y="3555313"/>
                  <a:pt x="1268438" y="3548825"/>
                  <a:pt x="1290498" y="3539741"/>
                </a:cubicBezTo>
                <a:cubicBezTo>
                  <a:pt x="1307367" y="3533253"/>
                  <a:pt x="1320992" y="3533902"/>
                  <a:pt x="1334617" y="3546229"/>
                </a:cubicBezTo>
                <a:cubicBezTo>
                  <a:pt x="1380035" y="3585158"/>
                  <a:pt x="1428047" y="3621492"/>
                  <a:pt x="1471518" y="3663016"/>
                </a:cubicBezTo>
                <a:cubicBezTo>
                  <a:pt x="1547429" y="3735684"/>
                  <a:pt x="1595442" y="3823923"/>
                  <a:pt x="1605823" y="3930978"/>
                </a:cubicBezTo>
                <a:cubicBezTo>
                  <a:pt x="1611014" y="3983532"/>
                  <a:pt x="1620097" y="4035438"/>
                  <a:pt x="1625288" y="4087992"/>
                </a:cubicBezTo>
                <a:cubicBezTo>
                  <a:pt x="1649943" y="4330001"/>
                  <a:pt x="1754402" y="4532432"/>
                  <a:pt x="1930232" y="4699178"/>
                </a:cubicBezTo>
                <a:cubicBezTo>
                  <a:pt x="2017173" y="4781578"/>
                  <a:pt x="2113847" y="4850352"/>
                  <a:pt x="2213765" y="4915883"/>
                </a:cubicBezTo>
                <a:cubicBezTo>
                  <a:pt x="2412952" y="5047593"/>
                  <a:pt x="2630306" y="5133886"/>
                  <a:pt x="2865827" y="5173463"/>
                </a:cubicBezTo>
                <a:cubicBezTo>
                  <a:pt x="2949524" y="5187738"/>
                  <a:pt x="3034519" y="5196821"/>
                  <a:pt x="3116919" y="5218232"/>
                </a:cubicBezTo>
                <a:cubicBezTo>
                  <a:pt x="3349195" y="5277923"/>
                  <a:pt x="3519835" y="5421312"/>
                  <a:pt x="3646354" y="5621797"/>
                </a:cubicBezTo>
                <a:cubicBezTo>
                  <a:pt x="3801421" y="5867049"/>
                  <a:pt x="3910422" y="6131118"/>
                  <a:pt x="3975304" y="6414002"/>
                </a:cubicBezTo>
                <a:cubicBezTo>
                  <a:pt x="4003852" y="6537926"/>
                  <a:pt x="4031751" y="6661850"/>
                  <a:pt x="4061597" y="6785126"/>
                </a:cubicBezTo>
                <a:cubicBezTo>
                  <a:pt x="4075871" y="6843519"/>
                  <a:pt x="4117395" y="6870121"/>
                  <a:pt x="4167354" y="6849359"/>
                </a:cubicBezTo>
                <a:cubicBezTo>
                  <a:pt x="4167354" y="6849359"/>
                  <a:pt x="4273111" y="6833138"/>
                  <a:pt x="4356809" y="6777340"/>
                </a:cubicBezTo>
                <a:cubicBezTo>
                  <a:pt x="4452185" y="6713756"/>
                  <a:pt x="4451536" y="6608648"/>
                  <a:pt x="4505388" y="6573611"/>
                </a:cubicBezTo>
                <a:cubicBezTo>
                  <a:pt x="4578704" y="6523004"/>
                  <a:pt x="4770105" y="6493158"/>
                  <a:pt x="4840178" y="6430223"/>
                </a:cubicBezTo>
                <a:close/>
              </a:path>
            </a:pathLst>
          </a:custGeom>
          <a:solidFill>
            <a:schemeClr val="bg1"/>
          </a:solidFill>
          <a:ln w="647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7896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635AB04-260B-49CB-B0DA-AE047BDA6E2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xmlns="" id="{422BA530-7016-4492-A957-0A1519556D7C}"/>
              </a:ext>
            </a:extLst>
          </p:cNvPr>
          <p:cNvSpPr/>
          <p:nvPr/>
        </p:nvSpPr>
        <p:spPr>
          <a:xfrm>
            <a:off x="4093316" y="3485579"/>
            <a:ext cx="828000" cy="8280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xmlns="" id="{6CC14934-D513-415A-8DC4-CE38E57D500D}"/>
              </a:ext>
            </a:extLst>
          </p:cNvPr>
          <p:cNvSpPr/>
          <p:nvPr/>
        </p:nvSpPr>
        <p:spPr>
          <a:xfrm>
            <a:off x="5729665" y="3485579"/>
            <a:ext cx="828000" cy="828000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xmlns="" id="{2FBE3483-DD6B-48D3-9182-CFCDAD07D607}"/>
              </a:ext>
            </a:extLst>
          </p:cNvPr>
          <p:cNvSpPr/>
          <p:nvPr/>
        </p:nvSpPr>
        <p:spPr>
          <a:xfrm>
            <a:off x="7366014" y="3485579"/>
            <a:ext cx="828000" cy="828000"/>
          </a:xfrm>
          <a:prstGeom prst="ellipse">
            <a:avLst/>
          </a:prstGeom>
          <a:solidFill>
            <a:schemeClr val="accent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xmlns="" id="{EF8DAA93-818B-4CB2-82ED-812BE486D26A}"/>
              </a:ext>
            </a:extLst>
          </p:cNvPr>
          <p:cNvSpPr/>
          <p:nvPr/>
        </p:nvSpPr>
        <p:spPr>
          <a:xfrm>
            <a:off x="9002363" y="3485579"/>
            <a:ext cx="828000" cy="828000"/>
          </a:xfrm>
          <a:prstGeom prst="ellipse">
            <a:avLst/>
          </a:prstGeom>
          <a:solidFill>
            <a:schemeClr val="accent4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xmlns="" id="{AFF55ABD-40B2-4A8D-B9B6-6A1ECA3E99E9}"/>
              </a:ext>
            </a:extLst>
          </p:cNvPr>
          <p:cNvSpPr/>
          <p:nvPr/>
        </p:nvSpPr>
        <p:spPr>
          <a:xfrm>
            <a:off x="10638711" y="3485579"/>
            <a:ext cx="828000" cy="828000"/>
          </a:xfrm>
          <a:prstGeom prst="ellipse">
            <a:avLst/>
          </a:prstGeom>
          <a:solidFill>
            <a:schemeClr val="accent5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rgbClr val="262626"/>
              </a:solidFill>
              <a:cs typeface="Arial" pitchFamily="34" charset="0"/>
            </a:endParaRPr>
          </a:p>
        </p:txBody>
      </p:sp>
      <p:grpSp>
        <p:nvGrpSpPr>
          <p:cNvPr id="9" name="Group 35">
            <a:extLst>
              <a:ext uri="{FF2B5EF4-FFF2-40B4-BE49-F238E27FC236}">
                <a16:creationId xmlns:a16="http://schemas.microsoft.com/office/drawing/2014/main" xmlns="" id="{A0666FEC-F46A-472C-9530-B48478A14B19}"/>
              </a:ext>
            </a:extLst>
          </p:cNvPr>
          <p:cNvGrpSpPr/>
          <p:nvPr/>
        </p:nvGrpSpPr>
        <p:grpSpPr>
          <a:xfrm>
            <a:off x="3956776" y="4736327"/>
            <a:ext cx="7587524" cy="1362660"/>
            <a:chOff x="356293" y="3271893"/>
            <a:chExt cx="2645972" cy="1362660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28A72E66-15FA-4288-A5FA-1B3C4A7DDF6B}"/>
                </a:ext>
              </a:extLst>
            </p:cNvPr>
            <p:cNvSpPr txBox="1"/>
            <p:nvPr/>
          </p:nvSpPr>
          <p:spPr>
            <a:xfrm>
              <a:off x="356293" y="3271893"/>
              <a:ext cx="26459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Simply Impress Your Audience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834A390B-DC4A-4324-91ED-27557DAB37B7}"/>
                </a:ext>
              </a:extLst>
            </p:cNvPr>
            <p:cNvSpPr txBox="1"/>
            <p:nvPr/>
          </p:nvSpPr>
          <p:spPr>
            <a:xfrm>
              <a:off x="356293" y="3618890"/>
              <a:ext cx="264597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cs typeface="Arial" pitchFamily="34" charset="0"/>
                </a:rPr>
                <a:t>Get a modern PowerPoint  Presentation that is beautifully designed. I hope and I believe that this Template will your Time, Money and Reputation. Easy to change colors, photos.</a:t>
              </a:r>
              <a:r>
                <a:rPr lang="ko-KR" altLang="en-US" sz="1200" dirty="0">
                  <a:cs typeface="Arial" pitchFamily="34" charset="0"/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cs typeface="Arial" pitchFamily="34" charset="0"/>
                </a:rPr>
                <a:t>I hope and I believe that this Template will your Time, Money and Reputation. 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2" name="Group 35">
            <a:extLst>
              <a:ext uri="{FF2B5EF4-FFF2-40B4-BE49-F238E27FC236}">
                <a16:creationId xmlns:a16="http://schemas.microsoft.com/office/drawing/2014/main" xmlns="" id="{CD8BEEAC-9604-4CC3-805F-C1C69EDD719E}"/>
              </a:ext>
            </a:extLst>
          </p:cNvPr>
          <p:cNvGrpSpPr/>
          <p:nvPr/>
        </p:nvGrpSpPr>
        <p:grpSpPr>
          <a:xfrm>
            <a:off x="3956776" y="1695456"/>
            <a:ext cx="7587524" cy="1397496"/>
            <a:chOff x="356293" y="3271893"/>
            <a:chExt cx="2645972" cy="1397496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C03C988A-CB8E-4A91-8D87-C819E64FD3E3}"/>
                </a:ext>
              </a:extLst>
            </p:cNvPr>
            <p:cNvSpPr txBox="1"/>
            <p:nvPr/>
          </p:nvSpPr>
          <p:spPr>
            <a:xfrm>
              <a:off x="356293" y="3271893"/>
              <a:ext cx="26459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000" b="1" dirty="0">
                  <a:solidFill>
                    <a:schemeClr val="accent1"/>
                  </a:solidFill>
                  <a:cs typeface="Arial" pitchFamily="34" charset="0"/>
                </a:rPr>
                <a:t>Simply Impress Your Audience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3987A47E-5864-4657-9C66-4DE7B8AA539B}"/>
                </a:ext>
              </a:extLst>
            </p:cNvPr>
            <p:cNvSpPr txBox="1"/>
            <p:nvPr/>
          </p:nvSpPr>
          <p:spPr>
            <a:xfrm>
              <a:off x="356293" y="3653726"/>
              <a:ext cx="264597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cs typeface="Arial" pitchFamily="34" charset="0"/>
                </a:rPr>
                <a:t>Get a modern PowerPoint  Presentation that is beautifully designed. I hope and I believe that this Template will your Time, Money and Reputation. Easy to change colors, photos.</a:t>
              </a:r>
              <a:r>
                <a:rPr lang="ko-KR" altLang="en-US" sz="1200" dirty="0">
                  <a:cs typeface="Arial" pitchFamily="34" charset="0"/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cs typeface="Arial" pitchFamily="34" charset="0"/>
                </a:rPr>
                <a:t>I hope and I believe that this Template will your Time, Money and Reputation. 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5" name="Oval 21">
            <a:extLst>
              <a:ext uri="{FF2B5EF4-FFF2-40B4-BE49-F238E27FC236}">
                <a16:creationId xmlns:a16="http://schemas.microsoft.com/office/drawing/2014/main" xmlns="" id="{DB0524D0-A8E6-4F90-B99E-66EC0CA5A0BF}"/>
              </a:ext>
            </a:extLst>
          </p:cNvPr>
          <p:cNvSpPr>
            <a:spLocks noChangeAspect="1"/>
          </p:cNvSpPr>
          <p:nvPr/>
        </p:nvSpPr>
        <p:spPr>
          <a:xfrm>
            <a:off x="5967244" y="3728656"/>
            <a:ext cx="334893" cy="337690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6" name="Rounded Rectangle 27">
            <a:extLst>
              <a:ext uri="{FF2B5EF4-FFF2-40B4-BE49-F238E27FC236}">
                <a16:creationId xmlns:a16="http://schemas.microsoft.com/office/drawing/2014/main" xmlns="" id="{C51897D1-01A0-4B90-9765-DC949F76A7AC}"/>
              </a:ext>
            </a:extLst>
          </p:cNvPr>
          <p:cNvSpPr/>
          <p:nvPr/>
        </p:nvSpPr>
        <p:spPr>
          <a:xfrm>
            <a:off x="7598089" y="3743000"/>
            <a:ext cx="350627" cy="26932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7" name="Rounded Rectangle 7">
            <a:extLst>
              <a:ext uri="{FF2B5EF4-FFF2-40B4-BE49-F238E27FC236}">
                <a16:creationId xmlns:a16="http://schemas.microsoft.com/office/drawing/2014/main" xmlns="" id="{A7612F98-E5C0-4F26-A224-7D4F0A1CF965}"/>
              </a:ext>
            </a:extLst>
          </p:cNvPr>
          <p:cNvSpPr/>
          <p:nvPr/>
        </p:nvSpPr>
        <p:spPr>
          <a:xfrm>
            <a:off x="4376650" y="3716576"/>
            <a:ext cx="356478" cy="307637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8" name="Rectangle 16">
            <a:extLst>
              <a:ext uri="{FF2B5EF4-FFF2-40B4-BE49-F238E27FC236}">
                <a16:creationId xmlns:a16="http://schemas.microsoft.com/office/drawing/2014/main" xmlns="" id="{E1BCB92B-8E75-4C58-A576-8DD2CE696F25}"/>
              </a:ext>
            </a:extLst>
          </p:cNvPr>
          <p:cNvSpPr/>
          <p:nvPr/>
        </p:nvSpPr>
        <p:spPr>
          <a:xfrm rot="2700000">
            <a:off x="10932909" y="3672735"/>
            <a:ext cx="250429" cy="44897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9" name="Rectangle 9">
            <a:extLst>
              <a:ext uri="{FF2B5EF4-FFF2-40B4-BE49-F238E27FC236}">
                <a16:creationId xmlns:a16="http://schemas.microsoft.com/office/drawing/2014/main" xmlns="" id="{A1A6AC56-5E0C-4204-9C7C-618E14BAE390}"/>
              </a:ext>
            </a:extLst>
          </p:cNvPr>
          <p:cNvSpPr/>
          <p:nvPr/>
        </p:nvSpPr>
        <p:spPr>
          <a:xfrm>
            <a:off x="9247191" y="3738485"/>
            <a:ext cx="339147" cy="317472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xmlns="" id="{7B2414A2-9B78-44BD-A042-3B94A12C03F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089935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E2A017A4-C58F-4034-B306-9142ED3A2950}"/>
              </a:ext>
            </a:extLst>
          </p:cNvPr>
          <p:cNvGrpSpPr/>
          <p:nvPr/>
        </p:nvGrpSpPr>
        <p:grpSpPr>
          <a:xfrm>
            <a:off x="3076194" y="2381751"/>
            <a:ext cx="6058282" cy="3465572"/>
            <a:chOff x="2455307" y="2026580"/>
            <a:chExt cx="7300055" cy="4175914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xmlns="" id="{88E2719A-2F27-4AAC-9C1C-1A9A98D359F8}"/>
                </a:ext>
              </a:extLst>
            </p:cNvPr>
            <p:cNvGrpSpPr/>
            <p:nvPr/>
          </p:nvGrpSpPr>
          <p:grpSpPr>
            <a:xfrm>
              <a:off x="4558287" y="3072362"/>
              <a:ext cx="3094095" cy="3092507"/>
              <a:chOff x="4574848" y="1897856"/>
              <a:chExt cx="3028217" cy="3026664"/>
            </a:xfrm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xmlns="" id="{5DB362EF-215C-4C30-B907-F0EAAF4FDEF7}"/>
                  </a:ext>
                </a:extLst>
              </p:cNvPr>
              <p:cNvSpPr/>
              <p:nvPr/>
            </p:nvSpPr>
            <p:spPr>
              <a:xfrm>
                <a:off x="4575624" y="1897856"/>
                <a:ext cx="3026664" cy="3026664"/>
              </a:xfrm>
              <a:custGeom>
                <a:avLst/>
                <a:gdLst>
                  <a:gd name="connsiteX0" fmla="*/ 3057049 w 3057525"/>
                  <a:gd name="connsiteY0" fmla="*/ 1532096 h 3057525"/>
                  <a:gd name="connsiteX1" fmla="*/ 1532096 w 3057525"/>
                  <a:gd name="connsiteY1" fmla="*/ 3057049 h 3057525"/>
                  <a:gd name="connsiteX2" fmla="*/ 7144 w 3057525"/>
                  <a:gd name="connsiteY2" fmla="*/ 1532096 h 3057525"/>
                  <a:gd name="connsiteX3" fmla="*/ 1532096 w 3057525"/>
                  <a:gd name="connsiteY3" fmla="*/ 7144 h 3057525"/>
                  <a:gd name="connsiteX4" fmla="*/ 3057049 w 3057525"/>
                  <a:gd name="connsiteY4" fmla="*/ 1532096 h 3057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57525" h="3057525">
                    <a:moveTo>
                      <a:pt x="3057049" y="1532096"/>
                    </a:moveTo>
                    <a:cubicBezTo>
                      <a:pt x="3057049" y="2374304"/>
                      <a:pt x="2374304" y="3057049"/>
                      <a:pt x="1532096" y="3057049"/>
                    </a:cubicBezTo>
                    <a:cubicBezTo>
                      <a:pt x="689888" y="3057049"/>
                      <a:pt x="7144" y="2374304"/>
                      <a:pt x="7144" y="1532096"/>
                    </a:cubicBezTo>
                    <a:cubicBezTo>
                      <a:pt x="7144" y="689888"/>
                      <a:pt x="689888" y="7144"/>
                      <a:pt x="1532096" y="7144"/>
                    </a:cubicBezTo>
                    <a:cubicBezTo>
                      <a:pt x="2374304" y="7144"/>
                      <a:pt x="3057049" y="689888"/>
                      <a:pt x="3057049" y="153209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xmlns="" id="{E7723F71-26A3-415B-941D-B3784D639BE5}"/>
                  </a:ext>
                </a:extLst>
              </p:cNvPr>
              <p:cNvSpPr/>
              <p:nvPr/>
            </p:nvSpPr>
            <p:spPr>
              <a:xfrm>
                <a:off x="4574848" y="1907000"/>
                <a:ext cx="3028217" cy="2962327"/>
              </a:xfrm>
              <a:custGeom>
                <a:avLst/>
                <a:gdLst>
                  <a:gd name="connsiteX0" fmla="*/ 2863236 w 3028217"/>
                  <a:gd name="connsiteY0" fmla="*/ 2049564 h 2962327"/>
                  <a:gd name="connsiteX1" fmla="*/ 2844662 w 3028217"/>
                  <a:gd name="connsiteY1" fmla="*/ 2065518 h 2962327"/>
                  <a:gd name="connsiteX2" fmla="*/ 2847519 w 3028217"/>
                  <a:gd name="connsiteY2" fmla="*/ 2116953 h 2962327"/>
                  <a:gd name="connsiteX3" fmla="*/ 2887525 w 3028217"/>
                  <a:gd name="connsiteY3" fmla="*/ 2084568 h 2962327"/>
                  <a:gd name="connsiteX4" fmla="*/ 2890382 w 3028217"/>
                  <a:gd name="connsiteY4" fmla="*/ 2078853 h 2962327"/>
                  <a:gd name="connsiteX5" fmla="*/ 2890382 w 3028217"/>
                  <a:gd name="connsiteY5" fmla="*/ 2057898 h 2962327"/>
                  <a:gd name="connsiteX6" fmla="*/ 2863236 w 3028217"/>
                  <a:gd name="connsiteY6" fmla="*/ 2049564 h 2962327"/>
                  <a:gd name="connsiteX7" fmla="*/ 2453184 w 3028217"/>
                  <a:gd name="connsiteY7" fmla="*/ 1703568 h 2962327"/>
                  <a:gd name="connsiteX8" fmla="*/ 2444611 w 3028217"/>
                  <a:gd name="connsiteY8" fmla="*/ 1714046 h 2962327"/>
                  <a:gd name="connsiteX9" fmla="*/ 2467471 w 3028217"/>
                  <a:gd name="connsiteY9" fmla="*/ 1740716 h 2962327"/>
                  <a:gd name="connsiteX10" fmla="*/ 2482711 w 3028217"/>
                  <a:gd name="connsiteY10" fmla="*/ 1728333 h 2962327"/>
                  <a:gd name="connsiteX11" fmla="*/ 2453184 w 3028217"/>
                  <a:gd name="connsiteY11" fmla="*/ 1703568 h 2962327"/>
                  <a:gd name="connsiteX12" fmla="*/ 802501 w 3028217"/>
                  <a:gd name="connsiteY12" fmla="*/ 1583553 h 2962327"/>
                  <a:gd name="connsiteX13" fmla="*/ 812026 w 3028217"/>
                  <a:gd name="connsiteY13" fmla="*/ 1589268 h 2962327"/>
                  <a:gd name="connsiteX14" fmla="*/ 802501 w 3028217"/>
                  <a:gd name="connsiteY14" fmla="*/ 1599745 h 2962327"/>
                  <a:gd name="connsiteX15" fmla="*/ 792024 w 3028217"/>
                  <a:gd name="connsiteY15" fmla="*/ 1594030 h 2962327"/>
                  <a:gd name="connsiteX16" fmla="*/ 802501 w 3028217"/>
                  <a:gd name="connsiteY16" fmla="*/ 1583553 h 2962327"/>
                  <a:gd name="connsiteX17" fmla="*/ 573901 w 3028217"/>
                  <a:gd name="connsiteY17" fmla="*/ 1577838 h 2962327"/>
                  <a:gd name="connsiteX18" fmla="*/ 592951 w 3028217"/>
                  <a:gd name="connsiteY18" fmla="*/ 1589268 h 2962327"/>
                  <a:gd name="connsiteX19" fmla="*/ 584379 w 3028217"/>
                  <a:gd name="connsiteY19" fmla="*/ 1596888 h 2962327"/>
                  <a:gd name="connsiteX20" fmla="*/ 565329 w 3028217"/>
                  <a:gd name="connsiteY20" fmla="*/ 1587363 h 2962327"/>
                  <a:gd name="connsiteX21" fmla="*/ 573901 w 3028217"/>
                  <a:gd name="connsiteY21" fmla="*/ 1577838 h 2962327"/>
                  <a:gd name="connsiteX22" fmla="*/ 698678 w 3028217"/>
                  <a:gd name="connsiteY22" fmla="*/ 1550216 h 2962327"/>
                  <a:gd name="connsiteX23" fmla="*/ 763448 w 3028217"/>
                  <a:gd name="connsiteY23" fmla="*/ 1592126 h 2962327"/>
                  <a:gd name="connsiteX24" fmla="*/ 678676 w 3028217"/>
                  <a:gd name="connsiteY24" fmla="*/ 1592126 h 2962327"/>
                  <a:gd name="connsiteX25" fmla="*/ 698678 w 3028217"/>
                  <a:gd name="connsiteY25" fmla="*/ 1550216 h 2962327"/>
                  <a:gd name="connsiteX26" fmla="*/ 492939 w 3028217"/>
                  <a:gd name="connsiteY26" fmla="*/ 1460681 h 2962327"/>
                  <a:gd name="connsiteX27" fmla="*/ 562471 w 3028217"/>
                  <a:gd name="connsiteY27" fmla="*/ 1479731 h 2962327"/>
                  <a:gd name="connsiteX28" fmla="*/ 646291 w 3028217"/>
                  <a:gd name="connsiteY28" fmla="*/ 1537833 h 2962327"/>
                  <a:gd name="connsiteX29" fmla="*/ 577711 w 3028217"/>
                  <a:gd name="connsiteY29" fmla="*/ 1525451 h 2962327"/>
                  <a:gd name="connsiteX30" fmla="*/ 527229 w 3028217"/>
                  <a:gd name="connsiteY30" fmla="*/ 1487351 h 2962327"/>
                  <a:gd name="connsiteX31" fmla="*/ 525032 w 3028217"/>
                  <a:gd name="connsiteY31" fmla="*/ 1486533 h 2962327"/>
                  <a:gd name="connsiteX32" fmla="*/ 527229 w 3028217"/>
                  <a:gd name="connsiteY32" fmla="*/ 1488303 h 2962327"/>
                  <a:gd name="connsiteX33" fmla="*/ 451029 w 3028217"/>
                  <a:gd name="connsiteY33" fmla="*/ 1494971 h 2962327"/>
                  <a:gd name="connsiteX34" fmla="*/ 492939 w 3028217"/>
                  <a:gd name="connsiteY34" fmla="*/ 1460681 h 2962327"/>
                  <a:gd name="connsiteX35" fmla="*/ 592475 w 3028217"/>
                  <a:gd name="connsiteY35" fmla="*/ 1413889 h 2962327"/>
                  <a:gd name="connsiteX36" fmla="*/ 596761 w 3028217"/>
                  <a:gd name="connsiteY36" fmla="*/ 1414961 h 2962327"/>
                  <a:gd name="connsiteX37" fmla="*/ 595809 w 3028217"/>
                  <a:gd name="connsiteY37" fmla="*/ 1447346 h 2962327"/>
                  <a:gd name="connsiteX38" fmla="*/ 588189 w 3028217"/>
                  <a:gd name="connsiteY38" fmla="*/ 1414961 h 2962327"/>
                  <a:gd name="connsiteX39" fmla="*/ 592475 w 3028217"/>
                  <a:gd name="connsiteY39" fmla="*/ 1413889 h 2962327"/>
                  <a:gd name="connsiteX40" fmla="*/ 2633206 w 3028217"/>
                  <a:gd name="connsiteY40" fmla="*/ 1174931 h 2962327"/>
                  <a:gd name="connsiteX41" fmla="*/ 2673211 w 3028217"/>
                  <a:gd name="connsiteY41" fmla="*/ 1180646 h 2962327"/>
                  <a:gd name="connsiteX42" fmla="*/ 2633206 w 3028217"/>
                  <a:gd name="connsiteY42" fmla="*/ 1174931 h 2962327"/>
                  <a:gd name="connsiteX43" fmla="*/ 2477948 w 3028217"/>
                  <a:gd name="connsiteY43" fmla="*/ 1095873 h 2962327"/>
                  <a:gd name="connsiteX44" fmla="*/ 2484616 w 3028217"/>
                  <a:gd name="connsiteY44" fmla="*/ 1110160 h 2962327"/>
                  <a:gd name="connsiteX45" fmla="*/ 2464613 w 3028217"/>
                  <a:gd name="connsiteY45" fmla="*/ 1135878 h 2962327"/>
                  <a:gd name="connsiteX46" fmla="*/ 2444611 w 3028217"/>
                  <a:gd name="connsiteY46" fmla="*/ 1144450 h 2962327"/>
                  <a:gd name="connsiteX47" fmla="*/ 2415083 w 3028217"/>
                  <a:gd name="connsiteY47" fmla="*/ 1119685 h 2962327"/>
                  <a:gd name="connsiteX48" fmla="*/ 2446516 w 3028217"/>
                  <a:gd name="connsiteY48" fmla="*/ 1114923 h 2962327"/>
                  <a:gd name="connsiteX49" fmla="*/ 2477948 w 3028217"/>
                  <a:gd name="connsiteY49" fmla="*/ 1095873 h 2962327"/>
                  <a:gd name="connsiteX50" fmla="*/ 2344599 w 3028217"/>
                  <a:gd name="connsiteY50" fmla="*/ 1039676 h 2962327"/>
                  <a:gd name="connsiteX51" fmla="*/ 2355076 w 3028217"/>
                  <a:gd name="connsiteY51" fmla="*/ 1066346 h 2962327"/>
                  <a:gd name="connsiteX52" fmla="*/ 2341741 w 3028217"/>
                  <a:gd name="connsiteY52" fmla="*/ 1092063 h 2962327"/>
                  <a:gd name="connsiteX53" fmla="*/ 2328406 w 3028217"/>
                  <a:gd name="connsiteY53" fmla="*/ 1065393 h 2962327"/>
                  <a:gd name="connsiteX54" fmla="*/ 2344599 w 3028217"/>
                  <a:gd name="connsiteY54" fmla="*/ 1039676 h 2962327"/>
                  <a:gd name="connsiteX55" fmla="*/ 699631 w 3028217"/>
                  <a:gd name="connsiteY55" fmla="*/ 966334 h 2962327"/>
                  <a:gd name="connsiteX56" fmla="*/ 616764 w 3028217"/>
                  <a:gd name="connsiteY56" fmla="*/ 992051 h 2962327"/>
                  <a:gd name="connsiteX57" fmla="*/ 699631 w 3028217"/>
                  <a:gd name="connsiteY57" fmla="*/ 966334 h 2962327"/>
                  <a:gd name="connsiteX58" fmla="*/ 2786559 w 3028217"/>
                  <a:gd name="connsiteY58" fmla="*/ 938711 h 2962327"/>
                  <a:gd name="connsiteX59" fmla="*/ 2814181 w 3028217"/>
                  <a:gd name="connsiteY59" fmla="*/ 938711 h 2962327"/>
                  <a:gd name="connsiteX60" fmla="*/ 2814181 w 3028217"/>
                  <a:gd name="connsiteY60" fmla="*/ 945378 h 2962327"/>
                  <a:gd name="connsiteX61" fmla="*/ 2786559 w 3028217"/>
                  <a:gd name="connsiteY61" fmla="*/ 938711 h 2962327"/>
                  <a:gd name="connsiteX62" fmla="*/ 737731 w 3028217"/>
                  <a:gd name="connsiteY62" fmla="*/ 935019 h 2962327"/>
                  <a:gd name="connsiteX63" fmla="*/ 702489 w 3028217"/>
                  <a:gd name="connsiteY63" fmla="*/ 951093 h 2962327"/>
                  <a:gd name="connsiteX64" fmla="*/ 770116 w 3028217"/>
                  <a:gd name="connsiteY64" fmla="*/ 936805 h 2962327"/>
                  <a:gd name="connsiteX65" fmla="*/ 737731 w 3028217"/>
                  <a:gd name="connsiteY65" fmla="*/ 935019 h 2962327"/>
                  <a:gd name="connsiteX66" fmla="*/ 619383 w 3028217"/>
                  <a:gd name="connsiteY66" fmla="*/ 880251 h 2962327"/>
                  <a:gd name="connsiteX67" fmla="*/ 608191 w 3028217"/>
                  <a:gd name="connsiteY67" fmla="*/ 882513 h 2962327"/>
                  <a:gd name="connsiteX68" fmla="*/ 541516 w 3028217"/>
                  <a:gd name="connsiteY68" fmla="*/ 968238 h 2962327"/>
                  <a:gd name="connsiteX69" fmla="*/ 558661 w 3028217"/>
                  <a:gd name="connsiteY69" fmla="*/ 975858 h 2962327"/>
                  <a:gd name="connsiteX70" fmla="*/ 578664 w 3028217"/>
                  <a:gd name="connsiteY70" fmla="*/ 949188 h 2962327"/>
                  <a:gd name="connsiteX71" fmla="*/ 623431 w 3028217"/>
                  <a:gd name="connsiteY71" fmla="*/ 890133 h 2962327"/>
                  <a:gd name="connsiteX72" fmla="*/ 619383 w 3028217"/>
                  <a:gd name="connsiteY72" fmla="*/ 880251 h 2962327"/>
                  <a:gd name="connsiteX73" fmla="*/ 659626 w 3028217"/>
                  <a:gd name="connsiteY73" fmla="*/ 872036 h 2962327"/>
                  <a:gd name="connsiteX74" fmla="*/ 647244 w 3028217"/>
                  <a:gd name="connsiteY74" fmla="*/ 879656 h 2962327"/>
                  <a:gd name="connsiteX75" fmla="*/ 657721 w 3028217"/>
                  <a:gd name="connsiteY75" fmla="*/ 950141 h 2962327"/>
                  <a:gd name="connsiteX76" fmla="*/ 683439 w 3028217"/>
                  <a:gd name="connsiteY76" fmla="*/ 913946 h 2962327"/>
                  <a:gd name="connsiteX77" fmla="*/ 711061 w 3028217"/>
                  <a:gd name="connsiteY77" fmla="*/ 910136 h 2962327"/>
                  <a:gd name="connsiteX78" fmla="*/ 709156 w 3028217"/>
                  <a:gd name="connsiteY78" fmla="*/ 891086 h 2962327"/>
                  <a:gd name="connsiteX79" fmla="*/ 659626 w 3028217"/>
                  <a:gd name="connsiteY79" fmla="*/ 872036 h 2962327"/>
                  <a:gd name="connsiteX80" fmla="*/ 620410 w 3028217"/>
                  <a:gd name="connsiteY80" fmla="*/ 803828 h 2962327"/>
                  <a:gd name="connsiteX81" fmla="*/ 603429 w 3028217"/>
                  <a:gd name="connsiteY81" fmla="*/ 807266 h 2962327"/>
                  <a:gd name="connsiteX82" fmla="*/ 532944 w 3028217"/>
                  <a:gd name="connsiteY82" fmla="*/ 841556 h 2962327"/>
                  <a:gd name="connsiteX83" fmla="*/ 541516 w 3028217"/>
                  <a:gd name="connsiteY83" fmla="*/ 855843 h 2962327"/>
                  <a:gd name="connsiteX84" fmla="*/ 602476 w 3028217"/>
                  <a:gd name="connsiteY84" fmla="*/ 859653 h 2962327"/>
                  <a:gd name="connsiteX85" fmla="*/ 652959 w 3028217"/>
                  <a:gd name="connsiteY85" fmla="*/ 835841 h 2962327"/>
                  <a:gd name="connsiteX86" fmla="*/ 620410 w 3028217"/>
                  <a:gd name="connsiteY86" fmla="*/ 803828 h 2962327"/>
                  <a:gd name="connsiteX87" fmla="*/ 2051228 w 3028217"/>
                  <a:gd name="connsiteY87" fmla="*/ 690108 h 2962327"/>
                  <a:gd name="connsiteX88" fmla="*/ 2074088 w 3028217"/>
                  <a:gd name="connsiteY88" fmla="*/ 722493 h 2962327"/>
                  <a:gd name="connsiteX89" fmla="*/ 2021701 w 3028217"/>
                  <a:gd name="connsiteY89" fmla="*/ 782500 h 2962327"/>
                  <a:gd name="connsiteX90" fmla="*/ 2000746 w 3028217"/>
                  <a:gd name="connsiteY90" fmla="*/ 772023 h 2962327"/>
                  <a:gd name="connsiteX91" fmla="*/ 2036941 w 3028217"/>
                  <a:gd name="connsiteY91" fmla="*/ 698680 h 2962327"/>
                  <a:gd name="connsiteX92" fmla="*/ 2051228 w 3028217"/>
                  <a:gd name="connsiteY92" fmla="*/ 690108 h 2962327"/>
                  <a:gd name="connsiteX93" fmla="*/ 2111236 w 3028217"/>
                  <a:gd name="connsiteY93" fmla="*/ 608669 h 2962327"/>
                  <a:gd name="connsiteX94" fmla="*/ 2113141 w 3028217"/>
                  <a:gd name="connsiteY94" fmla="*/ 623433 h 2962327"/>
                  <a:gd name="connsiteX95" fmla="*/ 2111236 w 3028217"/>
                  <a:gd name="connsiteY95" fmla="*/ 626290 h 2962327"/>
                  <a:gd name="connsiteX96" fmla="*/ 2159814 w 3028217"/>
                  <a:gd name="connsiteY96" fmla="*/ 711063 h 2962327"/>
                  <a:gd name="connsiteX97" fmla="*/ 2199819 w 3028217"/>
                  <a:gd name="connsiteY97" fmla="*/ 758688 h 2962327"/>
                  <a:gd name="connsiteX98" fmla="*/ 2176959 w 3028217"/>
                  <a:gd name="connsiteY98" fmla="*/ 800598 h 2962327"/>
                  <a:gd name="connsiteX99" fmla="*/ 2092186 w 3028217"/>
                  <a:gd name="connsiteY99" fmla="*/ 814885 h 2962327"/>
                  <a:gd name="connsiteX100" fmla="*/ 2092186 w 3028217"/>
                  <a:gd name="connsiteY100" fmla="*/ 777738 h 2962327"/>
                  <a:gd name="connsiteX101" fmla="*/ 2111236 w 3028217"/>
                  <a:gd name="connsiteY101" fmla="*/ 740590 h 2962327"/>
                  <a:gd name="connsiteX102" fmla="*/ 2110284 w 3028217"/>
                  <a:gd name="connsiteY102" fmla="*/ 710110 h 2962327"/>
                  <a:gd name="connsiteX103" fmla="*/ 2076946 w 3028217"/>
                  <a:gd name="connsiteY103" fmla="*/ 669153 h 2962327"/>
                  <a:gd name="connsiteX104" fmla="*/ 2097901 w 3028217"/>
                  <a:gd name="connsiteY104" fmla="*/ 611050 h 2962327"/>
                  <a:gd name="connsiteX105" fmla="*/ 2111236 w 3028217"/>
                  <a:gd name="connsiteY105" fmla="*/ 608669 h 2962327"/>
                  <a:gd name="connsiteX106" fmla="*/ 927279 w 3028217"/>
                  <a:gd name="connsiteY106" fmla="*/ 479605 h 2962327"/>
                  <a:gd name="connsiteX107" fmla="*/ 933946 w 3028217"/>
                  <a:gd name="connsiteY107" fmla="*/ 486273 h 2962327"/>
                  <a:gd name="connsiteX108" fmla="*/ 929184 w 3028217"/>
                  <a:gd name="connsiteY108" fmla="*/ 493893 h 2962327"/>
                  <a:gd name="connsiteX109" fmla="*/ 919659 w 3028217"/>
                  <a:gd name="connsiteY109" fmla="*/ 488178 h 2962327"/>
                  <a:gd name="connsiteX110" fmla="*/ 927279 w 3028217"/>
                  <a:gd name="connsiteY110" fmla="*/ 479605 h 2962327"/>
                  <a:gd name="connsiteX111" fmla="*/ 1938089 w 3028217"/>
                  <a:gd name="connsiteY111" fmla="*/ 417931 h 2962327"/>
                  <a:gd name="connsiteX112" fmla="*/ 1959789 w 3028217"/>
                  <a:gd name="connsiteY112" fmla="*/ 441505 h 2962327"/>
                  <a:gd name="connsiteX113" fmla="*/ 1940739 w 3028217"/>
                  <a:gd name="connsiteY113" fmla="*/ 466270 h 2962327"/>
                  <a:gd name="connsiteX114" fmla="*/ 1842631 w 3028217"/>
                  <a:gd name="connsiteY114" fmla="*/ 480558 h 2962327"/>
                  <a:gd name="connsiteX115" fmla="*/ 1832154 w 3028217"/>
                  <a:gd name="connsiteY115" fmla="*/ 458650 h 2962327"/>
                  <a:gd name="connsiteX116" fmla="*/ 1833106 w 3028217"/>
                  <a:gd name="connsiteY116" fmla="*/ 431980 h 2962327"/>
                  <a:gd name="connsiteX117" fmla="*/ 1845489 w 3028217"/>
                  <a:gd name="connsiteY117" fmla="*/ 423408 h 2962327"/>
                  <a:gd name="connsiteX118" fmla="*/ 1857871 w 3028217"/>
                  <a:gd name="connsiteY118" fmla="*/ 432933 h 2962327"/>
                  <a:gd name="connsiteX119" fmla="*/ 1926451 w 3028217"/>
                  <a:gd name="connsiteY119" fmla="*/ 418645 h 2962327"/>
                  <a:gd name="connsiteX120" fmla="*/ 1938089 w 3028217"/>
                  <a:gd name="connsiteY120" fmla="*/ 417931 h 2962327"/>
                  <a:gd name="connsiteX121" fmla="*/ 904419 w 3028217"/>
                  <a:gd name="connsiteY121" fmla="*/ 389118 h 2962327"/>
                  <a:gd name="connsiteX122" fmla="*/ 938709 w 3028217"/>
                  <a:gd name="connsiteY122" fmla="*/ 433886 h 2962327"/>
                  <a:gd name="connsiteX123" fmla="*/ 942519 w 3028217"/>
                  <a:gd name="connsiteY123" fmla="*/ 446268 h 2962327"/>
                  <a:gd name="connsiteX124" fmla="*/ 931089 w 3028217"/>
                  <a:gd name="connsiteY124" fmla="*/ 449125 h 2962327"/>
                  <a:gd name="connsiteX125" fmla="*/ 878701 w 3028217"/>
                  <a:gd name="connsiteY125" fmla="*/ 449125 h 2962327"/>
                  <a:gd name="connsiteX126" fmla="*/ 856794 w 3028217"/>
                  <a:gd name="connsiteY126" fmla="*/ 443411 h 2962327"/>
                  <a:gd name="connsiteX127" fmla="*/ 867271 w 3028217"/>
                  <a:gd name="connsiteY127" fmla="*/ 412930 h 2962327"/>
                  <a:gd name="connsiteX128" fmla="*/ 904419 w 3028217"/>
                  <a:gd name="connsiteY128" fmla="*/ 389118 h 2962327"/>
                  <a:gd name="connsiteX129" fmla="*/ 1062534 w 3028217"/>
                  <a:gd name="connsiteY129" fmla="*/ 340541 h 2962327"/>
                  <a:gd name="connsiteX130" fmla="*/ 1083489 w 3028217"/>
                  <a:gd name="connsiteY130" fmla="*/ 353876 h 2962327"/>
                  <a:gd name="connsiteX131" fmla="*/ 1053961 w 3028217"/>
                  <a:gd name="connsiteY131" fmla="*/ 360543 h 2962327"/>
                  <a:gd name="connsiteX132" fmla="*/ 1062534 w 3028217"/>
                  <a:gd name="connsiteY132" fmla="*/ 340541 h 2962327"/>
                  <a:gd name="connsiteX133" fmla="*/ 2471113 w 3028217"/>
                  <a:gd name="connsiteY133" fmla="*/ 336025 h 2962327"/>
                  <a:gd name="connsiteX134" fmla="*/ 2521763 w 3028217"/>
                  <a:gd name="connsiteY134" fmla="*/ 370068 h 2962327"/>
                  <a:gd name="connsiteX135" fmla="*/ 2848471 w 3028217"/>
                  <a:gd name="connsiteY135" fmla="*/ 785358 h 2962327"/>
                  <a:gd name="connsiteX136" fmla="*/ 2920861 w 3028217"/>
                  <a:gd name="connsiteY136" fmla="*/ 940616 h 2962327"/>
                  <a:gd name="connsiteX137" fmla="*/ 2926576 w 3028217"/>
                  <a:gd name="connsiteY137" fmla="*/ 977763 h 2962327"/>
                  <a:gd name="connsiteX138" fmla="*/ 2847518 w 3028217"/>
                  <a:gd name="connsiteY138" fmla="*/ 938711 h 2962327"/>
                  <a:gd name="connsiteX139" fmla="*/ 2864663 w 3028217"/>
                  <a:gd name="connsiteY139" fmla="*/ 890133 h 2962327"/>
                  <a:gd name="connsiteX140" fmla="*/ 2810371 w 3028217"/>
                  <a:gd name="connsiteY140" fmla="*/ 908231 h 2962327"/>
                  <a:gd name="connsiteX141" fmla="*/ 2757031 w 3028217"/>
                  <a:gd name="connsiteY141" fmla="*/ 904421 h 2962327"/>
                  <a:gd name="connsiteX142" fmla="*/ 2728456 w 3028217"/>
                  <a:gd name="connsiteY142" fmla="*/ 916803 h 2962327"/>
                  <a:gd name="connsiteX143" fmla="*/ 2707501 w 3028217"/>
                  <a:gd name="connsiteY143" fmla="*/ 971096 h 2962327"/>
                  <a:gd name="connsiteX144" fmla="*/ 2706548 w 3028217"/>
                  <a:gd name="connsiteY144" fmla="*/ 1011101 h 2962327"/>
                  <a:gd name="connsiteX145" fmla="*/ 2712263 w 3028217"/>
                  <a:gd name="connsiteY145" fmla="*/ 1044438 h 2962327"/>
                  <a:gd name="connsiteX146" fmla="*/ 2750438 w 3028217"/>
                  <a:gd name="connsiteY146" fmla="*/ 1026892 h 2962327"/>
                  <a:gd name="connsiteX147" fmla="*/ 2757317 w 3028217"/>
                  <a:gd name="connsiteY147" fmla="*/ 1029909 h 2962327"/>
                  <a:gd name="connsiteX148" fmla="*/ 2760842 w 3028217"/>
                  <a:gd name="connsiteY148" fmla="*/ 1028246 h 2962327"/>
                  <a:gd name="connsiteX149" fmla="*/ 2785607 w 3028217"/>
                  <a:gd name="connsiteY149" fmla="*/ 1010148 h 2962327"/>
                  <a:gd name="connsiteX150" fmla="*/ 2804538 w 3028217"/>
                  <a:gd name="connsiteY150" fmla="*/ 1006457 h 2962327"/>
                  <a:gd name="connsiteX151" fmla="*/ 2822755 w 3028217"/>
                  <a:gd name="connsiteY151" fmla="*/ 1009196 h 2962327"/>
                  <a:gd name="connsiteX152" fmla="*/ 2938959 w 3028217"/>
                  <a:gd name="connsiteY152" fmla="*/ 1031103 h 2962327"/>
                  <a:gd name="connsiteX153" fmla="*/ 2959915 w 3028217"/>
                  <a:gd name="connsiteY153" fmla="*/ 1058726 h 2962327"/>
                  <a:gd name="connsiteX154" fmla="*/ 3021827 w 3028217"/>
                  <a:gd name="connsiteY154" fmla="*/ 1368288 h 2962327"/>
                  <a:gd name="connsiteX155" fmla="*/ 3027542 w 3028217"/>
                  <a:gd name="connsiteY155" fmla="*/ 1562598 h 2962327"/>
                  <a:gd name="connsiteX156" fmla="*/ 3020874 w 3028217"/>
                  <a:gd name="connsiteY156" fmla="*/ 1594983 h 2962327"/>
                  <a:gd name="connsiteX157" fmla="*/ 2958009 w 3028217"/>
                  <a:gd name="connsiteY157" fmla="*/ 1512116 h 2962327"/>
                  <a:gd name="connsiteX158" fmla="*/ 2918005 w 3028217"/>
                  <a:gd name="connsiteY158" fmla="*/ 1446393 h 2962327"/>
                  <a:gd name="connsiteX159" fmla="*/ 2860855 w 3028217"/>
                  <a:gd name="connsiteY159" fmla="*/ 1371146 h 2962327"/>
                  <a:gd name="connsiteX160" fmla="*/ 2831327 w 3028217"/>
                  <a:gd name="connsiteY160" fmla="*/ 1343523 h 2962327"/>
                  <a:gd name="connsiteX161" fmla="*/ 2856092 w 3028217"/>
                  <a:gd name="connsiteY161" fmla="*/ 1380671 h 2962327"/>
                  <a:gd name="connsiteX162" fmla="*/ 2930387 w 3028217"/>
                  <a:gd name="connsiteY162" fmla="*/ 1514021 h 2962327"/>
                  <a:gd name="connsiteX163" fmla="*/ 2939912 w 3028217"/>
                  <a:gd name="connsiteY163" fmla="*/ 1546406 h 2962327"/>
                  <a:gd name="connsiteX164" fmla="*/ 2962772 w 3028217"/>
                  <a:gd name="connsiteY164" fmla="*/ 1597841 h 2962327"/>
                  <a:gd name="connsiteX165" fmla="*/ 2999919 w 3028217"/>
                  <a:gd name="connsiteY165" fmla="*/ 1683566 h 2962327"/>
                  <a:gd name="connsiteX166" fmla="*/ 3012302 w 3028217"/>
                  <a:gd name="connsiteY166" fmla="*/ 1740716 h 2962327"/>
                  <a:gd name="connsiteX167" fmla="*/ 2886572 w 3028217"/>
                  <a:gd name="connsiteY167" fmla="*/ 2158864 h 2962327"/>
                  <a:gd name="connsiteX168" fmla="*/ 2841805 w 3028217"/>
                  <a:gd name="connsiteY168" fmla="*/ 2246493 h 2962327"/>
                  <a:gd name="connsiteX169" fmla="*/ 2821802 w 3028217"/>
                  <a:gd name="connsiteY169" fmla="*/ 2266496 h 2962327"/>
                  <a:gd name="connsiteX170" fmla="*/ 2808467 w 3028217"/>
                  <a:gd name="connsiteY170" fmla="*/ 2240778 h 2962327"/>
                  <a:gd name="connsiteX171" fmla="*/ 2785607 w 3028217"/>
                  <a:gd name="connsiteY171" fmla="*/ 2172198 h 2962327"/>
                  <a:gd name="connsiteX172" fmla="*/ 2805609 w 3028217"/>
                  <a:gd name="connsiteY172" fmla="*/ 2234111 h 2962327"/>
                  <a:gd name="connsiteX173" fmla="*/ 2821802 w 3028217"/>
                  <a:gd name="connsiteY173" fmla="*/ 2273164 h 2962327"/>
                  <a:gd name="connsiteX174" fmla="*/ 2708455 w 3028217"/>
                  <a:gd name="connsiteY174" fmla="*/ 2451281 h 2962327"/>
                  <a:gd name="connsiteX175" fmla="*/ 2551292 w 3028217"/>
                  <a:gd name="connsiteY175" fmla="*/ 2622731 h 2962327"/>
                  <a:gd name="connsiteX176" fmla="*/ 2476997 w 3028217"/>
                  <a:gd name="connsiteY176" fmla="*/ 2687501 h 2962327"/>
                  <a:gd name="connsiteX177" fmla="*/ 2463662 w 3028217"/>
                  <a:gd name="connsiteY177" fmla="*/ 2655116 h 2962327"/>
                  <a:gd name="connsiteX178" fmla="*/ 2425562 w 3028217"/>
                  <a:gd name="connsiteY178" fmla="*/ 2533196 h 2962327"/>
                  <a:gd name="connsiteX179" fmla="*/ 2439849 w 3028217"/>
                  <a:gd name="connsiteY179" fmla="*/ 2375081 h 2962327"/>
                  <a:gd name="connsiteX180" fmla="*/ 2449374 w 3028217"/>
                  <a:gd name="connsiteY180" fmla="*/ 2301739 h 2962327"/>
                  <a:gd name="connsiteX181" fmla="*/ 2430324 w 3028217"/>
                  <a:gd name="connsiteY181" fmla="*/ 2210298 h 2962327"/>
                  <a:gd name="connsiteX182" fmla="*/ 2396987 w 3028217"/>
                  <a:gd name="connsiteY182" fmla="*/ 2144576 h 2962327"/>
                  <a:gd name="connsiteX183" fmla="*/ 2370317 w 3028217"/>
                  <a:gd name="connsiteY183" fmla="*/ 2012178 h 2962327"/>
                  <a:gd name="connsiteX184" fmla="*/ 2374127 w 3028217"/>
                  <a:gd name="connsiteY184" fmla="*/ 1992176 h 2962327"/>
                  <a:gd name="connsiteX185" fmla="*/ 2319834 w 3028217"/>
                  <a:gd name="connsiteY185" fmla="*/ 1944551 h 2962327"/>
                  <a:gd name="connsiteX186" fmla="*/ 2282687 w 3028217"/>
                  <a:gd name="connsiteY186" fmla="*/ 1931216 h 2962327"/>
                  <a:gd name="connsiteX187" fmla="*/ 2200772 w 3028217"/>
                  <a:gd name="connsiteY187" fmla="*/ 1905498 h 2962327"/>
                  <a:gd name="connsiteX188" fmla="*/ 2157909 w 3028217"/>
                  <a:gd name="connsiteY188" fmla="*/ 1926453 h 2962327"/>
                  <a:gd name="connsiteX189" fmla="*/ 2106474 w 3028217"/>
                  <a:gd name="connsiteY189" fmla="*/ 1931216 h 2962327"/>
                  <a:gd name="connsiteX190" fmla="*/ 2040752 w 3028217"/>
                  <a:gd name="connsiteY190" fmla="*/ 1937883 h 2962327"/>
                  <a:gd name="connsiteX191" fmla="*/ 1974077 w 3028217"/>
                  <a:gd name="connsiteY191" fmla="*/ 1924548 h 2962327"/>
                  <a:gd name="connsiteX192" fmla="*/ 1919784 w 3028217"/>
                  <a:gd name="connsiteY192" fmla="*/ 1877876 h 2962327"/>
                  <a:gd name="connsiteX193" fmla="*/ 1896924 w 3028217"/>
                  <a:gd name="connsiteY193" fmla="*/ 1849301 h 2962327"/>
                  <a:gd name="connsiteX194" fmla="*/ 1839774 w 3028217"/>
                  <a:gd name="connsiteY194" fmla="*/ 1762623 h 2962327"/>
                  <a:gd name="connsiteX195" fmla="*/ 1822629 w 3028217"/>
                  <a:gd name="connsiteY195" fmla="*/ 1676898 h 2962327"/>
                  <a:gd name="connsiteX196" fmla="*/ 1829297 w 3028217"/>
                  <a:gd name="connsiteY196" fmla="*/ 1537833 h 2962327"/>
                  <a:gd name="connsiteX197" fmla="*/ 1828344 w 3028217"/>
                  <a:gd name="connsiteY197" fmla="*/ 1514973 h 2962327"/>
                  <a:gd name="connsiteX198" fmla="*/ 1909307 w 3028217"/>
                  <a:gd name="connsiteY198" fmla="*/ 1373051 h 2962327"/>
                  <a:gd name="connsiteX199" fmla="*/ 1929309 w 3028217"/>
                  <a:gd name="connsiteY199" fmla="*/ 1361621 h 2962327"/>
                  <a:gd name="connsiteX200" fmla="*/ 1977887 w 3028217"/>
                  <a:gd name="connsiteY200" fmla="*/ 1293041 h 2962327"/>
                  <a:gd name="connsiteX201" fmla="*/ 2019797 w 3028217"/>
                  <a:gd name="connsiteY201" fmla="*/ 1227318 h 2962327"/>
                  <a:gd name="connsiteX202" fmla="*/ 2051229 w 3028217"/>
                  <a:gd name="connsiteY202" fmla="*/ 1178741 h 2962327"/>
                  <a:gd name="connsiteX203" fmla="*/ 2083614 w 3028217"/>
                  <a:gd name="connsiteY203" fmla="*/ 1172073 h 2962327"/>
                  <a:gd name="connsiteX204" fmla="*/ 2161719 w 3028217"/>
                  <a:gd name="connsiteY204" fmla="*/ 1162548 h 2962327"/>
                  <a:gd name="connsiteX205" fmla="*/ 2266494 w 3028217"/>
                  <a:gd name="connsiteY205" fmla="*/ 1136831 h 2962327"/>
                  <a:gd name="connsiteX206" fmla="*/ 2331264 w 3028217"/>
                  <a:gd name="connsiteY206" fmla="*/ 1133021 h 2962327"/>
                  <a:gd name="connsiteX207" fmla="*/ 2387462 w 3028217"/>
                  <a:gd name="connsiteY207" fmla="*/ 1197791 h 2962327"/>
                  <a:gd name="connsiteX208" fmla="*/ 2400797 w 3028217"/>
                  <a:gd name="connsiteY208" fmla="*/ 1229223 h 2962327"/>
                  <a:gd name="connsiteX209" fmla="*/ 2517002 w 3028217"/>
                  <a:gd name="connsiteY209" fmla="*/ 1283516 h 2962327"/>
                  <a:gd name="connsiteX210" fmla="*/ 2556055 w 3028217"/>
                  <a:gd name="connsiteY210" fmla="*/ 1266371 h 2962327"/>
                  <a:gd name="connsiteX211" fmla="*/ 2617967 w 3028217"/>
                  <a:gd name="connsiteY211" fmla="*/ 1241606 h 2962327"/>
                  <a:gd name="connsiteX212" fmla="*/ 2701787 w 3028217"/>
                  <a:gd name="connsiteY212" fmla="*/ 1271133 h 2962327"/>
                  <a:gd name="connsiteX213" fmla="*/ 2823707 w 3028217"/>
                  <a:gd name="connsiteY213" fmla="*/ 1270181 h 2962327"/>
                  <a:gd name="connsiteX214" fmla="*/ 2842757 w 3028217"/>
                  <a:gd name="connsiteY214" fmla="*/ 1253988 h 2962327"/>
                  <a:gd name="connsiteX215" fmla="*/ 2857997 w 3028217"/>
                  <a:gd name="connsiteY215" fmla="*/ 1191123 h 2962327"/>
                  <a:gd name="connsiteX216" fmla="*/ 2824659 w 3028217"/>
                  <a:gd name="connsiteY216" fmla="*/ 1163501 h 2962327"/>
                  <a:gd name="connsiteX217" fmla="*/ 2781797 w 3028217"/>
                  <a:gd name="connsiteY217" fmla="*/ 1153023 h 2962327"/>
                  <a:gd name="connsiteX218" fmla="*/ 2778142 w 3028217"/>
                  <a:gd name="connsiteY218" fmla="*/ 1149005 h 2962327"/>
                  <a:gd name="connsiteX219" fmla="*/ 2758579 w 3028217"/>
                  <a:gd name="connsiteY219" fmla="*/ 1157637 h 2962327"/>
                  <a:gd name="connsiteX220" fmla="*/ 2684641 w 3028217"/>
                  <a:gd name="connsiteY220" fmla="*/ 1122543 h 2962327"/>
                  <a:gd name="connsiteX221" fmla="*/ 2664638 w 3028217"/>
                  <a:gd name="connsiteY221" fmla="*/ 1083491 h 2962327"/>
                  <a:gd name="connsiteX222" fmla="*/ 2646541 w 3028217"/>
                  <a:gd name="connsiteY222" fmla="*/ 1054916 h 2962327"/>
                  <a:gd name="connsiteX223" fmla="*/ 2610346 w 3028217"/>
                  <a:gd name="connsiteY223" fmla="*/ 1080633 h 2962327"/>
                  <a:gd name="connsiteX224" fmla="*/ 2609202 w 3028217"/>
                  <a:gd name="connsiteY224" fmla="*/ 1082346 h 2962327"/>
                  <a:gd name="connsiteX225" fmla="*/ 2613204 w 3028217"/>
                  <a:gd name="connsiteY225" fmla="*/ 1086348 h 2962327"/>
                  <a:gd name="connsiteX226" fmla="*/ 2632254 w 3028217"/>
                  <a:gd name="connsiteY226" fmla="*/ 1108255 h 2962327"/>
                  <a:gd name="connsiteX227" fmla="*/ 2609394 w 3028217"/>
                  <a:gd name="connsiteY227" fmla="*/ 1145403 h 2962327"/>
                  <a:gd name="connsiteX228" fmla="*/ 2584629 w 3028217"/>
                  <a:gd name="connsiteY228" fmla="*/ 1132068 h 2962327"/>
                  <a:gd name="connsiteX229" fmla="*/ 2566055 w 3028217"/>
                  <a:gd name="connsiteY229" fmla="*/ 1095397 h 2962327"/>
                  <a:gd name="connsiteX230" fmla="*/ 2558490 w 3028217"/>
                  <a:gd name="connsiteY230" fmla="*/ 1083461 h 2962327"/>
                  <a:gd name="connsiteX231" fmla="*/ 2545576 w 3028217"/>
                  <a:gd name="connsiteY231" fmla="*/ 1071108 h 2962327"/>
                  <a:gd name="connsiteX232" fmla="*/ 2536051 w 3028217"/>
                  <a:gd name="connsiteY232" fmla="*/ 1061583 h 2962327"/>
                  <a:gd name="connsiteX233" fmla="*/ 2429371 w 3028217"/>
                  <a:gd name="connsiteY233" fmla="*/ 952046 h 2962327"/>
                  <a:gd name="connsiteX234" fmla="*/ 2417941 w 3028217"/>
                  <a:gd name="connsiteY234" fmla="*/ 944426 h 2962327"/>
                  <a:gd name="connsiteX235" fmla="*/ 2407463 w 3028217"/>
                  <a:gd name="connsiteY235" fmla="*/ 947283 h 2962327"/>
                  <a:gd name="connsiteX236" fmla="*/ 2469376 w 3028217"/>
                  <a:gd name="connsiteY236" fmla="*/ 1014911 h 2962327"/>
                  <a:gd name="connsiteX237" fmla="*/ 2509381 w 3028217"/>
                  <a:gd name="connsiteY237" fmla="*/ 1044438 h 2962327"/>
                  <a:gd name="connsiteX238" fmla="*/ 2504618 w 3028217"/>
                  <a:gd name="connsiteY238" fmla="*/ 1057773 h 2962327"/>
                  <a:gd name="connsiteX239" fmla="*/ 2488426 w 3028217"/>
                  <a:gd name="connsiteY239" fmla="*/ 1077776 h 2962327"/>
                  <a:gd name="connsiteX240" fmla="*/ 2476996 w 3028217"/>
                  <a:gd name="connsiteY240" fmla="*/ 1084443 h 2962327"/>
                  <a:gd name="connsiteX241" fmla="*/ 2356028 w 3028217"/>
                  <a:gd name="connsiteY241" fmla="*/ 985383 h 2962327"/>
                  <a:gd name="connsiteX242" fmla="*/ 2317928 w 3028217"/>
                  <a:gd name="connsiteY242" fmla="*/ 978716 h 2962327"/>
                  <a:gd name="connsiteX243" fmla="*/ 2295068 w 3028217"/>
                  <a:gd name="connsiteY243" fmla="*/ 993003 h 2962327"/>
                  <a:gd name="connsiteX244" fmla="*/ 2196008 w 3028217"/>
                  <a:gd name="connsiteY244" fmla="*/ 1057773 h 2962327"/>
                  <a:gd name="connsiteX245" fmla="*/ 2181721 w 3028217"/>
                  <a:gd name="connsiteY245" fmla="*/ 1087301 h 2962327"/>
                  <a:gd name="connsiteX246" fmla="*/ 2105521 w 3028217"/>
                  <a:gd name="connsiteY246" fmla="*/ 1157786 h 2962327"/>
                  <a:gd name="connsiteX247" fmla="*/ 2053133 w 3028217"/>
                  <a:gd name="connsiteY247" fmla="*/ 1155881 h 2962327"/>
                  <a:gd name="connsiteX248" fmla="*/ 2036941 w 3028217"/>
                  <a:gd name="connsiteY248" fmla="*/ 1136831 h 2962327"/>
                  <a:gd name="connsiteX249" fmla="*/ 2008366 w 3028217"/>
                  <a:gd name="connsiteY249" fmla="*/ 1131116 h 2962327"/>
                  <a:gd name="connsiteX250" fmla="*/ 2001698 w 3028217"/>
                  <a:gd name="connsiteY250" fmla="*/ 1074918 h 2962327"/>
                  <a:gd name="connsiteX251" fmla="*/ 2008366 w 3028217"/>
                  <a:gd name="connsiteY251" fmla="*/ 1001576 h 2962327"/>
                  <a:gd name="connsiteX252" fmla="*/ 2035988 w 3028217"/>
                  <a:gd name="connsiteY252" fmla="*/ 977763 h 2962327"/>
                  <a:gd name="connsiteX253" fmla="*/ 2107426 w 3028217"/>
                  <a:gd name="connsiteY253" fmla="*/ 983478 h 2962327"/>
                  <a:gd name="connsiteX254" fmla="*/ 2148383 w 3028217"/>
                  <a:gd name="connsiteY254" fmla="*/ 975858 h 2962327"/>
                  <a:gd name="connsiteX255" fmla="*/ 2150288 w 3028217"/>
                  <a:gd name="connsiteY255" fmla="*/ 913946 h 2962327"/>
                  <a:gd name="connsiteX256" fmla="*/ 2112188 w 3028217"/>
                  <a:gd name="connsiteY256" fmla="*/ 876798 h 2962327"/>
                  <a:gd name="connsiteX257" fmla="*/ 2096948 w 3028217"/>
                  <a:gd name="connsiteY257" fmla="*/ 862511 h 2962327"/>
                  <a:gd name="connsiteX258" fmla="*/ 2118856 w 3028217"/>
                  <a:gd name="connsiteY258" fmla="*/ 849176 h 2962327"/>
                  <a:gd name="connsiteX259" fmla="*/ 2206486 w 3028217"/>
                  <a:gd name="connsiteY259" fmla="*/ 810123 h 2962327"/>
                  <a:gd name="connsiteX260" fmla="*/ 2308403 w 3028217"/>
                  <a:gd name="connsiteY260" fmla="*/ 731066 h 2962327"/>
                  <a:gd name="connsiteX261" fmla="*/ 2321738 w 3028217"/>
                  <a:gd name="connsiteY261" fmla="*/ 708206 h 2962327"/>
                  <a:gd name="connsiteX262" fmla="*/ 2311261 w 3028217"/>
                  <a:gd name="connsiteY262" fmla="*/ 679631 h 2962327"/>
                  <a:gd name="connsiteX263" fmla="*/ 2320786 w 3028217"/>
                  <a:gd name="connsiteY263" fmla="*/ 643436 h 2962327"/>
                  <a:gd name="connsiteX264" fmla="*/ 2338883 w 3028217"/>
                  <a:gd name="connsiteY264" fmla="*/ 638673 h 2962327"/>
                  <a:gd name="connsiteX265" fmla="*/ 2343646 w 3028217"/>
                  <a:gd name="connsiteY265" fmla="*/ 675821 h 2962327"/>
                  <a:gd name="connsiteX266" fmla="*/ 2348408 w 3028217"/>
                  <a:gd name="connsiteY266" fmla="*/ 699633 h 2962327"/>
                  <a:gd name="connsiteX267" fmla="*/ 2376031 w 3028217"/>
                  <a:gd name="connsiteY267" fmla="*/ 706301 h 2962327"/>
                  <a:gd name="connsiteX268" fmla="*/ 2385556 w 3028217"/>
                  <a:gd name="connsiteY268" fmla="*/ 704396 h 2962327"/>
                  <a:gd name="connsiteX269" fmla="*/ 2454136 w 3028217"/>
                  <a:gd name="connsiteY269" fmla="*/ 698681 h 2962327"/>
                  <a:gd name="connsiteX270" fmla="*/ 2476996 w 3028217"/>
                  <a:gd name="connsiteY270" fmla="*/ 692013 h 2962327"/>
                  <a:gd name="connsiteX271" fmla="*/ 2517953 w 3028217"/>
                  <a:gd name="connsiteY271" fmla="*/ 648198 h 2962327"/>
                  <a:gd name="connsiteX272" fmla="*/ 2563673 w 3028217"/>
                  <a:gd name="connsiteY272" fmla="*/ 626291 h 2962327"/>
                  <a:gd name="connsiteX273" fmla="*/ 2554148 w 3028217"/>
                  <a:gd name="connsiteY273" fmla="*/ 585333 h 2962327"/>
                  <a:gd name="connsiteX274" fmla="*/ 2572928 w 3028217"/>
                  <a:gd name="connsiteY274" fmla="*/ 573708 h 2962327"/>
                  <a:gd name="connsiteX275" fmla="*/ 2586098 w 3028217"/>
                  <a:gd name="connsiteY275" fmla="*/ 571735 h 2962327"/>
                  <a:gd name="connsiteX276" fmla="*/ 2586726 w 3028217"/>
                  <a:gd name="connsiteY276" fmla="*/ 571671 h 2962327"/>
                  <a:gd name="connsiteX277" fmla="*/ 2624633 w 3028217"/>
                  <a:gd name="connsiteY277" fmla="*/ 568188 h 2962327"/>
                  <a:gd name="connsiteX278" fmla="*/ 2630348 w 3028217"/>
                  <a:gd name="connsiteY278" fmla="*/ 563426 h 2962327"/>
                  <a:gd name="connsiteX279" fmla="*/ 2633206 w 3028217"/>
                  <a:gd name="connsiteY279" fmla="*/ 563426 h 2962327"/>
                  <a:gd name="connsiteX280" fmla="*/ 2626538 w 3028217"/>
                  <a:gd name="connsiteY280" fmla="*/ 563426 h 2962327"/>
                  <a:gd name="connsiteX281" fmla="*/ 2593082 w 3028217"/>
                  <a:gd name="connsiteY281" fmla="*/ 570689 h 2962327"/>
                  <a:gd name="connsiteX282" fmla="*/ 2586098 w 3028217"/>
                  <a:gd name="connsiteY282" fmla="*/ 571735 h 2962327"/>
                  <a:gd name="connsiteX283" fmla="*/ 2574151 w 3028217"/>
                  <a:gd name="connsiteY283" fmla="*/ 572951 h 2962327"/>
                  <a:gd name="connsiteX284" fmla="*/ 2572928 w 3028217"/>
                  <a:gd name="connsiteY284" fmla="*/ 573708 h 2962327"/>
                  <a:gd name="connsiteX285" fmla="*/ 2558911 w 3028217"/>
                  <a:gd name="connsiteY285" fmla="*/ 575808 h 2962327"/>
                  <a:gd name="connsiteX286" fmla="*/ 2506523 w 3028217"/>
                  <a:gd name="connsiteY286" fmla="*/ 541518 h 2962327"/>
                  <a:gd name="connsiteX287" fmla="*/ 2512238 w 3028217"/>
                  <a:gd name="connsiteY287" fmla="*/ 480558 h 2962327"/>
                  <a:gd name="connsiteX288" fmla="*/ 2533193 w 3028217"/>
                  <a:gd name="connsiteY288" fmla="*/ 458651 h 2962327"/>
                  <a:gd name="connsiteX289" fmla="*/ 2534146 w 3028217"/>
                  <a:gd name="connsiteY289" fmla="*/ 440553 h 2962327"/>
                  <a:gd name="connsiteX290" fmla="*/ 2513191 w 3028217"/>
                  <a:gd name="connsiteY290" fmla="*/ 445316 h 2962327"/>
                  <a:gd name="connsiteX291" fmla="*/ 2464613 w 3028217"/>
                  <a:gd name="connsiteY291" fmla="*/ 509133 h 2962327"/>
                  <a:gd name="connsiteX292" fmla="*/ 2467471 w 3028217"/>
                  <a:gd name="connsiteY292" fmla="*/ 551996 h 2962327"/>
                  <a:gd name="connsiteX293" fmla="*/ 2468423 w 3028217"/>
                  <a:gd name="connsiteY293" fmla="*/ 597716 h 2962327"/>
                  <a:gd name="connsiteX294" fmla="*/ 2453183 w 3028217"/>
                  <a:gd name="connsiteY294" fmla="*/ 638673 h 2962327"/>
                  <a:gd name="connsiteX295" fmla="*/ 2423656 w 3028217"/>
                  <a:gd name="connsiteY295" fmla="*/ 676773 h 2962327"/>
                  <a:gd name="connsiteX296" fmla="*/ 2389366 w 3028217"/>
                  <a:gd name="connsiteY296" fmla="*/ 683441 h 2962327"/>
                  <a:gd name="connsiteX297" fmla="*/ 2383651 w 3028217"/>
                  <a:gd name="connsiteY297" fmla="*/ 659628 h 2962327"/>
                  <a:gd name="connsiteX298" fmla="*/ 2367458 w 3028217"/>
                  <a:gd name="connsiteY298" fmla="*/ 627243 h 2962327"/>
                  <a:gd name="connsiteX299" fmla="*/ 2308403 w 3028217"/>
                  <a:gd name="connsiteY299" fmla="*/ 612003 h 2962327"/>
                  <a:gd name="connsiteX300" fmla="*/ 2270303 w 3028217"/>
                  <a:gd name="connsiteY300" fmla="*/ 571046 h 2962327"/>
                  <a:gd name="connsiteX301" fmla="*/ 2260778 w 3028217"/>
                  <a:gd name="connsiteY301" fmla="*/ 543423 h 2962327"/>
                  <a:gd name="connsiteX302" fmla="*/ 2259826 w 3028217"/>
                  <a:gd name="connsiteY302" fmla="*/ 522468 h 2962327"/>
                  <a:gd name="connsiteX303" fmla="*/ 2390318 w 3028217"/>
                  <a:gd name="connsiteY303" fmla="*/ 385308 h 2962327"/>
                  <a:gd name="connsiteX304" fmla="*/ 2416988 w 3028217"/>
                  <a:gd name="connsiteY304" fmla="*/ 357686 h 2962327"/>
                  <a:gd name="connsiteX305" fmla="*/ 2417941 w 3028217"/>
                  <a:gd name="connsiteY305" fmla="*/ 351971 h 2962327"/>
                  <a:gd name="connsiteX306" fmla="*/ 2424608 w 3028217"/>
                  <a:gd name="connsiteY306" fmla="*/ 353876 h 2962327"/>
                  <a:gd name="connsiteX307" fmla="*/ 2452245 w 3028217"/>
                  <a:gd name="connsiteY307" fmla="*/ 336582 h 2962327"/>
                  <a:gd name="connsiteX308" fmla="*/ 2471113 w 3028217"/>
                  <a:gd name="connsiteY308" fmla="*/ 336025 h 2962327"/>
                  <a:gd name="connsiteX309" fmla="*/ 761544 w 3028217"/>
                  <a:gd name="connsiteY309" fmla="*/ 194808 h 2962327"/>
                  <a:gd name="connsiteX310" fmla="*/ 773926 w 3028217"/>
                  <a:gd name="connsiteY310" fmla="*/ 216716 h 2962327"/>
                  <a:gd name="connsiteX311" fmla="*/ 773926 w 3028217"/>
                  <a:gd name="connsiteY311" fmla="*/ 278628 h 2962327"/>
                  <a:gd name="connsiteX312" fmla="*/ 687249 w 3028217"/>
                  <a:gd name="connsiteY312" fmla="*/ 293868 h 2962327"/>
                  <a:gd name="connsiteX313" fmla="*/ 671056 w 3028217"/>
                  <a:gd name="connsiteY313" fmla="*/ 292916 h 2962327"/>
                  <a:gd name="connsiteX314" fmla="*/ 640576 w 3028217"/>
                  <a:gd name="connsiteY314" fmla="*/ 298631 h 2962327"/>
                  <a:gd name="connsiteX315" fmla="*/ 603429 w 3028217"/>
                  <a:gd name="connsiteY315" fmla="*/ 291011 h 2962327"/>
                  <a:gd name="connsiteX316" fmla="*/ 715824 w 3028217"/>
                  <a:gd name="connsiteY316" fmla="*/ 211953 h 2962327"/>
                  <a:gd name="connsiteX317" fmla="*/ 727254 w 3028217"/>
                  <a:gd name="connsiteY317" fmla="*/ 215763 h 2962327"/>
                  <a:gd name="connsiteX318" fmla="*/ 761544 w 3028217"/>
                  <a:gd name="connsiteY318" fmla="*/ 194808 h 2962327"/>
                  <a:gd name="connsiteX319" fmla="*/ 873343 w 3028217"/>
                  <a:gd name="connsiteY319" fmla="*/ 184331 h 2962327"/>
                  <a:gd name="connsiteX320" fmla="*/ 891083 w 3028217"/>
                  <a:gd name="connsiteY320" fmla="*/ 191951 h 2962327"/>
                  <a:gd name="connsiteX321" fmla="*/ 888226 w 3028217"/>
                  <a:gd name="connsiteY321" fmla="*/ 217668 h 2962327"/>
                  <a:gd name="connsiteX322" fmla="*/ 879241 w 3028217"/>
                  <a:gd name="connsiteY322" fmla="*/ 234820 h 2962327"/>
                  <a:gd name="connsiteX323" fmla="*/ 895370 w 3028217"/>
                  <a:gd name="connsiteY323" fmla="*/ 235036 h 2962327"/>
                  <a:gd name="connsiteX324" fmla="*/ 899656 w 3028217"/>
                  <a:gd name="connsiteY324" fmla="*/ 266246 h 2962327"/>
                  <a:gd name="connsiteX325" fmla="*/ 892988 w 3028217"/>
                  <a:gd name="connsiteY325" fmla="*/ 303393 h 2962327"/>
                  <a:gd name="connsiteX326" fmla="*/ 905371 w 3028217"/>
                  <a:gd name="connsiteY326" fmla="*/ 303393 h 2962327"/>
                  <a:gd name="connsiteX327" fmla="*/ 915848 w 3028217"/>
                  <a:gd name="connsiteY327" fmla="*/ 337683 h 2962327"/>
                  <a:gd name="connsiteX328" fmla="*/ 946328 w 3028217"/>
                  <a:gd name="connsiteY328" fmla="*/ 324348 h 2962327"/>
                  <a:gd name="connsiteX329" fmla="*/ 973409 w 3028217"/>
                  <a:gd name="connsiteY329" fmla="*/ 303804 h 2962327"/>
                  <a:gd name="connsiteX330" fmla="*/ 975260 w 3028217"/>
                  <a:gd name="connsiteY330" fmla="*/ 292796 h 2962327"/>
                  <a:gd name="connsiteX331" fmla="*/ 965378 w 3028217"/>
                  <a:gd name="connsiteY331" fmla="*/ 281485 h 2962327"/>
                  <a:gd name="connsiteX332" fmla="*/ 962521 w 3028217"/>
                  <a:gd name="connsiteY332" fmla="*/ 233860 h 2962327"/>
                  <a:gd name="connsiteX333" fmla="*/ 1013956 w 3028217"/>
                  <a:gd name="connsiteY333" fmla="*/ 203380 h 2962327"/>
                  <a:gd name="connsiteX334" fmla="*/ 1028243 w 3028217"/>
                  <a:gd name="connsiteY334" fmla="*/ 200165 h 2962327"/>
                  <a:gd name="connsiteX335" fmla="*/ 1042531 w 3028217"/>
                  <a:gd name="connsiteY335" fmla="*/ 206238 h 2962327"/>
                  <a:gd name="connsiteX336" fmla="*/ 1016813 w 3028217"/>
                  <a:gd name="connsiteY336" fmla="*/ 234813 h 2962327"/>
                  <a:gd name="connsiteX337" fmla="*/ 1075868 w 3028217"/>
                  <a:gd name="connsiteY337" fmla="*/ 204333 h 2962327"/>
                  <a:gd name="connsiteX338" fmla="*/ 1095871 w 3028217"/>
                  <a:gd name="connsiteY338" fmla="*/ 204333 h 2962327"/>
                  <a:gd name="connsiteX339" fmla="*/ 1099681 w 3028217"/>
                  <a:gd name="connsiteY339" fmla="*/ 232908 h 2962327"/>
                  <a:gd name="connsiteX340" fmla="*/ 1133971 w 3028217"/>
                  <a:gd name="connsiteY340" fmla="*/ 231003 h 2962327"/>
                  <a:gd name="connsiteX341" fmla="*/ 1151116 w 3028217"/>
                  <a:gd name="connsiteY341" fmla="*/ 238623 h 2962327"/>
                  <a:gd name="connsiteX342" fmla="*/ 1205408 w 3028217"/>
                  <a:gd name="connsiteY342" fmla="*/ 287200 h 2962327"/>
                  <a:gd name="connsiteX343" fmla="*/ 1198741 w 3028217"/>
                  <a:gd name="connsiteY343" fmla="*/ 334825 h 2962327"/>
                  <a:gd name="connsiteX344" fmla="*/ 1248271 w 3028217"/>
                  <a:gd name="connsiteY344" fmla="*/ 377688 h 2962327"/>
                  <a:gd name="connsiteX345" fmla="*/ 1246366 w 3028217"/>
                  <a:gd name="connsiteY345" fmla="*/ 402453 h 2962327"/>
                  <a:gd name="connsiteX346" fmla="*/ 1187311 w 3028217"/>
                  <a:gd name="connsiteY346" fmla="*/ 402453 h 2962327"/>
                  <a:gd name="connsiteX347" fmla="*/ 1171118 w 3028217"/>
                  <a:gd name="connsiteY347" fmla="*/ 396738 h 2962327"/>
                  <a:gd name="connsiteX348" fmla="*/ 1171118 w 3028217"/>
                  <a:gd name="connsiteY348" fmla="*/ 431028 h 2962327"/>
                  <a:gd name="connsiteX349" fmla="*/ 1151116 w 3028217"/>
                  <a:gd name="connsiteY349" fmla="*/ 479605 h 2962327"/>
                  <a:gd name="connsiteX350" fmla="*/ 1136828 w 3028217"/>
                  <a:gd name="connsiteY350" fmla="*/ 476748 h 2962327"/>
                  <a:gd name="connsiteX351" fmla="*/ 1136828 w 3028217"/>
                  <a:gd name="connsiteY351" fmla="*/ 487225 h 2962327"/>
                  <a:gd name="connsiteX352" fmla="*/ 1118731 w 3028217"/>
                  <a:gd name="connsiteY352" fmla="*/ 497703 h 2962327"/>
                  <a:gd name="connsiteX353" fmla="*/ 1066343 w 3028217"/>
                  <a:gd name="connsiteY353" fmla="*/ 455793 h 2962327"/>
                  <a:gd name="connsiteX354" fmla="*/ 1016813 w 3028217"/>
                  <a:gd name="connsiteY354" fmla="*/ 433885 h 2962327"/>
                  <a:gd name="connsiteX355" fmla="*/ 996811 w 3028217"/>
                  <a:gd name="connsiteY355" fmla="*/ 428170 h 2962327"/>
                  <a:gd name="connsiteX356" fmla="*/ 1013003 w 3028217"/>
                  <a:gd name="connsiteY356" fmla="*/ 411978 h 2962327"/>
                  <a:gd name="connsiteX357" fmla="*/ 1109206 w 3028217"/>
                  <a:gd name="connsiteY357" fmla="*/ 369115 h 2962327"/>
                  <a:gd name="connsiteX358" fmla="*/ 1089203 w 3028217"/>
                  <a:gd name="connsiteY358" fmla="*/ 307203 h 2962327"/>
                  <a:gd name="connsiteX359" fmla="*/ 1077773 w 3028217"/>
                  <a:gd name="connsiteY359" fmla="*/ 291010 h 2962327"/>
                  <a:gd name="connsiteX360" fmla="*/ 1016813 w 3028217"/>
                  <a:gd name="connsiteY360" fmla="*/ 292915 h 2962327"/>
                  <a:gd name="connsiteX361" fmla="*/ 1007169 w 3028217"/>
                  <a:gd name="connsiteY361" fmla="*/ 296011 h 2962327"/>
                  <a:gd name="connsiteX362" fmla="*/ 1007866 w 3028217"/>
                  <a:gd name="connsiteY362" fmla="*/ 302667 h 2962327"/>
                  <a:gd name="connsiteX363" fmla="*/ 1009193 w 3028217"/>
                  <a:gd name="connsiteY363" fmla="*/ 303393 h 2962327"/>
                  <a:gd name="connsiteX364" fmla="*/ 962521 w 3028217"/>
                  <a:gd name="connsiteY364" fmla="*/ 370068 h 2962327"/>
                  <a:gd name="connsiteX365" fmla="*/ 905371 w 3028217"/>
                  <a:gd name="connsiteY365" fmla="*/ 371973 h 2962327"/>
                  <a:gd name="connsiteX366" fmla="*/ 868223 w 3028217"/>
                  <a:gd name="connsiteY366" fmla="*/ 410073 h 2962327"/>
                  <a:gd name="connsiteX367" fmla="*/ 836791 w 3028217"/>
                  <a:gd name="connsiteY367" fmla="*/ 426266 h 2962327"/>
                  <a:gd name="connsiteX368" fmla="*/ 816788 w 3028217"/>
                  <a:gd name="connsiteY368" fmla="*/ 424361 h 2962327"/>
                  <a:gd name="connsiteX369" fmla="*/ 677723 w 3028217"/>
                  <a:gd name="connsiteY369" fmla="*/ 507228 h 2962327"/>
                  <a:gd name="connsiteX370" fmla="*/ 668198 w 3028217"/>
                  <a:gd name="connsiteY370" fmla="*/ 553901 h 2962327"/>
                  <a:gd name="connsiteX371" fmla="*/ 662483 w 3028217"/>
                  <a:gd name="connsiteY371" fmla="*/ 586286 h 2962327"/>
                  <a:gd name="connsiteX372" fmla="*/ 716776 w 3028217"/>
                  <a:gd name="connsiteY372" fmla="*/ 612956 h 2962327"/>
                  <a:gd name="connsiteX373" fmla="*/ 771068 w 3028217"/>
                  <a:gd name="connsiteY373" fmla="*/ 645341 h 2962327"/>
                  <a:gd name="connsiteX374" fmla="*/ 782498 w 3028217"/>
                  <a:gd name="connsiteY374" fmla="*/ 667248 h 2962327"/>
                  <a:gd name="connsiteX375" fmla="*/ 772973 w 3028217"/>
                  <a:gd name="connsiteY375" fmla="*/ 726303 h 2962327"/>
                  <a:gd name="connsiteX376" fmla="*/ 805358 w 3028217"/>
                  <a:gd name="connsiteY376" fmla="*/ 736781 h 2962327"/>
                  <a:gd name="connsiteX377" fmla="*/ 828218 w 3028217"/>
                  <a:gd name="connsiteY377" fmla="*/ 689156 h 2962327"/>
                  <a:gd name="connsiteX378" fmla="*/ 858698 w 3028217"/>
                  <a:gd name="connsiteY378" fmla="*/ 652961 h 2962327"/>
                  <a:gd name="connsiteX379" fmla="*/ 901561 w 3028217"/>
                  <a:gd name="connsiteY379" fmla="*/ 573903 h 2962327"/>
                  <a:gd name="connsiteX380" fmla="*/ 904418 w 3028217"/>
                  <a:gd name="connsiteY380" fmla="*/ 561521 h 2962327"/>
                  <a:gd name="connsiteX381" fmla="*/ 953948 w 3028217"/>
                  <a:gd name="connsiteY381" fmla="*/ 491988 h 2962327"/>
                  <a:gd name="connsiteX382" fmla="*/ 968236 w 3028217"/>
                  <a:gd name="connsiteY382" fmla="*/ 478653 h 2962327"/>
                  <a:gd name="connsiteX383" fmla="*/ 1049198 w 3028217"/>
                  <a:gd name="connsiteY383" fmla="*/ 512943 h 2962327"/>
                  <a:gd name="connsiteX384" fmla="*/ 1063486 w 3028217"/>
                  <a:gd name="connsiteY384" fmla="*/ 539613 h 2962327"/>
                  <a:gd name="connsiteX385" fmla="*/ 1067296 w 3028217"/>
                  <a:gd name="connsiteY385" fmla="*/ 583428 h 2962327"/>
                  <a:gd name="connsiteX386" fmla="*/ 1112063 w 3028217"/>
                  <a:gd name="connsiteY386" fmla="*/ 568188 h 2962327"/>
                  <a:gd name="connsiteX387" fmla="*/ 1146353 w 3028217"/>
                  <a:gd name="connsiteY387" fmla="*/ 580571 h 2962327"/>
                  <a:gd name="connsiteX388" fmla="*/ 1151116 w 3028217"/>
                  <a:gd name="connsiteY388" fmla="*/ 616766 h 2962327"/>
                  <a:gd name="connsiteX389" fmla="*/ 1193026 w 3028217"/>
                  <a:gd name="connsiteY389" fmla="*/ 684393 h 2962327"/>
                  <a:gd name="connsiteX390" fmla="*/ 1182905 w 3028217"/>
                  <a:gd name="connsiteY390" fmla="*/ 697847 h 2962327"/>
                  <a:gd name="connsiteX391" fmla="*/ 1179024 w 3028217"/>
                  <a:gd name="connsiteY391" fmla="*/ 699159 h 2962327"/>
                  <a:gd name="connsiteX392" fmla="*/ 1177845 w 3028217"/>
                  <a:gd name="connsiteY392" fmla="*/ 699023 h 2962327"/>
                  <a:gd name="connsiteX393" fmla="*/ 1166356 w 3028217"/>
                  <a:gd name="connsiteY393" fmla="*/ 703443 h 2962327"/>
                  <a:gd name="connsiteX394" fmla="*/ 1179024 w 3028217"/>
                  <a:gd name="connsiteY394" fmla="*/ 699159 h 2962327"/>
                  <a:gd name="connsiteX395" fmla="*/ 1188263 w 3028217"/>
                  <a:gd name="connsiteY395" fmla="*/ 700229 h 2962327"/>
                  <a:gd name="connsiteX396" fmla="*/ 1207313 w 3028217"/>
                  <a:gd name="connsiteY396" fmla="*/ 712016 h 2962327"/>
                  <a:gd name="connsiteX397" fmla="*/ 1205051 w 3028217"/>
                  <a:gd name="connsiteY397" fmla="*/ 754402 h 2962327"/>
                  <a:gd name="connsiteX398" fmla="*/ 1180854 w 3028217"/>
                  <a:gd name="connsiteY398" fmla="*/ 787924 h 2962327"/>
                  <a:gd name="connsiteX399" fmla="*/ 1187073 w 3028217"/>
                  <a:gd name="connsiteY399" fmla="*/ 807504 h 2962327"/>
                  <a:gd name="connsiteX400" fmla="*/ 1206361 w 3028217"/>
                  <a:gd name="connsiteY400" fmla="*/ 814886 h 2962327"/>
                  <a:gd name="connsiteX401" fmla="*/ 1213981 w 3028217"/>
                  <a:gd name="connsiteY401" fmla="*/ 828221 h 2962327"/>
                  <a:gd name="connsiteX402" fmla="*/ 1172071 w 3028217"/>
                  <a:gd name="connsiteY402" fmla="*/ 862511 h 2962327"/>
                  <a:gd name="connsiteX403" fmla="*/ 1115874 w 3028217"/>
                  <a:gd name="connsiteY403" fmla="*/ 854891 h 2962327"/>
                  <a:gd name="connsiteX404" fmla="*/ 1148259 w 3028217"/>
                  <a:gd name="connsiteY404" fmla="*/ 807266 h 2962327"/>
                  <a:gd name="connsiteX405" fmla="*/ 1173024 w 3028217"/>
                  <a:gd name="connsiteY405" fmla="*/ 780596 h 2962327"/>
                  <a:gd name="connsiteX406" fmla="*/ 1173125 w 3028217"/>
                  <a:gd name="connsiteY406" fmla="*/ 780684 h 2962327"/>
                  <a:gd name="connsiteX407" fmla="*/ 1174333 w 3028217"/>
                  <a:gd name="connsiteY407" fmla="*/ 770475 h 2962327"/>
                  <a:gd name="connsiteX408" fmla="*/ 1163498 w 3028217"/>
                  <a:gd name="connsiteY408" fmla="*/ 767261 h 2962327"/>
                  <a:gd name="connsiteX409" fmla="*/ 1124446 w 3028217"/>
                  <a:gd name="connsiteY409" fmla="*/ 787263 h 2962327"/>
                  <a:gd name="connsiteX410" fmla="*/ 1043483 w 3028217"/>
                  <a:gd name="connsiteY410" fmla="*/ 789168 h 2962327"/>
                  <a:gd name="connsiteX411" fmla="*/ 993953 w 3028217"/>
                  <a:gd name="connsiteY411" fmla="*/ 794883 h 2962327"/>
                  <a:gd name="connsiteX412" fmla="*/ 959663 w 3028217"/>
                  <a:gd name="connsiteY412" fmla="*/ 814886 h 2962327"/>
                  <a:gd name="connsiteX413" fmla="*/ 929183 w 3028217"/>
                  <a:gd name="connsiteY413" fmla="*/ 839651 h 2962327"/>
                  <a:gd name="connsiteX414" fmla="*/ 925100 w 3028217"/>
                  <a:gd name="connsiteY414" fmla="*/ 843462 h 2962327"/>
                  <a:gd name="connsiteX415" fmla="*/ 915848 w 3028217"/>
                  <a:gd name="connsiteY415" fmla="*/ 851081 h 2962327"/>
                  <a:gd name="connsiteX416" fmla="*/ 912991 w 3028217"/>
                  <a:gd name="connsiteY416" fmla="*/ 851081 h 2962327"/>
                  <a:gd name="connsiteX417" fmla="*/ 914896 w 3028217"/>
                  <a:gd name="connsiteY417" fmla="*/ 852986 h 2962327"/>
                  <a:gd name="connsiteX418" fmla="*/ 925100 w 3028217"/>
                  <a:gd name="connsiteY418" fmla="*/ 843462 h 2962327"/>
                  <a:gd name="connsiteX419" fmla="*/ 932041 w 3028217"/>
                  <a:gd name="connsiteY419" fmla="*/ 837746 h 2962327"/>
                  <a:gd name="connsiteX420" fmla="*/ 972998 w 3028217"/>
                  <a:gd name="connsiteY420" fmla="*/ 820601 h 2962327"/>
                  <a:gd name="connsiteX421" fmla="*/ 992048 w 3028217"/>
                  <a:gd name="connsiteY421" fmla="*/ 814886 h 2962327"/>
                  <a:gd name="connsiteX422" fmla="*/ 1023481 w 3028217"/>
                  <a:gd name="connsiteY422" fmla="*/ 819648 h 2962327"/>
                  <a:gd name="connsiteX423" fmla="*/ 1005383 w 3028217"/>
                  <a:gd name="connsiteY423" fmla="*/ 842508 h 2962327"/>
                  <a:gd name="connsiteX424" fmla="*/ 1006336 w 3028217"/>
                  <a:gd name="connsiteY424" fmla="*/ 854891 h 2962327"/>
                  <a:gd name="connsiteX425" fmla="*/ 1005383 w 3028217"/>
                  <a:gd name="connsiteY425" fmla="*/ 889181 h 2962327"/>
                  <a:gd name="connsiteX426" fmla="*/ 984428 w 3028217"/>
                  <a:gd name="connsiteY426" fmla="*/ 910136 h 2962327"/>
                  <a:gd name="connsiteX427" fmla="*/ 952043 w 3028217"/>
                  <a:gd name="connsiteY427" fmla="*/ 916803 h 2962327"/>
                  <a:gd name="connsiteX428" fmla="*/ 899656 w 3028217"/>
                  <a:gd name="connsiteY428" fmla="*/ 938711 h 2962327"/>
                  <a:gd name="connsiteX429" fmla="*/ 855841 w 3028217"/>
                  <a:gd name="connsiteY429" fmla="*/ 985383 h 2962327"/>
                  <a:gd name="connsiteX430" fmla="*/ 831076 w 3028217"/>
                  <a:gd name="connsiteY430" fmla="*/ 1003481 h 2962327"/>
                  <a:gd name="connsiteX431" fmla="*/ 738683 w 3028217"/>
                  <a:gd name="connsiteY431" fmla="*/ 1081586 h 2962327"/>
                  <a:gd name="connsiteX432" fmla="*/ 711061 w 3028217"/>
                  <a:gd name="connsiteY432" fmla="*/ 1115876 h 2962327"/>
                  <a:gd name="connsiteX433" fmla="*/ 666293 w 3028217"/>
                  <a:gd name="connsiteY433" fmla="*/ 1175883 h 2962327"/>
                  <a:gd name="connsiteX434" fmla="*/ 585331 w 3028217"/>
                  <a:gd name="connsiteY434" fmla="*/ 1230176 h 2962327"/>
                  <a:gd name="connsiteX435" fmla="*/ 559613 w 3028217"/>
                  <a:gd name="connsiteY435" fmla="*/ 1297803 h 2962327"/>
                  <a:gd name="connsiteX436" fmla="*/ 557708 w 3028217"/>
                  <a:gd name="connsiteY436" fmla="*/ 1386386 h 2962327"/>
                  <a:gd name="connsiteX437" fmla="*/ 542468 w 3028217"/>
                  <a:gd name="connsiteY437" fmla="*/ 1407341 h 2962327"/>
                  <a:gd name="connsiteX438" fmla="*/ 528181 w 3028217"/>
                  <a:gd name="connsiteY438" fmla="*/ 1387338 h 2962327"/>
                  <a:gd name="connsiteX439" fmla="*/ 519608 w 3028217"/>
                  <a:gd name="connsiteY439" fmla="*/ 1320663 h 2962327"/>
                  <a:gd name="connsiteX440" fmla="*/ 488176 w 3028217"/>
                  <a:gd name="connsiteY440" fmla="*/ 1283516 h 2962327"/>
                  <a:gd name="connsiteX441" fmla="*/ 429121 w 3028217"/>
                  <a:gd name="connsiteY441" fmla="*/ 1267323 h 2962327"/>
                  <a:gd name="connsiteX442" fmla="*/ 409118 w 3028217"/>
                  <a:gd name="connsiteY442" fmla="*/ 1268276 h 2962327"/>
                  <a:gd name="connsiteX443" fmla="*/ 336728 w 3028217"/>
                  <a:gd name="connsiteY443" fmla="*/ 1284468 h 2962327"/>
                  <a:gd name="connsiteX444" fmla="*/ 215761 w 3028217"/>
                  <a:gd name="connsiteY444" fmla="*/ 1373051 h 2962327"/>
                  <a:gd name="connsiteX445" fmla="*/ 189091 w 3028217"/>
                  <a:gd name="connsiteY445" fmla="*/ 1441631 h 2962327"/>
                  <a:gd name="connsiteX446" fmla="*/ 196711 w 3028217"/>
                  <a:gd name="connsiteY446" fmla="*/ 1544501 h 2962327"/>
                  <a:gd name="connsiteX447" fmla="*/ 244336 w 3028217"/>
                  <a:gd name="connsiteY447" fmla="*/ 1573076 h 2962327"/>
                  <a:gd name="connsiteX448" fmla="*/ 320536 w 3028217"/>
                  <a:gd name="connsiteY448" fmla="*/ 1514973 h 2962327"/>
                  <a:gd name="connsiteX449" fmla="*/ 387211 w 3028217"/>
                  <a:gd name="connsiteY449" fmla="*/ 1494971 h 2962327"/>
                  <a:gd name="connsiteX450" fmla="*/ 389116 w 3028217"/>
                  <a:gd name="connsiteY450" fmla="*/ 1515926 h 2962327"/>
                  <a:gd name="connsiteX451" fmla="*/ 340538 w 3028217"/>
                  <a:gd name="connsiteY451" fmla="*/ 1624511 h 2962327"/>
                  <a:gd name="connsiteX452" fmla="*/ 354826 w 3028217"/>
                  <a:gd name="connsiteY452" fmla="*/ 1644513 h 2962327"/>
                  <a:gd name="connsiteX453" fmla="*/ 410071 w 3028217"/>
                  <a:gd name="connsiteY453" fmla="*/ 1645466 h 2962327"/>
                  <a:gd name="connsiteX454" fmla="*/ 439598 w 3028217"/>
                  <a:gd name="connsiteY454" fmla="*/ 1687376 h 2962327"/>
                  <a:gd name="connsiteX455" fmla="*/ 426263 w 3028217"/>
                  <a:gd name="connsiteY455" fmla="*/ 1743573 h 2962327"/>
                  <a:gd name="connsiteX456" fmla="*/ 450076 w 3028217"/>
                  <a:gd name="connsiteY456" fmla="*/ 1813106 h 2962327"/>
                  <a:gd name="connsiteX457" fmla="*/ 499606 w 3028217"/>
                  <a:gd name="connsiteY457" fmla="*/ 1812153 h 2962327"/>
                  <a:gd name="connsiteX458" fmla="*/ 536753 w 3028217"/>
                  <a:gd name="connsiteY458" fmla="*/ 1818821 h 2962327"/>
                  <a:gd name="connsiteX459" fmla="*/ 577711 w 3028217"/>
                  <a:gd name="connsiteY459" fmla="*/ 1813106 h 2962327"/>
                  <a:gd name="connsiteX460" fmla="*/ 661531 w 3028217"/>
                  <a:gd name="connsiteY460" fmla="*/ 1754051 h 2962327"/>
                  <a:gd name="connsiteX461" fmla="*/ 672008 w 3028217"/>
                  <a:gd name="connsiteY461" fmla="*/ 1763576 h 2962327"/>
                  <a:gd name="connsiteX462" fmla="*/ 695821 w 3028217"/>
                  <a:gd name="connsiteY462" fmla="*/ 1768338 h 2962327"/>
                  <a:gd name="connsiteX463" fmla="*/ 741541 w 3028217"/>
                  <a:gd name="connsiteY463" fmla="*/ 1772148 h 2962327"/>
                  <a:gd name="connsiteX464" fmla="*/ 832028 w 3028217"/>
                  <a:gd name="connsiteY464" fmla="*/ 1788341 h 2962327"/>
                  <a:gd name="connsiteX465" fmla="*/ 865366 w 3028217"/>
                  <a:gd name="connsiteY465" fmla="*/ 1796913 h 2962327"/>
                  <a:gd name="connsiteX466" fmla="*/ 910133 w 3028217"/>
                  <a:gd name="connsiteY466" fmla="*/ 1838823 h 2962327"/>
                  <a:gd name="connsiteX467" fmla="*/ 1047293 w 3028217"/>
                  <a:gd name="connsiteY467" fmla="*/ 1918833 h 2962327"/>
                  <a:gd name="connsiteX468" fmla="*/ 1116826 w 3028217"/>
                  <a:gd name="connsiteY468" fmla="*/ 2036943 h 2962327"/>
                  <a:gd name="connsiteX469" fmla="*/ 1106348 w 3028217"/>
                  <a:gd name="connsiteY469" fmla="*/ 2056946 h 2962327"/>
                  <a:gd name="connsiteX470" fmla="*/ 1104443 w 3028217"/>
                  <a:gd name="connsiteY470" fmla="*/ 2099808 h 2962327"/>
                  <a:gd name="connsiteX471" fmla="*/ 1124446 w 3028217"/>
                  <a:gd name="connsiteY471" fmla="*/ 2102666 h 2962327"/>
                  <a:gd name="connsiteX472" fmla="*/ 1193026 w 3028217"/>
                  <a:gd name="connsiteY472" fmla="*/ 2077901 h 2962327"/>
                  <a:gd name="connsiteX473" fmla="*/ 1280656 w 3028217"/>
                  <a:gd name="connsiteY473" fmla="*/ 2123621 h 2962327"/>
                  <a:gd name="connsiteX474" fmla="*/ 1387336 w 3028217"/>
                  <a:gd name="connsiteY474" fmla="*/ 2172198 h 2962327"/>
                  <a:gd name="connsiteX475" fmla="*/ 1434008 w 3028217"/>
                  <a:gd name="connsiteY475" fmla="*/ 2199821 h 2962327"/>
                  <a:gd name="connsiteX476" fmla="*/ 1430198 w 3028217"/>
                  <a:gd name="connsiteY476" fmla="*/ 2282688 h 2962327"/>
                  <a:gd name="connsiteX477" fmla="*/ 1370191 w 3028217"/>
                  <a:gd name="connsiteY477" fmla="*/ 2373176 h 2962327"/>
                  <a:gd name="connsiteX478" fmla="*/ 1358761 w 3028217"/>
                  <a:gd name="connsiteY478" fmla="*/ 2423658 h 2962327"/>
                  <a:gd name="connsiteX479" fmla="*/ 1327328 w 3028217"/>
                  <a:gd name="connsiteY479" fmla="*/ 2600823 h 2962327"/>
                  <a:gd name="connsiteX480" fmla="*/ 1293991 w 3028217"/>
                  <a:gd name="connsiteY480" fmla="*/ 2626541 h 2962327"/>
                  <a:gd name="connsiteX481" fmla="*/ 1218743 w 3028217"/>
                  <a:gd name="connsiteY481" fmla="*/ 2661783 h 2962327"/>
                  <a:gd name="connsiteX482" fmla="*/ 1193026 w 3028217"/>
                  <a:gd name="connsiteY482" fmla="*/ 2710361 h 2962327"/>
                  <a:gd name="connsiteX483" fmla="*/ 1164451 w 3028217"/>
                  <a:gd name="connsiteY483" fmla="*/ 2832281 h 2962327"/>
                  <a:gd name="connsiteX484" fmla="*/ 1122541 w 3028217"/>
                  <a:gd name="connsiteY484" fmla="*/ 2910386 h 2962327"/>
                  <a:gd name="connsiteX485" fmla="*/ 1095871 w 3028217"/>
                  <a:gd name="connsiteY485" fmla="*/ 2929436 h 2962327"/>
                  <a:gd name="connsiteX486" fmla="*/ 1061581 w 3028217"/>
                  <a:gd name="connsiteY486" fmla="*/ 2922768 h 2962327"/>
                  <a:gd name="connsiteX487" fmla="*/ 1047293 w 3028217"/>
                  <a:gd name="connsiteY487" fmla="*/ 2929436 h 2962327"/>
                  <a:gd name="connsiteX488" fmla="*/ 1061581 w 3028217"/>
                  <a:gd name="connsiteY488" fmla="*/ 2956106 h 2962327"/>
                  <a:gd name="connsiteX489" fmla="*/ 1040626 w 3028217"/>
                  <a:gd name="connsiteY489" fmla="*/ 2959916 h 2962327"/>
                  <a:gd name="connsiteX490" fmla="*/ 783451 w 3028217"/>
                  <a:gd name="connsiteY490" fmla="*/ 2850378 h 2962327"/>
                  <a:gd name="connsiteX491" fmla="*/ 752971 w 3028217"/>
                  <a:gd name="connsiteY491" fmla="*/ 2805611 h 2962327"/>
                  <a:gd name="connsiteX492" fmla="*/ 737731 w 3028217"/>
                  <a:gd name="connsiteY492" fmla="*/ 2765606 h 2962327"/>
                  <a:gd name="connsiteX493" fmla="*/ 721538 w 3028217"/>
                  <a:gd name="connsiteY493" fmla="*/ 2564628 h 2962327"/>
                  <a:gd name="connsiteX494" fmla="*/ 670103 w 3028217"/>
                  <a:gd name="connsiteY494" fmla="*/ 2492238 h 2962327"/>
                  <a:gd name="connsiteX495" fmla="*/ 539611 w 3028217"/>
                  <a:gd name="connsiteY495" fmla="*/ 2337933 h 2962327"/>
                  <a:gd name="connsiteX496" fmla="*/ 473888 w 3028217"/>
                  <a:gd name="connsiteY496" fmla="*/ 2221728 h 2962327"/>
                  <a:gd name="connsiteX497" fmla="*/ 468173 w 3028217"/>
                  <a:gd name="connsiteY497" fmla="*/ 2148386 h 2962327"/>
                  <a:gd name="connsiteX498" fmla="*/ 471983 w 3028217"/>
                  <a:gd name="connsiteY498" fmla="*/ 2122668 h 2962327"/>
                  <a:gd name="connsiteX499" fmla="*/ 493891 w 3028217"/>
                  <a:gd name="connsiteY499" fmla="*/ 2021703 h 2962327"/>
                  <a:gd name="connsiteX500" fmla="*/ 538658 w 3028217"/>
                  <a:gd name="connsiteY500" fmla="*/ 1907403 h 2962327"/>
                  <a:gd name="connsiteX501" fmla="*/ 524371 w 3028217"/>
                  <a:gd name="connsiteY501" fmla="*/ 1854063 h 2962327"/>
                  <a:gd name="connsiteX502" fmla="*/ 499606 w 3028217"/>
                  <a:gd name="connsiteY502" fmla="*/ 1853111 h 2962327"/>
                  <a:gd name="connsiteX503" fmla="*/ 459601 w 3028217"/>
                  <a:gd name="connsiteY503" fmla="*/ 1860731 h 2962327"/>
                  <a:gd name="connsiteX504" fmla="*/ 408166 w 3028217"/>
                  <a:gd name="connsiteY504" fmla="*/ 1827393 h 2962327"/>
                  <a:gd name="connsiteX505" fmla="*/ 354826 w 3028217"/>
                  <a:gd name="connsiteY505" fmla="*/ 1742621 h 2962327"/>
                  <a:gd name="connsiteX506" fmla="*/ 322441 w 3028217"/>
                  <a:gd name="connsiteY506" fmla="*/ 1715951 h 2962327"/>
                  <a:gd name="connsiteX507" fmla="*/ 234811 w 3028217"/>
                  <a:gd name="connsiteY507" fmla="*/ 1658801 h 2962327"/>
                  <a:gd name="connsiteX508" fmla="*/ 206236 w 3028217"/>
                  <a:gd name="connsiteY508" fmla="*/ 1644513 h 2962327"/>
                  <a:gd name="connsiteX509" fmla="*/ 116701 w 3028217"/>
                  <a:gd name="connsiteY509" fmla="*/ 1622606 h 2962327"/>
                  <a:gd name="connsiteX510" fmla="*/ 28118 w 3028217"/>
                  <a:gd name="connsiteY510" fmla="*/ 1557836 h 2962327"/>
                  <a:gd name="connsiteX511" fmla="*/ 12878 w 3028217"/>
                  <a:gd name="connsiteY511" fmla="*/ 1499733 h 2962327"/>
                  <a:gd name="connsiteX512" fmla="*/ 10021 w 3028217"/>
                  <a:gd name="connsiteY512" fmla="*/ 1446393 h 2962327"/>
                  <a:gd name="connsiteX513" fmla="*/ 5258 w 3028217"/>
                  <a:gd name="connsiteY513" fmla="*/ 1410198 h 2962327"/>
                  <a:gd name="connsiteX514" fmla="*/ 45263 w 3028217"/>
                  <a:gd name="connsiteY514" fmla="*/ 1105398 h 2962327"/>
                  <a:gd name="connsiteX515" fmla="*/ 304343 w 3028217"/>
                  <a:gd name="connsiteY515" fmla="*/ 581523 h 2962327"/>
                  <a:gd name="connsiteX516" fmla="*/ 548183 w 3028217"/>
                  <a:gd name="connsiteY516" fmla="*/ 329111 h 2962327"/>
                  <a:gd name="connsiteX517" fmla="*/ 617716 w 3028217"/>
                  <a:gd name="connsiteY517" fmla="*/ 317681 h 2962327"/>
                  <a:gd name="connsiteX518" fmla="*/ 631051 w 3028217"/>
                  <a:gd name="connsiteY518" fmla="*/ 309108 h 2962327"/>
                  <a:gd name="connsiteX519" fmla="*/ 692011 w 3028217"/>
                  <a:gd name="connsiteY519" fmla="*/ 299583 h 2962327"/>
                  <a:gd name="connsiteX520" fmla="*/ 756781 w 3028217"/>
                  <a:gd name="connsiteY520" fmla="*/ 316728 h 2962327"/>
                  <a:gd name="connsiteX521" fmla="*/ 780593 w 3028217"/>
                  <a:gd name="connsiteY521" fmla="*/ 315776 h 2962327"/>
                  <a:gd name="connsiteX522" fmla="*/ 797738 w 3028217"/>
                  <a:gd name="connsiteY522" fmla="*/ 314823 h 2962327"/>
                  <a:gd name="connsiteX523" fmla="*/ 831076 w 3028217"/>
                  <a:gd name="connsiteY523" fmla="*/ 316728 h 2962327"/>
                  <a:gd name="connsiteX524" fmla="*/ 841553 w 3028217"/>
                  <a:gd name="connsiteY524" fmla="*/ 277676 h 2962327"/>
                  <a:gd name="connsiteX525" fmla="*/ 852031 w 3028217"/>
                  <a:gd name="connsiteY525" fmla="*/ 259578 h 2962327"/>
                  <a:gd name="connsiteX526" fmla="*/ 867152 w 3028217"/>
                  <a:gd name="connsiteY526" fmla="*/ 248624 h 2962327"/>
                  <a:gd name="connsiteX527" fmla="*/ 876026 w 3028217"/>
                  <a:gd name="connsiteY527" fmla="*/ 238011 h 2962327"/>
                  <a:gd name="connsiteX528" fmla="*/ 858921 w 3028217"/>
                  <a:gd name="connsiteY528" fmla="*/ 241392 h 2962327"/>
                  <a:gd name="connsiteX529" fmla="*/ 821551 w 3028217"/>
                  <a:gd name="connsiteY529" fmla="*/ 210048 h 2962327"/>
                  <a:gd name="connsiteX530" fmla="*/ 857746 w 3028217"/>
                  <a:gd name="connsiteY530" fmla="*/ 190998 h 2962327"/>
                  <a:gd name="connsiteX531" fmla="*/ 873343 w 3028217"/>
                  <a:gd name="connsiteY531" fmla="*/ 184331 h 2962327"/>
                  <a:gd name="connsiteX532" fmla="*/ 798215 w 3028217"/>
                  <a:gd name="connsiteY532" fmla="*/ 181949 h 2962327"/>
                  <a:gd name="connsiteX533" fmla="*/ 805359 w 3028217"/>
                  <a:gd name="connsiteY533" fmla="*/ 187188 h 2962327"/>
                  <a:gd name="connsiteX534" fmla="*/ 795834 w 3028217"/>
                  <a:gd name="connsiteY534" fmla="*/ 196713 h 2962327"/>
                  <a:gd name="connsiteX535" fmla="*/ 788214 w 3028217"/>
                  <a:gd name="connsiteY535" fmla="*/ 182426 h 2962327"/>
                  <a:gd name="connsiteX536" fmla="*/ 798215 w 3028217"/>
                  <a:gd name="connsiteY536" fmla="*/ 181949 h 2962327"/>
                  <a:gd name="connsiteX537" fmla="*/ 938708 w 3028217"/>
                  <a:gd name="connsiteY537" fmla="*/ 121466 h 2962327"/>
                  <a:gd name="connsiteX538" fmla="*/ 952043 w 3028217"/>
                  <a:gd name="connsiteY538" fmla="*/ 141468 h 2962327"/>
                  <a:gd name="connsiteX539" fmla="*/ 951037 w 3028217"/>
                  <a:gd name="connsiteY539" fmla="*/ 142501 h 2962327"/>
                  <a:gd name="connsiteX540" fmla="*/ 953949 w 3028217"/>
                  <a:gd name="connsiteY540" fmla="*/ 140516 h 2962327"/>
                  <a:gd name="connsiteX541" fmla="*/ 952996 w 3028217"/>
                  <a:gd name="connsiteY541" fmla="*/ 148136 h 2962327"/>
                  <a:gd name="connsiteX542" fmla="*/ 952996 w 3028217"/>
                  <a:gd name="connsiteY542" fmla="*/ 169091 h 2962327"/>
                  <a:gd name="connsiteX543" fmla="*/ 944424 w 3028217"/>
                  <a:gd name="connsiteY543" fmla="*/ 159804 h 2962327"/>
                  <a:gd name="connsiteX544" fmla="*/ 933131 w 3028217"/>
                  <a:gd name="connsiteY544" fmla="*/ 154863 h 2962327"/>
                  <a:gd name="connsiteX545" fmla="*/ 931088 w 3028217"/>
                  <a:gd name="connsiteY545" fmla="*/ 155756 h 2962327"/>
                  <a:gd name="connsiteX546" fmla="*/ 930136 w 3028217"/>
                  <a:gd name="connsiteY546" fmla="*/ 155756 h 2962327"/>
                  <a:gd name="connsiteX547" fmla="*/ 918706 w 3028217"/>
                  <a:gd name="connsiteY547" fmla="*/ 144326 h 2962327"/>
                  <a:gd name="connsiteX548" fmla="*/ 931088 w 3028217"/>
                  <a:gd name="connsiteY548" fmla="*/ 122418 h 2962327"/>
                  <a:gd name="connsiteX549" fmla="*/ 938708 w 3028217"/>
                  <a:gd name="connsiteY549" fmla="*/ 121466 h 2962327"/>
                  <a:gd name="connsiteX550" fmla="*/ 925373 w 3028217"/>
                  <a:gd name="connsiteY550" fmla="*/ 107178 h 2962327"/>
                  <a:gd name="connsiteX551" fmla="*/ 938708 w 3028217"/>
                  <a:gd name="connsiteY551" fmla="*/ 121465 h 2962327"/>
                  <a:gd name="connsiteX552" fmla="*/ 935851 w 3028217"/>
                  <a:gd name="connsiteY552" fmla="*/ 121465 h 2962327"/>
                  <a:gd name="connsiteX553" fmla="*/ 932993 w 3028217"/>
                  <a:gd name="connsiteY553" fmla="*/ 121465 h 2962327"/>
                  <a:gd name="connsiteX554" fmla="*/ 901561 w 3028217"/>
                  <a:gd name="connsiteY554" fmla="*/ 123370 h 2962327"/>
                  <a:gd name="connsiteX555" fmla="*/ 925373 w 3028217"/>
                  <a:gd name="connsiteY555" fmla="*/ 107178 h 2962327"/>
                  <a:gd name="connsiteX556" fmla="*/ 1021576 w 3028217"/>
                  <a:gd name="connsiteY556" fmla="*/ 71936 h 2962327"/>
                  <a:gd name="connsiteX557" fmla="*/ 1031101 w 3028217"/>
                  <a:gd name="connsiteY557" fmla="*/ 97653 h 2962327"/>
                  <a:gd name="connsiteX558" fmla="*/ 1000621 w 3028217"/>
                  <a:gd name="connsiteY558" fmla="*/ 92891 h 2962327"/>
                  <a:gd name="connsiteX559" fmla="*/ 1007288 w 3028217"/>
                  <a:gd name="connsiteY559" fmla="*/ 79556 h 2962327"/>
                  <a:gd name="connsiteX560" fmla="*/ 1021576 w 3028217"/>
                  <a:gd name="connsiteY560" fmla="*/ 71936 h 2962327"/>
                  <a:gd name="connsiteX561" fmla="*/ 1113849 w 3028217"/>
                  <a:gd name="connsiteY561" fmla="*/ 40265 h 2962327"/>
                  <a:gd name="connsiteX562" fmla="*/ 1159689 w 3028217"/>
                  <a:gd name="connsiteY562" fmla="*/ 51933 h 2962327"/>
                  <a:gd name="connsiteX563" fmla="*/ 1151116 w 3028217"/>
                  <a:gd name="connsiteY563" fmla="*/ 84318 h 2962327"/>
                  <a:gd name="connsiteX564" fmla="*/ 1111111 w 3028217"/>
                  <a:gd name="connsiteY564" fmla="*/ 92891 h 2962327"/>
                  <a:gd name="connsiteX565" fmla="*/ 1070153 w 3028217"/>
                  <a:gd name="connsiteY565" fmla="*/ 58601 h 2962327"/>
                  <a:gd name="connsiteX566" fmla="*/ 1113849 w 3028217"/>
                  <a:gd name="connsiteY566" fmla="*/ 40265 h 2962327"/>
                  <a:gd name="connsiteX567" fmla="*/ 1400760 w 3028217"/>
                  <a:gd name="connsiteY567" fmla="*/ 96 h 2962327"/>
                  <a:gd name="connsiteX568" fmla="*/ 1476871 w 3028217"/>
                  <a:gd name="connsiteY568" fmla="*/ 5260 h 2962327"/>
                  <a:gd name="connsiteX569" fmla="*/ 1611174 w 3028217"/>
                  <a:gd name="connsiteY569" fmla="*/ 9070 h 2962327"/>
                  <a:gd name="connsiteX570" fmla="*/ 1619746 w 3028217"/>
                  <a:gd name="connsiteY570" fmla="*/ 17643 h 2962327"/>
                  <a:gd name="connsiteX571" fmla="*/ 1646416 w 3028217"/>
                  <a:gd name="connsiteY571" fmla="*/ 28120 h 2962327"/>
                  <a:gd name="connsiteX572" fmla="*/ 1667371 w 3028217"/>
                  <a:gd name="connsiteY572" fmla="*/ 31930 h 2962327"/>
                  <a:gd name="connsiteX573" fmla="*/ 1742261 w 3028217"/>
                  <a:gd name="connsiteY573" fmla="*/ 11690 h 2962327"/>
                  <a:gd name="connsiteX574" fmla="*/ 1820723 w 3028217"/>
                  <a:gd name="connsiteY574" fmla="*/ 30025 h 2962327"/>
                  <a:gd name="connsiteX575" fmla="*/ 1901686 w 3028217"/>
                  <a:gd name="connsiteY575" fmla="*/ 45265 h 2962327"/>
                  <a:gd name="connsiteX576" fmla="*/ 1894066 w 3028217"/>
                  <a:gd name="connsiteY576" fmla="*/ 69078 h 2962327"/>
                  <a:gd name="connsiteX577" fmla="*/ 1955978 w 3028217"/>
                  <a:gd name="connsiteY577" fmla="*/ 55743 h 2962327"/>
                  <a:gd name="connsiteX578" fmla="*/ 1954073 w 3028217"/>
                  <a:gd name="connsiteY578" fmla="*/ 71935 h 2962327"/>
                  <a:gd name="connsiteX579" fmla="*/ 1935976 w 3028217"/>
                  <a:gd name="connsiteY579" fmla="*/ 103368 h 2962327"/>
                  <a:gd name="connsiteX580" fmla="*/ 1949311 w 3028217"/>
                  <a:gd name="connsiteY580" fmla="*/ 161470 h 2962327"/>
                  <a:gd name="connsiteX581" fmla="*/ 1894066 w 3028217"/>
                  <a:gd name="connsiteY581" fmla="*/ 171948 h 2962327"/>
                  <a:gd name="connsiteX582" fmla="*/ 1913116 w 3028217"/>
                  <a:gd name="connsiteY582" fmla="*/ 183378 h 2962327"/>
                  <a:gd name="connsiteX583" fmla="*/ 1907401 w 3028217"/>
                  <a:gd name="connsiteY583" fmla="*/ 196713 h 2962327"/>
                  <a:gd name="connsiteX584" fmla="*/ 1873111 w 3028217"/>
                  <a:gd name="connsiteY584" fmla="*/ 245290 h 2962327"/>
                  <a:gd name="connsiteX585" fmla="*/ 1866443 w 3028217"/>
                  <a:gd name="connsiteY585" fmla="*/ 267198 h 2962327"/>
                  <a:gd name="connsiteX586" fmla="*/ 1851203 w 3028217"/>
                  <a:gd name="connsiteY586" fmla="*/ 270055 h 2962327"/>
                  <a:gd name="connsiteX587" fmla="*/ 1866443 w 3028217"/>
                  <a:gd name="connsiteY587" fmla="*/ 313870 h 2962327"/>
                  <a:gd name="connsiteX588" fmla="*/ 1843583 w 3028217"/>
                  <a:gd name="connsiteY588" fmla="*/ 319585 h 2962327"/>
                  <a:gd name="connsiteX589" fmla="*/ 1819771 w 3028217"/>
                  <a:gd name="connsiteY589" fmla="*/ 300535 h 2962327"/>
                  <a:gd name="connsiteX590" fmla="*/ 1788338 w 3028217"/>
                  <a:gd name="connsiteY590" fmla="*/ 313870 h 2962327"/>
                  <a:gd name="connsiteX591" fmla="*/ 1800721 w 3028217"/>
                  <a:gd name="connsiteY591" fmla="*/ 315775 h 2962327"/>
                  <a:gd name="connsiteX592" fmla="*/ 1823581 w 3028217"/>
                  <a:gd name="connsiteY592" fmla="*/ 314823 h 2962327"/>
                  <a:gd name="connsiteX593" fmla="*/ 1833106 w 3028217"/>
                  <a:gd name="connsiteY593" fmla="*/ 317680 h 2962327"/>
                  <a:gd name="connsiteX594" fmla="*/ 1838821 w 3028217"/>
                  <a:gd name="connsiteY594" fmla="*/ 334825 h 2962327"/>
                  <a:gd name="connsiteX595" fmla="*/ 1715948 w 3028217"/>
                  <a:gd name="connsiteY595" fmla="*/ 370068 h 2962327"/>
                  <a:gd name="connsiteX596" fmla="*/ 1691183 w 3028217"/>
                  <a:gd name="connsiteY596" fmla="*/ 379593 h 2962327"/>
                  <a:gd name="connsiteX597" fmla="*/ 1586408 w 3028217"/>
                  <a:gd name="connsiteY597" fmla="*/ 430075 h 2962327"/>
                  <a:gd name="connsiteX598" fmla="*/ 1542593 w 3028217"/>
                  <a:gd name="connsiteY598" fmla="*/ 468175 h 2962327"/>
                  <a:gd name="connsiteX599" fmla="*/ 1480681 w 3028217"/>
                  <a:gd name="connsiteY599" fmla="*/ 555805 h 2962327"/>
                  <a:gd name="connsiteX600" fmla="*/ 1462583 w 3028217"/>
                  <a:gd name="connsiteY600" fmla="*/ 562473 h 2962327"/>
                  <a:gd name="connsiteX601" fmla="*/ 1385431 w 3028217"/>
                  <a:gd name="connsiteY601" fmla="*/ 462460 h 2962327"/>
                  <a:gd name="connsiteX602" fmla="*/ 1379716 w 3028217"/>
                  <a:gd name="connsiteY602" fmla="*/ 398643 h 2962327"/>
                  <a:gd name="connsiteX603" fmla="*/ 1441628 w 3028217"/>
                  <a:gd name="connsiteY603" fmla="*/ 335778 h 2962327"/>
                  <a:gd name="connsiteX604" fmla="*/ 1449248 w 3028217"/>
                  <a:gd name="connsiteY604" fmla="*/ 321490 h 2962327"/>
                  <a:gd name="connsiteX605" fmla="*/ 1461631 w 3028217"/>
                  <a:gd name="connsiteY605" fmla="*/ 300535 h 2962327"/>
                  <a:gd name="connsiteX606" fmla="*/ 1412101 w 3028217"/>
                  <a:gd name="connsiteY606" fmla="*/ 280533 h 2962327"/>
                  <a:gd name="connsiteX607" fmla="*/ 1434961 w 3028217"/>
                  <a:gd name="connsiteY607" fmla="*/ 215763 h 2962327"/>
                  <a:gd name="connsiteX608" fmla="*/ 1371143 w 3028217"/>
                  <a:gd name="connsiteY608" fmla="*/ 160518 h 2962327"/>
                  <a:gd name="connsiteX609" fmla="*/ 1331138 w 3028217"/>
                  <a:gd name="connsiteY609" fmla="*/ 162423 h 2962327"/>
                  <a:gd name="connsiteX610" fmla="*/ 1303516 w 3028217"/>
                  <a:gd name="connsiteY610" fmla="*/ 150040 h 2962327"/>
                  <a:gd name="connsiteX611" fmla="*/ 1313993 w 3028217"/>
                  <a:gd name="connsiteY611" fmla="*/ 130038 h 2962327"/>
                  <a:gd name="connsiteX612" fmla="*/ 1313041 w 3028217"/>
                  <a:gd name="connsiteY612" fmla="*/ 121465 h 2962327"/>
                  <a:gd name="connsiteX613" fmla="*/ 1323518 w 3028217"/>
                  <a:gd name="connsiteY613" fmla="*/ 96700 h 2962327"/>
                  <a:gd name="connsiteX614" fmla="*/ 1387336 w 3028217"/>
                  <a:gd name="connsiteY614" fmla="*/ 88128 h 2962327"/>
                  <a:gd name="connsiteX615" fmla="*/ 1394003 w 3028217"/>
                  <a:gd name="connsiteY615" fmla="*/ 68125 h 2962327"/>
                  <a:gd name="connsiteX616" fmla="*/ 1445438 w 3028217"/>
                  <a:gd name="connsiteY616" fmla="*/ 41455 h 2962327"/>
                  <a:gd name="connsiteX617" fmla="*/ 1471104 w 3028217"/>
                  <a:gd name="connsiteY617" fmla="*/ 35589 h 2962327"/>
                  <a:gd name="connsiteX618" fmla="*/ 1469608 w 3028217"/>
                  <a:gd name="connsiteY618" fmla="*/ 35026 h 2962327"/>
                  <a:gd name="connsiteX619" fmla="*/ 1456869 w 3028217"/>
                  <a:gd name="connsiteY619" fmla="*/ 34788 h 2962327"/>
                  <a:gd name="connsiteX620" fmla="*/ 1365429 w 3028217"/>
                  <a:gd name="connsiteY620" fmla="*/ 60505 h 2962327"/>
                  <a:gd name="connsiteX621" fmla="*/ 1208266 w 3028217"/>
                  <a:gd name="connsiteY621" fmla="*/ 122418 h 2962327"/>
                  <a:gd name="connsiteX622" fmla="*/ 1175881 w 3028217"/>
                  <a:gd name="connsiteY622" fmla="*/ 122418 h 2962327"/>
                  <a:gd name="connsiteX623" fmla="*/ 1187311 w 3028217"/>
                  <a:gd name="connsiteY623" fmla="*/ 142420 h 2962327"/>
                  <a:gd name="connsiteX624" fmla="*/ 1180644 w 3028217"/>
                  <a:gd name="connsiteY624" fmla="*/ 149088 h 2962327"/>
                  <a:gd name="connsiteX625" fmla="*/ 1158647 w 3028217"/>
                  <a:gd name="connsiteY625" fmla="*/ 153642 h 2962327"/>
                  <a:gd name="connsiteX626" fmla="*/ 1143520 w 3028217"/>
                  <a:gd name="connsiteY626" fmla="*/ 152466 h 2962327"/>
                  <a:gd name="connsiteX627" fmla="*/ 1148259 w 3028217"/>
                  <a:gd name="connsiteY627" fmla="*/ 153731 h 2962327"/>
                  <a:gd name="connsiteX628" fmla="*/ 1152069 w 3028217"/>
                  <a:gd name="connsiteY628" fmla="*/ 175758 h 2962327"/>
                  <a:gd name="connsiteX629" fmla="*/ 1029196 w 3028217"/>
                  <a:gd name="connsiteY629" fmla="*/ 182425 h 2962327"/>
                  <a:gd name="connsiteX630" fmla="*/ 1006336 w 3028217"/>
                  <a:gd name="connsiteY630" fmla="*/ 148135 h 2962327"/>
                  <a:gd name="connsiteX631" fmla="*/ 995859 w 3028217"/>
                  <a:gd name="connsiteY631" fmla="*/ 134800 h 2962327"/>
                  <a:gd name="connsiteX632" fmla="*/ 987286 w 3028217"/>
                  <a:gd name="connsiteY632" fmla="*/ 114798 h 2962327"/>
                  <a:gd name="connsiteX633" fmla="*/ 1049199 w 3028217"/>
                  <a:gd name="connsiteY633" fmla="*/ 134800 h 2962327"/>
                  <a:gd name="connsiteX634" fmla="*/ 1064439 w 3028217"/>
                  <a:gd name="connsiteY634" fmla="*/ 149088 h 2962327"/>
                  <a:gd name="connsiteX635" fmla="*/ 1095871 w 3028217"/>
                  <a:gd name="connsiteY635" fmla="*/ 149326 h 2962327"/>
                  <a:gd name="connsiteX636" fmla="*/ 1106484 w 3028217"/>
                  <a:gd name="connsiteY636" fmla="*/ 148924 h 2962327"/>
                  <a:gd name="connsiteX637" fmla="*/ 1093014 w 3028217"/>
                  <a:gd name="connsiteY637" fmla="*/ 149088 h 2962327"/>
                  <a:gd name="connsiteX638" fmla="*/ 1062534 w 3028217"/>
                  <a:gd name="connsiteY638" fmla="*/ 131943 h 2962327"/>
                  <a:gd name="connsiteX639" fmla="*/ 1133971 w 3028217"/>
                  <a:gd name="connsiteY639" fmla="*/ 110988 h 2962327"/>
                  <a:gd name="connsiteX640" fmla="*/ 1158736 w 3028217"/>
                  <a:gd name="connsiteY640" fmla="*/ 88128 h 2962327"/>
                  <a:gd name="connsiteX641" fmla="*/ 1173024 w 3028217"/>
                  <a:gd name="connsiteY641" fmla="*/ 73840 h 2962327"/>
                  <a:gd name="connsiteX642" fmla="*/ 1214934 w 3028217"/>
                  <a:gd name="connsiteY642" fmla="*/ 54790 h 2962327"/>
                  <a:gd name="connsiteX643" fmla="*/ 1275894 w 3028217"/>
                  <a:gd name="connsiteY643" fmla="*/ 44313 h 2962327"/>
                  <a:gd name="connsiteX644" fmla="*/ 1211124 w 3028217"/>
                  <a:gd name="connsiteY644" fmla="*/ 51933 h 2962327"/>
                  <a:gd name="connsiteX645" fmla="*/ 1174929 w 3028217"/>
                  <a:gd name="connsiteY645" fmla="*/ 39550 h 2962327"/>
                  <a:gd name="connsiteX646" fmla="*/ 1174929 w 3028217"/>
                  <a:gd name="connsiteY646" fmla="*/ 26215 h 2962327"/>
                  <a:gd name="connsiteX647" fmla="*/ 1400760 w 3028217"/>
                  <a:gd name="connsiteY647" fmla="*/ 96 h 2962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</a:cxnLst>
                <a:rect l="l" t="t" r="r" b="b"/>
                <a:pathLst>
                  <a:path w="3028217" h="2962327">
                    <a:moveTo>
                      <a:pt x="2863236" y="2049564"/>
                    </a:moveTo>
                    <a:cubicBezTo>
                      <a:pt x="2854902" y="2049564"/>
                      <a:pt x="2847996" y="2053612"/>
                      <a:pt x="2844662" y="2065518"/>
                    </a:cubicBezTo>
                    <a:cubicBezTo>
                      <a:pt x="2840852" y="2080758"/>
                      <a:pt x="2821802" y="2104571"/>
                      <a:pt x="2847519" y="2116953"/>
                    </a:cubicBezTo>
                    <a:cubicBezTo>
                      <a:pt x="2878000" y="2131241"/>
                      <a:pt x="2877047" y="2098856"/>
                      <a:pt x="2887525" y="2084568"/>
                    </a:cubicBezTo>
                    <a:cubicBezTo>
                      <a:pt x="2888477" y="2083616"/>
                      <a:pt x="2889430" y="2080758"/>
                      <a:pt x="2890382" y="2078853"/>
                    </a:cubicBezTo>
                    <a:cubicBezTo>
                      <a:pt x="2895144" y="2071233"/>
                      <a:pt x="2896097" y="2064566"/>
                      <a:pt x="2890382" y="2057898"/>
                    </a:cubicBezTo>
                    <a:cubicBezTo>
                      <a:pt x="2881334" y="2053612"/>
                      <a:pt x="2871571" y="2049564"/>
                      <a:pt x="2863236" y="2049564"/>
                    </a:cubicBezTo>
                    <a:close/>
                    <a:moveTo>
                      <a:pt x="2453184" y="1703568"/>
                    </a:moveTo>
                    <a:cubicBezTo>
                      <a:pt x="2446516" y="1700711"/>
                      <a:pt x="2442706" y="1708331"/>
                      <a:pt x="2444611" y="1714046"/>
                    </a:cubicBezTo>
                    <a:cubicBezTo>
                      <a:pt x="2448421" y="1725476"/>
                      <a:pt x="2452231" y="1738811"/>
                      <a:pt x="2467471" y="1740716"/>
                    </a:cubicBezTo>
                    <a:cubicBezTo>
                      <a:pt x="2475091" y="1741668"/>
                      <a:pt x="2480806" y="1736906"/>
                      <a:pt x="2482711" y="1728333"/>
                    </a:cubicBezTo>
                    <a:cubicBezTo>
                      <a:pt x="2473186" y="1720713"/>
                      <a:pt x="2463661" y="1710236"/>
                      <a:pt x="2453184" y="1703568"/>
                    </a:cubicBezTo>
                    <a:close/>
                    <a:moveTo>
                      <a:pt x="802501" y="1583553"/>
                    </a:moveTo>
                    <a:cubicBezTo>
                      <a:pt x="805359" y="1585458"/>
                      <a:pt x="811074" y="1586410"/>
                      <a:pt x="812026" y="1589268"/>
                    </a:cubicBezTo>
                    <a:cubicBezTo>
                      <a:pt x="814884" y="1596888"/>
                      <a:pt x="807264" y="1597840"/>
                      <a:pt x="802501" y="1599745"/>
                    </a:cubicBezTo>
                    <a:cubicBezTo>
                      <a:pt x="797739" y="1601650"/>
                      <a:pt x="792976" y="1598793"/>
                      <a:pt x="792024" y="1594030"/>
                    </a:cubicBezTo>
                    <a:cubicBezTo>
                      <a:pt x="788214" y="1586410"/>
                      <a:pt x="794881" y="1585458"/>
                      <a:pt x="802501" y="1583553"/>
                    </a:cubicBezTo>
                    <a:close/>
                    <a:moveTo>
                      <a:pt x="573901" y="1577838"/>
                    </a:moveTo>
                    <a:cubicBezTo>
                      <a:pt x="581521" y="1579743"/>
                      <a:pt x="588189" y="1582600"/>
                      <a:pt x="592951" y="1589268"/>
                    </a:cubicBezTo>
                    <a:cubicBezTo>
                      <a:pt x="592951" y="1594982"/>
                      <a:pt x="589141" y="1596888"/>
                      <a:pt x="584379" y="1596888"/>
                    </a:cubicBezTo>
                    <a:cubicBezTo>
                      <a:pt x="575806" y="1597840"/>
                      <a:pt x="568186" y="1595935"/>
                      <a:pt x="565329" y="1587363"/>
                    </a:cubicBezTo>
                    <a:cubicBezTo>
                      <a:pt x="562471" y="1580695"/>
                      <a:pt x="568186" y="1576885"/>
                      <a:pt x="573901" y="1577838"/>
                    </a:cubicBezTo>
                    <a:close/>
                    <a:moveTo>
                      <a:pt x="698678" y="1550216"/>
                    </a:moveTo>
                    <a:cubicBezTo>
                      <a:pt x="729158" y="1545453"/>
                      <a:pt x="746303" y="1560693"/>
                      <a:pt x="763448" y="1592126"/>
                    </a:cubicBezTo>
                    <a:cubicBezTo>
                      <a:pt x="731063" y="1576886"/>
                      <a:pt x="706298" y="1611176"/>
                      <a:pt x="678676" y="1592126"/>
                    </a:cubicBezTo>
                    <a:cubicBezTo>
                      <a:pt x="675818" y="1573076"/>
                      <a:pt x="667246" y="1551168"/>
                      <a:pt x="698678" y="1550216"/>
                    </a:cubicBezTo>
                    <a:close/>
                    <a:moveTo>
                      <a:pt x="492939" y="1460681"/>
                    </a:moveTo>
                    <a:cubicBezTo>
                      <a:pt x="518656" y="1456871"/>
                      <a:pt x="541516" y="1464491"/>
                      <a:pt x="562471" y="1479731"/>
                    </a:cubicBezTo>
                    <a:cubicBezTo>
                      <a:pt x="590094" y="1499733"/>
                      <a:pt x="618669" y="1515926"/>
                      <a:pt x="646291" y="1537833"/>
                    </a:cubicBezTo>
                    <a:cubicBezTo>
                      <a:pt x="620574" y="1545453"/>
                      <a:pt x="593904" y="1560693"/>
                      <a:pt x="577711" y="1525451"/>
                    </a:cubicBezTo>
                    <a:cubicBezTo>
                      <a:pt x="567234" y="1503543"/>
                      <a:pt x="541516" y="1503543"/>
                      <a:pt x="527229" y="1487351"/>
                    </a:cubicBezTo>
                    <a:lnTo>
                      <a:pt x="525032" y="1486533"/>
                    </a:lnTo>
                    <a:lnTo>
                      <a:pt x="527229" y="1488303"/>
                    </a:lnTo>
                    <a:cubicBezTo>
                      <a:pt x="502464" y="1486398"/>
                      <a:pt x="475794" y="1465443"/>
                      <a:pt x="451029" y="1494971"/>
                    </a:cubicBezTo>
                    <a:cubicBezTo>
                      <a:pt x="453886" y="1467348"/>
                      <a:pt x="471984" y="1461633"/>
                      <a:pt x="492939" y="1460681"/>
                    </a:cubicBezTo>
                    <a:close/>
                    <a:moveTo>
                      <a:pt x="592475" y="1413889"/>
                    </a:moveTo>
                    <a:cubicBezTo>
                      <a:pt x="594380" y="1414008"/>
                      <a:pt x="596285" y="1414485"/>
                      <a:pt x="596761" y="1414961"/>
                    </a:cubicBezTo>
                    <a:cubicBezTo>
                      <a:pt x="605334" y="1423533"/>
                      <a:pt x="603428" y="1433058"/>
                      <a:pt x="595809" y="1447346"/>
                    </a:cubicBezTo>
                    <a:cubicBezTo>
                      <a:pt x="589141" y="1434011"/>
                      <a:pt x="579616" y="1426391"/>
                      <a:pt x="588189" y="1414961"/>
                    </a:cubicBezTo>
                    <a:cubicBezTo>
                      <a:pt x="588665" y="1414009"/>
                      <a:pt x="590570" y="1413770"/>
                      <a:pt x="592475" y="1413889"/>
                    </a:cubicBezTo>
                    <a:close/>
                    <a:moveTo>
                      <a:pt x="2633206" y="1174931"/>
                    </a:moveTo>
                    <a:cubicBezTo>
                      <a:pt x="2646541" y="1176836"/>
                      <a:pt x="2659876" y="1178741"/>
                      <a:pt x="2673211" y="1180646"/>
                    </a:cubicBezTo>
                    <a:cubicBezTo>
                      <a:pt x="2657018" y="1197791"/>
                      <a:pt x="2645588" y="1186361"/>
                      <a:pt x="2633206" y="1174931"/>
                    </a:cubicBezTo>
                    <a:close/>
                    <a:moveTo>
                      <a:pt x="2477948" y="1095873"/>
                    </a:moveTo>
                    <a:cubicBezTo>
                      <a:pt x="2477948" y="1101588"/>
                      <a:pt x="2478901" y="1106350"/>
                      <a:pt x="2484616" y="1110160"/>
                    </a:cubicBezTo>
                    <a:cubicBezTo>
                      <a:pt x="2478901" y="1119685"/>
                      <a:pt x="2464613" y="1121590"/>
                      <a:pt x="2464613" y="1135878"/>
                    </a:cubicBezTo>
                    <a:cubicBezTo>
                      <a:pt x="2464613" y="1153023"/>
                      <a:pt x="2454136" y="1151118"/>
                      <a:pt x="2444611" y="1144450"/>
                    </a:cubicBezTo>
                    <a:cubicBezTo>
                      <a:pt x="2434133" y="1136830"/>
                      <a:pt x="2413178" y="1133020"/>
                      <a:pt x="2415083" y="1119685"/>
                    </a:cubicBezTo>
                    <a:cubicBezTo>
                      <a:pt x="2417941" y="1101588"/>
                      <a:pt x="2436038" y="1116828"/>
                      <a:pt x="2446516" y="1114923"/>
                    </a:cubicBezTo>
                    <a:cubicBezTo>
                      <a:pt x="2458898" y="1112065"/>
                      <a:pt x="2470329" y="1106350"/>
                      <a:pt x="2477948" y="1095873"/>
                    </a:cubicBezTo>
                    <a:close/>
                    <a:moveTo>
                      <a:pt x="2344599" y="1039676"/>
                    </a:moveTo>
                    <a:cubicBezTo>
                      <a:pt x="2358886" y="1039676"/>
                      <a:pt x="2352219" y="1056821"/>
                      <a:pt x="2355076" y="1066346"/>
                    </a:cubicBezTo>
                    <a:cubicBezTo>
                      <a:pt x="2354124" y="1077776"/>
                      <a:pt x="2356981" y="1093016"/>
                      <a:pt x="2341741" y="1092063"/>
                    </a:cubicBezTo>
                    <a:cubicBezTo>
                      <a:pt x="2328406" y="1091111"/>
                      <a:pt x="2329359" y="1075871"/>
                      <a:pt x="2328406" y="1065393"/>
                    </a:cubicBezTo>
                    <a:cubicBezTo>
                      <a:pt x="2327454" y="1053011"/>
                      <a:pt x="2331264" y="1039676"/>
                      <a:pt x="2344599" y="1039676"/>
                    </a:cubicBezTo>
                    <a:close/>
                    <a:moveTo>
                      <a:pt x="699631" y="966334"/>
                    </a:moveTo>
                    <a:cubicBezTo>
                      <a:pt x="671056" y="960619"/>
                      <a:pt x="648196" y="971096"/>
                      <a:pt x="616764" y="992051"/>
                    </a:cubicBezTo>
                    <a:cubicBezTo>
                      <a:pt x="652959" y="990146"/>
                      <a:pt x="677724" y="983478"/>
                      <a:pt x="699631" y="966334"/>
                    </a:cubicBezTo>
                    <a:close/>
                    <a:moveTo>
                      <a:pt x="2786559" y="938711"/>
                    </a:moveTo>
                    <a:cubicBezTo>
                      <a:pt x="2796084" y="944426"/>
                      <a:pt x="2804656" y="939663"/>
                      <a:pt x="2814181" y="938711"/>
                    </a:cubicBezTo>
                    <a:cubicBezTo>
                      <a:pt x="2814181" y="940616"/>
                      <a:pt x="2814181" y="943473"/>
                      <a:pt x="2814181" y="945378"/>
                    </a:cubicBezTo>
                    <a:cubicBezTo>
                      <a:pt x="2803704" y="949188"/>
                      <a:pt x="2791321" y="959666"/>
                      <a:pt x="2786559" y="938711"/>
                    </a:cubicBezTo>
                    <a:close/>
                    <a:moveTo>
                      <a:pt x="737731" y="935019"/>
                    </a:moveTo>
                    <a:cubicBezTo>
                      <a:pt x="726540" y="936091"/>
                      <a:pt x="714872" y="940139"/>
                      <a:pt x="702489" y="951093"/>
                    </a:cubicBezTo>
                    <a:cubicBezTo>
                      <a:pt x="731064" y="951093"/>
                      <a:pt x="753924" y="958713"/>
                      <a:pt x="770116" y="936805"/>
                    </a:cubicBezTo>
                    <a:cubicBezTo>
                      <a:pt x="759639" y="935853"/>
                      <a:pt x="748923" y="933948"/>
                      <a:pt x="737731" y="935019"/>
                    </a:cubicBezTo>
                    <a:close/>
                    <a:moveTo>
                      <a:pt x="619383" y="880251"/>
                    </a:moveTo>
                    <a:cubicBezTo>
                      <a:pt x="616526" y="879417"/>
                      <a:pt x="612477" y="880608"/>
                      <a:pt x="608191" y="882513"/>
                    </a:cubicBezTo>
                    <a:cubicBezTo>
                      <a:pt x="589141" y="887276"/>
                      <a:pt x="539611" y="951093"/>
                      <a:pt x="541516" y="968238"/>
                    </a:cubicBezTo>
                    <a:cubicBezTo>
                      <a:pt x="543421" y="979668"/>
                      <a:pt x="550089" y="980621"/>
                      <a:pt x="558661" y="975858"/>
                    </a:cubicBezTo>
                    <a:cubicBezTo>
                      <a:pt x="569139" y="970143"/>
                      <a:pt x="576759" y="960618"/>
                      <a:pt x="578664" y="949188"/>
                    </a:cubicBezTo>
                    <a:cubicBezTo>
                      <a:pt x="582474" y="920613"/>
                      <a:pt x="601524" y="904421"/>
                      <a:pt x="623431" y="890133"/>
                    </a:cubicBezTo>
                    <a:cubicBezTo>
                      <a:pt x="623907" y="883942"/>
                      <a:pt x="622241" y="881084"/>
                      <a:pt x="619383" y="880251"/>
                    </a:cubicBezTo>
                    <a:close/>
                    <a:moveTo>
                      <a:pt x="659626" y="872036"/>
                    </a:moveTo>
                    <a:cubicBezTo>
                      <a:pt x="653911" y="870131"/>
                      <a:pt x="645339" y="876798"/>
                      <a:pt x="647244" y="879656"/>
                    </a:cubicBezTo>
                    <a:cubicBezTo>
                      <a:pt x="657721" y="901563"/>
                      <a:pt x="632956" y="928233"/>
                      <a:pt x="657721" y="950141"/>
                    </a:cubicBezTo>
                    <a:cubicBezTo>
                      <a:pt x="667246" y="936806"/>
                      <a:pt x="676771" y="926328"/>
                      <a:pt x="683439" y="913946"/>
                    </a:cubicBezTo>
                    <a:cubicBezTo>
                      <a:pt x="691059" y="897753"/>
                      <a:pt x="704394" y="924423"/>
                      <a:pt x="711061" y="910136"/>
                    </a:cubicBezTo>
                    <a:cubicBezTo>
                      <a:pt x="713919" y="903468"/>
                      <a:pt x="713919" y="896801"/>
                      <a:pt x="709156" y="891086"/>
                    </a:cubicBezTo>
                    <a:cubicBezTo>
                      <a:pt x="696774" y="875846"/>
                      <a:pt x="676771" y="876798"/>
                      <a:pt x="659626" y="872036"/>
                    </a:cubicBezTo>
                    <a:close/>
                    <a:moveTo>
                      <a:pt x="620410" y="803828"/>
                    </a:moveTo>
                    <a:cubicBezTo>
                      <a:pt x="614918" y="803575"/>
                      <a:pt x="609144" y="804646"/>
                      <a:pt x="603429" y="807266"/>
                    </a:cubicBezTo>
                    <a:cubicBezTo>
                      <a:pt x="579616" y="817743"/>
                      <a:pt x="555804" y="830126"/>
                      <a:pt x="532944" y="841556"/>
                    </a:cubicBezTo>
                    <a:cubicBezTo>
                      <a:pt x="530086" y="850128"/>
                      <a:pt x="536754" y="852033"/>
                      <a:pt x="541516" y="855843"/>
                    </a:cubicBezTo>
                    <a:cubicBezTo>
                      <a:pt x="561519" y="852986"/>
                      <a:pt x="579616" y="838698"/>
                      <a:pt x="602476" y="859653"/>
                    </a:cubicBezTo>
                    <a:cubicBezTo>
                      <a:pt x="617716" y="874893"/>
                      <a:pt x="654864" y="853938"/>
                      <a:pt x="652959" y="835841"/>
                    </a:cubicBezTo>
                    <a:cubicBezTo>
                      <a:pt x="650815" y="817267"/>
                      <a:pt x="636885" y="804587"/>
                      <a:pt x="620410" y="803828"/>
                    </a:cubicBezTo>
                    <a:close/>
                    <a:moveTo>
                      <a:pt x="2051228" y="690108"/>
                    </a:moveTo>
                    <a:cubicBezTo>
                      <a:pt x="2066468" y="695823"/>
                      <a:pt x="2079803" y="697728"/>
                      <a:pt x="2074088" y="722493"/>
                    </a:cubicBezTo>
                    <a:cubicBezTo>
                      <a:pt x="2066468" y="753925"/>
                      <a:pt x="2053133" y="773928"/>
                      <a:pt x="2021701" y="782500"/>
                    </a:cubicBezTo>
                    <a:cubicBezTo>
                      <a:pt x="2009318" y="785358"/>
                      <a:pt x="1997888" y="785358"/>
                      <a:pt x="2000746" y="772023"/>
                    </a:cubicBezTo>
                    <a:cubicBezTo>
                      <a:pt x="2006461" y="745353"/>
                      <a:pt x="2008366" y="714873"/>
                      <a:pt x="2036941" y="698680"/>
                    </a:cubicBezTo>
                    <a:cubicBezTo>
                      <a:pt x="2040751" y="694870"/>
                      <a:pt x="2045513" y="692965"/>
                      <a:pt x="2051228" y="690108"/>
                    </a:cubicBezTo>
                    <a:close/>
                    <a:moveTo>
                      <a:pt x="2111236" y="608669"/>
                    </a:moveTo>
                    <a:cubicBezTo>
                      <a:pt x="2115046" y="609621"/>
                      <a:pt x="2116951" y="613431"/>
                      <a:pt x="2113141" y="623433"/>
                    </a:cubicBezTo>
                    <a:cubicBezTo>
                      <a:pt x="2113141" y="624385"/>
                      <a:pt x="2112189" y="625338"/>
                      <a:pt x="2111236" y="626290"/>
                    </a:cubicBezTo>
                    <a:cubicBezTo>
                      <a:pt x="2147431" y="643435"/>
                      <a:pt x="2126476" y="692013"/>
                      <a:pt x="2159814" y="711063"/>
                    </a:cubicBezTo>
                    <a:cubicBezTo>
                      <a:pt x="2178864" y="721540"/>
                      <a:pt x="2174101" y="752020"/>
                      <a:pt x="2199819" y="758688"/>
                    </a:cubicBezTo>
                    <a:cubicBezTo>
                      <a:pt x="2206486" y="760593"/>
                      <a:pt x="2189341" y="798693"/>
                      <a:pt x="2176959" y="800598"/>
                    </a:cubicBezTo>
                    <a:cubicBezTo>
                      <a:pt x="2149336" y="805360"/>
                      <a:pt x="2120761" y="810123"/>
                      <a:pt x="2092186" y="814885"/>
                    </a:cubicBezTo>
                    <a:cubicBezTo>
                      <a:pt x="2089329" y="799645"/>
                      <a:pt x="2128381" y="789168"/>
                      <a:pt x="2092186" y="777738"/>
                    </a:cubicBezTo>
                    <a:cubicBezTo>
                      <a:pt x="2098854" y="765355"/>
                      <a:pt x="2098854" y="749163"/>
                      <a:pt x="2111236" y="740590"/>
                    </a:cubicBezTo>
                    <a:cubicBezTo>
                      <a:pt x="2127429" y="729160"/>
                      <a:pt x="2118856" y="712015"/>
                      <a:pt x="2110284" y="710110"/>
                    </a:cubicBezTo>
                    <a:cubicBezTo>
                      <a:pt x="2086471" y="705348"/>
                      <a:pt x="2087424" y="682488"/>
                      <a:pt x="2076946" y="669153"/>
                    </a:cubicBezTo>
                    <a:cubicBezTo>
                      <a:pt x="2062659" y="651055"/>
                      <a:pt x="2076946" y="617718"/>
                      <a:pt x="2097901" y="611050"/>
                    </a:cubicBezTo>
                    <a:cubicBezTo>
                      <a:pt x="2101711" y="609621"/>
                      <a:pt x="2107426" y="607716"/>
                      <a:pt x="2111236" y="608669"/>
                    </a:cubicBezTo>
                    <a:close/>
                    <a:moveTo>
                      <a:pt x="927279" y="479605"/>
                    </a:moveTo>
                    <a:cubicBezTo>
                      <a:pt x="932041" y="477700"/>
                      <a:pt x="935851" y="480558"/>
                      <a:pt x="933946" y="486273"/>
                    </a:cubicBezTo>
                    <a:cubicBezTo>
                      <a:pt x="932041" y="490083"/>
                      <a:pt x="929184" y="492941"/>
                      <a:pt x="929184" y="493893"/>
                    </a:cubicBezTo>
                    <a:cubicBezTo>
                      <a:pt x="919659" y="493893"/>
                      <a:pt x="917754" y="491035"/>
                      <a:pt x="919659" y="488178"/>
                    </a:cubicBezTo>
                    <a:cubicBezTo>
                      <a:pt x="921564" y="484368"/>
                      <a:pt x="924421" y="480558"/>
                      <a:pt x="927279" y="479605"/>
                    </a:cubicBezTo>
                    <a:close/>
                    <a:moveTo>
                      <a:pt x="1938089" y="417931"/>
                    </a:moveTo>
                    <a:cubicBezTo>
                      <a:pt x="1948537" y="420431"/>
                      <a:pt x="1955503" y="431504"/>
                      <a:pt x="1959789" y="441505"/>
                    </a:cubicBezTo>
                    <a:cubicBezTo>
                      <a:pt x="1967409" y="457698"/>
                      <a:pt x="1952169" y="461508"/>
                      <a:pt x="1940739" y="466270"/>
                    </a:cubicBezTo>
                    <a:cubicBezTo>
                      <a:pt x="1909306" y="478653"/>
                      <a:pt x="1880731" y="501513"/>
                      <a:pt x="1842631" y="480558"/>
                    </a:cubicBezTo>
                    <a:cubicBezTo>
                      <a:pt x="1829296" y="472938"/>
                      <a:pt x="1832154" y="467223"/>
                      <a:pt x="1832154" y="458650"/>
                    </a:cubicBezTo>
                    <a:cubicBezTo>
                      <a:pt x="1828344" y="450078"/>
                      <a:pt x="1835964" y="442458"/>
                      <a:pt x="1833106" y="431980"/>
                    </a:cubicBezTo>
                    <a:cubicBezTo>
                      <a:pt x="1828344" y="420550"/>
                      <a:pt x="1835011" y="416740"/>
                      <a:pt x="1845489" y="423408"/>
                    </a:cubicBezTo>
                    <a:cubicBezTo>
                      <a:pt x="1847394" y="430075"/>
                      <a:pt x="1849299" y="439600"/>
                      <a:pt x="1857871" y="432933"/>
                    </a:cubicBezTo>
                    <a:cubicBezTo>
                      <a:pt x="1878826" y="418645"/>
                      <a:pt x="1903591" y="426265"/>
                      <a:pt x="1926451" y="418645"/>
                    </a:cubicBezTo>
                    <a:cubicBezTo>
                      <a:pt x="1930737" y="417216"/>
                      <a:pt x="1934607" y="417097"/>
                      <a:pt x="1938089" y="417931"/>
                    </a:cubicBezTo>
                    <a:close/>
                    <a:moveTo>
                      <a:pt x="904419" y="389118"/>
                    </a:moveTo>
                    <a:cubicBezTo>
                      <a:pt x="915849" y="404358"/>
                      <a:pt x="928231" y="418646"/>
                      <a:pt x="938709" y="433886"/>
                    </a:cubicBezTo>
                    <a:cubicBezTo>
                      <a:pt x="940614" y="436743"/>
                      <a:pt x="940614" y="441505"/>
                      <a:pt x="942519" y="446268"/>
                    </a:cubicBezTo>
                    <a:cubicBezTo>
                      <a:pt x="938709" y="447221"/>
                      <a:pt x="932041" y="450078"/>
                      <a:pt x="931089" y="449125"/>
                    </a:cubicBezTo>
                    <a:cubicBezTo>
                      <a:pt x="912991" y="426266"/>
                      <a:pt x="896799" y="440553"/>
                      <a:pt x="878701" y="449125"/>
                    </a:cubicBezTo>
                    <a:cubicBezTo>
                      <a:pt x="871081" y="452936"/>
                      <a:pt x="863461" y="446268"/>
                      <a:pt x="856794" y="443411"/>
                    </a:cubicBezTo>
                    <a:cubicBezTo>
                      <a:pt x="835839" y="424361"/>
                      <a:pt x="864414" y="422455"/>
                      <a:pt x="867271" y="412930"/>
                    </a:cubicBezTo>
                    <a:cubicBezTo>
                      <a:pt x="878701" y="402453"/>
                      <a:pt x="887274" y="388166"/>
                      <a:pt x="904419" y="389118"/>
                    </a:cubicBezTo>
                    <a:close/>
                    <a:moveTo>
                      <a:pt x="1062534" y="340541"/>
                    </a:moveTo>
                    <a:cubicBezTo>
                      <a:pt x="1073011" y="340541"/>
                      <a:pt x="1082536" y="340541"/>
                      <a:pt x="1083489" y="353876"/>
                    </a:cubicBezTo>
                    <a:cubicBezTo>
                      <a:pt x="1073964" y="356733"/>
                      <a:pt x="1066344" y="373878"/>
                      <a:pt x="1053961" y="360543"/>
                    </a:cubicBezTo>
                    <a:cubicBezTo>
                      <a:pt x="1045389" y="351018"/>
                      <a:pt x="1054914" y="345303"/>
                      <a:pt x="1062534" y="340541"/>
                    </a:cubicBezTo>
                    <a:close/>
                    <a:moveTo>
                      <a:pt x="2471113" y="336025"/>
                    </a:moveTo>
                    <a:cubicBezTo>
                      <a:pt x="2489315" y="339763"/>
                      <a:pt x="2505689" y="355066"/>
                      <a:pt x="2521763" y="370068"/>
                    </a:cubicBezTo>
                    <a:cubicBezTo>
                      <a:pt x="2652256" y="491988"/>
                      <a:pt x="2764651" y="627243"/>
                      <a:pt x="2848471" y="785358"/>
                    </a:cubicBezTo>
                    <a:cubicBezTo>
                      <a:pt x="2875141" y="835841"/>
                      <a:pt x="2898953" y="887276"/>
                      <a:pt x="2920861" y="940616"/>
                    </a:cubicBezTo>
                    <a:cubicBezTo>
                      <a:pt x="2925623" y="952046"/>
                      <a:pt x="2938006" y="963476"/>
                      <a:pt x="2926576" y="977763"/>
                    </a:cubicBezTo>
                    <a:cubicBezTo>
                      <a:pt x="2893238" y="978716"/>
                      <a:pt x="2872283" y="955856"/>
                      <a:pt x="2847518" y="938711"/>
                    </a:cubicBezTo>
                    <a:cubicBezTo>
                      <a:pt x="2844661" y="919661"/>
                      <a:pt x="2858948" y="906326"/>
                      <a:pt x="2864663" y="890133"/>
                    </a:cubicBezTo>
                    <a:cubicBezTo>
                      <a:pt x="2846566" y="892991"/>
                      <a:pt x="2829421" y="903468"/>
                      <a:pt x="2810371" y="908231"/>
                    </a:cubicBezTo>
                    <a:cubicBezTo>
                      <a:pt x="2792273" y="911088"/>
                      <a:pt x="2774176" y="912041"/>
                      <a:pt x="2757031" y="904421"/>
                    </a:cubicBezTo>
                    <a:cubicBezTo>
                      <a:pt x="2741791" y="897753"/>
                      <a:pt x="2733218" y="902516"/>
                      <a:pt x="2728456" y="916803"/>
                    </a:cubicBezTo>
                    <a:cubicBezTo>
                      <a:pt x="2724646" y="935853"/>
                      <a:pt x="2713216" y="952998"/>
                      <a:pt x="2707501" y="971096"/>
                    </a:cubicBezTo>
                    <a:cubicBezTo>
                      <a:pt x="2702738" y="984431"/>
                      <a:pt x="2699881" y="997766"/>
                      <a:pt x="2706548" y="1011101"/>
                    </a:cubicBezTo>
                    <a:cubicBezTo>
                      <a:pt x="2712263" y="1021578"/>
                      <a:pt x="2722741" y="1031103"/>
                      <a:pt x="2712263" y="1044438"/>
                    </a:cubicBezTo>
                    <a:cubicBezTo>
                      <a:pt x="2722979" y="1032294"/>
                      <a:pt x="2735302" y="1023900"/>
                      <a:pt x="2750438" y="1026892"/>
                    </a:cubicBezTo>
                    <a:lnTo>
                      <a:pt x="2757317" y="1029909"/>
                    </a:lnTo>
                    <a:lnTo>
                      <a:pt x="2760842" y="1028246"/>
                    </a:lnTo>
                    <a:cubicBezTo>
                      <a:pt x="2768462" y="1021578"/>
                      <a:pt x="2775130" y="1013006"/>
                      <a:pt x="2785607" y="1010148"/>
                    </a:cubicBezTo>
                    <a:cubicBezTo>
                      <a:pt x="2791798" y="1008243"/>
                      <a:pt x="2798228" y="1006814"/>
                      <a:pt x="2804538" y="1006457"/>
                    </a:cubicBezTo>
                    <a:cubicBezTo>
                      <a:pt x="2810848" y="1006100"/>
                      <a:pt x="2817040" y="1006814"/>
                      <a:pt x="2822755" y="1009196"/>
                    </a:cubicBezTo>
                    <a:cubicBezTo>
                      <a:pt x="2859902" y="1023483"/>
                      <a:pt x="2898955" y="1027293"/>
                      <a:pt x="2938959" y="1031103"/>
                    </a:cubicBezTo>
                    <a:cubicBezTo>
                      <a:pt x="2955152" y="1033008"/>
                      <a:pt x="2957057" y="1047296"/>
                      <a:pt x="2959915" y="1058726"/>
                    </a:cubicBezTo>
                    <a:cubicBezTo>
                      <a:pt x="2990394" y="1159691"/>
                      <a:pt x="3010397" y="1262561"/>
                      <a:pt x="3021827" y="1368288"/>
                    </a:cubicBezTo>
                    <a:cubicBezTo>
                      <a:pt x="3029447" y="1433058"/>
                      <a:pt x="3025637" y="1497828"/>
                      <a:pt x="3027542" y="1562598"/>
                    </a:cubicBezTo>
                    <a:cubicBezTo>
                      <a:pt x="3027542" y="1573076"/>
                      <a:pt x="3031352" y="1585458"/>
                      <a:pt x="3020874" y="1594983"/>
                    </a:cubicBezTo>
                    <a:cubicBezTo>
                      <a:pt x="2992299" y="1573076"/>
                      <a:pt x="2963724" y="1551168"/>
                      <a:pt x="2958009" y="1512116"/>
                    </a:cubicBezTo>
                    <a:cubicBezTo>
                      <a:pt x="2954199" y="1483541"/>
                      <a:pt x="2933244" y="1467348"/>
                      <a:pt x="2918005" y="1446393"/>
                    </a:cubicBezTo>
                    <a:cubicBezTo>
                      <a:pt x="2898955" y="1421628"/>
                      <a:pt x="2888477" y="1390196"/>
                      <a:pt x="2860855" y="1371146"/>
                    </a:cubicBezTo>
                    <a:cubicBezTo>
                      <a:pt x="2846567" y="1368288"/>
                      <a:pt x="2836089" y="1359716"/>
                      <a:pt x="2831327" y="1343523"/>
                    </a:cubicBezTo>
                    <a:cubicBezTo>
                      <a:pt x="2835137" y="1360668"/>
                      <a:pt x="2849424" y="1368288"/>
                      <a:pt x="2856092" y="1380671"/>
                    </a:cubicBezTo>
                    <a:cubicBezTo>
                      <a:pt x="2882762" y="1424486"/>
                      <a:pt x="2896097" y="1474968"/>
                      <a:pt x="2930387" y="1514021"/>
                    </a:cubicBezTo>
                    <a:cubicBezTo>
                      <a:pt x="2938007" y="1522593"/>
                      <a:pt x="2938959" y="1534976"/>
                      <a:pt x="2939912" y="1546406"/>
                    </a:cubicBezTo>
                    <a:cubicBezTo>
                      <a:pt x="2941817" y="1566408"/>
                      <a:pt x="2950390" y="1582601"/>
                      <a:pt x="2962772" y="1597841"/>
                    </a:cubicBezTo>
                    <a:cubicBezTo>
                      <a:pt x="2983727" y="1622606"/>
                      <a:pt x="2993252" y="1652133"/>
                      <a:pt x="2999919" y="1683566"/>
                    </a:cubicBezTo>
                    <a:cubicBezTo>
                      <a:pt x="3023732" y="1698806"/>
                      <a:pt x="3015159" y="1721666"/>
                      <a:pt x="3012302" y="1740716"/>
                    </a:cubicBezTo>
                    <a:cubicBezTo>
                      <a:pt x="2988490" y="1885496"/>
                      <a:pt x="2951342" y="2026466"/>
                      <a:pt x="2886572" y="2158864"/>
                    </a:cubicBezTo>
                    <a:cubicBezTo>
                      <a:pt x="2872284" y="2188391"/>
                      <a:pt x="2858949" y="2218871"/>
                      <a:pt x="2841805" y="2246493"/>
                    </a:cubicBezTo>
                    <a:cubicBezTo>
                      <a:pt x="2837042" y="2255066"/>
                      <a:pt x="2835137" y="2266496"/>
                      <a:pt x="2821802" y="2266496"/>
                    </a:cubicBezTo>
                    <a:cubicBezTo>
                      <a:pt x="2812277" y="2260781"/>
                      <a:pt x="2812277" y="2249351"/>
                      <a:pt x="2808467" y="2240778"/>
                    </a:cubicBezTo>
                    <a:cubicBezTo>
                      <a:pt x="2794180" y="2222681"/>
                      <a:pt x="2796084" y="2198868"/>
                      <a:pt x="2785607" y="2172198"/>
                    </a:cubicBezTo>
                    <a:cubicBezTo>
                      <a:pt x="2795132" y="2196011"/>
                      <a:pt x="2791322" y="2217918"/>
                      <a:pt x="2805609" y="2234111"/>
                    </a:cubicBezTo>
                    <a:cubicBezTo>
                      <a:pt x="2812277" y="2246493"/>
                      <a:pt x="2811324" y="2261733"/>
                      <a:pt x="2821802" y="2273164"/>
                    </a:cubicBezTo>
                    <a:cubicBezTo>
                      <a:pt x="2795132" y="2339839"/>
                      <a:pt x="2750364" y="2394131"/>
                      <a:pt x="2708455" y="2451281"/>
                    </a:cubicBezTo>
                    <a:cubicBezTo>
                      <a:pt x="2661782" y="2514146"/>
                      <a:pt x="2606537" y="2568439"/>
                      <a:pt x="2551292" y="2622731"/>
                    </a:cubicBezTo>
                    <a:cubicBezTo>
                      <a:pt x="2527480" y="2646543"/>
                      <a:pt x="2502714" y="2666546"/>
                      <a:pt x="2476997" y="2687501"/>
                    </a:cubicBezTo>
                    <a:cubicBezTo>
                      <a:pt x="2465567" y="2677976"/>
                      <a:pt x="2476997" y="2661783"/>
                      <a:pt x="2463662" y="2655116"/>
                    </a:cubicBezTo>
                    <a:cubicBezTo>
                      <a:pt x="2469377" y="2608443"/>
                      <a:pt x="2446517" y="2570343"/>
                      <a:pt x="2425562" y="2533196"/>
                    </a:cubicBezTo>
                    <a:cubicBezTo>
                      <a:pt x="2392224" y="2475093"/>
                      <a:pt x="2414132" y="2424611"/>
                      <a:pt x="2439849" y="2375081"/>
                    </a:cubicBezTo>
                    <a:cubicBezTo>
                      <a:pt x="2453184" y="2349364"/>
                      <a:pt x="2458899" y="2330314"/>
                      <a:pt x="2449374" y="2301739"/>
                    </a:cubicBezTo>
                    <a:cubicBezTo>
                      <a:pt x="2439849" y="2272211"/>
                      <a:pt x="2442707" y="2240778"/>
                      <a:pt x="2430324" y="2210298"/>
                    </a:cubicBezTo>
                    <a:cubicBezTo>
                      <a:pt x="2420799" y="2187439"/>
                      <a:pt x="2416989" y="2160768"/>
                      <a:pt x="2396987" y="2144576"/>
                    </a:cubicBezTo>
                    <a:cubicBezTo>
                      <a:pt x="2352219" y="2107428"/>
                      <a:pt x="2357934" y="2060756"/>
                      <a:pt x="2370317" y="2012178"/>
                    </a:cubicBezTo>
                    <a:cubicBezTo>
                      <a:pt x="2372222" y="2005511"/>
                      <a:pt x="2374127" y="1998843"/>
                      <a:pt x="2374127" y="1992176"/>
                    </a:cubicBezTo>
                    <a:cubicBezTo>
                      <a:pt x="2376984" y="1954076"/>
                      <a:pt x="2356982" y="1935978"/>
                      <a:pt x="2319834" y="1944551"/>
                    </a:cubicBezTo>
                    <a:cubicBezTo>
                      <a:pt x="2303642" y="1948361"/>
                      <a:pt x="2292212" y="1948361"/>
                      <a:pt x="2282687" y="1931216"/>
                    </a:cubicBezTo>
                    <a:cubicBezTo>
                      <a:pt x="2263637" y="1897878"/>
                      <a:pt x="2235062" y="1889306"/>
                      <a:pt x="2200772" y="1905498"/>
                    </a:cubicBezTo>
                    <a:cubicBezTo>
                      <a:pt x="2186484" y="1912166"/>
                      <a:pt x="2171244" y="1918833"/>
                      <a:pt x="2157909" y="1926453"/>
                    </a:cubicBezTo>
                    <a:cubicBezTo>
                      <a:pt x="2140764" y="1935978"/>
                      <a:pt x="2124572" y="1938836"/>
                      <a:pt x="2106474" y="1931216"/>
                    </a:cubicBezTo>
                    <a:cubicBezTo>
                      <a:pt x="2083614" y="1921691"/>
                      <a:pt x="2059802" y="1925501"/>
                      <a:pt x="2040752" y="1937883"/>
                    </a:cubicBezTo>
                    <a:cubicBezTo>
                      <a:pt x="2012177" y="1956933"/>
                      <a:pt x="1991222" y="1941693"/>
                      <a:pt x="1974077" y="1924548"/>
                    </a:cubicBezTo>
                    <a:cubicBezTo>
                      <a:pt x="1956932" y="1907403"/>
                      <a:pt x="1938834" y="1892163"/>
                      <a:pt x="1919784" y="1877876"/>
                    </a:cubicBezTo>
                    <a:cubicBezTo>
                      <a:pt x="1909307" y="1870256"/>
                      <a:pt x="1899782" y="1861683"/>
                      <a:pt x="1896924" y="1849301"/>
                    </a:cubicBezTo>
                    <a:cubicBezTo>
                      <a:pt x="1889304" y="1812153"/>
                      <a:pt x="1862634" y="1789293"/>
                      <a:pt x="1839774" y="1762623"/>
                    </a:cubicBezTo>
                    <a:cubicBezTo>
                      <a:pt x="1827392" y="1748336"/>
                      <a:pt x="1815962" y="1694043"/>
                      <a:pt x="1822629" y="1676898"/>
                    </a:cubicBezTo>
                    <a:cubicBezTo>
                      <a:pt x="1840727" y="1632131"/>
                      <a:pt x="1846442" y="1585458"/>
                      <a:pt x="1829297" y="1537833"/>
                    </a:cubicBezTo>
                    <a:cubicBezTo>
                      <a:pt x="1826439" y="1530213"/>
                      <a:pt x="1823582" y="1522593"/>
                      <a:pt x="1828344" y="1514973"/>
                    </a:cubicBezTo>
                    <a:cubicBezTo>
                      <a:pt x="1854062" y="1466396"/>
                      <a:pt x="1875017" y="1416866"/>
                      <a:pt x="1909307" y="1373051"/>
                    </a:cubicBezTo>
                    <a:cubicBezTo>
                      <a:pt x="1915022" y="1366383"/>
                      <a:pt x="1923594" y="1365431"/>
                      <a:pt x="1929309" y="1361621"/>
                    </a:cubicBezTo>
                    <a:cubicBezTo>
                      <a:pt x="1954074" y="1345428"/>
                      <a:pt x="1976934" y="1330188"/>
                      <a:pt x="1977887" y="1293041"/>
                    </a:cubicBezTo>
                    <a:cubicBezTo>
                      <a:pt x="1978839" y="1267323"/>
                      <a:pt x="1992174" y="1239701"/>
                      <a:pt x="2019797" y="1227318"/>
                    </a:cubicBezTo>
                    <a:cubicBezTo>
                      <a:pt x="2040752" y="1217793"/>
                      <a:pt x="2050277" y="1201601"/>
                      <a:pt x="2051229" y="1178741"/>
                    </a:cubicBezTo>
                    <a:cubicBezTo>
                      <a:pt x="2058849" y="1162548"/>
                      <a:pt x="2071232" y="1167311"/>
                      <a:pt x="2083614" y="1172073"/>
                    </a:cubicBezTo>
                    <a:cubicBezTo>
                      <a:pt x="2111237" y="1181598"/>
                      <a:pt x="2136002" y="1178741"/>
                      <a:pt x="2161719" y="1162548"/>
                    </a:cubicBezTo>
                    <a:cubicBezTo>
                      <a:pt x="2193152" y="1142546"/>
                      <a:pt x="2229347" y="1134926"/>
                      <a:pt x="2266494" y="1136831"/>
                    </a:cubicBezTo>
                    <a:cubicBezTo>
                      <a:pt x="2288402" y="1137783"/>
                      <a:pt x="2310309" y="1137783"/>
                      <a:pt x="2331264" y="1133021"/>
                    </a:cubicBezTo>
                    <a:cubicBezTo>
                      <a:pt x="2370317" y="1123496"/>
                      <a:pt x="2397939" y="1138736"/>
                      <a:pt x="2387462" y="1197791"/>
                    </a:cubicBezTo>
                    <a:cubicBezTo>
                      <a:pt x="2384604" y="1213983"/>
                      <a:pt x="2384604" y="1228271"/>
                      <a:pt x="2400797" y="1229223"/>
                    </a:cubicBezTo>
                    <a:cubicBezTo>
                      <a:pt x="2447469" y="1231128"/>
                      <a:pt x="2477949" y="1266371"/>
                      <a:pt x="2517002" y="1283516"/>
                    </a:cubicBezTo>
                    <a:cubicBezTo>
                      <a:pt x="2538909" y="1293041"/>
                      <a:pt x="2550339" y="1296851"/>
                      <a:pt x="2556055" y="1266371"/>
                    </a:cubicBezTo>
                    <a:cubicBezTo>
                      <a:pt x="2561769" y="1236843"/>
                      <a:pt x="2589392" y="1227318"/>
                      <a:pt x="2617967" y="1241606"/>
                    </a:cubicBezTo>
                    <a:cubicBezTo>
                      <a:pt x="2644637" y="1254941"/>
                      <a:pt x="2673212" y="1262561"/>
                      <a:pt x="2701787" y="1271133"/>
                    </a:cubicBezTo>
                    <a:cubicBezTo>
                      <a:pt x="2743697" y="1283516"/>
                      <a:pt x="2782749" y="1259703"/>
                      <a:pt x="2823707" y="1270181"/>
                    </a:cubicBezTo>
                    <a:cubicBezTo>
                      <a:pt x="2833232" y="1272086"/>
                      <a:pt x="2840852" y="1262561"/>
                      <a:pt x="2842757" y="1253988"/>
                    </a:cubicBezTo>
                    <a:cubicBezTo>
                      <a:pt x="2847519" y="1233033"/>
                      <a:pt x="2856092" y="1212078"/>
                      <a:pt x="2857997" y="1191123"/>
                    </a:cubicBezTo>
                    <a:cubicBezTo>
                      <a:pt x="2861807" y="1157786"/>
                      <a:pt x="2857044" y="1154928"/>
                      <a:pt x="2824659" y="1163501"/>
                    </a:cubicBezTo>
                    <a:cubicBezTo>
                      <a:pt x="2807514" y="1168263"/>
                      <a:pt x="2793227" y="1167311"/>
                      <a:pt x="2781797" y="1153023"/>
                    </a:cubicBezTo>
                    <a:lnTo>
                      <a:pt x="2778142" y="1149005"/>
                    </a:lnTo>
                    <a:lnTo>
                      <a:pt x="2758579" y="1157637"/>
                    </a:lnTo>
                    <a:cubicBezTo>
                      <a:pt x="2730182" y="1164691"/>
                      <a:pt x="2706072" y="1153261"/>
                      <a:pt x="2684641" y="1122543"/>
                    </a:cubicBezTo>
                    <a:cubicBezTo>
                      <a:pt x="2676068" y="1110161"/>
                      <a:pt x="2672258" y="1095873"/>
                      <a:pt x="2664638" y="1083491"/>
                    </a:cubicBezTo>
                    <a:cubicBezTo>
                      <a:pt x="2658923" y="1073966"/>
                      <a:pt x="2664638" y="1054916"/>
                      <a:pt x="2646541" y="1054916"/>
                    </a:cubicBezTo>
                    <a:cubicBezTo>
                      <a:pt x="2631301" y="1055868"/>
                      <a:pt x="2616061" y="1061583"/>
                      <a:pt x="2610346" y="1080633"/>
                    </a:cubicBezTo>
                    <a:lnTo>
                      <a:pt x="2609202" y="1082346"/>
                    </a:lnTo>
                    <a:lnTo>
                      <a:pt x="2613204" y="1086348"/>
                    </a:lnTo>
                    <a:cubicBezTo>
                      <a:pt x="2619871" y="1093968"/>
                      <a:pt x="2626539" y="1101588"/>
                      <a:pt x="2632254" y="1108255"/>
                    </a:cubicBezTo>
                    <a:cubicBezTo>
                      <a:pt x="2619871" y="1117780"/>
                      <a:pt x="2617014" y="1133020"/>
                      <a:pt x="2609394" y="1145403"/>
                    </a:cubicBezTo>
                    <a:cubicBezTo>
                      <a:pt x="2602726" y="1154928"/>
                      <a:pt x="2586534" y="1142545"/>
                      <a:pt x="2584629" y="1132068"/>
                    </a:cubicBezTo>
                    <a:cubicBezTo>
                      <a:pt x="2581771" y="1117780"/>
                      <a:pt x="2574151" y="1106350"/>
                      <a:pt x="2566055" y="1095397"/>
                    </a:cubicBezTo>
                    <a:lnTo>
                      <a:pt x="2558490" y="1083461"/>
                    </a:lnTo>
                    <a:lnTo>
                      <a:pt x="2545576" y="1071108"/>
                    </a:lnTo>
                    <a:cubicBezTo>
                      <a:pt x="2541766" y="1068251"/>
                      <a:pt x="2537003" y="1065393"/>
                      <a:pt x="2536051" y="1061583"/>
                    </a:cubicBezTo>
                    <a:cubicBezTo>
                      <a:pt x="2522716" y="1003481"/>
                      <a:pt x="2462708" y="991098"/>
                      <a:pt x="2429371" y="952046"/>
                    </a:cubicBezTo>
                    <a:cubicBezTo>
                      <a:pt x="2426513" y="949188"/>
                      <a:pt x="2421751" y="947283"/>
                      <a:pt x="2417941" y="944426"/>
                    </a:cubicBezTo>
                    <a:cubicBezTo>
                      <a:pt x="2416036" y="943473"/>
                      <a:pt x="2413178" y="943473"/>
                      <a:pt x="2407463" y="947283"/>
                    </a:cubicBezTo>
                    <a:cubicBezTo>
                      <a:pt x="2425561" y="973001"/>
                      <a:pt x="2440801" y="998718"/>
                      <a:pt x="2469376" y="1014911"/>
                    </a:cubicBezTo>
                    <a:cubicBezTo>
                      <a:pt x="2483663" y="1023483"/>
                      <a:pt x="2500808" y="1028246"/>
                      <a:pt x="2509381" y="1044438"/>
                    </a:cubicBezTo>
                    <a:cubicBezTo>
                      <a:pt x="2510333" y="1049201"/>
                      <a:pt x="2508428" y="1053963"/>
                      <a:pt x="2504618" y="1057773"/>
                    </a:cubicBezTo>
                    <a:cubicBezTo>
                      <a:pt x="2500808" y="1066346"/>
                      <a:pt x="2479853" y="1059678"/>
                      <a:pt x="2488426" y="1077776"/>
                    </a:cubicBezTo>
                    <a:cubicBezTo>
                      <a:pt x="2485568" y="1082538"/>
                      <a:pt x="2481758" y="1084443"/>
                      <a:pt x="2476996" y="1084443"/>
                    </a:cubicBezTo>
                    <a:cubicBezTo>
                      <a:pt x="2437943" y="1050153"/>
                      <a:pt x="2385556" y="1032056"/>
                      <a:pt x="2356028" y="985383"/>
                    </a:cubicBezTo>
                    <a:cubicBezTo>
                      <a:pt x="2346503" y="970143"/>
                      <a:pt x="2333168" y="968238"/>
                      <a:pt x="2317928" y="978716"/>
                    </a:cubicBezTo>
                    <a:cubicBezTo>
                      <a:pt x="2310308" y="984431"/>
                      <a:pt x="2301736" y="994908"/>
                      <a:pt x="2295068" y="993003"/>
                    </a:cubicBezTo>
                    <a:cubicBezTo>
                      <a:pt x="2237918" y="978716"/>
                      <a:pt x="2232203" y="1040628"/>
                      <a:pt x="2196008" y="1057773"/>
                    </a:cubicBezTo>
                    <a:cubicBezTo>
                      <a:pt x="2185531" y="1062536"/>
                      <a:pt x="2183626" y="1075871"/>
                      <a:pt x="2181721" y="1087301"/>
                    </a:cubicBezTo>
                    <a:cubicBezTo>
                      <a:pt x="2172196" y="1130163"/>
                      <a:pt x="2149336" y="1152071"/>
                      <a:pt x="2105521" y="1157786"/>
                    </a:cubicBezTo>
                    <a:cubicBezTo>
                      <a:pt x="2088376" y="1159691"/>
                      <a:pt x="2069326" y="1179693"/>
                      <a:pt x="2053133" y="1155881"/>
                    </a:cubicBezTo>
                    <a:cubicBezTo>
                      <a:pt x="2052181" y="1145403"/>
                      <a:pt x="2048371" y="1137783"/>
                      <a:pt x="2036941" y="1136831"/>
                    </a:cubicBezTo>
                    <a:cubicBezTo>
                      <a:pt x="2026463" y="1135878"/>
                      <a:pt x="2010271" y="1148261"/>
                      <a:pt x="2008366" y="1131116"/>
                    </a:cubicBezTo>
                    <a:cubicBezTo>
                      <a:pt x="2005508" y="1113018"/>
                      <a:pt x="1993126" y="1094921"/>
                      <a:pt x="2001698" y="1074918"/>
                    </a:cubicBezTo>
                    <a:cubicBezTo>
                      <a:pt x="2011223" y="1051106"/>
                      <a:pt x="2015986" y="1027293"/>
                      <a:pt x="2008366" y="1001576"/>
                    </a:cubicBezTo>
                    <a:cubicBezTo>
                      <a:pt x="2002651" y="979668"/>
                      <a:pt x="2021701" y="978716"/>
                      <a:pt x="2035988" y="977763"/>
                    </a:cubicBezTo>
                    <a:cubicBezTo>
                      <a:pt x="2059801" y="974906"/>
                      <a:pt x="2083613" y="981573"/>
                      <a:pt x="2107426" y="983478"/>
                    </a:cubicBezTo>
                    <a:cubicBezTo>
                      <a:pt x="2120761" y="984431"/>
                      <a:pt x="2139811" y="992051"/>
                      <a:pt x="2148383" y="975858"/>
                    </a:cubicBezTo>
                    <a:cubicBezTo>
                      <a:pt x="2157908" y="956808"/>
                      <a:pt x="2162671" y="934901"/>
                      <a:pt x="2150288" y="913946"/>
                    </a:cubicBezTo>
                    <a:cubicBezTo>
                      <a:pt x="2140763" y="897753"/>
                      <a:pt x="2131238" y="882513"/>
                      <a:pt x="2112188" y="876798"/>
                    </a:cubicBezTo>
                    <a:cubicBezTo>
                      <a:pt x="2105521" y="874893"/>
                      <a:pt x="2094091" y="873941"/>
                      <a:pt x="2096948" y="862511"/>
                    </a:cubicBezTo>
                    <a:cubicBezTo>
                      <a:pt x="2098853" y="852033"/>
                      <a:pt x="2109331" y="852033"/>
                      <a:pt x="2118856" y="849176"/>
                    </a:cubicBezTo>
                    <a:cubicBezTo>
                      <a:pt x="2149336" y="838698"/>
                      <a:pt x="2177911" y="830126"/>
                      <a:pt x="2206486" y="810123"/>
                    </a:cubicBezTo>
                    <a:cubicBezTo>
                      <a:pt x="2241728" y="785358"/>
                      <a:pt x="2258873" y="735828"/>
                      <a:pt x="2308403" y="731066"/>
                    </a:cubicBezTo>
                    <a:cubicBezTo>
                      <a:pt x="2322691" y="729161"/>
                      <a:pt x="2323643" y="718683"/>
                      <a:pt x="2321738" y="708206"/>
                    </a:cubicBezTo>
                    <a:cubicBezTo>
                      <a:pt x="2319833" y="698681"/>
                      <a:pt x="2314118" y="689156"/>
                      <a:pt x="2311261" y="679631"/>
                    </a:cubicBezTo>
                    <a:cubicBezTo>
                      <a:pt x="2307451" y="666296"/>
                      <a:pt x="2305546" y="652008"/>
                      <a:pt x="2320786" y="643436"/>
                    </a:cubicBezTo>
                    <a:cubicBezTo>
                      <a:pt x="2326501" y="640578"/>
                      <a:pt x="2334121" y="632958"/>
                      <a:pt x="2338883" y="638673"/>
                    </a:cubicBezTo>
                    <a:cubicBezTo>
                      <a:pt x="2346503" y="649151"/>
                      <a:pt x="2353171" y="662486"/>
                      <a:pt x="2343646" y="675821"/>
                    </a:cubicBezTo>
                    <a:cubicBezTo>
                      <a:pt x="2337931" y="685346"/>
                      <a:pt x="2342693" y="692966"/>
                      <a:pt x="2348408" y="699633"/>
                    </a:cubicBezTo>
                    <a:cubicBezTo>
                      <a:pt x="2356028" y="708206"/>
                      <a:pt x="2364601" y="711063"/>
                      <a:pt x="2376031" y="706301"/>
                    </a:cubicBezTo>
                    <a:cubicBezTo>
                      <a:pt x="2378888" y="705348"/>
                      <a:pt x="2381746" y="704396"/>
                      <a:pt x="2385556" y="704396"/>
                    </a:cubicBezTo>
                    <a:cubicBezTo>
                      <a:pt x="2409368" y="712968"/>
                      <a:pt x="2432228" y="712016"/>
                      <a:pt x="2454136" y="698681"/>
                    </a:cubicBezTo>
                    <a:cubicBezTo>
                      <a:pt x="2460803" y="694871"/>
                      <a:pt x="2469376" y="692966"/>
                      <a:pt x="2476996" y="692013"/>
                    </a:cubicBezTo>
                    <a:cubicBezTo>
                      <a:pt x="2517001" y="689156"/>
                      <a:pt x="2517001" y="689156"/>
                      <a:pt x="2517953" y="648198"/>
                    </a:cubicBezTo>
                    <a:cubicBezTo>
                      <a:pt x="2525573" y="626291"/>
                      <a:pt x="2540813" y="618671"/>
                      <a:pt x="2563673" y="626291"/>
                    </a:cubicBezTo>
                    <a:cubicBezTo>
                      <a:pt x="2558911" y="610098"/>
                      <a:pt x="2545576" y="599621"/>
                      <a:pt x="2554148" y="585333"/>
                    </a:cubicBezTo>
                    <a:lnTo>
                      <a:pt x="2572928" y="573708"/>
                    </a:lnTo>
                    <a:lnTo>
                      <a:pt x="2586098" y="571735"/>
                    </a:lnTo>
                    <a:lnTo>
                      <a:pt x="2586726" y="571671"/>
                    </a:lnTo>
                    <a:cubicBezTo>
                      <a:pt x="2599630" y="572653"/>
                      <a:pt x="2613203" y="578189"/>
                      <a:pt x="2624633" y="568188"/>
                    </a:cubicBezTo>
                    <a:cubicBezTo>
                      <a:pt x="2626538" y="566283"/>
                      <a:pt x="2628443" y="565331"/>
                      <a:pt x="2630348" y="563426"/>
                    </a:cubicBezTo>
                    <a:cubicBezTo>
                      <a:pt x="2634158" y="561521"/>
                      <a:pt x="2634158" y="568188"/>
                      <a:pt x="2633206" y="563426"/>
                    </a:cubicBezTo>
                    <a:cubicBezTo>
                      <a:pt x="2632253" y="557711"/>
                      <a:pt x="2629396" y="564378"/>
                      <a:pt x="2626538" y="563426"/>
                    </a:cubicBezTo>
                    <a:cubicBezTo>
                      <a:pt x="2615584" y="567236"/>
                      <a:pt x="2604392" y="569141"/>
                      <a:pt x="2593082" y="570689"/>
                    </a:cubicBezTo>
                    <a:lnTo>
                      <a:pt x="2586098" y="571735"/>
                    </a:lnTo>
                    <a:lnTo>
                      <a:pt x="2574151" y="572951"/>
                    </a:lnTo>
                    <a:lnTo>
                      <a:pt x="2572928" y="573708"/>
                    </a:lnTo>
                    <a:lnTo>
                      <a:pt x="2558911" y="575808"/>
                    </a:lnTo>
                    <a:cubicBezTo>
                      <a:pt x="2533193" y="580571"/>
                      <a:pt x="2516048" y="563426"/>
                      <a:pt x="2506523" y="541518"/>
                    </a:cubicBezTo>
                    <a:cubicBezTo>
                      <a:pt x="2496998" y="519611"/>
                      <a:pt x="2487473" y="498656"/>
                      <a:pt x="2512238" y="480558"/>
                    </a:cubicBezTo>
                    <a:cubicBezTo>
                      <a:pt x="2520811" y="474843"/>
                      <a:pt x="2527478" y="467223"/>
                      <a:pt x="2533193" y="458651"/>
                    </a:cubicBezTo>
                    <a:cubicBezTo>
                      <a:pt x="2537003" y="452936"/>
                      <a:pt x="2541766" y="446268"/>
                      <a:pt x="2534146" y="440553"/>
                    </a:cubicBezTo>
                    <a:cubicBezTo>
                      <a:pt x="2526526" y="434838"/>
                      <a:pt x="2515096" y="437696"/>
                      <a:pt x="2513191" y="445316"/>
                    </a:cubicBezTo>
                    <a:cubicBezTo>
                      <a:pt x="2506523" y="474843"/>
                      <a:pt x="2482711" y="489131"/>
                      <a:pt x="2464613" y="509133"/>
                    </a:cubicBezTo>
                    <a:cubicBezTo>
                      <a:pt x="2452231" y="523421"/>
                      <a:pt x="2455088" y="538661"/>
                      <a:pt x="2467471" y="551996"/>
                    </a:cubicBezTo>
                    <a:cubicBezTo>
                      <a:pt x="2481758" y="567236"/>
                      <a:pt x="2481758" y="582476"/>
                      <a:pt x="2468423" y="597716"/>
                    </a:cubicBezTo>
                    <a:cubicBezTo>
                      <a:pt x="2457946" y="610098"/>
                      <a:pt x="2455088" y="623433"/>
                      <a:pt x="2453183" y="638673"/>
                    </a:cubicBezTo>
                    <a:cubicBezTo>
                      <a:pt x="2451278" y="657723"/>
                      <a:pt x="2442706" y="671058"/>
                      <a:pt x="2423656" y="676773"/>
                    </a:cubicBezTo>
                    <a:cubicBezTo>
                      <a:pt x="2413178" y="682488"/>
                      <a:pt x="2402701" y="690108"/>
                      <a:pt x="2389366" y="683441"/>
                    </a:cubicBezTo>
                    <a:cubicBezTo>
                      <a:pt x="2381746" y="676773"/>
                      <a:pt x="2376983" y="670106"/>
                      <a:pt x="2383651" y="659628"/>
                    </a:cubicBezTo>
                    <a:cubicBezTo>
                      <a:pt x="2377936" y="649151"/>
                      <a:pt x="2372221" y="638673"/>
                      <a:pt x="2367458" y="627243"/>
                    </a:cubicBezTo>
                    <a:cubicBezTo>
                      <a:pt x="2348408" y="585333"/>
                      <a:pt x="2348408" y="584381"/>
                      <a:pt x="2308403" y="612003"/>
                    </a:cubicBezTo>
                    <a:cubicBezTo>
                      <a:pt x="2273161" y="616766"/>
                      <a:pt x="2265541" y="608193"/>
                      <a:pt x="2270303" y="571046"/>
                    </a:cubicBezTo>
                    <a:cubicBezTo>
                      <a:pt x="2271256" y="560568"/>
                      <a:pt x="2287448" y="545328"/>
                      <a:pt x="2260778" y="543423"/>
                    </a:cubicBezTo>
                    <a:cubicBezTo>
                      <a:pt x="2255063" y="542471"/>
                      <a:pt x="2255063" y="530088"/>
                      <a:pt x="2259826" y="522468"/>
                    </a:cubicBezTo>
                    <a:cubicBezTo>
                      <a:pt x="2313166" y="486273"/>
                      <a:pt x="2361743" y="445316"/>
                      <a:pt x="2390318" y="385308"/>
                    </a:cubicBezTo>
                    <a:cubicBezTo>
                      <a:pt x="2396986" y="372926"/>
                      <a:pt x="2403653" y="362448"/>
                      <a:pt x="2416988" y="357686"/>
                    </a:cubicBezTo>
                    <a:cubicBezTo>
                      <a:pt x="2416988" y="355781"/>
                      <a:pt x="2416988" y="353876"/>
                      <a:pt x="2417941" y="351971"/>
                    </a:cubicBezTo>
                    <a:cubicBezTo>
                      <a:pt x="2419846" y="352923"/>
                      <a:pt x="2423656" y="354828"/>
                      <a:pt x="2424608" y="353876"/>
                    </a:cubicBezTo>
                    <a:cubicBezTo>
                      <a:pt x="2434371" y="344351"/>
                      <a:pt x="2443539" y="338934"/>
                      <a:pt x="2452245" y="336582"/>
                    </a:cubicBezTo>
                    <a:cubicBezTo>
                      <a:pt x="2458775" y="334818"/>
                      <a:pt x="2465045" y="334779"/>
                      <a:pt x="2471113" y="336025"/>
                    </a:cubicBezTo>
                    <a:close/>
                    <a:moveTo>
                      <a:pt x="761544" y="194808"/>
                    </a:moveTo>
                    <a:cubicBezTo>
                      <a:pt x="773926" y="196713"/>
                      <a:pt x="774879" y="206238"/>
                      <a:pt x="773926" y="216716"/>
                    </a:cubicBezTo>
                    <a:cubicBezTo>
                      <a:pt x="755829" y="237671"/>
                      <a:pt x="760591" y="257673"/>
                      <a:pt x="773926" y="278628"/>
                    </a:cubicBezTo>
                    <a:cubicBezTo>
                      <a:pt x="748209" y="302441"/>
                      <a:pt x="720586" y="315776"/>
                      <a:pt x="687249" y="293868"/>
                    </a:cubicBezTo>
                    <a:cubicBezTo>
                      <a:pt x="682486" y="291011"/>
                      <a:pt x="675819" y="292916"/>
                      <a:pt x="671056" y="292916"/>
                    </a:cubicBezTo>
                    <a:cubicBezTo>
                      <a:pt x="660579" y="294821"/>
                      <a:pt x="650101" y="296726"/>
                      <a:pt x="640576" y="298631"/>
                    </a:cubicBezTo>
                    <a:cubicBezTo>
                      <a:pt x="627241" y="300536"/>
                      <a:pt x="613906" y="302441"/>
                      <a:pt x="603429" y="291011"/>
                    </a:cubicBezTo>
                    <a:cubicBezTo>
                      <a:pt x="636766" y="258626"/>
                      <a:pt x="678676" y="239576"/>
                      <a:pt x="715824" y="211953"/>
                    </a:cubicBezTo>
                    <a:cubicBezTo>
                      <a:pt x="719634" y="209096"/>
                      <a:pt x="724396" y="211953"/>
                      <a:pt x="727254" y="215763"/>
                    </a:cubicBezTo>
                    <a:cubicBezTo>
                      <a:pt x="746304" y="220526"/>
                      <a:pt x="741541" y="187188"/>
                      <a:pt x="761544" y="194808"/>
                    </a:cubicBezTo>
                    <a:close/>
                    <a:moveTo>
                      <a:pt x="873343" y="184331"/>
                    </a:moveTo>
                    <a:cubicBezTo>
                      <a:pt x="879653" y="185283"/>
                      <a:pt x="886320" y="188617"/>
                      <a:pt x="891083" y="191951"/>
                    </a:cubicBezTo>
                    <a:cubicBezTo>
                      <a:pt x="904418" y="200523"/>
                      <a:pt x="892988" y="209096"/>
                      <a:pt x="888226" y="217668"/>
                    </a:cubicBezTo>
                    <a:lnTo>
                      <a:pt x="879241" y="234820"/>
                    </a:lnTo>
                    <a:lnTo>
                      <a:pt x="895370" y="235036"/>
                    </a:lnTo>
                    <a:cubicBezTo>
                      <a:pt x="907514" y="238206"/>
                      <a:pt x="906800" y="249815"/>
                      <a:pt x="899656" y="266246"/>
                    </a:cubicBezTo>
                    <a:cubicBezTo>
                      <a:pt x="894893" y="277676"/>
                      <a:pt x="884416" y="289106"/>
                      <a:pt x="892988" y="303393"/>
                    </a:cubicBezTo>
                    <a:cubicBezTo>
                      <a:pt x="897751" y="310061"/>
                      <a:pt x="901561" y="309108"/>
                      <a:pt x="905371" y="303393"/>
                    </a:cubicBezTo>
                    <a:cubicBezTo>
                      <a:pt x="923468" y="307203"/>
                      <a:pt x="923468" y="307203"/>
                      <a:pt x="915848" y="337683"/>
                    </a:cubicBezTo>
                    <a:cubicBezTo>
                      <a:pt x="926326" y="330063"/>
                      <a:pt x="936803" y="329111"/>
                      <a:pt x="946328" y="324348"/>
                    </a:cubicBezTo>
                    <a:lnTo>
                      <a:pt x="973409" y="303804"/>
                    </a:lnTo>
                    <a:lnTo>
                      <a:pt x="975260" y="292796"/>
                    </a:lnTo>
                    <a:cubicBezTo>
                      <a:pt x="974903" y="288629"/>
                      <a:pt x="972522" y="284819"/>
                      <a:pt x="965378" y="281485"/>
                    </a:cubicBezTo>
                    <a:cubicBezTo>
                      <a:pt x="944423" y="270055"/>
                      <a:pt x="942518" y="249100"/>
                      <a:pt x="962521" y="233860"/>
                    </a:cubicBezTo>
                    <a:cubicBezTo>
                      <a:pt x="977761" y="221478"/>
                      <a:pt x="993953" y="208143"/>
                      <a:pt x="1013956" y="203380"/>
                    </a:cubicBezTo>
                    <a:cubicBezTo>
                      <a:pt x="1018718" y="201475"/>
                      <a:pt x="1023481" y="200046"/>
                      <a:pt x="1028243" y="200165"/>
                    </a:cubicBezTo>
                    <a:cubicBezTo>
                      <a:pt x="1033006" y="200284"/>
                      <a:pt x="1037768" y="201951"/>
                      <a:pt x="1042531" y="206238"/>
                    </a:cubicBezTo>
                    <a:cubicBezTo>
                      <a:pt x="1037768" y="220525"/>
                      <a:pt x="1018718" y="221478"/>
                      <a:pt x="1016813" y="234813"/>
                    </a:cubicBezTo>
                    <a:cubicBezTo>
                      <a:pt x="1029196" y="212905"/>
                      <a:pt x="1052056" y="208143"/>
                      <a:pt x="1075868" y="204333"/>
                    </a:cubicBezTo>
                    <a:cubicBezTo>
                      <a:pt x="1082536" y="204333"/>
                      <a:pt x="1089203" y="204333"/>
                      <a:pt x="1095871" y="204333"/>
                    </a:cubicBezTo>
                    <a:cubicBezTo>
                      <a:pt x="1106348" y="211953"/>
                      <a:pt x="1099681" y="223383"/>
                      <a:pt x="1099681" y="232908"/>
                    </a:cubicBezTo>
                    <a:cubicBezTo>
                      <a:pt x="1112063" y="235765"/>
                      <a:pt x="1123493" y="229098"/>
                      <a:pt x="1133971" y="231003"/>
                    </a:cubicBezTo>
                    <a:cubicBezTo>
                      <a:pt x="1140638" y="231003"/>
                      <a:pt x="1146353" y="233860"/>
                      <a:pt x="1151116" y="238623"/>
                    </a:cubicBezTo>
                    <a:cubicBezTo>
                      <a:pt x="1162546" y="262435"/>
                      <a:pt x="1192073" y="265293"/>
                      <a:pt x="1205408" y="287200"/>
                    </a:cubicBezTo>
                    <a:cubicBezTo>
                      <a:pt x="1219696" y="305298"/>
                      <a:pt x="1210171" y="320538"/>
                      <a:pt x="1198741" y="334825"/>
                    </a:cubicBezTo>
                    <a:cubicBezTo>
                      <a:pt x="1205408" y="359590"/>
                      <a:pt x="1234936" y="358638"/>
                      <a:pt x="1248271" y="377688"/>
                    </a:cubicBezTo>
                    <a:cubicBezTo>
                      <a:pt x="1257796" y="391023"/>
                      <a:pt x="1257796" y="393880"/>
                      <a:pt x="1246366" y="402453"/>
                    </a:cubicBezTo>
                    <a:cubicBezTo>
                      <a:pt x="1226363" y="415788"/>
                      <a:pt x="1207313" y="445315"/>
                      <a:pt x="1187311" y="402453"/>
                    </a:cubicBezTo>
                    <a:cubicBezTo>
                      <a:pt x="1184453" y="396738"/>
                      <a:pt x="1176833" y="390070"/>
                      <a:pt x="1171118" y="396738"/>
                    </a:cubicBezTo>
                    <a:cubicBezTo>
                      <a:pt x="1161593" y="407215"/>
                      <a:pt x="1163498" y="418645"/>
                      <a:pt x="1171118" y="431028"/>
                    </a:cubicBezTo>
                    <a:cubicBezTo>
                      <a:pt x="1186358" y="457698"/>
                      <a:pt x="1180643" y="471033"/>
                      <a:pt x="1151116" y="479605"/>
                    </a:cubicBezTo>
                    <a:cubicBezTo>
                      <a:pt x="1147306" y="475795"/>
                      <a:pt x="1141591" y="474843"/>
                      <a:pt x="1136828" y="476748"/>
                    </a:cubicBezTo>
                    <a:cubicBezTo>
                      <a:pt x="1132066" y="478653"/>
                      <a:pt x="1134923" y="483415"/>
                      <a:pt x="1136828" y="487225"/>
                    </a:cubicBezTo>
                    <a:cubicBezTo>
                      <a:pt x="1135876" y="500560"/>
                      <a:pt x="1128256" y="503418"/>
                      <a:pt x="1118731" y="497703"/>
                    </a:cubicBezTo>
                    <a:cubicBezTo>
                      <a:pt x="1098728" y="487225"/>
                      <a:pt x="1074916" y="482463"/>
                      <a:pt x="1066343" y="455793"/>
                    </a:cubicBezTo>
                    <a:cubicBezTo>
                      <a:pt x="1058723" y="432933"/>
                      <a:pt x="1039673" y="427218"/>
                      <a:pt x="1016813" y="433885"/>
                    </a:cubicBezTo>
                    <a:cubicBezTo>
                      <a:pt x="1008241" y="436743"/>
                      <a:pt x="999668" y="438648"/>
                      <a:pt x="996811" y="428170"/>
                    </a:cubicBezTo>
                    <a:cubicBezTo>
                      <a:pt x="993001" y="415788"/>
                      <a:pt x="1007288" y="411025"/>
                      <a:pt x="1013003" y="411978"/>
                    </a:cubicBezTo>
                    <a:cubicBezTo>
                      <a:pt x="1055866" y="420550"/>
                      <a:pt x="1078726" y="386260"/>
                      <a:pt x="1109206" y="369115"/>
                    </a:cubicBezTo>
                    <a:cubicBezTo>
                      <a:pt x="1117778" y="343398"/>
                      <a:pt x="1089203" y="330063"/>
                      <a:pt x="1089203" y="307203"/>
                    </a:cubicBezTo>
                    <a:cubicBezTo>
                      <a:pt x="1085393" y="301488"/>
                      <a:pt x="1081583" y="296725"/>
                      <a:pt x="1077773" y="291010"/>
                    </a:cubicBezTo>
                    <a:cubicBezTo>
                      <a:pt x="1057771" y="307203"/>
                      <a:pt x="1036816" y="290058"/>
                      <a:pt x="1016813" y="292915"/>
                    </a:cubicBezTo>
                    <a:cubicBezTo>
                      <a:pt x="1012050" y="293391"/>
                      <a:pt x="1008717" y="294106"/>
                      <a:pt x="1007169" y="296011"/>
                    </a:cubicBezTo>
                    <a:lnTo>
                      <a:pt x="1007866" y="302667"/>
                    </a:lnTo>
                    <a:lnTo>
                      <a:pt x="1009193" y="303393"/>
                    </a:lnTo>
                    <a:cubicBezTo>
                      <a:pt x="1013003" y="324348"/>
                      <a:pt x="986333" y="363401"/>
                      <a:pt x="962521" y="370068"/>
                    </a:cubicBezTo>
                    <a:cubicBezTo>
                      <a:pt x="943471" y="375783"/>
                      <a:pt x="924421" y="377688"/>
                      <a:pt x="905371" y="371973"/>
                    </a:cubicBezTo>
                    <a:cubicBezTo>
                      <a:pt x="896798" y="389118"/>
                      <a:pt x="879653" y="396738"/>
                      <a:pt x="868223" y="410073"/>
                    </a:cubicBezTo>
                    <a:cubicBezTo>
                      <a:pt x="859651" y="419598"/>
                      <a:pt x="849173" y="424361"/>
                      <a:pt x="836791" y="426266"/>
                    </a:cubicBezTo>
                    <a:cubicBezTo>
                      <a:pt x="830123" y="425313"/>
                      <a:pt x="820598" y="421503"/>
                      <a:pt x="816788" y="424361"/>
                    </a:cubicBezTo>
                    <a:cubicBezTo>
                      <a:pt x="772973" y="455793"/>
                      <a:pt x="714871" y="464366"/>
                      <a:pt x="677723" y="507228"/>
                    </a:cubicBezTo>
                    <a:cubicBezTo>
                      <a:pt x="667246" y="519611"/>
                      <a:pt x="646291" y="531993"/>
                      <a:pt x="668198" y="553901"/>
                    </a:cubicBezTo>
                    <a:cubicBezTo>
                      <a:pt x="672961" y="558663"/>
                      <a:pt x="665341" y="574856"/>
                      <a:pt x="662483" y="586286"/>
                    </a:cubicBezTo>
                    <a:cubicBezTo>
                      <a:pt x="685343" y="585333"/>
                      <a:pt x="702488" y="596763"/>
                      <a:pt x="716776" y="612956"/>
                    </a:cubicBezTo>
                    <a:cubicBezTo>
                      <a:pt x="731063" y="630101"/>
                      <a:pt x="747256" y="644388"/>
                      <a:pt x="771068" y="645341"/>
                    </a:cubicBezTo>
                    <a:cubicBezTo>
                      <a:pt x="789166" y="646293"/>
                      <a:pt x="788213" y="653913"/>
                      <a:pt x="782498" y="667248"/>
                    </a:cubicBezTo>
                    <a:cubicBezTo>
                      <a:pt x="774878" y="685346"/>
                      <a:pt x="766306" y="702491"/>
                      <a:pt x="772973" y="726303"/>
                    </a:cubicBezTo>
                    <a:cubicBezTo>
                      <a:pt x="779641" y="752973"/>
                      <a:pt x="789166" y="747258"/>
                      <a:pt x="805358" y="736781"/>
                    </a:cubicBezTo>
                    <a:cubicBezTo>
                      <a:pt x="823456" y="725351"/>
                      <a:pt x="826313" y="706301"/>
                      <a:pt x="828218" y="689156"/>
                    </a:cubicBezTo>
                    <a:cubicBezTo>
                      <a:pt x="831076" y="669153"/>
                      <a:pt x="841553" y="660581"/>
                      <a:pt x="858698" y="652961"/>
                    </a:cubicBezTo>
                    <a:cubicBezTo>
                      <a:pt x="901561" y="638673"/>
                      <a:pt x="911086" y="619623"/>
                      <a:pt x="901561" y="573903"/>
                    </a:cubicBezTo>
                    <a:cubicBezTo>
                      <a:pt x="900608" y="569141"/>
                      <a:pt x="899656" y="563426"/>
                      <a:pt x="904418" y="561521"/>
                    </a:cubicBezTo>
                    <a:cubicBezTo>
                      <a:pt x="937756" y="550091"/>
                      <a:pt x="937756" y="514848"/>
                      <a:pt x="953948" y="491988"/>
                    </a:cubicBezTo>
                    <a:cubicBezTo>
                      <a:pt x="957758" y="486273"/>
                      <a:pt x="961568" y="480558"/>
                      <a:pt x="968236" y="478653"/>
                    </a:cubicBezTo>
                    <a:cubicBezTo>
                      <a:pt x="991096" y="471986"/>
                      <a:pt x="1037768" y="491036"/>
                      <a:pt x="1049198" y="512943"/>
                    </a:cubicBezTo>
                    <a:cubicBezTo>
                      <a:pt x="1061581" y="517706"/>
                      <a:pt x="1074916" y="522468"/>
                      <a:pt x="1063486" y="539613"/>
                    </a:cubicBezTo>
                    <a:cubicBezTo>
                      <a:pt x="1048246" y="555806"/>
                      <a:pt x="1052056" y="572951"/>
                      <a:pt x="1067296" y="583428"/>
                    </a:cubicBezTo>
                    <a:cubicBezTo>
                      <a:pt x="1084441" y="593906"/>
                      <a:pt x="1099681" y="578666"/>
                      <a:pt x="1112063" y="568188"/>
                    </a:cubicBezTo>
                    <a:cubicBezTo>
                      <a:pt x="1139686" y="545328"/>
                      <a:pt x="1138733" y="544376"/>
                      <a:pt x="1146353" y="580571"/>
                    </a:cubicBezTo>
                    <a:cubicBezTo>
                      <a:pt x="1149211" y="592953"/>
                      <a:pt x="1154926" y="606288"/>
                      <a:pt x="1151116" y="616766"/>
                    </a:cubicBezTo>
                    <a:cubicBezTo>
                      <a:pt x="1138733" y="656771"/>
                      <a:pt x="1163498" y="672011"/>
                      <a:pt x="1193026" y="684393"/>
                    </a:cubicBezTo>
                    <a:cubicBezTo>
                      <a:pt x="1193026" y="693918"/>
                      <a:pt x="1188501" y="696537"/>
                      <a:pt x="1182905" y="697847"/>
                    </a:cubicBezTo>
                    <a:lnTo>
                      <a:pt x="1179024" y="699159"/>
                    </a:lnTo>
                    <a:lnTo>
                      <a:pt x="1177845" y="699023"/>
                    </a:lnTo>
                    <a:cubicBezTo>
                      <a:pt x="1174214" y="699455"/>
                      <a:pt x="1170404" y="700824"/>
                      <a:pt x="1166356" y="703443"/>
                    </a:cubicBezTo>
                    <a:lnTo>
                      <a:pt x="1179024" y="699159"/>
                    </a:lnTo>
                    <a:lnTo>
                      <a:pt x="1188263" y="700229"/>
                    </a:lnTo>
                    <a:cubicBezTo>
                      <a:pt x="1194931" y="702491"/>
                      <a:pt x="1201122" y="707253"/>
                      <a:pt x="1207313" y="712016"/>
                    </a:cubicBezTo>
                    <a:cubicBezTo>
                      <a:pt x="1210647" y="727732"/>
                      <a:pt x="1209694" y="741781"/>
                      <a:pt x="1205051" y="754402"/>
                    </a:cubicBezTo>
                    <a:lnTo>
                      <a:pt x="1180854" y="787924"/>
                    </a:lnTo>
                    <a:lnTo>
                      <a:pt x="1187073" y="807504"/>
                    </a:lnTo>
                    <a:cubicBezTo>
                      <a:pt x="1190883" y="812504"/>
                      <a:pt x="1196836" y="815362"/>
                      <a:pt x="1206361" y="814886"/>
                    </a:cubicBezTo>
                    <a:cubicBezTo>
                      <a:pt x="1214934" y="814886"/>
                      <a:pt x="1223506" y="816791"/>
                      <a:pt x="1213981" y="828221"/>
                    </a:cubicBezTo>
                    <a:cubicBezTo>
                      <a:pt x="1208266" y="850128"/>
                      <a:pt x="1205409" y="874893"/>
                      <a:pt x="1172071" y="862511"/>
                    </a:cubicBezTo>
                    <a:cubicBezTo>
                      <a:pt x="1153021" y="859653"/>
                      <a:pt x="1123494" y="872036"/>
                      <a:pt x="1115874" y="854891"/>
                    </a:cubicBezTo>
                    <a:cubicBezTo>
                      <a:pt x="1109206" y="839651"/>
                      <a:pt x="1133971" y="821553"/>
                      <a:pt x="1148259" y="807266"/>
                    </a:cubicBezTo>
                    <a:cubicBezTo>
                      <a:pt x="1157784" y="799646"/>
                      <a:pt x="1159689" y="785358"/>
                      <a:pt x="1173024" y="780596"/>
                    </a:cubicBezTo>
                    <a:lnTo>
                      <a:pt x="1173125" y="780684"/>
                    </a:lnTo>
                    <a:lnTo>
                      <a:pt x="1174333" y="770475"/>
                    </a:lnTo>
                    <a:cubicBezTo>
                      <a:pt x="1173023" y="767975"/>
                      <a:pt x="1169689" y="766784"/>
                      <a:pt x="1163498" y="767261"/>
                    </a:cubicBezTo>
                    <a:cubicBezTo>
                      <a:pt x="1147306" y="769166"/>
                      <a:pt x="1137781" y="780596"/>
                      <a:pt x="1124446" y="787263"/>
                    </a:cubicBezTo>
                    <a:cubicBezTo>
                      <a:pt x="1097776" y="793931"/>
                      <a:pt x="1070153" y="791073"/>
                      <a:pt x="1043483" y="789168"/>
                    </a:cubicBezTo>
                    <a:cubicBezTo>
                      <a:pt x="1026338" y="788216"/>
                      <a:pt x="1010146" y="786311"/>
                      <a:pt x="993953" y="794883"/>
                    </a:cubicBezTo>
                    <a:cubicBezTo>
                      <a:pt x="987286" y="810123"/>
                      <a:pt x="971093" y="808218"/>
                      <a:pt x="959663" y="814886"/>
                    </a:cubicBezTo>
                    <a:cubicBezTo>
                      <a:pt x="951091" y="825363"/>
                      <a:pt x="939661" y="831078"/>
                      <a:pt x="929183" y="839651"/>
                    </a:cubicBezTo>
                    <a:lnTo>
                      <a:pt x="925100" y="843462"/>
                    </a:lnTo>
                    <a:lnTo>
                      <a:pt x="915848" y="851081"/>
                    </a:lnTo>
                    <a:cubicBezTo>
                      <a:pt x="915848" y="851081"/>
                      <a:pt x="912991" y="851081"/>
                      <a:pt x="912991" y="851081"/>
                    </a:cubicBezTo>
                    <a:cubicBezTo>
                      <a:pt x="912991" y="851081"/>
                      <a:pt x="914896" y="852986"/>
                      <a:pt x="914896" y="852986"/>
                    </a:cubicBezTo>
                    <a:lnTo>
                      <a:pt x="925100" y="843462"/>
                    </a:lnTo>
                    <a:lnTo>
                      <a:pt x="932041" y="837746"/>
                    </a:lnTo>
                    <a:cubicBezTo>
                      <a:pt x="942518" y="824411"/>
                      <a:pt x="959663" y="826316"/>
                      <a:pt x="972998" y="820601"/>
                    </a:cubicBezTo>
                    <a:cubicBezTo>
                      <a:pt x="979666" y="818696"/>
                      <a:pt x="986333" y="814886"/>
                      <a:pt x="992048" y="814886"/>
                    </a:cubicBezTo>
                    <a:cubicBezTo>
                      <a:pt x="1003478" y="813933"/>
                      <a:pt x="1017766" y="809171"/>
                      <a:pt x="1023481" y="819648"/>
                    </a:cubicBezTo>
                    <a:cubicBezTo>
                      <a:pt x="1032053" y="834888"/>
                      <a:pt x="1013003" y="835841"/>
                      <a:pt x="1005383" y="842508"/>
                    </a:cubicBezTo>
                    <a:cubicBezTo>
                      <a:pt x="1003478" y="844413"/>
                      <a:pt x="1005383" y="851081"/>
                      <a:pt x="1006336" y="854891"/>
                    </a:cubicBezTo>
                    <a:cubicBezTo>
                      <a:pt x="997763" y="866321"/>
                      <a:pt x="1011098" y="877751"/>
                      <a:pt x="1005383" y="889181"/>
                    </a:cubicBezTo>
                    <a:cubicBezTo>
                      <a:pt x="1001573" y="899658"/>
                      <a:pt x="992048" y="903468"/>
                      <a:pt x="984428" y="910136"/>
                    </a:cubicBezTo>
                    <a:cubicBezTo>
                      <a:pt x="974903" y="918708"/>
                      <a:pt x="961568" y="909183"/>
                      <a:pt x="952043" y="916803"/>
                    </a:cubicBezTo>
                    <a:cubicBezTo>
                      <a:pt x="937756" y="931091"/>
                      <a:pt x="916801" y="932043"/>
                      <a:pt x="899656" y="938711"/>
                    </a:cubicBezTo>
                    <a:cubicBezTo>
                      <a:pt x="876796" y="947283"/>
                      <a:pt x="858698" y="959666"/>
                      <a:pt x="855841" y="985383"/>
                    </a:cubicBezTo>
                    <a:cubicBezTo>
                      <a:pt x="853936" y="1001576"/>
                      <a:pt x="839648" y="1003481"/>
                      <a:pt x="831076" y="1003481"/>
                    </a:cubicBezTo>
                    <a:cubicBezTo>
                      <a:pt x="779641" y="1006338"/>
                      <a:pt x="763448" y="1048248"/>
                      <a:pt x="738683" y="1081586"/>
                    </a:cubicBezTo>
                    <a:cubicBezTo>
                      <a:pt x="708203" y="1076823"/>
                      <a:pt x="712013" y="1097778"/>
                      <a:pt x="711061" y="1115876"/>
                    </a:cubicBezTo>
                    <a:cubicBezTo>
                      <a:pt x="707251" y="1144451"/>
                      <a:pt x="692011" y="1163501"/>
                      <a:pt x="666293" y="1175883"/>
                    </a:cubicBezTo>
                    <a:cubicBezTo>
                      <a:pt x="636766" y="1191123"/>
                      <a:pt x="610096" y="1209221"/>
                      <a:pt x="585331" y="1230176"/>
                    </a:cubicBezTo>
                    <a:cubicBezTo>
                      <a:pt x="565328" y="1247320"/>
                      <a:pt x="557708" y="1270181"/>
                      <a:pt x="559613" y="1297803"/>
                    </a:cubicBezTo>
                    <a:cubicBezTo>
                      <a:pt x="561518" y="1327331"/>
                      <a:pt x="564376" y="1356858"/>
                      <a:pt x="557708" y="1386386"/>
                    </a:cubicBezTo>
                    <a:cubicBezTo>
                      <a:pt x="555803" y="1394958"/>
                      <a:pt x="551993" y="1406388"/>
                      <a:pt x="542468" y="1407341"/>
                    </a:cubicBezTo>
                    <a:cubicBezTo>
                      <a:pt x="530086" y="1409246"/>
                      <a:pt x="531038" y="1394958"/>
                      <a:pt x="528181" y="1387338"/>
                    </a:cubicBezTo>
                    <a:cubicBezTo>
                      <a:pt x="522466" y="1365431"/>
                      <a:pt x="516751" y="1344476"/>
                      <a:pt x="519608" y="1320663"/>
                    </a:cubicBezTo>
                    <a:cubicBezTo>
                      <a:pt x="521513" y="1300661"/>
                      <a:pt x="522466" y="1280658"/>
                      <a:pt x="488176" y="1283516"/>
                    </a:cubicBezTo>
                    <a:cubicBezTo>
                      <a:pt x="470078" y="1285421"/>
                      <a:pt x="452933" y="1262561"/>
                      <a:pt x="429121" y="1267323"/>
                    </a:cubicBezTo>
                    <a:cubicBezTo>
                      <a:pt x="422453" y="1268276"/>
                      <a:pt x="411023" y="1265418"/>
                      <a:pt x="409118" y="1268276"/>
                    </a:cubicBezTo>
                    <a:cubicBezTo>
                      <a:pt x="391973" y="1307328"/>
                      <a:pt x="364351" y="1288278"/>
                      <a:pt x="336728" y="1284468"/>
                    </a:cubicBezTo>
                    <a:cubicBezTo>
                      <a:pt x="279578" y="1275896"/>
                      <a:pt x="228143" y="1315901"/>
                      <a:pt x="215761" y="1373051"/>
                    </a:cubicBezTo>
                    <a:cubicBezTo>
                      <a:pt x="210998" y="1396863"/>
                      <a:pt x="193853" y="1415913"/>
                      <a:pt x="189091" y="1441631"/>
                    </a:cubicBezTo>
                    <a:cubicBezTo>
                      <a:pt x="182423" y="1476873"/>
                      <a:pt x="183376" y="1511163"/>
                      <a:pt x="196711" y="1544501"/>
                    </a:cubicBezTo>
                    <a:cubicBezTo>
                      <a:pt x="204331" y="1564503"/>
                      <a:pt x="219571" y="1574028"/>
                      <a:pt x="244336" y="1573076"/>
                    </a:cubicBezTo>
                    <a:cubicBezTo>
                      <a:pt x="284341" y="1571171"/>
                      <a:pt x="310058" y="1555931"/>
                      <a:pt x="320536" y="1514973"/>
                    </a:cubicBezTo>
                    <a:cubicBezTo>
                      <a:pt x="324346" y="1500686"/>
                      <a:pt x="374828" y="1487351"/>
                      <a:pt x="387211" y="1494971"/>
                    </a:cubicBezTo>
                    <a:cubicBezTo>
                      <a:pt x="396736" y="1500686"/>
                      <a:pt x="392926" y="1507353"/>
                      <a:pt x="389116" y="1515926"/>
                    </a:cubicBezTo>
                    <a:cubicBezTo>
                      <a:pt x="372923" y="1552121"/>
                      <a:pt x="358636" y="1589268"/>
                      <a:pt x="340538" y="1624511"/>
                    </a:cubicBezTo>
                    <a:cubicBezTo>
                      <a:pt x="329108" y="1646418"/>
                      <a:pt x="340538" y="1644513"/>
                      <a:pt x="354826" y="1644513"/>
                    </a:cubicBezTo>
                    <a:cubicBezTo>
                      <a:pt x="372923" y="1644513"/>
                      <a:pt x="391973" y="1642608"/>
                      <a:pt x="410071" y="1645466"/>
                    </a:cubicBezTo>
                    <a:cubicBezTo>
                      <a:pt x="432931" y="1649276"/>
                      <a:pt x="449123" y="1658801"/>
                      <a:pt x="439598" y="1687376"/>
                    </a:cubicBezTo>
                    <a:cubicBezTo>
                      <a:pt x="433883" y="1705473"/>
                      <a:pt x="432931" y="1725476"/>
                      <a:pt x="426263" y="1743573"/>
                    </a:cubicBezTo>
                    <a:cubicBezTo>
                      <a:pt x="414833" y="1774053"/>
                      <a:pt x="432931" y="1793103"/>
                      <a:pt x="450076" y="1813106"/>
                    </a:cubicBezTo>
                    <a:cubicBezTo>
                      <a:pt x="466268" y="1832156"/>
                      <a:pt x="483413" y="1819773"/>
                      <a:pt x="499606" y="1812153"/>
                    </a:cubicBezTo>
                    <a:cubicBezTo>
                      <a:pt x="512941" y="1806438"/>
                      <a:pt x="528181" y="1806438"/>
                      <a:pt x="536753" y="1818821"/>
                    </a:cubicBezTo>
                    <a:cubicBezTo>
                      <a:pt x="554851" y="1843586"/>
                      <a:pt x="571996" y="1829298"/>
                      <a:pt x="577711" y="1813106"/>
                    </a:cubicBezTo>
                    <a:cubicBezTo>
                      <a:pt x="591998" y="1771196"/>
                      <a:pt x="630098" y="1768338"/>
                      <a:pt x="661531" y="1754051"/>
                    </a:cubicBezTo>
                    <a:cubicBezTo>
                      <a:pt x="671056" y="1754051"/>
                      <a:pt x="673913" y="1755956"/>
                      <a:pt x="672008" y="1763576"/>
                    </a:cubicBezTo>
                    <a:cubicBezTo>
                      <a:pt x="676771" y="1783578"/>
                      <a:pt x="689153" y="1777863"/>
                      <a:pt x="695821" y="1768338"/>
                    </a:cubicBezTo>
                    <a:cubicBezTo>
                      <a:pt x="713918" y="1745478"/>
                      <a:pt x="729158" y="1761671"/>
                      <a:pt x="741541" y="1772148"/>
                    </a:cubicBezTo>
                    <a:cubicBezTo>
                      <a:pt x="769163" y="1795008"/>
                      <a:pt x="799643" y="1798818"/>
                      <a:pt x="832028" y="1788341"/>
                    </a:cubicBezTo>
                    <a:cubicBezTo>
                      <a:pt x="845363" y="1783578"/>
                      <a:pt x="854888" y="1779768"/>
                      <a:pt x="865366" y="1796913"/>
                    </a:cubicBezTo>
                    <a:cubicBezTo>
                      <a:pt x="875843" y="1814058"/>
                      <a:pt x="896798" y="1823583"/>
                      <a:pt x="910133" y="1838823"/>
                    </a:cubicBezTo>
                    <a:cubicBezTo>
                      <a:pt x="947281" y="1881686"/>
                      <a:pt x="990143" y="1906451"/>
                      <a:pt x="1047293" y="1918833"/>
                    </a:cubicBezTo>
                    <a:cubicBezTo>
                      <a:pt x="1093966" y="1928358"/>
                      <a:pt x="1124446" y="1995986"/>
                      <a:pt x="1116826" y="2036943"/>
                    </a:cubicBezTo>
                    <a:cubicBezTo>
                      <a:pt x="1113968" y="2044563"/>
                      <a:pt x="1111111" y="2051231"/>
                      <a:pt x="1106348" y="2056946"/>
                    </a:cubicBezTo>
                    <a:cubicBezTo>
                      <a:pt x="1092061" y="2071233"/>
                      <a:pt x="1112063" y="2086473"/>
                      <a:pt x="1104443" y="2099808"/>
                    </a:cubicBezTo>
                    <a:cubicBezTo>
                      <a:pt x="1110158" y="2107428"/>
                      <a:pt x="1117778" y="2102666"/>
                      <a:pt x="1124446" y="2102666"/>
                    </a:cubicBezTo>
                    <a:cubicBezTo>
                      <a:pt x="1147306" y="2095046"/>
                      <a:pt x="1161593" y="2062661"/>
                      <a:pt x="1193026" y="2077901"/>
                    </a:cubicBezTo>
                    <a:cubicBezTo>
                      <a:pt x="1225411" y="2087426"/>
                      <a:pt x="1244461" y="2125526"/>
                      <a:pt x="1280656" y="2123621"/>
                    </a:cubicBezTo>
                    <a:cubicBezTo>
                      <a:pt x="1325423" y="2121716"/>
                      <a:pt x="1360666" y="2136956"/>
                      <a:pt x="1387336" y="2172198"/>
                    </a:cubicBezTo>
                    <a:cubicBezTo>
                      <a:pt x="1398766" y="2187438"/>
                      <a:pt x="1427341" y="2172198"/>
                      <a:pt x="1434008" y="2199821"/>
                    </a:cubicBezTo>
                    <a:cubicBezTo>
                      <a:pt x="1440676" y="2228396"/>
                      <a:pt x="1444486" y="2256018"/>
                      <a:pt x="1430198" y="2282688"/>
                    </a:cubicBezTo>
                    <a:cubicBezTo>
                      <a:pt x="1413053" y="2315073"/>
                      <a:pt x="1388288" y="2341743"/>
                      <a:pt x="1370191" y="2373176"/>
                    </a:cubicBezTo>
                    <a:cubicBezTo>
                      <a:pt x="1359713" y="2391273"/>
                      <a:pt x="1356856" y="2406513"/>
                      <a:pt x="1358761" y="2423658"/>
                    </a:cubicBezTo>
                    <a:cubicBezTo>
                      <a:pt x="1366381" y="2486523"/>
                      <a:pt x="1352093" y="2544626"/>
                      <a:pt x="1327328" y="2600823"/>
                    </a:cubicBezTo>
                    <a:cubicBezTo>
                      <a:pt x="1321613" y="2612253"/>
                      <a:pt x="1313041" y="2629398"/>
                      <a:pt x="1293991" y="2626541"/>
                    </a:cubicBezTo>
                    <a:cubicBezTo>
                      <a:pt x="1261606" y="2622731"/>
                      <a:pt x="1241603" y="2647496"/>
                      <a:pt x="1218743" y="2661783"/>
                    </a:cubicBezTo>
                    <a:cubicBezTo>
                      <a:pt x="1203503" y="2671308"/>
                      <a:pt x="1187311" y="2690358"/>
                      <a:pt x="1193026" y="2710361"/>
                    </a:cubicBezTo>
                    <a:cubicBezTo>
                      <a:pt x="1205408" y="2757033"/>
                      <a:pt x="1178738" y="2793228"/>
                      <a:pt x="1164451" y="2832281"/>
                    </a:cubicBezTo>
                    <a:cubicBezTo>
                      <a:pt x="1154926" y="2859903"/>
                      <a:pt x="1136828" y="2884668"/>
                      <a:pt x="1122541" y="2910386"/>
                    </a:cubicBezTo>
                    <a:cubicBezTo>
                      <a:pt x="1116826" y="2920863"/>
                      <a:pt x="1109206" y="2929436"/>
                      <a:pt x="1095871" y="2929436"/>
                    </a:cubicBezTo>
                    <a:cubicBezTo>
                      <a:pt x="1085393" y="2920863"/>
                      <a:pt x="1072058" y="2930388"/>
                      <a:pt x="1061581" y="2922768"/>
                    </a:cubicBezTo>
                    <a:cubicBezTo>
                      <a:pt x="1053961" y="2919911"/>
                      <a:pt x="1044436" y="2911338"/>
                      <a:pt x="1047293" y="2929436"/>
                    </a:cubicBezTo>
                    <a:cubicBezTo>
                      <a:pt x="1052056" y="2938961"/>
                      <a:pt x="1062533" y="2944676"/>
                      <a:pt x="1061581" y="2956106"/>
                    </a:cubicBezTo>
                    <a:cubicBezTo>
                      <a:pt x="1055866" y="2964678"/>
                      <a:pt x="1048246" y="2962773"/>
                      <a:pt x="1040626" y="2959916"/>
                    </a:cubicBezTo>
                    <a:cubicBezTo>
                      <a:pt x="952043" y="2929436"/>
                      <a:pt x="865366" y="2895146"/>
                      <a:pt x="783451" y="2850378"/>
                    </a:cubicBezTo>
                    <a:cubicBezTo>
                      <a:pt x="762496" y="2838948"/>
                      <a:pt x="762496" y="2820851"/>
                      <a:pt x="752971" y="2805611"/>
                    </a:cubicBezTo>
                    <a:cubicBezTo>
                      <a:pt x="730111" y="2799896"/>
                      <a:pt x="738683" y="2779893"/>
                      <a:pt x="737731" y="2765606"/>
                    </a:cubicBezTo>
                    <a:cubicBezTo>
                      <a:pt x="736778" y="2697978"/>
                      <a:pt x="732968" y="2631303"/>
                      <a:pt x="721538" y="2564628"/>
                    </a:cubicBezTo>
                    <a:cubicBezTo>
                      <a:pt x="715823" y="2532243"/>
                      <a:pt x="700583" y="2503668"/>
                      <a:pt x="670103" y="2492238"/>
                    </a:cubicBezTo>
                    <a:cubicBezTo>
                      <a:pt x="596761" y="2464616"/>
                      <a:pt x="568186" y="2400798"/>
                      <a:pt x="539611" y="2337933"/>
                    </a:cubicBezTo>
                    <a:cubicBezTo>
                      <a:pt x="520561" y="2296976"/>
                      <a:pt x="502463" y="2256971"/>
                      <a:pt x="473888" y="2221728"/>
                    </a:cubicBezTo>
                    <a:cubicBezTo>
                      <a:pt x="456743" y="2200773"/>
                      <a:pt x="450076" y="2174103"/>
                      <a:pt x="468173" y="2148386"/>
                    </a:cubicBezTo>
                    <a:cubicBezTo>
                      <a:pt x="473888" y="2140766"/>
                      <a:pt x="477698" y="2133146"/>
                      <a:pt x="471983" y="2122668"/>
                    </a:cubicBezTo>
                    <a:cubicBezTo>
                      <a:pt x="452933" y="2083616"/>
                      <a:pt x="471983" y="2052183"/>
                      <a:pt x="493891" y="2021703"/>
                    </a:cubicBezTo>
                    <a:cubicBezTo>
                      <a:pt x="518656" y="1987413"/>
                      <a:pt x="546278" y="1955028"/>
                      <a:pt x="538658" y="1907403"/>
                    </a:cubicBezTo>
                    <a:cubicBezTo>
                      <a:pt x="535801" y="1889306"/>
                      <a:pt x="531991" y="1871208"/>
                      <a:pt x="524371" y="1854063"/>
                    </a:cubicBezTo>
                    <a:cubicBezTo>
                      <a:pt x="517703" y="1837871"/>
                      <a:pt x="507226" y="1834061"/>
                      <a:pt x="499606" y="1853111"/>
                    </a:cubicBezTo>
                    <a:cubicBezTo>
                      <a:pt x="489128" y="1876923"/>
                      <a:pt x="475793" y="1875018"/>
                      <a:pt x="459601" y="1860731"/>
                    </a:cubicBezTo>
                    <a:cubicBezTo>
                      <a:pt x="443408" y="1847396"/>
                      <a:pt x="425311" y="1838823"/>
                      <a:pt x="408166" y="1827393"/>
                    </a:cubicBezTo>
                    <a:cubicBezTo>
                      <a:pt x="375781" y="1806438"/>
                      <a:pt x="371971" y="1771196"/>
                      <a:pt x="354826" y="1742621"/>
                    </a:cubicBezTo>
                    <a:cubicBezTo>
                      <a:pt x="346253" y="1729286"/>
                      <a:pt x="337681" y="1720713"/>
                      <a:pt x="322441" y="1715951"/>
                    </a:cubicBezTo>
                    <a:cubicBezTo>
                      <a:pt x="289103" y="1705473"/>
                      <a:pt x="255766" y="1691186"/>
                      <a:pt x="234811" y="1658801"/>
                    </a:cubicBezTo>
                    <a:cubicBezTo>
                      <a:pt x="228143" y="1649276"/>
                      <a:pt x="218618" y="1639751"/>
                      <a:pt x="206236" y="1644513"/>
                    </a:cubicBezTo>
                    <a:cubicBezTo>
                      <a:pt x="170993" y="1656896"/>
                      <a:pt x="143371" y="1639751"/>
                      <a:pt x="116701" y="1622606"/>
                    </a:cubicBezTo>
                    <a:cubicBezTo>
                      <a:pt x="85268" y="1603556"/>
                      <a:pt x="54788" y="1583553"/>
                      <a:pt x="28118" y="1557836"/>
                    </a:cubicBezTo>
                    <a:cubicBezTo>
                      <a:pt x="11926" y="1541643"/>
                      <a:pt x="1448" y="1523546"/>
                      <a:pt x="12878" y="1499733"/>
                    </a:cubicBezTo>
                    <a:cubicBezTo>
                      <a:pt x="20498" y="1482588"/>
                      <a:pt x="16688" y="1463538"/>
                      <a:pt x="10021" y="1446393"/>
                    </a:cubicBezTo>
                    <a:cubicBezTo>
                      <a:pt x="6211" y="1434963"/>
                      <a:pt x="-1409" y="1423533"/>
                      <a:pt x="5258" y="1410198"/>
                    </a:cubicBezTo>
                    <a:cubicBezTo>
                      <a:pt x="-12839" y="1304471"/>
                      <a:pt x="19546" y="1205411"/>
                      <a:pt x="45263" y="1105398"/>
                    </a:cubicBezTo>
                    <a:cubicBezTo>
                      <a:pt x="94793" y="912993"/>
                      <a:pt x="185281" y="739638"/>
                      <a:pt x="304343" y="581523"/>
                    </a:cubicBezTo>
                    <a:cubicBezTo>
                      <a:pt x="374828" y="487226"/>
                      <a:pt x="458648" y="405311"/>
                      <a:pt x="548183" y="329111"/>
                    </a:cubicBezTo>
                    <a:cubicBezTo>
                      <a:pt x="568186" y="311966"/>
                      <a:pt x="591046" y="303393"/>
                      <a:pt x="617716" y="317681"/>
                    </a:cubicBezTo>
                    <a:cubicBezTo>
                      <a:pt x="628193" y="324348"/>
                      <a:pt x="628193" y="314823"/>
                      <a:pt x="631051" y="309108"/>
                    </a:cubicBezTo>
                    <a:cubicBezTo>
                      <a:pt x="652006" y="308156"/>
                      <a:pt x="669151" y="289106"/>
                      <a:pt x="692011" y="299583"/>
                    </a:cubicBezTo>
                    <a:cubicBezTo>
                      <a:pt x="712013" y="311966"/>
                      <a:pt x="732968" y="317681"/>
                      <a:pt x="756781" y="316728"/>
                    </a:cubicBezTo>
                    <a:cubicBezTo>
                      <a:pt x="764401" y="317681"/>
                      <a:pt x="772973" y="320538"/>
                      <a:pt x="780593" y="315776"/>
                    </a:cubicBezTo>
                    <a:cubicBezTo>
                      <a:pt x="786308" y="312918"/>
                      <a:pt x="792023" y="311966"/>
                      <a:pt x="797738" y="314823"/>
                    </a:cubicBezTo>
                    <a:cubicBezTo>
                      <a:pt x="808216" y="327206"/>
                      <a:pt x="819646" y="321491"/>
                      <a:pt x="831076" y="316728"/>
                    </a:cubicBezTo>
                    <a:cubicBezTo>
                      <a:pt x="837743" y="304346"/>
                      <a:pt x="858698" y="297678"/>
                      <a:pt x="841553" y="277676"/>
                    </a:cubicBezTo>
                    <a:cubicBezTo>
                      <a:pt x="834886" y="270056"/>
                      <a:pt x="846316" y="263388"/>
                      <a:pt x="852031" y="259578"/>
                    </a:cubicBezTo>
                    <a:cubicBezTo>
                      <a:pt x="857269" y="255768"/>
                      <a:pt x="862508" y="252434"/>
                      <a:pt x="867152" y="248624"/>
                    </a:cubicBezTo>
                    <a:lnTo>
                      <a:pt x="876026" y="238011"/>
                    </a:lnTo>
                    <a:lnTo>
                      <a:pt x="858921" y="241392"/>
                    </a:lnTo>
                    <a:cubicBezTo>
                      <a:pt x="840303" y="244874"/>
                      <a:pt x="823694" y="244338"/>
                      <a:pt x="821551" y="210048"/>
                    </a:cubicBezTo>
                    <a:cubicBezTo>
                      <a:pt x="833933" y="208143"/>
                      <a:pt x="848221" y="208143"/>
                      <a:pt x="857746" y="190998"/>
                    </a:cubicBezTo>
                    <a:cubicBezTo>
                      <a:pt x="861079" y="184807"/>
                      <a:pt x="867032" y="183378"/>
                      <a:pt x="873343" y="184331"/>
                    </a:cubicBezTo>
                    <a:close/>
                    <a:moveTo>
                      <a:pt x="798215" y="181949"/>
                    </a:moveTo>
                    <a:cubicBezTo>
                      <a:pt x="801310" y="182187"/>
                      <a:pt x="803930" y="183378"/>
                      <a:pt x="805359" y="187188"/>
                    </a:cubicBezTo>
                    <a:cubicBezTo>
                      <a:pt x="808216" y="194808"/>
                      <a:pt x="800596" y="194808"/>
                      <a:pt x="795834" y="196713"/>
                    </a:cubicBezTo>
                    <a:cubicBezTo>
                      <a:pt x="790119" y="193856"/>
                      <a:pt x="788214" y="189093"/>
                      <a:pt x="788214" y="182426"/>
                    </a:cubicBezTo>
                    <a:cubicBezTo>
                      <a:pt x="791547" y="182426"/>
                      <a:pt x="795119" y="181711"/>
                      <a:pt x="798215" y="181949"/>
                    </a:cubicBezTo>
                    <a:close/>
                    <a:moveTo>
                      <a:pt x="938708" y="121466"/>
                    </a:moveTo>
                    <a:cubicBezTo>
                      <a:pt x="943471" y="128133"/>
                      <a:pt x="953948" y="130038"/>
                      <a:pt x="952043" y="141468"/>
                    </a:cubicBezTo>
                    <a:lnTo>
                      <a:pt x="951037" y="142501"/>
                    </a:lnTo>
                    <a:lnTo>
                      <a:pt x="953949" y="140516"/>
                    </a:lnTo>
                    <a:cubicBezTo>
                      <a:pt x="952996" y="143373"/>
                      <a:pt x="952996" y="146231"/>
                      <a:pt x="952996" y="148136"/>
                    </a:cubicBezTo>
                    <a:cubicBezTo>
                      <a:pt x="952996" y="154803"/>
                      <a:pt x="952996" y="161471"/>
                      <a:pt x="952996" y="169091"/>
                    </a:cubicBezTo>
                    <a:cubicBezTo>
                      <a:pt x="949662" y="166709"/>
                      <a:pt x="947281" y="162899"/>
                      <a:pt x="944424" y="159804"/>
                    </a:cubicBezTo>
                    <a:lnTo>
                      <a:pt x="933131" y="154863"/>
                    </a:lnTo>
                    <a:lnTo>
                      <a:pt x="931088" y="155756"/>
                    </a:lnTo>
                    <a:cubicBezTo>
                      <a:pt x="931088" y="155756"/>
                      <a:pt x="930136" y="155756"/>
                      <a:pt x="930136" y="155756"/>
                    </a:cubicBezTo>
                    <a:cubicBezTo>
                      <a:pt x="925373" y="152898"/>
                      <a:pt x="906323" y="162423"/>
                      <a:pt x="918706" y="144326"/>
                    </a:cubicBezTo>
                    <a:cubicBezTo>
                      <a:pt x="923468" y="137658"/>
                      <a:pt x="931088" y="131943"/>
                      <a:pt x="931088" y="122418"/>
                    </a:cubicBezTo>
                    <a:cubicBezTo>
                      <a:pt x="934898" y="118608"/>
                      <a:pt x="936803" y="118608"/>
                      <a:pt x="938708" y="121466"/>
                    </a:cubicBezTo>
                    <a:close/>
                    <a:moveTo>
                      <a:pt x="925373" y="107178"/>
                    </a:moveTo>
                    <a:cubicBezTo>
                      <a:pt x="930136" y="111940"/>
                      <a:pt x="934898" y="116703"/>
                      <a:pt x="938708" y="121465"/>
                    </a:cubicBezTo>
                    <a:lnTo>
                      <a:pt x="935851" y="121465"/>
                    </a:lnTo>
                    <a:cubicBezTo>
                      <a:pt x="935851" y="121465"/>
                      <a:pt x="932993" y="121465"/>
                      <a:pt x="932993" y="121465"/>
                    </a:cubicBezTo>
                    <a:cubicBezTo>
                      <a:pt x="923468" y="125275"/>
                      <a:pt x="912991" y="131943"/>
                      <a:pt x="901561" y="123370"/>
                    </a:cubicBezTo>
                    <a:cubicBezTo>
                      <a:pt x="904418" y="109083"/>
                      <a:pt x="915848" y="109083"/>
                      <a:pt x="925373" y="107178"/>
                    </a:cubicBezTo>
                    <a:close/>
                    <a:moveTo>
                      <a:pt x="1021576" y="71936"/>
                    </a:moveTo>
                    <a:cubicBezTo>
                      <a:pt x="1037768" y="75746"/>
                      <a:pt x="1038721" y="87176"/>
                      <a:pt x="1031101" y="97653"/>
                    </a:cubicBezTo>
                    <a:cubicBezTo>
                      <a:pt x="1019671" y="115751"/>
                      <a:pt x="1011098" y="95748"/>
                      <a:pt x="1000621" y="92891"/>
                    </a:cubicBezTo>
                    <a:cubicBezTo>
                      <a:pt x="1002526" y="88128"/>
                      <a:pt x="1005383" y="83366"/>
                      <a:pt x="1007288" y="79556"/>
                    </a:cubicBezTo>
                    <a:cubicBezTo>
                      <a:pt x="1012051" y="76698"/>
                      <a:pt x="1016813" y="74793"/>
                      <a:pt x="1021576" y="71936"/>
                    </a:cubicBezTo>
                    <a:close/>
                    <a:moveTo>
                      <a:pt x="1113849" y="40265"/>
                    </a:moveTo>
                    <a:cubicBezTo>
                      <a:pt x="1128732" y="39074"/>
                      <a:pt x="1143972" y="42885"/>
                      <a:pt x="1159689" y="51933"/>
                    </a:cubicBezTo>
                    <a:cubicBezTo>
                      <a:pt x="1175881" y="68126"/>
                      <a:pt x="1166356" y="76698"/>
                      <a:pt x="1151116" y="84318"/>
                    </a:cubicBezTo>
                    <a:cubicBezTo>
                      <a:pt x="1137781" y="90986"/>
                      <a:pt x="1123494" y="86223"/>
                      <a:pt x="1111111" y="92891"/>
                    </a:cubicBezTo>
                    <a:cubicBezTo>
                      <a:pt x="1083489" y="98606"/>
                      <a:pt x="1067296" y="90033"/>
                      <a:pt x="1070153" y="58601"/>
                    </a:cubicBezTo>
                    <a:cubicBezTo>
                      <a:pt x="1084441" y="47647"/>
                      <a:pt x="1098967" y="41456"/>
                      <a:pt x="1113849" y="40265"/>
                    </a:cubicBezTo>
                    <a:close/>
                    <a:moveTo>
                      <a:pt x="1400760" y="96"/>
                    </a:moveTo>
                    <a:cubicBezTo>
                      <a:pt x="1426031" y="498"/>
                      <a:pt x="1451392" y="2164"/>
                      <a:pt x="1476871" y="5260"/>
                    </a:cubicBezTo>
                    <a:cubicBezTo>
                      <a:pt x="1521639" y="13833"/>
                      <a:pt x="1566406" y="14785"/>
                      <a:pt x="1611174" y="9070"/>
                    </a:cubicBezTo>
                    <a:cubicBezTo>
                      <a:pt x="1614984" y="7165"/>
                      <a:pt x="1619746" y="9070"/>
                      <a:pt x="1619746" y="17643"/>
                    </a:cubicBezTo>
                    <a:cubicBezTo>
                      <a:pt x="1631176" y="13833"/>
                      <a:pt x="1639748" y="20500"/>
                      <a:pt x="1646416" y="28120"/>
                    </a:cubicBezTo>
                    <a:cubicBezTo>
                      <a:pt x="1652131" y="36693"/>
                      <a:pt x="1659751" y="35740"/>
                      <a:pt x="1667371" y="31930"/>
                    </a:cubicBezTo>
                    <a:cubicBezTo>
                      <a:pt x="1693088" y="18119"/>
                      <a:pt x="1717377" y="11690"/>
                      <a:pt x="1742261" y="11690"/>
                    </a:cubicBezTo>
                    <a:cubicBezTo>
                      <a:pt x="1767145" y="11690"/>
                      <a:pt x="1792624" y="18119"/>
                      <a:pt x="1820723" y="30025"/>
                    </a:cubicBezTo>
                    <a:cubicBezTo>
                      <a:pt x="1845488" y="40503"/>
                      <a:pt x="1874063" y="40503"/>
                      <a:pt x="1901686" y="45265"/>
                    </a:cubicBezTo>
                    <a:cubicBezTo>
                      <a:pt x="1905496" y="54790"/>
                      <a:pt x="1888351" y="56695"/>
                      <a:pt x="1894066" y="69078"/>
                    </a:cubicBezTo>
                    <a:cubicBezTo>
                      <a:pt x="1913116" y="57648"/>
                      <a:pt x="1934071" y="52885"/>
                      <a:pt x="1955978" y="55743"/>
                    </a:cubicBezTo>
                    <a:cubicBezTo>
                      <a:pt x="1961693" y="62410"/>
                      <a:pt x="1959788" y="69078"/>
                      <a:pt x="1954073" y="71935"/>
                    </a:cubicBezTo>
                    <a:cubicBezTo>
                      <a:pt x="1939786" y="78603"/>
                      <a:pt x="1939786" y="91938"/>
                      <a:pt x="1935976" y="103368"/>
                    </a:cubicBezTo>
                    <a:cubicBezTo>
                      <a:pt x="1904543" y="124323"/>
                      <a:pt x="1914068" y="142420"/>
                      <a:pt x="1949311" y="161470"/>
                    </a:cubicBezTo>
                    <a:cubicBezTo>
                      <a:pt x="1923593" y="162423"/>
                      <a:pt x="1905496" y="153850"/>
                      <a:pt x="1894066" y="171948"/>
                    </a:cubicBezTo>
                    <a:cubicBezTo>
                      <a:pt x="1899781" y="177663"/>
                      <a:pt x="1909306" y="175758"/>
                      <a:pt x="1913116" y="183378"/>
                    </a:cubicBezTo>
                    <a:cubicBezTo>
                      <a:pt x="1917878" y="187188"/>
                      <a:pt x="1922641" y="195760"/>
                      <a:pt x="1907401" y="196713"/>
                    </a:cubicBezTo>
                    <a:cubicBezTo>
                      <a:pt x="1907401" y="221478"/>
                      <a:pt x="1903591" y="242433"/>
                      <a:pt x="1873111" y="245290"/>
                    </a:cubicBezTo>
                    <a:cubicBezTo>
                      <a:pt x="1842631" y="244338"/>
                      <a:pt x="1879778" y="263388"/>
                      <a:pt x="1866443" y="267198"/>
                    </a:cubicBezTo>
                    <a:cubicBezTo>
                      <a:pt x="1860728" y="271008"/>
                      <a:pt x="1855013" y="271960"/>
                      <a:pt x="1851203" y="270055"/>
                    </a:cubicBezTo>
                    <a:cubicBezTo>
                      <a:pt x="1860728" y="280533"/>
                      <a:pt x="1876921" y="291963"/>
                      <a:pt x="1866443" y="313870"/>
                    </a:cubicBezTo>
                    <a:cubicBezTo>
                      <a:pt x="1859776" y="319585"/>
                      <a:pt x="1852156" y="321490"/>
                      <a:pt x="1843583" y="319585"/>
                    </a:cubicBezTo>
                    <a:cubicBezTo>
                      <a:pt x="1833106" y="315775"/>
                      <a:pt x="1827391" y="307203"/>
                      <a:pt x="1819771" y="300535"/>
                    </a:cubicBezTo>
                    <a:cubicBezTo>
                      <a:pt x="1811198" y="310060"/>
                      <a:pt x="1800721" y="314823"/>
                      <a:pt x="1788338" y="313870"/>
                    </a:cubicBezTo>
                    <a:cubicBezTo>
                      <a:pt x="1791196" y="322443"/>
                      <a:pt x="1796911" y="313870"/>
                      <a:pt x="1800721" y="315775"/>
                    </a:cubicBezTo>
                    <a:cubicBezTo>
                      <a:pt x="1808341" y="314823"/>
                      <a:pt x="1815961" y="312918"/>
                      <a:pt x="1823581" y="314823"/>
                    </a:cubicBezTo>
                    <a:cubicBezTo>
                      <a:pt x="1826438" y="315775"/>
                      <a:pt x="1830248" y="316728"/>
                      <a:pt x="1833106" y="317680"/>
                    </a:cubicBezTo>
                    <a:cubicBezTo>
                      <a:pt x="1838821" y="322443"/>
                      <a:pt x="1842631" y="327205"/>
                      <a:pt x="1838821" y="334825"/>
                    </a:cubicBezTo>
                    <a:cubicBezTo>
                      <a:pt x="1800721" y="354828"/>
                      <a:pt x="1760716" y="371020"/>
                      <a:pt x="1715948" y="370068"/>
                    </a:cubicBezTo>
                    <a:cubicBezTo>
                      <a:pt x="1707376" y="370068"/>
                      <a:pt x="1695946" y="372925"/>
                      <a:pt x="1691183" y="379593"/>
                    </a:cubicBezTo>
                    <a:cubicBezTo>
                      <a:pt x="1662608" y="411025"/>
                      <a:pt x="1627366" y="425313"/>
                      <a:pt x="1586408" y="430075"/>
                    </a:cubicBezTo>
                    <a:cubicBezTo>
                      <a:pt x="1564501" y="432933"/>
                      <a:pt x="1554976" y="450078"/>
                      <a:pt x="1542593" y="468175"/>
                    </a:cubicBezTo>
                    <a:cubicBezTo>
                      <a:pt x="1522591" y="497703"/>
                      <a:pt x="1501636" y="527230"/>
                      <a:pt x="1480681" y="555805"/>
                    </a:cubicBezTo>
                    <a:cubicBezTo>
                      <a:pt x="1475918" y="562473"/>
                      <a:pt x="1469251" y="562473"/>
                      <a:pt x="1462583" y="562473"/>
                    </a:cubicBezTo>
                    <a:cubicBezTo>
                      <a:pt x="1419721" y="558663"/>
                      <a:pt x="1380668" y="507228"/>
                      <a:pt x="1385431" y="462460"/>
                    </a:cubicBezTo>
                    <a:cubicBezTo>
                      <a:pt x="1388288" y="441505"/>
                      <a:pt x="1374001" y="421503"/>
                      <a:pt x="1379716" y="398643"/>
                    </a:cubicBezTo>
                    <a:cubicBezTo>
                      <a:pt x="1387336" y="363400"/>
                      <a:pt x="1418768" y="354828"/>
                      <a:pt x="1441628" y="335778"/>
                    </a:cubicBezTo>
                    <a:cubicBezTo>
                      <a:pt x="1443533" y="331015"/>
                      <a:pt x="1445438" y="325300"/>
                      <a:pt x="1449248" y="321490"/>
                    </a:cubicBezTo>
                    <a:cubicBezTo>
                      <a:pt x="1454011" y="314823"/>
                      <a:pt x="1454963" y="306250"/>
                      <a:pt x="1461631" y="300535"/>
                    </a:cubicBezTo>
                    <a:cubicBezTo>
                      <a:pt x="1451153" y="280533"/>
                      <a:pt x="1439723" y="265293"/>
                      <a:pt x="1412101" y="280533"/>
                    </a:cubicBezTo>
                    <a:cubicBezTo>
                      <a:pt x="1425436" y="259578"/>
                      <a:pt x="1438771" y="241480"/>
                      <a:pt x="1434961" y="215763"/>
                    </a:cubicBezTo>
                    <a:cubicBezTo>
                      <a:pt x="1430198" y="178615"/>
                      <a:pt x="1409243" y="158613"/>
                      <a:pt x="1371143" y="160518"/>
                    </a:cubicBezTo>
                    <a:cubicBezTo>
                      <a:pt x="1357808" y="161470"/>
                      <a:pt x="1343521" y="159565"/>
                      <a:pt x="1331138" y="162423"/>
                    </a:cubicBezTo>
                    <a:cubicBezTo>
                      <a:pt x="1317803" y="165280"/>
                      <a:pt x="1310183" y="161470"/>
                      <a:pt x="1303516" y="150040"/>
                    </a:cubicBezTo>
                    <a:cubicBezTo>
                      <a:pt x="1296848" y="136705"/>
                      <a:pt x="1300658" y="131943"/>
                      <a:pt x="1313993" y="130038"/>
                    </a:cubicBezTo>
                    <a:cubicBezTo>
                      <a:pt x="1321613" y="129085"/>
                      <a:pt x="1316851" y="124323"/>
                      <a:pt x="1313041" y="121465"/>
                    </a:cubicBezTo>
                    <a:cubicBezTo>
                      <a:pt x="1283513" y="99558"/>
                      <a:pt x="1311136" y="99558"/>
                      <a:pt x="1323518" y="96700"/>
                    </a:cubicBezTo>
                    <a:cubicBezTo>
                      <a:pt x="1344473" y="92890"/>
                      <a:pt x="1365428" y="88128"/>
                      <a:pt x="1387336" y="88128"/>
                    </a:cubicBezTo>
                    <a:cubicBezTo>
                      <a:pt x="1399718" y="88128"/>
                      <a:pt x="1414006" y="81460"/>
                      <a:pt x="1394003" y="68125"/>
                    </a:cubicBezTo>
                    <a:cubicBezTo>
                      <a:pt x="1402576" y="42408"/>
                      <a:pt x="1427341" y="49075"/>
                      <a:pt x="1445438" y="41455"/>
                    </a:cubicBezTo>
                    <a:lnTo>
                      <a:pt x="1471104" y="35589"/>
                    </a:lnTo>
                    <a:lnTo>
                      <a:pt x="1469608" y="35026"/>
                    </a:lnTo>
                    <a:cubicBezTo>
                      <a:pt x="1465441" y="34550"/>
                      <a:pt x="1461155" y="34788"/>
                      <a:pt x="1456869" y="34788"/>
                    </a:cubicBezTo>
                    <a:cubicBezTo>
                      <a:pt x="1424484" y="38598"/>
                      <a:pt x="1396861" y="56695"/>
                      <a:pt x="1365429" y="60505"/>
                    </a:cubicBezTo>
                    <a:cubicBezTo>
                      <a:pt x="1307326" y="66220"/>
                      <a:pt x="1264464" y="112893"/>
                      <a:pt x="1208266" y="122418"/>
                    </a:cubicBezTo>
                    <a:cubicBezTo>
                      <a:pt x="1196836" y="130038"/>
                      <a:pt x="1186359" y="129085"/>
                      <a:pt x="1175881" y="122418"/>
                    </a:cubicBezTo>
                    <a:cubicBezTo>
                      <a:pt x="1178739" y="129085"/>
                      <a:pt x="1197789" y="127180"/>
                      <a:pt x="1187311" y="142420"/>
                    </a:cubicBezTo>
                    <a:cubicBezTo>
                      <a:pt x="1185406" y="144325"/>
                      <a:pt x="1182549" y="146230"/>
                      <a:pt x="1180644" y="149088"/>
                    </a:cubicBezTo>
                    <a:cubicBezTo>
                      <a:pt x="1173262" y="152183"/>
                      <a:pt x="1165939" y="153434"/>
                      <a:pt x="1158647" y="153642"/>
                    </a:cubicBezTo>
                    <a:lnTo>
                      <a:pt x="1143520" y="152466"/>
                    </a:lnTo>
                    <a:lnTo>
                      <a:pt x="1148259" y="153731"/>
                    </a:lnTo>
                    <a:cubicBezTo>
                      <a:pt x="1153498" y="157422"/>
                      <a:pt x="1155879" y="163851"/>
                      <a:pt x="1152069" y="175758"/>
                    </a:cubicBezTo>
                    <a:cubicBezTo>
                      <a:pt x="1112064" y="198618"/>
                      <a:pt x="1069201" y="175758"/>
                      <a:pt x="1029196" y="182425"/>
                    </a:cubicBezTo>
                    <a:cubicBezTo>
                      <a:pt x="1020624" y="171948"/>
                      <a:pt x="980619" y="182425"/>
                      <a:pt x="1006336" y="148135"/>
                    </a:cubicBezTo>
                    <a:cubicBezTo>
                      <a:pt x="1011099" y="141468"/>
                      <a:pt x="1003479" y="136705"/>
                      <a:pt x="995859" y="134800"/>
                    </a:cubicBezTo>
                    <a:cubicBezTo>
                      <a:pt x="984429" y="131943"/>
                      <a:pt x="981571" y="125275"/>
                      <a:pt x="987286" y="114798"/>
                    </a:cubicBezTo>
                    <a:cubicBezTo>
                      <a:pt x="1010146" y="115750"/>
                      <a:pt x="1027291" y="130990"/>
                      <a:pt x="1049199" y="134800"/>
                    </a:cubicBezTo>
                    <a:cubicBezTo>
                      <a:pt x="1053009" y="140515"/>
                      <a:pt x="1055866" y="147183"/>
                      <a:pt x="1064439" y="149088"/>
                    </a:cubicBezTo>
                    <a:cubicBezTo>
                      <a:pt x="1074916" y="150993"/>
                      <a:pt x="1085394" y="150278"/>
                      <a:pt x="1095871" y="149326"/>
                    </a:cubicBezTo>
                    <a:lnTo>
                      <a:pt x="1106484" y="148924"/>
                    </a:lnTo>
                    <a:lnTo>
                      <a:pt x="1093014" y="149088"/>
                    </a:lnTo>
                    <a:cubicBezTo>
                      <a:pt x="1081584" y="144325"/>
                      <a:pt x="1067296" y="146230"/>
                      <a:pt x="1062534" y="131943"/>
                    </a:cubicBezTo>
                    <a:cubicBezTo>
                      <a:pt x="1083489" y="115750"/>
                      <a:pt x="1102539" y="93843"/>
                      <a:pt x="1133971" y="110988"/>
                    </a:cubicBezTo>
                    <a:cubicBezTo>
                      <a:pt x="1150164" y="112893"/>
                      <a:pt x="1147306" y="91938"/>
                      <a:pt x="1158736" y="88128"/>
                    </a:cubicBezTo>
                    <a:cubicBezTo>
                      <a:pt x="1164451" y="84318"/>
                      <a:pt x="1172071" y="81460"/>
                      <a:pt x="1173024" y="73840"/>
                    </a:cubicBezTo>
                    <a:cubicBezTo>
                      <a:pt x="1176834" y="44313"/>
                      <a:pt x="1193979" y="46218"/>
                      <a:pt x="1214934" y="54790"/>
                    </a:cubicBezTo>
                    <a:cubicBezTo>
                      <a:pt x="1234936" y="51933"/>
                      <a:pt x="1254939" y="44313"/>
                      <a:pt x="1275894" y="44313"/>
                    </a:cubicBezTo>
                    <a:cubicBezTo>
                      <a:pt x="1253986" y="44313"/>
                      <a:pt x="1233031" y="51933"/>
                      <a:pt x="1211124" y="51933"/>
                    </a:cubicBezTo>
                    <a:cubicBezTo>
                      <a:pt x="1199694" y="46218"/>
                      <a:pt x="1184454" y="50028"/>
                      <a:pt x="1174929" y="39550"/>
                    </a:cubicBezTo>
                    <a:cubicBezTo>
                      <a:pt x="1174929" y="34788"/>
                      <a:pt x="1174929" y="30978"/>
                      <a:pt x="1174929" y="26215"/>
                    </a:cubicBezTo>
                    <a:cubicBezTo>
                      <a:pt x="1249938" y="9070"/>
                      <a:pt x="1324947" y="-1110"/>
                      <a:pt x="1400760" y="96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xmlns="" id="{29734DD4-2412-4355-9811-00A8CDA7FE5C}"/>
                </a:ext>
              </a:extLst>
            </p:cNvPr>
            <p:cNvGrpSpPr/>
            <p:nvPr/>
          </p:nvGrpSpPr>
          <p:grpSpPr>
            <a:xfrm>
              <a:off x="2455307" y="2026580"/>
              <a:ext cx="7300055" cy="2306108"/>
              <a:chOff x="4588851" y="2309218"/>
              <a:chExt cx="8648857" cy="2732199"/>
            </a:xfrm>
          </p:grpSpPr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xmlns="" id="{B22EC02D-09DC-400C-BAAF-1EBF86A6F171}"/>
                  </a:ext>
                </a:extLst>
              </p:cNvPr>
              <p:cNvSpPr/>
              <p:nvPr/>
            </p:nvSpPr>
            <p:spPr>
              <a:xfrm rot="18225763">
                <a:off x="9621659" y="1425365"/>
                <a:ext cx="2732196" cy="4499902"/>
              </a:xfrm>
              <a:custGeom>
                <a:avLst/>
                <a:gdLst>
                  <a:gd name="connsiteX0" fmla="*/ 695298 w 2004327"/>
                  <a:gd name="connsiteY0" fmla="*/ 1604063 h 3301109"/>
                  <a:gd name="connsiteX1" fmla="*/ 670255 w 2004327"/>
                  <a:gd name="connsiteY1" fmla="*/ 1604089 h 3301109"/>
                  <a:gd name="connsiteX2" fmla="*/ 645514 w 2004327"/>
                  <a:gd name="connsiteY2" fmla="*/ 1620554 h 3301109"/>
                  <a:gd name="connsiteX3" fmla="*/ 645511 w 2004327"/>
                  <a:gd name="connsiteY3" fmla="*/ 1620563 h 3301109"/>
                  <a:gd name="connsiteX4" fmla="*/ 645492 w 2004327"/>
                  <a:gd name="connsiteY4" fmla="*/ 1620576 h 3301109"/>
                  <a:gd name="connsiteX5" fmla="*/ 638966 w 2004327"/>
                  <a:gd name="connsiteY5" fmla="*/ 1643536 h 3301109"/>
                  <a:gd name="connsiteX6" fmla="*/ 676754 w 2004327"/>
                  <a:gd name="connsiteY6" fmla="*/ 1669431 h 3301109"/>
                  <a:gd name="connsiteX7" fmla="*/ 709741 w 2004327"/>
                  <a:gd name="connsiteY7" fmla="*/ 1652711 h 3301109"/>
                  <a:gd name="connsiteX8" fmla="*/ 709742 w 2004327"/>
                  <a:gd name="connsiteY8" fmla="*/ 1652708 h 3301109"/>
                  <a:gd name="connsiteX9" fmla="*/ 709779 w 2004327"/>
                  <a:gd name="connsiteY9" fmla="*/ 1652676 h 3301109"/>
                  <a:gd name="connsiteX10" fmla="*/ 713159 w 2004327"/>
                  <a:gd name="connsiteY10" fmla="*/ 1619439 h 3301109"/>
                  <a:gd name="connsiteX11" fmla="*/ 695298 w 2004327"/>
                  <a:gd name="connsiteY11" fmla="*/ 1604063 h 3301109"/>
                  <a:gd name="connsiteX12" fmla="*/ 701378 w 2004327"/>
                  <a:gd name="connsiteY12" fmla="*/ 1511997 h 3301109"/>
                  <a:gd name="connsiteX13" fmla="*/ 809616 w 2004327"/>
                  <a:gd name="connsiteY13" fmla="*/ 1541064 h 3301109"/>
                  <a:gd name="connsiteX14" fmla="*/ 858467 w 2004327"/>
                  <a:gd name="connsiteY14" fmla="*/ 1586872 h 3301109"/>
                  <a:gd name="connsiteX15" fmla="*/ 941475 w 2004327"/>
                  <a:gd name="connsiteY15" fmla="*/ 1630433 h 3301109"/>
                  <a:gd name="connsiteX16" fmla="*/ 993160 w 2004327"/>
                  <a:gd name="connsiteY16" fmla="*/ 1632334 h 3301109"/>
                  <a:gd name="connsiteX17" fmla="*/ 1342411 w 2004327"/>
                  <a:gd name="connsiteY17" fmla="*/ 1727996 h 3301109"/>
                  <a:gd name="connsiteX18" fmla="*/ 1475583 w 2004327"/>
                  <a:gd name="connsiteY18" fmla="*/ 1820650 h 3301109"/>
                  <a:gd name="connsiteX19" fmla="*/ 1692594 w 2004327"/>
                  <a:gd name="connsiteY19" fmla="*/ 1891800 h 3301109"/>
                  <a:gd name="connsiteX20" fmla="*/ 1890866 w 2004327"/>
                  <a:gd name="connsiteY20" fmla="*/ 1897124 h 3301109"/>
                  <a:gd name="connsiteX21" fmla="*/ 1967859 w 2004327"/>
                  <a:gd name="connsiteY21" fmla="*/ 1902829 h 3301109"/>
                  <a:gd name="connsiteX22" fmla="*/ 1993996 w 2004327"/>
                  <a:gd name="connsiteY22" fmla="*/ 1952648 h 3301109"/>
                  <a:gd name="connsiteX23" fmla="*/ 1963468 w 2004327"/>
                  <a:gd name="connsiteY23" fmla="*/ 1975638 h 3301109"/>
                  <a:gd name="connsiteX24" fmla="*/ 1896433 w 2004327"/>
                  <a:gd name="connsiteY24" fmla="*/ 1970625 h 3301109"/>
                  <a:gd name="connsiteX25" fmla="*/ 1666146 w 2004327"/>
                  <a:gd name="connsiteY25" fmla="*/ 1949190 h 3301109"/>
                  <a:gd name="connsiteX26" fmla="*/ 1645402 w 2004327"/>
                  <a:gd name="connsiteY26" fmla="*/ 1953131 h 3301109"/>
                  <a:gd name="connsiteX27" fmla="*/ 1675896 w 2004327"/>
                  <a:gd name="connsiteY27" fmla="*/ 1958352 h 3301109"/>
                  <a:gd name="connsiteX28" fmla="*/ 1937608 w 2004327"/>
                  <a:gd name="connsiteY28" fmla="*/ 1992855 h 3301109"/>
                  <a:gd name="connsiteX29" fmla="*/ 1967824 w 2004327"/>
                  <a:gd name="connsiteY29" fmla="*/ 1999977 h 3301109"/>
                  <a:gd name="connsiteX30" fmla="*/ 2003503 w 2004327"/>
                  <a:gd name="connsiteY30" fmla="*/ 2051940 h 3301109"/>
                  <a:gd name="connsiteX31" fmla="*/ 1950850 w 2004327"/>
                  <a:gd name="connsiteY31" fmla="*/ 2088517 h 3301109"/>
                  <a:gd name="connsiteX32" fmla="*/ 1805922 w 2004327"/>
                  <a:gd name="connsiteY32" fmla="*/ 2057125 h 3301109"/>
                  <a:gd name="connsiteX33" fmla="*/ 1664417 w 2004327"/>
                  <a:gd name="connsiteY33" fmla="*/ 2025768 h 3301109"/>
                  <a:gd name="connsiteX34" fmla="*/ 1644780 w 2004327"/>
                  <a:gd name="connsiteY34" fmla="*/ 2026633 h 3301109"/>
                  <a:gd name="connsiteX35" fmla="*/ 1659197 w 2004327"/>
                  <a:gd name="connsiteY35" fmla="*/ 2031265 h 3301109"/>
                  <a:gd name="connsiteX36" fmla="*/ 1914929 w 2004327"/>
                  <a:gd name="connsiteY36" fmla="*/ 2103383 h 3301109"/>
                  <a:gd name="connsiteX37" fmla="*/ 1974670 w 2004327"/>
                  <a:gd name="connsiteY37" fmla="*/ 2148569 h 3301109"/>
                  <a:gd name="connsiteX38" fmla="*/ 1968067 w 2004327"/>
                  <a:gd name="connsiteY38" fmla="*/ 2203609 h 3301109"/>
                  <a:gd name="connsiteX39" fmla="*/ 1914826 w 2004327"/>
                  <a:gd name="connsiteY39" fmla="*/ 2218889 h 3301109"/>
                  <a:gd name="connsiteX40" fmla="*/ 1848723 w 2004327"/>
                  <a:gd name="connsiteY40" fmla="*/ 2185423 h 3301109"/>
                  <a:gd name="connsiteX41" fmla="*/ 1637970 w 2004327"/>
                  <a:gd name="connsiteY41" fmla="*/ 2078802 h 3301109"/>
                  <a:gd name="connsiteX42" fmla="*/ 1605852 w 2004327"/>
                  <a:gd name="connsiteY42" fmla="*/ 2067635 h 3301109"/>
                  <a:gd name="connsiteX43" fmla="*/ 1603813 w 2004327"/>
                  <a:gd name="connsiteY43" fmla="*/ 2071611 h 3301109"/>
                  <a:gd name="connsiteX44" fmla="*/ 1627010 w 2004327"/>
                  <a:gd name="connsiteY44" fmla="*/ 2085752 h 3301109"/>
                  <a:gd name="connsiteX45" fmla="*/ 1799354 w 2004327"/>
                  <a:gd name="connsiteY45" fmla="*/ 2176815 h 3301109"/>
                  <a:gd name="connsiteX46" fmla="*/ 1898334 w 2004327"/>
                  <a:gd name="connsiteY46" fmla="*/ 2245683 h 3301109"/>
                  <a:gd name="connsiteX47" fmla="*/ 1910331 w 2004327"/>
                  <a:gd name="connsiteY47" fmla="*/ 2308259 h 3301109"/>
                  <a:gd name="connsiteX48" fmla="*/ 1840218 w 2004327"/>
                  <a:gd name="connsiteY48" fmla="*/ 2324301 h 3301109"/>
                  <a:gd name="connsiteX49" fmla="*/ 1785905 w 2004327"/>
                  <a:gd name="connsiteY49" fmla="*/ 2281846 h 3301109"/>
                  <a:gd name="connsiteX50" fmla="*/ 1613389 w 2004327"/>
                  <a:gd name="connsiteY50" fmla="*/ 2149676 h 3301109"/>
                  <a:gd name="connsiteX51" fmla="*/ 1590606 w 2004327"/>
                  <a:gd name="connsiteY51" fmla="*/ 2140825 h 3301109"/>
                  <a:gd name="connsiteX52" fmla="*/ 1616570 w 2004327"/>
                  <a:gd name="connsiteY52" fmla="*/ 2163366 h 3301109"/>
                  <a:gd name="connsiteX53" fmla="*/ 1770900 w 2004327"/>
                  <a:gd name="connsiteY53" fmla="*/ 2298855 h 3301109"/>
                  <a:gd name="connsiteX54" fmla="*/ 1816190 w 2004327"/>
                  <a:gd name="connsiteY54" fmla="*/ 2359046 h 3301109"/>
                  <a:gd name="connsiteX55" fmla="*/ 1809794 w 2004327"/>
                  <a:gd name="connsiteY55" fmla="*/ 2407101 h 3301109"/>
                  <a:gd name="connsiteX56" fmla="*/ 1766268 w 2004327"/>
                  <a:gd name="connsiteY56" fmla="*/ 2420619 h 3301109"/>
                  <a:gd name="connsiteX57" fmla="*/ 1746942 w 2004327"/>
                  <a:gd name="connsiteY57" fmla="*/ 2407758 h 3301109"/>
                  <a:gd name="connsiteX58" fmla="*/ 1591643 w 2004327"/>
                  <a:gd name="connsiteY58" fmla="*/ 2227014 h 3301109"/>
                  <a:gd name="connsiteX59" fmla="*/ 1374010 w 2004327"/>
                  <a:gd name="connsiteY59" fmla="*/ 2136711 h 3301109"/>
                  <a:gd name="connsiteX60" fmla="*/ 1320526 w 2004327"/>
                  <a:gd name="connsiteY60" fmla="*/ 2139027 h 3301109"/>
                  <a:gd name="connsiteX61" fmla="*/ 1268841 w 2004327"/>
                  <a:gd name="connsiteY61" fmla="*/ 2110712 h 3301109"/>
                  <a:gd name="connsiteX62" fmla="*/ 1201079 w 2004327"/>
                  <a:gd name="connsiteY62" fmla="*/ 2035483 h 3301109"/>
                  <a:gd name="connsiteX63" fmla="*/ 1173663 w 2004327"/>
                  <a:gd name="connsiteY63" fmla="*/ 2021032 h 3301109"/>
                  <a:gd name="connsiteX64" fmla="*/ 1169341 w 2004327"/>
                  <a:gd name="connsiteY64" fmla="*/ 2027186 h 3301109"/>
                  <a:gd name="connsiteX65" fmla="*/ 1195824 w 2004327"/>
                  <a:gd name="connsiteY65" fmla="*/ 2051110 h 3301109"/>
                  <a:gd name="connsiteX66" fmla="*/ 1266939 w 2004327"/>
                  <a:gd name="connsiteY66" fmla="*/ 2138750 h 3301109"/>
                  <a:gd name="connsiteX67" fmla="*/ 1271918 w 2004327"/>
                  <a:gd name="connsiteY67" fmla="*/ 2209348 h 3301109"/>
                  <a:gd name="connsiteX68" fmla="*/ 1236135 w 2004327"/>
                  <a:gd name="connsiteY68" fmla="*/ 2217575 h 3301109"/>
                  <a:gd name="connsiteX69" fmla="*/ 1194925 w 2004327"/>
                  <a:gd name="connsiteY69" fmla="*/ 2162294 h 3301109"/>
                  <a:gd name="connsiteX70" fmla="*/ 1152090 w 2004327"/>
                  <a:gd name="connsiteY70" fmla="*/ 2101724 h 3301109"/>
                  <a:gd name="connsiteX71" fmla="*/ 1134423 w 2004327"/>
                  <a:gd name="connsiteY71" fmla="*/ 2084749 h 3301109"/>
                  <a:gd name="connsiteX72" fmla="*/ 1130206 w 2004327"/>
                  <a:gd name="connsiteY72" fmla="*/ 2087860 h 3301109"/>
                  <a:gd name="connsiteX73" fmla="*/ 1139160 w 2004327"/>
                  <a:gd name="connsiteY73" fmla="*/ 2108846 h 3301109"/>
                  <a:gd name="connsiteX74" fmla="*/ 1194337 w 2004327"/>
                  <a:gd name="connsiteY74" fmla="*/ 2210385 h 3301109"/>
                  <a:gd name="connsiteX75" fmla="*/ 1202185 w 2004327"/>
                  <a:gd name="connsiteY75" fmla="*/ 2285648 h 3301109"/>
                  <a:gd name="connsiteX76" fmla="*/ 1186835 w 2004327"/>
                  <a:gd name="connsiteY76" fmla="*/ 2311647 h 3301109"/>
                  <a:gd name="connsiteX77" fmla="*/ 1138088 w 2004327"/>
                  <a:gd name="connsiteY77" fmla="*/ 2302243 h 3301109"/>
                  <a:gd name="connsiteX78" fmla="*/ 1081216 w 2004327"/>
                  <a:gd name="connsiteY78" fmla="*/ 2178440 h 3301109"/>
                  <a:gd name="connsiteX79" fmla="*/ 1063377 w 2004327"/>
                  <a:gd name="connsiteY79" fmla="*/ 2150885 h 3301109"/>
                  <a:gd name="connsiteX80" fmla="*/ 1056704 w 2004327"/>
                  <a:gd name="connsiteY80" fmla="*/ 2154274 h 3301109"/>
                  <a:gd name="connsiteX81" fmla="*/ 1069669 w 2004327"/>
                  <a:gd name="connsiteY81" fmla="*/ 2189572 h 3301109"/>
                  <a:gd name="connsiteX82" fmla="*/ 1106938 w 2004327"/>
                  <a:gd name="connsiteY82" fmla="*/ 2300342 h 3301109"/>
                  <a:gd name="connsiteX83" fmla="*/ 1108909 w 2004327"/>
                  <a:gd name="connsiteY83" fmla="*/ 2353445 h 3301109"/>
                  <a:gd name="connsiteX84" fmla="*/ 1096843 w 2004327"/>
                  <a:gd name="connsiteY84" fmla="*/ 2388813 h 3301109"/>
                  <a:gd name="connsiteX85" fmla="*/ 1044535 w 2004327"/>
                  <a:gd name="connsiteY85" fmla="*/ 2386323 h 3301109"/>
                  <a:gd name="connsiteX86" fmla="*/ 1019920 w 2004327"/>
                  <a:gd name="connsiteY86" fmla="*/ 2304110 h 3301109"/>
                  <a:gd name="connsiteX87" fmla="*/ 995338 w 2004327"/>
                  <a:gd name="connsiteY87" fmla="*/ 2214430 h 3301109"/>
                  <a:gd name="connsiteX88" fmla="*/ 983757 w 2004327"/>
                  <a:gd name="connsiteY88" fmla="*/ 2195311 h 3301109"/>
                  <a:gd name="connsiteX89" fmla="*/ 977015 w 2004327"/>
                  <a:gd name="connsiteY89" fmla="*/ 2197800 h 3301109"/>
                  <a:gd name="connsiteX90" fmla="*/ 983999 w 2004327"/>
                  <a:gd name="connsiteY90" fmla="*/ 2227290 h 3301109"/>
                  <a:gd name="connsiteX91" fmla="*/ 1005434 w 2004327"/>
                  <a:gd name="connsiteY91" fmla="*/ 2393273 h 3301109"/>
                  <a:gd name="connsiteX92" fmla="*/ 987214 w 2004327"/>
                  <a:gd name="connsiteY92" fmla="*/ 2453705 h 3301109"/>
                  <a:gd name="connsiteX93" fmla="*/ 968095 w 2004327"/>
                  <a:gd name="connsiteY93" fmla="*/ 2475313 h 3301109"/>
                  <a:gd name="connsiteX94" fmla="*/ 937672 w 2004327"/>
                  <a:gd name="connsiteY94" fmla="*/ 2463109 h 3301109"/>
                  <a:gd name="connsiteX95" fmla="*/ 919521 w 2004327"/>
                  <a:gd name="connsiteY95" fmla="*/ 2341967 h 3301109"/>
                  <a:gd name="connsiteX96" fmla="*/ 910498 w 2004327"/>
                  <a:gd name="connsiteY96" fmla="*/ 2287550 h 3301109"/>
                  <a:gd name="connsiteX97" fmla="*/ 905174 w 2004327"/>
                  <a:gd name="connsiteY97" fmla="*/ 2273998 h 3301109"/>
                  <a:gd name="connsiteX98" fmla="*/ 900333 w 2004327"/>
                  <a:gd name="connsiteY98" fmla="*/ 2274378 h 3301109"/>
                  <a:gd name="connsiteX99" fmla="*/ 898778 w 2004327"/>
                  <a:gd name="connsiteY99" fmla="*/ 2292771 h 3301109"/>
                  <a:gd name="connsiteX100" fmla="*/ 908908 w 2004327"/>
                  <a:gd name="connsiteY100" fmla="*/ 2366271 h 3301109"/>
                  <a:gd name="connsiteX101" fmla="*/ 893557 w 2004327"/>
                  <a:gd name="connsiteY101" fmla="*/ 2540378 h 3301109"/>
                  <a:gd name="connsiteX102" fmla="*/ 859919 w 2004327"/>
                  <a:gd name="connsiteY102" fmla="*/ 2650733 h 3301109"/>
                  <a:gd name="connsiteX103" fmla="*/ 812139 w 2004327"/>
                  <a:gd name="connsiteY103" fmla="*/ 2723508 h 3301109"/>
                  <a:gd name="connsiteX104" fmla="*/ 788872 w 2004327"/>
                  <a:gd name="connsiteY104" fmla="*/ 2738789 h 3301109"/>
                  <a:gd name="connsiteX105" fmla="*/ 783237 w 2004327"/>
                  <a:gd name="connsiteY105" fmla="*/ 2735712 h 3301109"/>
                  <a:gd name="connsiteX106" fmla="*/ 793643 w 2004327"/>
                  <a:gd name="connsiteY106" fmla="*/ 2661865 h 3301109"/>
                  <a:gd name="connsiteX107" fmla="*/ 823445 w 2004327"/>
                  <a:gd name="connsiteY107" fmla="*/ 2418856 h 3301109"/>
                  <a:gd name="connsiteX108" fmla="*/ 821820 w 2004327"/>
                  <a:gd name="connsiteY108" fmla="*/ 2384284 h 3301109"/>
                  <a:gd name="connsiteX109" fmla="*/ 813903 w 2004327"/>
                  <a:gd name="connsiteY109" fmla="*/ 2383834 h 3301109"/>
                  <a:gd name="connsiteX110" fmla="*/ 809063 w 2004327"/>
                  <a:gd name="connsiteY110" fmla="*/ 2424768 h 3301109"/>
                  <a:gd name="connsiteX111" fmla="*/ 753090 w 2004327"/>
                  <a:gd name="connsiteY111" fmla="*/ 2739169 h 3301109"/>
                  <a:gd name="connsiteX112" fmla="*/ 689580 w 2004327"/>
                  <a:gd name="connsiteY112" fmla="*/ 2866880 h 3301109"/>
                  <a:gd name="connsiteX113" fmla="*/ 635786 w 2004327"/>
                  <a:gd name="connsiteY113" fmla="*/ 2921884 h 3301109"/>
                  <a:gd name="connsiteX114" fmla="*/ 616252 w 2004327"/>
                  <a:gd name="connsiteY114" fmla="*/ 2915834 h 3301109"/>
                  <a:gd name="connsiteX115" fmla="*/ 618085 w 2004327"/>
                  <a:gd name="connsiteY115" fmla="*/ 2882644 h 3301109"/>
                  <a:gd name="connsiteX116" fmla="*/ 655423 w 2004327"/>
                  <a:gd name="connsiteY116" fmla="*/ 2784355 h 3301109"/>
                  <a:gd name="connsiteX117" fmla="*/ 717307 w 2004327"/>
                  <a:gd name="connsiteY117" fmla="*/ 2493117 h 3301109"/>
                  <a:gd name="connsiteX118" fmla="*/ 717446 w 2004327"/>
                  <a:gd name="connsiteY118" fmla="*/ 2447897 h 3301109"/>
                  <a:gd name="connsiteX119" fmla="*/ 709114 w 2004327"/>
                  <a:gd name="connsiteY119" fmla="*/ 2446618 h 3301109"/>
                  <a:gd name="connsiteX120" fmla="*/ 702926 w 2004327"/>
                  <a:gd name="connsiteY120" fmla="*/ 2467326 h 3301109"/>
                  <a:gd name="connsiteX121" fmla="*/ 624308 w 2004327"/>
                  <a:gd name="connsiteY121" fmla="*/ 2807000 h 3301109"/>
                  <a:gd name="connsiteX122" fmla="*/ 554299 w 2004327"/>
                  <a:gd name="connsiteY122" fmla="*/ 2983319 h 3301109"/>
                  <a:gd name="connsiteX123" fmla="*/ 440901 w 2004327"/>
                  <a:gd name="connsiteY123" fmla="*/ 3097615 h 3301109"/>
                  <a:gd name="connsiteX124" fmla="*/ 434505 w 2004327"/>
                  <a:gd name="connsiteY124" fmla="*/ 3100104 h 3301109"/>
                  <a:gd name="connsiteX125" fmla="*/ 401662 w 2004327"/>
                  <a:gd name="connsiteY125" fmla="*/ 3098929 h 3301109"/>
                  <a:gd name="connsiteX126" fmla="*/ 406433 w 2004327"/>
                  <a:gd name="connsiteY126" fmla="*/ 3069958 h 3301109"/>
                  <a:gd name="connsiteX127" fmla="*/ 491688 w 2004327"/>
                  <a:gd name="connsiteY127" fmla="*/ 2912100 h 3301109"/>
                  <a:gd name="connsiteX128" fmla="*/ 614178 w 2004327"/>
                  <a:gd name="connsiteY128" fmla="*/ 2554829 h 3301109"/>
                  <a:gd name="connsiteX129" fmla="*/ 618984 w 2004327"/>
                  <a:gd name="connsiteY129" fmla="*/ 2511994 h 3301109"/>
                  <a:gd name="connsiteX130" fmla="*/ 617946 w 2004327"/>
                  <a:gd name="connsiteY130" fmla="*/ 2504181 h 3301109"/>
                  <a:gd name="connsiteX131" fmla="*/ 613141 w 2004327"/>
                  <a:gd name="connsiteY131" fmla="*/ 2502797 h 3301109"/>
                  <a:gd name="connsiteX132" fmla="*/ 605120 w 2004327"/>
                  <a:gd name="connsiteY132" fmla="*/ 2526584 h 3301109"/>
                  <a:gd name="connsiteX133" fmla="*/ 578880 w 2004327"/>
                  <a:gd name="connsiteY133" fmla="*/ 2660068 h 3301109"/>
                  <a:gd name="connsiteX134" fmla="*/ 378395 w 2004327"/>
                  <a:gd name="connsiteY134" fmla="*/ 3080640 h 3301109"/>
                  <a:gd name="connsiteX135" fmla="*/ 283666 w 2004327"/>
                  <a:gd name="connsiteY135" fmla="*/ 3163926 h 3301109"/>
                  <a:gd name="connsiteX136" fmla="*/ 226656 w 2004327"/>
                  <a:gd name="connsiteY136" fmla="*/ 3190131 h 3301109"/>
                  <a:gd name="connsiteX137" fmla="*/ 222404 w 2004327"/>
                  <a:gd name="connsiteY137" fmla="*/ 3185499 h 3301109"/>
                  <a:gd name="connsiteX138" fmla="*/ 234643 w 2004327"/>
                  <a:gd name="connsiteY138" fmla="*/ 3160503 h 3301109"/>
                  <a:gd name="connsiteX139" fmla="*/ 340745 w 2004327"/>
                  <a:gd name="connsiteY139" fmla="*/ 2992792 h 3301109"/>
                  <a:gd name="connsiteX140" fmla="*/ 492276 w 2004327"/>
                  <a:gd name="connsiteY140" fmla="*/ 2621174 h 3301109"/>
                  <a:gd name="connsiteX141" fmla="*/ 494904 w 2004327"/>
                  <a:gd name="connsiteY141" fmla="*/ 2598391 h 3301109"/>
                  <a:gd name="connsiteX142" fmla="*/ 489925 w 2004327"/>
                  <a:gd name="connsiteY142" fmla="*/ 2596696 h 3301109"/>
                  <a:gd name="connsiteX143" fmla="*/ 474333 w 2004327"/>
                  <a:gd name="connsiteY143" fmla="*/ 2629506 h 3301109"/>
                  <a:gd name="connsiteX144" fmla="*/ 415041 w 2004327"/>
                  <a:gd name="connsiteY144" fmla="*/ 2793309 h 3301109"/>
                  <a:gd name="connsiteX145" fmla="*/ 251825 w 2004327"/>
                  <a:gd name="connsiteY145" fmla="*/ 3092084 h 3301109"/>
                  <a:gd name="connsiteX146" fmla="*/ 221747 w 2004327"/>
                  <a:gd name="connsiteY146" fmla="*/ 3134227 h 3301109"/>
                  <a:gd name="connsiteX147" fmla="*/ 26413 w 2004327"/>
                  <a:gd name="connsiteY147" fmla="*/ 3295438 h 3301109"/>
                  <a:gd name="connsiteX148" fmla="*/ 2524 w 2004327"/>
                  <a:gd name="connsiteY148" fmla="*/ 3301109 h 3301109"/>
                  <a:gd name="connsiteX149" fmla="*/ 0 w 2004327"/>
                  <a:gd name="connsiteY149" fmla="*/ 3295646 h 3301109"/>
                  <a:gd name="connsiteX150" fmla="*/ 15246 w 2004327"/>
                  <a:gd name="connsiteY150" fmla="*/ 3275663 h 3301109"/>
                  <a:gd name="connsiteX151" fmla="*/ 328887 w 2004327"/>
                  <a:gd name="connsiteY151" fmla="*/ 2764373 h 3301109"/>
                  <a:gd name="connsiteX152" fmla="*/ 473538 w 2004327"/>
                  <a:gd name="connsiteY152" fmla="*/ 2339962 h 3301109"/>
                  <a:gd name="connsiteX153" fmla="*/ 547903 w 2004327"/>
                  <a:gd name="connsiteY153" fmla="*/ 2183211 h 3301109"/>
                  <a:gd name="connsiteX154" fmla="*/ 602804 w 2004327"/>
                  <a:gd name="connsiteY154" fmla="*/ 2132251 h 3301109"/>
                  <a:gd name="connsiteX155" fmla="*/ 785346 w 2004327"/>
                  <a:gd name="connsiteY155" fmla="*/ 2027324 h 3301109"/>
                  <a:gd name="connsiteX156" fmla="*/ 829979 w 2004327"/>
                  <a:gd name="connsiteY156" fmla="*/ 2001083 h 3301109"/>
                  <a:gd name="connsiteX157" fmla="*/ 893972 w 2004327"/>
                  <a:gd name="connsiteY157" fmla="*/ 1899683 h 3301109"/>
                  <a:gd name="connsiteX158" fmla="*/ 892590 w 2004327"/>
                  <a:gd name="connsiteY158" fmla="*/ 1881913 h 3301109"/>
                  <a:gd name="connsiteX159" fmla="*/ 887058 w 2004327"/>
                  <a:gd name="connsiteY159" fmla="*/ 1880564 h 3301109"/>
                  <a:gd name="connsiteX160" fmla="*/ 874750 w 2004327"/>
                  <a:gd name="connsiteY160" fmla="*/ 1909086 h 3301109"/>
                  <a:gd name="connsiteX161" fmla="*/ 852728 w 2004327"/>
                  <a:gd name="connsiteY161" fmla="*/ 1959354 h 3301109"/>
                  <a:gd name="connsiteX162" fmla="*/ 815147 w 2004327"/>
                  <a:gd name="connsiteY162" fmla="*/ 1962916 h 3301109"/>
                  <a:gd name="connsiteX163" fmla="*/ 778466 w 2004327"/>
                  <a:gd name="connsiteY163" fmla="*/ 1919389 h 3301109"/>
                  <a:gd name="connsiteX164" fmla="*/ 666970 w 2004327"/>
                  <a:gd name="connsiteY164" fmla="*/ 1776501 h 3301109"/>
                  <a:gd name="connsiteX165" fmla="*/ 554402 w 2004327"/>
                  <a:gd name="connsiteY165" fmla="*/ 1704729 h 3301109"/>
                  <a:gd name="connsiteX166" fmla="*/ 489130 w 2004327"/>
                  <a:gd name="connsiteY166" fmla="*/ 1687546 h 3301109"/>
                  <a:gd name="connsiteX167" fmla="*/ 558309 w 2004327"/>
                  <a:gd name="connsiteY167" fmla="*/ 1626319 h 3301109"/>
                  <a:gd name="connsiteX168" fmla="*/ 603979 w 2004327"/>
                  <a:gd name="connsiteY168" fmla="*/ 1567822 h 3301109"/>
                  <a:gd name="connsiteX169" fmla="*/ 701378 w 2004327"/>
                  <a:gd name="connsiteY169" fmla="*/ 1511997 h 3301109"/>
                  <a:gd name="connsiteX170" fmla="*/ 1192469 w 2004327"/>
                  <a:gd name="connsiteY170" fmla="*/ 0 h 3301109"/>
                  <a:gd name="connsiteX171" fmla="*/ 1206263 w 2004327"/>
                  <a:gd name="connsiteY171" fmla="*/ 69 h 3301109"/>
                  <a:gd name="connsiteX172" fmla="*/ 1240801 w 2004327"/>
                  <a:gd name="connsiteY172" fmla="*/ 43596 h 3301109"/>
                  <a:gd name="connsiteX173" fmla="*/ 1278727 w 2004327"/>
                  <a:gd name="connsiteY173" fmla="*/ 204219 h 3301109"/>
                  <a:gd name="connsiteX174" fmla="*/ 1249755 w 2004327"/>
                  <a:gd name="connsiteY174" fmla="*/ 504999 h 3301109"/>
                  <a:gd name="connsiteX175" fmla="*/ 1121457 w 2004327"/>
                  <a:gd name="connsiteY175" fmla="*/ 863134 h 3301109"/>
                  <a:gd name="connsiteX176" fmla="*/ 1098397 w 2004327"/>
                  <a:gd name="connsiteY176" fmla="*/ 915995 h 3301109"/>
                  <a:gd name="connsiteX177" fmla="*/ 1102235 w 2004327"/>
                  <a:gd name="connsiteY177" fmla="*/ 917793 h 3301109"/>
                  <a:gd name="connsiteX178" fmla="*/ 1119210 w 2004327"/>
                  <a:gd name="connsiteY178" fmla="*/ 888095 h 3301109"/>
                  <a:gd name="connsiteX179" fmla="*/ 1287681 w 2004327"/>
                  <a:gd name="connsiteY179" fmla="*/ 365776 h 3301109"/>
                  <a:gd name="connsiteX180" fmla="*/ 1294215 w 2004327"/>
                  <a:gd name="connsiteY180" fmla="*/ 252171 h 3301109"/>
                  <a:gd name="connsiteX181" fmla="*/ 1294181 w 2004327"/>
                  <a:gd name="connsiteY181" fmla="*/ 247020 h 3301109"/>
                  <a:gd name="connsiteX182" fmla="*/ 1305382 w 2004327"/>
                  <a:gd name="connsiteY182" fmla="*/ 222024 h 3301109"/>
                  <a:gd name="connsiteX183" fmla="*/ 1325745 w 2004327"/>
                  <a:gd name="connsiteY183" fmla="*/ 238204 h 3301109"/>
                  <a:gd name="connsiteX184" fmla="*/ 1363325 w 2004327"/>
                  <a:gd name="connsiteY184" fmla="*/ 432811 h 3301109"/>
                  <a:gd name="connsiteX185" fmla="*/ 1258571 w 2004327"/>
                  <a:gd name="connsiteY185" fmla="*/ 792537 h 3301109"/>
                  <a:gd name="connsiteX186" fmla="*/ 1164430 w 2004327"/>
                  <a:gd name="connsiteY186" fmla="*/ 978502 h 3301109"/>
                  <a:gd name="connsiteX187" fmla="*/ 1142754 w 2004327"/>
                  <a:gd name="connsiteY187" fmla="*/ 1020127 h 3301109"/>
                  <a:gd name="connsiteX188" fmla="*/ 1148286 w 2004327"/>
                  <a:gd name="connsiteY188" fmla="*/ 1023584 h 3301109"/>
                  <a:gd name="connsiteX189" fmla="*/ 1164811 w 2004327"/>
                  <a:gd name="connsiteY189" fmla="*/ 1001389 h 3301109"/>
                  <a:gd name="connsiteX190" fmla="*/ 1316445 w 2004327"/>
                  <a:gd name="connsiteY190" fmla="*/ 680938 h 3301109"/>
                  <a:gd name="connsiteX191" fmla="*/ 1365192 w 2004327"/>
                  <a:gd name="connsiteY191" fmla="*/ 529925 h 3301109"/>
                  <a:gd name="connsiteX192" fmla="*/ 1381476 w 2004327"/>
                  <a:gd name="connsiteY192" fmla="*/ 492000 h 3301109"/>
                  <a:gd name="connsiteX193" fmla="*/ 1405020 w 2004327"/>
                  <a:gd name="connsiteY193" fmla="*/ 491066 h 3301109"/>
                  <a:gd name="connsiteX194" fmla="*/ 1422824 w 2004327"/>
                  <a:gd name="connsiteY194" fmla="*/ 558102 h 3301109"/>
                  <a:gd name="connsiteX195" fmla="*/ 1397033 w 2004327"/>
                  <a:gd name="connsiteY195" fmla="*/ 696703 h 3301109"/>
                  <a:gd name="connsiteX196" fmla="*/ 1244051 w 2004327"/>
                  <a:gd name="connsiteY196" fmla="*/ 1031121 h 3301109"/>
                  <a:gd name="connsiteX197" fmla="*/ 1214457 w 2004327"/>
                  <a:gd name="connsiteY197" fmla="*/ 1086782 h 3301109"/>
                  <a:gd name="connsiteX198" fmla="*/ 1342374 w 2004327"/>
                  <a:gd name="connsiteY198" fmla="*/ 880316 h 3301109"/>
                  <a:gd name="connsiteX199" fmla="*/ 1432919 w 2004327"/>
                  <a:gd name="connsiteY199" fmla="*/ 654697 h 3301109"/>
                  <a:gd name="connsiteX200" fmla="*/ 1454458 w 2004327"/>
                  <a:gd name="connsiteY200" fmla="*/ 691689 h 3301109"/>
                  <a:gd name="connsiteX201" fmla="*/ 1438935 w 2004327"/>
                  <a:gd name="connsiteY201" fmla="*/ 805744 h 3301109"/>
                  <a:gd name="connsiteX202" fmla="*/ 1272331 w 2004327"/>
                  <a:gd name="connsiteY202" fmla="*/ 1153231 h 3301109"/>
                  <a:gd name="connsiteX203" fmla="*/ 1255425 w 2004327"/>
                  <a:gd name="connsiteY203" fmla="*/ 1177189 h 3301109"/>
                  <a:gd name="connsiteX204" fmla="*/ 1252867 w 2004327"/>
                  <a:gd name="connsiteY204" fmla="*/ 1182894 h 3301109"/>
                  <a:gd name="connsiteX205" fmla="*/ 1256290 w 2004327"/>
                  <a:gd name="connsiteY205" fmla="*/ 1185625 h 3301109"/>
                  <a:gd name="connsiteX206" fmla="*/ 1286091 w 2004327"/>
                  <a:gd name="connsiteY206" fmla="*/ 1152263 h 3301109"/>
                  <a:gd name="connsiteX207" fmla="*/ 1396342 w 2004327"/>
                  <a:gd name="connsiteY207" fmla="*/ 969167 h 3301109"/>
                  <a:gd name="connsiteX208" fmla="*/ 1429116 w 2004327"/>
                  <a:gd name="connsiteY208" fmla="*/ 910429 h 3301109"/>
                  <a:gd name="connsiteX209" fmla="*/ 1439869 w 2004327"/>
                  <a:gd name="connsiteY209" fmla="*/ 901406 h 3301109"/>
                  <a:gd name="connsiteX210" fmla="*/ 1450932 w 2004327"/>
                  <a:gd name="connsiteY210" fmla="*/ 912815 h 3301109"/>
                  <a:gd name="connsiteX211" fmla="*/ 1453629 w 2004327"/>
                  <a:gd name="connsiteY211" fmla="*/ 1008269 h 3301109"/>
                  <a:gd name="connsiteX212" fmla="*/ 1373973 w 2004327"/>
                  <a:gd name="connsiteY212" fmla="*/ 1175945 h 3301109"/>
                  <a:gd name="connsiteX213" fmla="*/ 1276929 w 2004327"/>
                  <a:gd name="connsiteY213" fmla="*/ 1281287 h 3301109"/>
                  <a:gd name="connsiteX214" fmla="*/ 1264725 w 2004327"/>
                  <a:gd name="connsiteY214" fmla="*/ 1296360 h 3301109"/>
                  <a:gd name="connsiteX215" fmla="*/ 1268113 w 2004327"/>
                  <a:gd name="connsiteY215" fmla="*/ 1300094 h 3301109"/>
                  <a:gd name="connsiteX216" fmla="*/ 1284501 w 2004327"/>
                  <a:gd name="connsiteY216" fmla="*/ 1287613 h 3301109"/>
                  <a:gd name="connsiteX217" fmla="*/ 1401493 w 2004327"/>
                  <a:gd name="connsiteY217" fmla="*/ 1170171 h 3301109"/>
                  <a:gd name="connsiteX218" fmla="*/ 1426523 w 2004327"/>
                  <a:gd name="connsiteY218" fmla="*/ 1146385 h 3301109"/>
                  <a:gd name="connsiteX219" fmla="*/ 1467561 w 2004327"/>
                  <a:gd name="connsiteY219" fmla="*/ 1131243 h 3301109"/>
                  <a:gd name="connsiteX220" fmla="*/ 1492384 w 2004327"/>
                  <a:gd name="connsiteY220" fmla="*/ 1173317 h 3301109"/>
                  <a:gd name="connsiteX221" fmla="*/ 1479074 w 2004327"/>
                  <a:gd name="connsiteY221" fmla="*/ 1227354 h 3301109"/>
                  <a:gd name="connsiteX222" fmla="*/ 1422617 w 2004327"/>
                  <a:gd name="connsiteY222" fmla="*/ 1293906 h 3301109"/>
                  <a:gd name="connsiteX223" fmla="*/ 1364155 w 2004327"/>
                  <a:gd name="connsiteY223" fmla="*/ 1347528 h 3301109"/>
                  <a:gd name="connsiteX224" fmla="*/ 1378537 w 2004327"/>
                  <a:gd name="connsiteY224" fmla="*/ 1339749 h 3301109"/>
                  <a:gd name="connsiteX225" fmla="*/ 1458779 w 2004327"/>
                  <a:gd name="connsiteY225" fmla="*/ 1288996 h 3301109"/>
                  <a:gd name="connsiteX226" fmla="*/ 1540024 w 2004327"/>
                  <a:gd name="connsiteY226" fmla="*/ 1299333 h 3301109"/>
                  <a:gd name="connsiteX227" fmla="*/ 1545937 w 2004327"/>
                  <a:gd name="connsiteY227" fmla="*/ 1311434 h 3301109"/>
                  <a:gd name="connsiteX228" fmla="*/ 1505072 w 2004327"/>
                  <a:gd name="connsiteY228" fmla="*/ 1401357 h 3301109"/>
                  <a:gd name="connsiteX229" fmla="*/ 1374008 w 2004327"/>
                  <a:gd name="connsiteY229" fmla="*/ 1454183 h 3301109"/>
                  <a:gd name="connsiteX230" fmla="*/ 1356964 w 2004327"/>
                  <a:gd name="connsiteY230" fmla="*/ 1459922 h 3301109"/>
                  <a:gd name="connsiteX231" fmla="*/ 1358243 w 2004327"/>
                  <a:gd name="connsiteY231" fmla="*/ 1465350 h 3301109"/>
                  <a:gd name="connsiteX232" fmla="*/ 1395581 w 2004327"/>
                  <a:gd name="connsiteY232" fmla="*/ 1459058 h 3301109"/>
                  <a:gd name="connsiteX233" fmla="*/ 1491797 w 2004327"/>
                  <a:gd name="connsiteY233" fmla="*/ 1431642 h 3301109"/>
                  <a:gd name="connsiteX234" fmla="*/ 1536049 w 2004327"/>
                  <a:gd name="connsiteY234" fmla="*/ 1425557 h 3301109"/>
                  <a:gd name="connsiteX235" fmla="*/ 1572592 w 2004327"/>
                  <a:gd name="connsiteY235" fmla="*/ 1452696 h 3301109"/>
                  <a:gd name="connsiteX236" fmla="*/ 1555340 w 2004327"/>
                  <a:gd name="connsiteY236" fmla="*/ 1503829 h 3301109"/>
                  <a:gd name="connsiteX237" fmla="*/ 1477034 w 2004327"/>
                  <a:gd name="connsiteY237" fmla="*/ 1529759 h 3301109"/>
                  <a:gd name="connsiteX238" fmla="*/ 1387215 w 2004327"/>
                  <a:gd name="connsiteY238" fmla="*/ 1546664 h 3301109"/>
                  <a:gd name="connsiteX239" fmla="*/ 1376083 w 2004327"/>
                  <a:gd name="connsiteY239" fmla="*/ 1554720 h 3301109"/>
                  <a:gd name="connsiteX240" fmla="*/ 1395754 w 2004327"/>
                  <a:gd name="connsiteY240" fmla="*/ 1555999 h 3301109"/>
                  <a:gd name="connsiteX241" fmla="*/ 1490172 w 2004327"/>
                  <a:gd name="connsiteY241" fmla="*/ 1546042 h 3301109"/>
                  <a:gd name="connsiteX242" fmla="*/ 1538192 w 2004327"/>
                  <a:gd name="connsiteY242" fmla="*/ 1548670 h 3301109"/>
                  <a:gd name="connsiteX243" fmla="*/ 1573733 w 2004327"/>
                  <a:gd name="connsiteY243" fmla="*/ 1592507 h 3301109"/>
                  <a:gd name="connsiteX244" fmla="*/ 1539264 w 2004327"/>
                  <a:gd name="connsiteY244" fmla="*/ 1641254 h 3301109"/>
                  <a:gd name="connsiteX245" fmla="*/ 1438002 w 2004327"/>
                  <a:gd name="connsiteY245" fmla="*/ 1645023 h 3301109"/>
                  <a:gd name="connsiteX246" fmla="*/ 1334319 w 2004327"/>
                  <a:gd name="connsiteY246" fmla="*/ 1636311 h 3301109"/>
                  <a:gd name="connsiteX247" fmla="*/ 1345175 w 2004327"/>
                  <a:gd name="connsiteY247" fmla="*/ 1640632 h 3301109"/>
                  <a:gd name="connsiteX248" fmla="*/ 1475305 w 2004327"/>
                  <a:gd name="connsiteY248" fmla="*/ 1674790 h 3301109"/>
                  <a:gd name="connsiteX249" fmla="*/ 1514338 w 2004327"/>
                  <a:gd name="connsiteY249" fmla="*/ 1708567 h 3301109"/>
                  <a:gd name="connsiteX250" fmla="*/ 1491485 w 2004327"/>
                  <a:gd name="connsiteY250" fmla="*/ 1772388 h 3301109"/>
                  <a:gd name="connsiteX251" fmla="*/ 1452937 w 2004327"/>
                  <a:gd name="connsiteY251" fmla="*/ 1775395 h 3301109"/>
                  <a:gd name="connsiteX252" fmla="*/ 1390223 w 2004327"/>
                  <a:gd name="connsiteY252" fmla="*/ 1739164 h 3301109"/>
                  <a:gd name="connsiteX253" fmla="*/ 1226281 w 2004327"/>
                  <a:gd name="connsiteY253" fmla="*/ 1647339 h 3301109"/>
                  <a:gd name="connsiteX254" fmla="*/ 1115511 w 2004327"/>
                  <a:gd name="connsiteY254" fmla="*/ 1609552 h 3301109"/>
                  <a:gd name="connsiteX255" fmla="*/ 1097498 w 2004327"/>
                  <a:gd name="connsiteY255" fmla="*/ 1574634 h 3301109"/>
                  <a:gd name="connsiteX256" fmla="*/ 1109633 w 2004327"/>
                  <a:gd name="connsiteY256" fmla="*/ 1484884 h 3301109"/>
                  <a:gd name="connsiteX257" fmla="*/ 1071085 w 2004327"/>
                  <a:gd name="connsiteY257" fmla="*/ 1409412 h 3301109"/>
                  <a:gd name="connsiteX258" fmla="*/ 989356 w 2004327"/>
                  <a:gd name="connsiteY258" fmla="*/ 1322774 h 3301109"/>
                  <a:gd name="connsiteX259" fmla="*/ 928197 w 2004327"/>
                  <a:gd name="connsiteY259" fmla="*/ 1097223 h 3301109"/>
                  <a:gd name="connsiteX260" fmla="*/ 990463 w 2004327"/>
                  <a:gd name="connsiteY260" fmla="*/ 909599 h 3301109"/>
                  <a:gd name="connsiteX261" fmla="*/ 1093350 w 2004327"/>
                  <a:gd name="connsiteY261" fmla="*/ 689200 h 3301109"/>
                  <a:gd name="connsiteX262" fmla="*/ 1200731 w 2004327"/>
                  <a:gd name="connsiteY262" fmla="*/ 336873 h 3301109"/>
                  <a:gd name="connsiteX263" fmla="*/ 1194474 w 2004327"/>
                  <a:gd name="connsiteY263" fmla="*/ 103095 h 3301109"/>
                  <a:gd name="connsiteX264" fmla="*/ 1185866 w 2004327"/>
                  <a:gd name="connsiteY264" fmla="*/ 27727 h 3301109"/>
                  <a:gd name="connsiteX265" fmla="*/ 1192469 w 2004327"/>
                  <a:gd name="connsiteY265" fmla="*/ 0 h 3301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</a:cxnLst>
                <a:rect l="l" t="t" r="r" b="b"/>
                <a:pathLst>
                  <a:path w="2004327" h="3301109">
                    <a:moveTo>
                      <a:pt x="695298" y="1604063"/>
                    </a:moveTo>
                    <a:cubicBezTo>
                      <a:pt x="687688" y="1601340"/>
                      <a:pt x="678881" y="1601185"/>
                      <a:pt x="670255" y="1604089"/>
                    </a:cubicBezTo>
                    <a:cubicBezTo>
                      <a:pt x="659607" y="1607684"/>
                      <a:pt x="651041" y="1613579"/>
                      <a:pt x="645514" y="1620554"/>
                    </a:cubicBezTo>
                    <a:lnTo>
                      <a:pt x="645511" y="1620563"/>
                    </a:lnTo>
                    <a:lnTo>
                      <a:pt x="645492" y="1620576"/>
                    </a:lnTo>
                    <a:cubicBezTo>
                      <a:pt x="639960" y="1627547"/>
                      <a:pt x="637462" y="1635602"/>
                      <a:pt x="638966" y="1643536"/>
                    </a:cubicBezTo>
                    <a:cubicBezTo>
                      <a:pt x="641836" y="1658610"/>
                      <a:pt x="657878" y="1669604"/>
                      <a:pt x="676754" y="1669431"/>
                    </a:cubicBezTo>
                    <a:cubicBezTo>
                      <a:pt x="690722" y="1669310"/>
                      <a:pt x="702701" y="1662387"/>
                      <a:pt x="709741" y="1652711"/>
                    </a:cubicBezTo>
                    <a:lnTo>
                      <a:pt x="709742" y="1652708"/>
                    </a:lnTo>
                    <a:lnTo>
                      <a:pt x="709779" y="1652676"/>
                    </a:lnTo>
                    <a:cubicBezTo>
                      <a:pt x="716824" y="1643000"/>
                      <a:pt x="718933" y="1630571"/>
                      <a:pt x="713159" y="1619439"/>
                    </a:cubicBezTo>
                    <a:cubicBezTo>
                      <a:pt x="709322" y="1612075"/>
                      <a:pt x="702908" y="1606785"/>
                      <a:pt x="695298" y="1604063"/>
                    </a:cubicBezTo>
                    <a:close/>
                    <a:moveTo>
                      <a:pt x="701378" y="1511997"/>
                    </a:moveTo>
                    <a:cubicBezTo>
                      <a:pt x="737135" y="1507295"/>
                      <a:pt x="774698" y="1516742"/>
                      <a:pt x="809616" y="1541064"/>
                    </a:cubicBezTo>
                    <a:cubicBezTo>
                      <a:pt x="827801" y="1553717"/>
                      <a:pt x="844292" y="1569793"/>
                      <a:pt x="858467" y="1586872"/>
                    </a:cubicBezTo>
                    <a:cubicBezTo>
                      <a:pt x="880524" y="1613458"/>
                      <a:pt x="907663" y="1627840"/>
                      <a:pt x="941475" y="1630433"/>
                    </a:cubicBezTo>
                    <a:cubicBezTo>
                      <a:pt x="958692" y="1631747"/>
                      <a:pt x="976151" y="1633959"/>
                      <a:pt x="993160" y="1632334"/>
                    </a:cubicBezTo>
                    <a:cubicBezTo>
                      <a:pt x="1121804" y="1620096"/>
                      <a:pt x="1236516" y="1658402"/>
                      <a:pt x="1342411" y="1727996"/>
                    </a:cubicBezTo>
                    <a:cubicBezTo>
                      <a:pt x="1387597" y="1757694"/>
                      <a:pt x="1431676" y="1789051"/>
                      <a:pt x="1475583" y="1820650"/>
                    </a:cubicBezTo>
                    <a:cubicBezTo>
                      <a:pt x="1540510" y="1867358"/>
                      <a:pt x="1614979" y="1886130"/>
                      <a:pt x="1692594" y="1891800"/>
                    </a:cubicBezTo>
                    <a:cubicBezTo>
                      <a:pt x="1758454" y="1896606"/>
                      <a:pt x="1824764" y="1895154"/>
                      <a:pt x="1890866" y="1897124"/>
                    </a:cubicBezTo>
                    <a:cubicBezTo>
                      <a:pt x="1916588" y="1897885"/>
                      <a:pt x="1942760" y="1897919"/>
                      <a:pt x="1967859" y="1902829"/>
                    </a:cubicBezTo>
                    <a:cubicBezTo>
                      <a:pt x="1994583" y="1908084"/>
                      <a:pt x="2002294" y="1926719"/>
                      <a:pt x="1993996" y="1952648"/>
                    </a:cubicBezTo>
                    <a:cubicBezTo>
                      <a:pt x="1989156" y="1967790"/>
                      <a:pt x="1978991" y="1976226"/>
                      <a:pt x="1963468" y="1975638"/>
                    </a:cubicBezTo>
                    <a:cubicBezTo>
                      <a:pt x="1941100" y="1974843"/>
                      <a:pt x="1918732" y="1972665"/>
                      <a:pt x="1896433" y="1970625"/>
                    </a:cubicBezTo>
                    <a:cubicBezTo>
                      <a:pt x="1819682" y="1963572"/>
                      <a:pt x="1742932" y="1956243"/>
                      <a:pt x="1666146" y="1949190"/>
                    </a:cubicBezTo>
                    <a:cubicBezTo>
                      <a:pt x="1659508" y="1948603"/>
                      <a:pt x="1652766" y="1949121"/>
                      <a:pt x="1645402" y="1953131"/>
                    </a:cubicBezTo>
                    <a:cubicBezTo>
                      <a:pt x="1655567" y="1954895"/>
                      <a:pt x="1665662" y="1957004"/>
                      <a:pt x="1675896" y="1958352"/>
                    </a:cubicBezTo>
                    <a:cubicBezTo>
                      <a:pt x="1763122" y="1969865"/>
                      <a:pt x="1850382" y="1981170"/>
                      <a:pt x="1937608" y="1992855"/>
                    </a:cubicBezTo>
                    <a:cubicBezTo>
                      <a:pt x="1947842" y="1994238"/>
                      <a:pt x="1957971" y="1996935"/>
                      <a:pt x="1967824" y="1999977"/>
                    </a:cubicBezTo>
                    <a:cubicBezTo>
                      <a:pt x="1993097" y="2007790"/>
                      <a:pt x="2008102" y="2030055"/>
                      <a:pt x="2003503" y="2051940"/>
                    </a:cubicBezTo>
                    <a:cubicBezTo>
                      <a:pt x="1998456" y="2075414"/>
                      <a:pt x="1976191" y="2093150"/>
                      <a:pt x="1950850" y="2088517"/>
                    </a:cubicBezTo>
                    <a:cubicBezTo>
                      <a:pt x="1902241" y="2079632"/>
                      <a:pt x="1854185" y="2067808"/>
                      <a:pt x="1805922" y="2057125"/>
                    </a:cubicBezTo>
                    <a:cubicBezTo>
                      <a:pt x="1758731" y="2046684"/>
                      <a:pt x="1711609" y="2036140"/>
                      <a:pt x="1664417" y="2025768"/>
                    </a:cubicBezTo>
                    <a:cubicBezTo>
                      <a:pt x="1658333" y="2024420"/>
                      <a:pt x="1652075" y="2023970"/>
                      <a:pt x="1644780" y="2026633"/>
                    </a:cubicBezTo>
                    <a:cubicBezTo>
                      <a:pt x="1649586" y="2028188"/>
                      <a:pt x="1654357" y="2029882"/>
                      <a:pt x="1659197" y="2031265"/>
                    </a:cubicBezTo>
                    <a:cubicBezTo>
                      <a:pt x="1744452" y="2055293"/>
                      <a:pt x="1829778" y="2079079"/>
                      <a:pt x="1914929" y="2103383"/>
                    </a:cubicBezTo>
                    <a:cubicBezTo>
                      <a:pt x="1940409" y="2110643"/>
                      <a:pt x="1963365" y="2121948"/>
                      <a:pt x="1974670" y="2148569"/>
                    </a:cubicBezTo>
                    <a:cubicBezTo>
                      <a:pt x="1983071" y="2168345"/>
                      <a:pt x="1981688" y="2186633"/>
                      <a:pt x="1968067" y="2203609"/>
                    </a:cubicBezTo>
                    <a:cubicBezTo>
                      <a:pt x="1952786" y="2222658"/>
                      <a:pt x="1937470" y="2228362"/>
                      <a:pt x="1914826" y="2218889"/>
                    </a:cubicBezTo>
                    <a:cubicBezTo>
                      <a:pt x="1892112" y="2209382"/>
                      <a:pt x="1870746" y="2196625"/>
                      <a:pt x="1848723" y="2185423"/>
                    </a:cubicBezTo>
                    <a:cubicBezTo>
                      <a:pt x="1778506" y="2149779"/>
                      <a:pt x="1708359" y="2114031"/>
                      <a:pt x="1637970" y="2078802"/>
                    </a:cubicBezTo>
                    <a:cubicBezTo>
                      <a:pt x="1627909" y="2073755"/>
                      <a:pt x="1616570" y="2071300"/>
                      <a:pt x="1605852" y="2067635"/>
                    </a:cubicBezTo>
                    <a:cubicBezTo>
                      <a:pt x="1605161" y="2068949"/>
                      <a:pt x="1604504" y="2070298"/>
                      <a:pt x="1603813" y="2071611"/>
                    </a:cubicBezTo>
                    <a:cubicBezTo>
                      <a:pt x="1611522" y="2076348"/>
                      <a:pt x="1619024" y="2081533"/>
                      <a:pt x="1627010" y="2085752"/>
                    </a:cubicBezTo>
                    <a:cubicBezTo>
                      <a:pt x="1684504" y="2116002"/>
                      <a:pt x="1743001" y="2144524"/>
                      <a:pt x="1799354" y="2176815"/>
                    </a:cubicBezTo>
                    <a:cubicBezTo>
                      <a:pt x="1834134" y="2196728"/>
                      <a:pt x="1866424" y="2221275"/>
                      <a:pt x="1898334" y="2245683"/>
                    </a:cubicBezTo>
                    <a:cubicBezTo>
                      <a:pt x="1919735" y="2262070"/>
                      <a:pt x="1924851" y="2291803"/>
                      <a:pt x="1910331" y="2308259"/>
                    </a:cubicBezTo>
                    <a:cubicBezTo>
                      <a:pt x="1891904" y="2329175"/>
                      <a:pt x="1866147" y="2342244"/>
                      <a:pt x="1840218" y="2324301"/>
                    </a:cubicBezTo>
                    <a:cubicBezTo>
                      <a:pt x="1821341" y="2311232"/>
                      <a:pt x="1804124" y="2295848"/>
                      <a:pt x="1785905" y="2281846"/>
                    </a:cubicBezTo>
                    <a:cubicBezTo>
                      <a:pt x="1728480" y="2237697"/>
                      <a:pt x="1670986" y="2193582"/>
                      <a:pt x="1613389" y="2149676"/>
                    </a:cubicBezTo>
                    <a:cubicBezTo>
                      <a:pt x="1607166" y="2144939"/>
                      <a:pt x="1599940" y="2141586"/>
                      <a:pt x="1590606" y="2140825"/>
                    </a:cubicBezTo>
                    <a:cubicBezTo>
                      <a:pt x="1599283" y="2148327"/>
                      <a:pt x="1607926" y="2155829"/>
                      <a:pt x="1616570" y="2163366"/>
                    </a:cubicBezTo>
                    <a:cubicBezTo>
                      <a:pt x="1668186" y="2208345"/>
                      <a:pt x="1720701" y="2252321"/>
                      <a:pt x="1770900" y="2298855"/>
                    </a:cubicBezTo>
                    <a:cubicBezTo>
                      <a:pt x="1789051" y="2315692"/>
                      <a:pt x="1803260" y="2337611"/>
                      <a:pt x="1816190" y="2359046"/>
                    </a:cubicBezTo>
                    <a:cubicBezTo>
                      <a:pt x="1825732" y="2374811"/>
                      <a:pt x="1822828" y="2392650"/>
                      <a:pt x="1809794" y="2407101"/>
                    </a:cubicBezTo>
                    <a:cubicBezTo>
                      <a:pt x="1798040" y="2420135"/>
                      <a:pt x="1783278" y="2425909"/>
                      <a:pt x="1766268" y="2420619"/>
                    </a:cubicBezTo>
                    <a:cubicBezTo>
                      <a:pt x="1759146" y="2418372"/>
                      <a:pt x="1751886" y="2413428"/>
                      <a:pt x="1746942" y="2407758"/>
                    </a:cubicBezTo>
                    <a:cubicBezTo>
                      <a:pt x="1694876" y="2347741"/>
                      <a:pt x="1643086" y="2287550"/>
                      <a:pt x="1591643" y="2227014"/>
                    </a:cubicBezTo>
                    <a:cubicBezTo>
                      <a:pt x="1534425" y="2159667"/>
                      <a:pt x="1461236" y="2131490"/>
                      <a:pt x="1374010" y="2136711"/>
                    </a:cubicBezTo>
                    <a:cubicBezTo>
                      <a:pt x="1356205" y="2137748"/>
                      <a:pt x="1338366" y="2138301"/>
                      <a:pt x="1320526" y="2139027"/>
                    </a:cubicBezTo>
                    <a:cubicBezTo>
                      <a:pt x="1297604" y="2139961"/>
                      <a:pt x="1282739" y="2128586"/>
                      <a:pt x="1268841" y="2110712"/>
                    </a:cubicBezTo>
                    <a:cubicBezTo>
                      <a:pt x="1248167" y="2084126"/>
                      <a:pt x="1224657" y="2059615"/>
                      <a:pt x="1201079" y="2035483"/>
                    </a:cubicBezTo>
                    <a:cubicBezTo>
                      <a:pt x="1194199" y="2028465"/>
                      <a:pt x="1182928" y="2025733"/>
                      <a:pt x="1173663" y="2021032"/>
                    </a:cubicBezTo>
                    <a:cubicBezTo>
                      <a:pt x="1172245" y="2023071"/>
                      <a:pt x="1170793" y="2025146"/>
                      <a:pt x="1169341" y="2027186"/>
                    </a:cubicBezTo>
                    <a:cubicBezTo>
                      <a:pt x="1178123" y="2035206"/>
                      <a:pt x="1186454" y="2043850"/>
                      <a:pt x="1195824" y="2051110"/>
                    </a:cubicBezTo>
                    <a:cubicBezTo>
                      <a:pt x="1226420" y="2074826"/>
                      <a:pt x="1250206" y="2103867"/>
                      <a:pt x="1266939" y="2138750"/>
                    </a:cubicBezTo>
                    <a:cubicBezTo>
                      <a:pt x="1277933" y="2161637"/>
                      <a:pt x="1279143" y="2185389"/>
                      <a:pt x="1271918" y="2209348"/>
                    </a:cubicBezTo>
                    <a:cubicBezTo>
                      <a:pt x="1265106" y="2231889"/>
                      <a:pt x="1251485" y="2235415"/>
                      <a:pt x="1236135" y="2217575"/>
                    </a:cubicBezTo>
                    <a:cubicBezTo>
                      <a:pt x="1221200" y="2200186"/>
                      <a:pt x="1208339" y="2180963"/>
                      <a:pt x="1194925" y="2162294"/>
                    </a:cubicBezTo>
                    <a:cubicBezTo>
                      <a:pt x="1180474" y="2142208"/>
                      <a:pt x="1166783" y="2121603"/>
                      <a:pt x="1152090" y="2101724"/>
                    </a:cubicBezTo>
                    <a:cubicBezTo>
                      <a:pt x="1147319" y="2095259"/>
                      <a:pt x="1140370" y="2090349"/>
                      <a:pt x="1134423" y="2084749"/>
                    </a:cubicBezTo>
                    <a:cubicBezTo>
                      <a:pt x="1133006" y="2085786"/>
                      <a:pt x="1131622" y="2086823"/>
                      <a:pt x="1130206" y="2087860"/>
                    </a:cubicBezTo>
                    <a:cubicBezTo>
                      <a:pt x="1133178" y="2094878"/>
                      <a:pt x="1135564" y="2102173"/>
                      <a:pt x="1139160" y="2108846"/>
                    </a:cubicBezTo>
                    <a:cubicBezTo>
                      <a:pt x="1157414" y="2142761"/>
                      <a:pt x="1176186" y="2176400"/>
                      <a:pt x="1194337" y="2210385"/>
                    </a:cubicBezTo>
                    <a:cubicBezTo>
                      <a:pt x="1207094" y="2234274"/>
                      <a:pt x="1210206" y="2259788"/>
                      <a:pt x="1202185" y="2285648"/>
                    </a:cubicBezTo>
                    <a:cubicBezTo>
                      <a:pt x="1199281" y="2295087"/>
                      <a:pt x="1194026" y="2305147"/>
                      <a:pt x="1186835" y="2311647"/>
                    </a:cubicBezTo>
                    <a:cubicBezTo>
                      <a:pt x="1164708" y="2331630"/>
                      <a:pt x="1150706" y="2328829"/>
                      <a:pt x="1138088" y="2302243"/>
                    </a:cubicBezTo>
                    <a:cubicBezTo>
                      <a:pt x="1118624" y="2261206"/>
                      <a:pt x="1100542" y="2219546"/>
                      <a:pt x="1081216" y="2178440"/>
                    </a:cubicBezTo>
                    <a:cubicBezTo>
                      <a:pt x="1076618" y="2168621"/>
                      <a:pt x="1069393" y="2160047"/>
                      <a:pt x="1063377" y="2150885"/>
                    </a:cubicBezTo>
                    <a:cubicBezTo>
                      <a:pt x="1061164" y="2151992"/>
                      <a:pt x="1058917" y="2153133"/>
                      <a:pt x="1056704" y="2154274"/>
                    </a:cubicBezTo>
                    <a:cubicBezTo>
                      <a:pt x="1061026" y="2166028"/>
                      <a:pt x="1065589" y="2177748"/>
                      <a:pt x="1069669" y="2189572"/>
                    </a:cubicBezTo>
                    <a:cubicBezTo>
                      <a:pt x="1082392" y="2226392"/>
                      <a:pt x="1096463" y="2262866"/>
                      <a:pt x="1106938" y="2300342"/>
                    </a:cubicBezTo>
                    <a:cubicBezTo>
                      <a:pt x="1111606" y="2317006"/>
                      <a:pt x="1110499" y="2335882"/>
                      <a:pt x="1108909" y="2353445"/>
                    </a:cubicBezTo>
                    <a:cubicBezTo>
                      <a:pt x="1107803" y="2365580"/>
                      <a:pt x="1103308" y="2378441"/>
                      <a:pt x="1096843" y="2388813"/>
                    </a:cubicBezTo>
                    <a:cubicBezTo>
                      <a:pt x="1080663" y="2414707"/>
                      <a:pt x="1056566" y="2414292"/>
                      <a:pt x="1044535" y="2386323"/>
                    </a:cubicBezTo>
                    <a:cubicBezTo>
                      <a:pt x="1033299" y="2360221"/>
                      <a:pt x="1027629" y="2331699"/>
                      <a:pt x="1019920" y="2304110"/>
                    </a:cubicBezTo>
                    <a:cubicBezTo>
                      <a:pt x="1011553" y="2274240"/>
                      <a:pt x="1004085" y="2244162"/>
                      <a:pt x="995338" y="2214430"/>
                    </a:cubicBezTo>
                    <a:cubicBezTo>
                      <a:pt x="993299" y="2207515"/>
                      <a:pt x="987698" y="2201638"/>
                      <a:pt x="983757" y="2195311"/>
                    </a:cubicBezTo>
                    <a:cubicBezTo>
                      <a:pt x="981510" y="2196141"/>
                      <a:pt x="979262" y="2196971"/>
                      <a:pt x="977015" y="2197800"/>
                    </a:cubicBezTo>
                    <a:cubicBezTo>
                      <a:pt x="979262" y="2207654"/>
                      <a:pt x="980058" y="2218164"/>
                      <a:pt x="983999" y="2227290"/>
                    </a:cubicBezTo>
                    <a:cubicBezTo>
                      <a:pt x="1006989" y="2280670"/>
                      <a:pt x="1010827" y="2336677"/>
                      <a:pt x="1005434" y="2393273"/>
                    </a:cubicBezTo>
                    <a:cubicBezTo>
                      <a:pt x="1003463" y="2413843"/>
                      <a:pt x="994993" y="2434172"/>
                      <a:pt x="987214" y="2453705"/>
                    </a:cubicBezTo>
                    <a:cubicBezTo>
                      <a:pt x="983826" y="2462175"/>
                      <a:pt x="975770" y="2469712"/>
                      <a:pt x="968095" y="2475313"/>
                    </a:cubicBezTo>
                    <a:cubicBezTo>
                      <a:pt x="953852" y="2485753"/>
                      <a:pt x="940610" y="2480637"/>
                      <a:pt x="937672" y="2463109"/>
                    </a:cubicBezTo>
                    <a:cubicBezTo>
                      <a:pt x="930930" y="2422832"/>
                      <a:pt x="925606" y="2382347"/>
                      <a:pt x="919521" y="2341967"/>
                    </a:cubicBezTo>
                    <a:cubicBezTo>
                      <a:pt x="916790" y="2323782"/>
                      <a:pt x="913817" y="2305632"/>
                      <a:pt x="910498" y="2287550"/>
                    </a:cubicBezTo>
                    <a:cubicBezTo>
                      <a:pt x="909634" y="2282848"/>
                      <a:pt x="907006" y="2278492"/>
                      <a:pt x="905174" y="2273998"/>
                    </a:cubicBezTo>
                    <a:cubicBezTo>
                      <a:pt x="903549" y="2274136"/>
                      <a:pt x="901958" y="2274240"/>
                      <a:pt x="900333" y="2274378"/>
                    </a:cubicBezTo>
                    <a:cubicBezTo>
                      <a:pt x="899746" y="2280498"/>
                      <a:pt x="898052" y="2286789"/>
                      <a:pt x="898778" y="2292771"/>
                    </a:cubicBezTo>
                    <a:cubicBezTo>
                      <a:pt x="901717" y="2317317"/>
                      <a:pt x="904793" y="2341898"/>
                      <a:pt x="908908" y="2366271"/>
                    </a:cubicBezTo>
                    <a:cubicBezTo>
                      <a:pt x="918934" y="2425701"/>
                      <a:pt x="907732" y="2483299"/>
                      <a:pt x="893557" y="2540378"/>
                    </a:cubicBezTo>
                    <a:cubicBezTo>
                      <a:pt x="884292" y="2577716"/>
                      <a:pt x="874854" y="2615504"/>
                      <a:pt x="859919" y="2650733"/>
                    </a:cubicBezTo>
                    <a:cubicBezTo>
                      <a:pt x="848752" y="2677077"/>
                      <a:pt x="829356" y="2700102"/>
                      <a:pt x="812139" y="2723508"/>
                    </a:cubicBezTo>
                    <a:cubicBezTo>
                      <a:pt x="806988" y="2730526"/>
                      <a:pt x="796755" y="2733810"/>
                      <a:pt x="788872" y="2738789"/>
                    </a:cubicBezTo>
                    <a:cubicBezTo>
                      <a:pt x="787005" y="2737786"/>
                      <a:pt x="785104" y="2736749"/>
                      <a:pt x="783237" y="2735712"/>
                    </a:cubicBezTo>
                    <a:cubicBezTo>
                      <a:pt x="786729" y="2711096"/>
                      <a:pt x="790532" y="2686515"/>
                      <a:pt x="793643" y="2661865"/>
                    </a:cubicBezTo>
                    <a:cubicBezTo>
                      <a:pt x="803808" y="2580897"/>
                      <a:pt x="813938" y="2499894"/>
                      <a:pt x="823445" y="2418856"/>
                    </a:cubicBezTo>
                    <a:cubicBezTo>
                      <a:pt x="824759" y="2407551"/>
                      <a:pt x="822442" y="2395796"/>
                      <a:pt x="821820" y="2384284"/>
                    </a:cubicBezTo>
                    <a:cubicBezTo>
                      <a:pt x="819192" y="2384146"/>
                      <a:pt x="816530" y="2383972"/>
                      <a:pt x="813903" y="2383834"/>
                    </a:cubicBezTo>
                    <a:cubicBezTo>
                      <a:pt x="812209" y="2397490"/>
                      <a:pt x="809201" y="2411112"/>
                      <a:pt x="809063" y="2424768"/>
                    </a:cubicBezTo>
                    <a:cubicBezTo>
                      <a:pt x="807991" y="2532738"/>
                      <a:pt x="791258" y="2638218"/>
                      <a:pt x="753090" y="2739169"/>
                    </a:cubicBezTo>
                    <a:cubicBezTo>
                      <a:pt x="736322" y="2783491"/>
                      <a:pt x="713954" y="2826188"/>
                      <a:pt x="689580" y="2866880"/>
                    </a:cubicBezTo>
                    <a:cubicBezTo>
                      <a:pt x="676754" y="2888280"/>
                      <a:pt x="654490" y="2904217"/>
                      <a:pt x="635786" y="2921884"/>
                    </a:cubicBezTo>
                    <a:cubicBezTo>
                      <a:pt x="627143" y="2930078"/>
                      <a:pt x="618050" y="2925964"/>
                      <a:pt x="616252" y="2915834"/>
                    </a:cubicBezTo>
                    <a:cubicBezTo>
                      <a:pt x="614351" y="2905117"/>
                      <a:pt x="614559" y="2892808"/>
                      <a:pt x="618085" y="2882644"/>
                    </a:cubicBezTo>
                    <a:cubicBezTo>
                      <a:pt x="629597" y="2849559"/>
                      <a:pt x="644567" y="2817648"/>
                      <a:pt x="655423" y="2784355"/>
                    </a:cubicBezTo>
                    <a:cubicBezTo>
                      <a:pt x="686331" y="2689523"/>
                      <a:pt x="709943" y="2592997"/>
                      <a:pt x="717307" y="2493117"/>
                    </a:cubicBezTo>
                    <a:cubicBezTo>
                      <a:pt x="718414" y="2478113"/>
                      <a:pt x="717446" y="2462970"/>
                      <a:pt x="717446" y="2447897"/>
                    </a:cubicBezTo>
                    <a:cubicBezTo>
                      <a:pt x="714680" y="2447448"/>
                      <a:pt x="711880" y="2447033"/>
                      <a:pt x="709114" y="2446618"/>
                    </a:cubicBezTo>
                    <a:cubicBezTo>
                      <a:pt x="706971" y="2453498"/>
                      <a:pt x="703271" y="2460343"/>
                      <a:pt x="702926" y="2467326"/>
                    </a:cubicBezTo>
                    <a:cubicBezTo>
                      <a:pt x="697325" y="2585322"/>
                      <a:pt x="666348" y="2697509"/>
                      <a:pt x="624308" y="2807000"/>
                    </a:cubicBezTo>
                    <a:cubicBezTo>
                      <a:pt x="601663" y="2866015"/>
                      <a:pt x="578154" y="2924753"/>
                      <a:pt x="554299" y="2983319"/>
                    </a:cubicBezTo>
                    <a:cubicBezTo>
                      <a:pt x="532484" y="3036975"/>
                      <a:pt x="487263" y="3068021"/>
                      <a:pt x="440901" y="3097615"/>
                    </a:cubicBezTo>
                    <a:cubicBezTo>
                      <a:pt x="438965" y="3098825"/>
                      <a:pt x="436615" y="3100139"/>
                      <a:pt x="434505" y="3100104"/>
                    </a:cubicBezTo>
                    <a:cubicBezTo>
                      <a:pt x="423546" y="3099932"/>
                      <a:pt x="412621" y="3099344"/>
                      <a:pt x="401662" y="3098929"/>
                    </a:cubicBezTo>
                    <a:cubicBezTo>
                      <a:pt x="403114" y="3089180"/>
                      <a:pt x="402111" y="3078186"/>
                      <a:pt x="406433" y="3069958"/>
                    </a:cubicBezTo>
                    <a:cubicBezTo>
                      <a:pt x="434229" y="3016993"/>
                      <a:pt x="463788" y="2964996"/>
                      <a:pt x="491688" y="2912100"/>
                    </a:cubicBezTo>
                    <a:cubicBezTo>
                      <a:pt x="551118" y="2799429"/>
                      <a:pt x="595475" y="2681502"/>
                      <a:pt x="614178" y="2554829"/>
                    </a:cubicBezTo>
                    <a:cubicBezTo>
                      <a:pt x="616287" y="2540620"/>
                      <a:pt x="617566" y="2526307"/>
                      <a:pt x="618984" y="2511994"/>
                    </a:cubicBezTo>
                    <a:cubicBezTo>
                      <a:pt x="619260" y="2509470"/>
                      <a:pt x="618327" y="2506808"/>
                      <a:pt x="617946" y="2504181"/>
                    </a:cubicBezTo>
                    <a:cubicBezTo>
                      <a:pt x="616356" y="2503731"/>
                      <a:pt x="614732" y="2503247"/>
                      <a:pt x="613141" y="2502797"/>
                    </a:cubicBezTo>
                    <a:cubicBezTo>
                      <a:pt x="610410" y="2510715"/>
                      <a:pt x="606745" y="2518459"/>
                      <a:pt x="605120" y="2526584"/>
                    </a:cubicBezTo>
                    <a:cubicBezTo>
                      <a:pt x="596339" y="2571078"/>
                      <a:pt x="591879" y="2616852"/>
                      <a:pt x="578880" y="2660068"/>
                    </a:cubicBezTo>
                    <a:cubicBezTo>
                      <a:pt x="533694" y="2810354"/>
                      <a:pt x="463650" y="2949023"/>
                      <a:pt x="378395" y="3080640"/>
                    </a:cubicBezTo>
                    <a:cubicBezTo>
                      <a:pt x="353917" y="3118393"/>
                      <a:pt x="324946" y="3146950"/>
                      <a:pt x="283666" y="3163926"/>
                    </a:cubicBezTo>
                    <a:cubicBezTo>
                      <a:pt x="264340" y="3171877"/>
                      <a:pt x="245637" y="3181350"/>
                      <a:pt x="226656" y="3190131"/>
                    </a:cubicBezTo>
                    <a:cubicBezTo>
                      <a:pt x="225239" y="3188575"/>
                      <a:pt x="223822" y="3187054"/>
                      <a:pt x="222404" y="3185499"/>
                    </a:cubicBezTo>
                    <a:cubicBezTo>
                      <a:pt x="226449" y="3177132"/>
                      <a:pt x="229733" y="3168316"/>
                      <a:pt x="234643" y="3160503"/>
                    </a:cubicBezTo>
                    <a:cubicBezTo>
                      <a:pt x="269837" y="3104495"/>
                      <a:pt x="305758" y="3048937"/>
                      <a:pt x="340745" y="2992792"/>
                    </a:cubicBezTo>
                    <a:cubicBezTo>
                      <a:pt x="412483" y="2877631"/>
                      <a:pt x="467176" y="2755383"/>
                      <a:pt x="492276" y="2621174"/>
                    </a:cubicBezTo>
                    <a:cubicBezTo>
                      <a:pt x="493693" y="2613671"/>
                      <a:pt x="494039" y="2605996"/>
                      <a:pt x="494904" y="2598391"/>
                    </a:cubicBezTo>
                    <a:cubicBezTo>
                      <a:pt x="493244" y="2597837"/>
                      <a:pt x="491585" y="2597250"/>
                      <a:pt x="489925" y="2596696"/>
                    </a:cubicBezTo>
                    <a:cubicBezTo>
                      <a:pt x="484670" y="2607621"/>
                      <a:pt x="478516" y="2618200"/>
                      <a:pt x="474333" y="2629506"/>
                    </a:cubicBezTo>
                    <a:cubicBezTo>
                      <a:pt x="454246" y="2683992"/>
                      <a:pt x="434436" y="2738581"/>
                      <a:pt x="415041" y="2793309"/>
                    </a:cubicBezTo>
                    <a:cubicBezTo>
                      <a:pt x="376597" y="2901659"/>
                      <a:pt x="319206" y="2999568"/>
                      <a:pt x="251825" y="3092084"/>
                    </a:cubicBezTo>
                    <a:cubicBezTo>
                      <a:pt x="241661" y="3106051"/>
                      <a:pt x="230390" y="3119396"/>
                      <a:pt x="221747" y="3134227"/>
                    </a:cubicBezTo>
                    <a:cubicBezTo>
                      <a:pt x="176423" y="3212085"/>
                      <a:pt x="103856" y="3256752"/>
                      <a:pt x="26413" y="3295438"/>
                    </a:cubicBezTo>
                    <a:cubicBezTo>
                      <a:pt x="19291" y="3299000"/>
                      <a:pt x="10510" y="3299311"/>
                      <a:pt x="2524" y="3301109"/>
                    </a:cubicBezTo>
                    <a:cubicBezTo>
                      <a:pt x="1694" y="3299311"/>
                      <a:pt x="830" y="3297478"/>
                      <a:pt x="0" y="3295646"/>
                    </a:cubicBezTo>
                    <a:cubicBezTo>
                      <a:pt x="5047" y="3288974"/>
                      <a:pt x="9542" y="3281748"/>
                      <a:pt x="15246" y="3275663"/>
                    </a:cubicBezTo>
                    <a:cubicBezTo>
                      <a:pt x="154712" y="3126622"/>
                      <a:pt x="259915" y="2956180"/>
                      <a:pt x="328887" y="2764373"/>
                    </a:cubicBezTo>
                    <a:cubicBezTo>
                      <a:pt x="379432" y="2623732"/>
                      <a:pt x="425309" y="2481432"/>
                      <a:pt x="473538" y="2339962"/>
                    </a:cubicBezTo>
                    <a:cubicBezTo>
                      <a:pt x="492311" y="2284888"/>
                      <a:pt x="512259" y="2229918"/>
                      <a:pt x="547903" y="2183211"/>
                    </a:cubicBezTo>
                    <a:cubicBezTo>
                      <a:pt x="562907" y="2163574"/>
                      <a:pt x="581853" y="2145077"/>
                      <a:pt x="602804" y="2132251"/>
                    </a:cubicBezTo>
                    <a:cubicBezTo>
                      <a:pt x="662614" y="2095605"/>
                      <a:pt x="724395" y="2062138"/>
                      <a:pt x="785346" y="2027324"/>
                    </a:cubicBezTo>
                    <a:cubicBezTo>
                      <a:pt x="800351" y="2018784"/>
                      <a:pt x="814905" y="2009519"/>
                      <a:pt x="829979" y="2001083"/>
                    </a:cubicBezTo>
                    <a:cubicBezTo>
                      <a:pt x="869737" y="1978819"/>
                      <a:pt x="885952" y="1941757"/>
                      <a:pt x="893972" y="1899683"/>
                    </a:cubicBezTo>
                    <a:cubicBezTo>
                      <a:pt x="895044" y="1894048"/>
                      <a:pt x="893143" y="1887859"/>
                      <a:pt x="892590" y="1881913"/>
                    </a:cubicBezTo>
                    <a:cubicBezTo>
                      <a:pt x="890757" y="1881463"/>
                      <a:pt x="888890" y="1881013"/>
                      <a:pt x="887058" y="1880564"/>
                    </a:cubicBezTo>
                    <a:cubicBezTo>
                      <a:pt x="882944" y="1890071"/>
                      <a:pt x="878829" y="1899579"/>
                      <a:pt x="874750" y="1909086"/>
                    </a:cubicBezTo>
                    <a:cubicBezTo>
                      <a:pt x="867524" y="1925923"/>
                      <a:pt x="862027" y="1943763"/>
                      <a:pt x="852728" y="1959354"/>
                    </a:cubicBezTo>
                    <a:cubicBezTo>
                      <a:pt x="841941" y="1977436"/>
                      <a:pt x="829426" y="1978058"/>
                      <a:pt x="815147" y="1962916"/>
                    </a:cubicBezTo>
                    <a:cubicBezTo>
                      <a:pt x="802148" y="1949121"/>
                      <a:pt x="790186" y="1934290"/>
                      <a:pt x="778466" y="1919389"/>
                    </a:cubicBezTo>
                    <a:cubicBezTo>
                      <a:pt x="741162" y="1871886"/>
                      <a:pt x="704481" y="1823831"/>
                      <a:pt x="666970" y="1776501"/>
                    </a:cubicBezTo>
                    <a:cubicBezTo>
                      <a:pt x="637860" y="1739751"/>
                      <a:pt x="601352" y="1714064"/>
                      <a:pt x="554402" y="1704729"/>
                    </a:cubicBezTo>
                    <a:cubicBezTo>
                      <a:pt x="542924" y="1702447"/>
                      <a:pt x="489130" y="1687546"/>
                      <a:pt x="489130" y="1687546"/>
                    </a:cubicBezTo>
                    <a:cubicBezTo>
                      <a:pt x="497462" y="1677313"/>
                      <a:pt x="550184" y="1636691"/>
                      <a:pt x="558309" y="1626319"/>
                    </a:cubicBezTo>
                    <a:cubicBezTo>
                      <a:pt x="573590" y="1606855"/>
                      <a:pt x="587903" y="1586595"/>
                      <a:pt x="603979" y="1567822"/>
                    </a:cubicBezTo>
                    <a:cubicBezTo>
                      <a:pt x="631672" y="1535549"/>
                      <a:pt x="665622" y="1516699"/>
                      <a:pt x="701378" y="1511997"/>
                    </a:cubicBezTo>
                    <a:close/>
                    <a:moveTo>
                      <a:pt x="1192469" y="0"/>
                    </a:moveTo>
                    <a:cubicBezTo>
                      <a:pt x="1197067" y="69"/>
                      <a:pt x="1201665" y="69"/>
                      <a:pt x="1206263" y="69"/>
                    </a:cubicBezTo>
                    <a:cubicBezTo>
                      <a:pt x="1224794" y="9024"/>
                      <a:pt x="1233368" y="25998"/>
                      <a:pt x="1240801" y="43596"/>
                    </a:cubicBezTo>
                    <a:cubicBezTo>
                      <a:pt x="1262547" y="94970"/>
                      <a:pt x="1272123" y="149249"/>
                      <a:pt x="1278727" y="204219"/>
                    </a:cubicBezTo>
                    <a:cubicBezTo>
                      <a:pt x="1291000" y="306588"/>
                      <a:pt x="1272884" y="406156"/>
                      <a:pt x="1249755" y="504999"/>
                    </a:cubicBezTo>
                    <a:cubicBezTo>
                      <a:pt x="1220679" y="629183"/>
                      <a:pt x="1177775" y="748596"/>
                      <a:pt x="1121457" y="863134"/>
                    </a:cubicBezTo>
                    <a:cubicBezTo>
                      <a:pt x="1112987" y="880351"/>
                      <a:pt x="1106073" y="898363"/>
                      <a:pt x="1098397" y="915995"/>
                    </a:cubicBezTo>
                    <a:cubicBezTo>
                      <a:pt x="1099676" y="916583"/>
                      <a:pt x="1100956" y="917205"/>
                      <a:pt x="1102235" y="917793"/>
                    </a:cubicBezTo>
                    <a:cubicBezTo>
                      <a:pt x="1107905" y="907905"/>
                      <a:pt x="1113782" y="898121"/>
                      <a:pt x="1119210" y="888095"/>
                    </a:cubicBezTo>
                    <a:cubicBezTo>
                      <a:pt x="1207923" y="724498"/>
                      <a:pt x="1264829" y="550496"/>
                      <a:pt x="1287681" y="365776"/>
                    </a:cubicBezTo>
                    <a:cubicBezTo>
                      <a:pt x="1292314" y="328196"/>
                      <a:pt x="1292176" y="290062"/>
                      <a:pt x="1294215" y="252171"/>
                    </a:cubicBezTo>
                    <a:cubicBezTo>
                      <a:pt x="1294319" y="250442"/>
                      <a:pt x="1293559" y="248472"/>
                      <a:pt x="1294181" y="247020"/>
                    </a:cubicBezTo>
                    <a:cubicBezTo>
                      <a:pt x="1297742" y="238619"/>
                      <a:pt x="1301614" y="230321"/>
                      <a:pt x="1305382" y="222024"/>
                    </a:cubicBezTo>
                    <a:cubicBezTo>
                      <a:pt x="1312262" y="227348"/>
                      <a:pt x="1320559" y="231566"/>
                      <a:pt x="1325745" y="238204"/>
                    </a:cubicBezTo>
                    <a:cubicBezTo>
                      <a:pt x="1371554" y="296493"/>
                      <a:pt x="1370378" y="364427"/>
                      <a:pt x="1363325" y="432811"/>
                    </a:cubicBezTo>
                    <a:cubicBezTo>
                      <a:pt x="1350326" y="559001"/>
                      <a:pt x="1307871" y="677134"/>
                      <a:pt x="1258571" y="792537"/>
                    </a:cubicBezTo>
                    <a:cubicBezTo>
                      <a:pt x="1231328" y="856289"/>
                      <a:pt x="1196099" y="916618"/>
                      <a:pt x="1164430" y="978502"/>
                    </a:cubicBezTo>
                    <a:cubicBezTo>
                      <a:pt x="1157309" y="992435"/>
                      <a:pt x="1149979" y="1006263"/>
                      <a:pt x="1142754" y="1020127"/>
                    </a:cubicBezTo>
                    <a:cubicBezTo>
                      <a:pt x="1144586" y="1021268"/>
                      <a:pt x="1146453" y="1022409"/>
                      <a:pt x="1148286" y="1023584"/>
                    </a:cubicBezTo>
                    <a:cubicBezTo>
                      <a:pt x="1153817" y="1016186"/>
                      <a:pt x="1159867" y="1009133"/>
                      <a:pt x="1164811" y="1001389"/>
                    </a:cubicBezTo>
                    <a:cubicBezTo>
                      <a:pt x="1228908" y="900991"/>
                      <a:pt x="1278381" y="793609"/>
                      <a:pt x="1316445" y="680938"/>
                    </a:cubicBezTo>
                    <a:cubicBezTo>
                      <a:pt x="1333386" y="630842"/>
                      <a:pt x="1348632" y="580159"/>
                      <a:pt x="1365192" y="529925"/>
                    </a:cubicBezTo>
                    <a:cubicBezTo>
                      <a:pt x="1369479" y="516891"/>
                      <a:pt x="1374838" y="503996"/>
                      <a:pt x="1381476" y="492000"/>
                    </a:cubicBezTo>
                    <a:cubicBezTo>
                      <a:pt x="1388598" y="479104"/>
                      <a:pt x="1396342" y="479173"/>
                      <a:pt x="1405020" y="491066"/>
                    </a:cubicBezTo>
                    <a:cubicBezTo>
                      <a:pt x="1419575" y="511049"/>
                      <a:pt x="1426074" y="534662"/>
                      <a:pt x="1422824" y="558102"/>
                    </a:cubicBezTo>
                    <a:cubicBezTo>
                      <a:pt x="1416394" y="604636"/>
                      <a:pt x="1409203" y="651413"/>
                      <a:pt x="1397033" y="696703"/>
                    </a:cubicBezTo>
                    <a:cubicBezTo>
                      <a:pt x="1364847" y="816530"/>
                      <a:pt x="1310948" y="926885"/>
                      <a:pt x="1244051" y="1031121"/>
                    </a:cubicBezTo>
                    <a:cubicBezTo>
                      <a:pt x="1232711" y="1048787"/>
                      <a:pt x="1222685" y="1067284"/>
                      <a:pt x="1214457" y="1086782"/>
                    </a:cubicBezTo>
                    <a:cubicBezTo>
                      <a:pt x="1263757" y="1022029"/>
                      <a:pt x="1309185" y="954508"/>
                      <a:pt x="1342374" y="880316"/>
                    </a:cubicBezTo>
                    <a:cubicBezTo>
                      <a:pt x="1375322" y="806712"/>
                      <a:pt x="1402703" y="730618"/>
                      <a:pt x="1432919" y="654697"/>
                    </a:cubicBezTo>
                    <a:cubicBezTo>
                      <a:pt x="1452177" y="663029"/>
                      <a:pt x="1455737" y="678034"/>
                      <a:pt x="1454458" y="691689"/>
                    </a:cubicBezTo>
                    <a:cubicBezTo>
                      <a:pt x="1450863" y="729892"/>
                      <a:pt x="1447924" y="768613"/>
                      <a:pt x="1438935" y="805744"/>
                    </a:cubicBezTo>
                    <a:cubicBezTo>
                      <a:pt x="1408097" y="933143"/>
                      <a:pt x="1352400" y="1049168"/>
                      <a:pt x="1272331" y="1153231"/>
                    </a:cubicBezTo>
                    <a:cubicBezTo>
                      <a:pt x="1266384" y="1160975"/>
                      <a:pt x="1260957" y="1169134"/>
                      <a:pt x="1255425" y="1177189"/>
                    </a:cubicBezTo>
                    <a:cubicBezTo>
                      <a:pt x="1254250" y="1178883"/>
                      <a:pt x="1253697" y="1180992"/>
                      <a:pt x="1252867" y="1182894"/>
                    </a:cubicBezTo>
                    <a:cubicBezTo>
                      <a:pt x="1254008" y="1183792"/>
                      <a:pt x="1255148" y="1184726"/>
                      <a:pt x="1256290" y="1185625"/>
                    </a:cubicBezTo>
                    <a:cubicBezTo>
                      <a:pt x="1266350" y="1174562"/>
                      <a:pt x="1278381" y="1164743"/>
                      <a:pt x="1286091" y="1152263"/>
                    </a:cubicBezTo>
                    <a:cubicBezTo>
                      <a:pt x="1323533" y="1091658"/>
                      <a:pt x="1359937" y="1030395"/>
                      <a:pt x="1396342" y="969167"/>
                    </a:cubicBezTo>
                    <a:cubicBezTo>
                      <a:pt x="1407785" y="949910"/>
                      <a:pt x="1417846" y="929824"/>
                      <a:pt x="1429116" y="910429"/>
                    </a:cubicBezTo>
                    <a:cubicBezTo>
                      <a:pt x="1431467" y="906418"/>
                      <a:pt x="1437587" y="900576"/>
                      <a:pt x="1439869" y="901406"/>
                    </a:cubicBezTo>
                    <a:cubicBezTo>
                      <a:pt x="1444432" y="903030"/>
                      <a:pt x="1449307" y="908112"/>
                      <a:pt x="1450932" y="912815"/>
                    </a:cubicBezTo>
                    <a:cubicBezTo>
                      <a:pt x="1461753" y="944240"/>
                      <a:pt x="1460128" y="976358"/>
                      <a:pt x="1453629" y="1008269"/>
                    </a:cubicBezTo>
                    <a:cubicBezTo>
                      <a:pt x="1440940" y="1070672"/>
                      <a:pt x="1418330" y="1128442"/>
                      <a:pt x="1373973" y="1175945"/>
                    </a:cubicBezTo>
                    <a:cubicBezTo>
                      <a:pt x="1341372" y="1210828"/>
                      <a:pt x="1309185" y="1246092"/>
                      <a:pt x="1276929" y="1281287"/>
                    </a:cubicBezTo>
                    <a:cubicBezTo>
                      <a:pt x="1272573" y="1286058"/>
                      <a:pt x="1268804" y="1291347"/>
                      <a:pt x="1264725" y="1296360"/>
                    </a:cubicBezTo>
                    <a:cubicBezTo>
                      <a:pt x="1265866" y="1297605"/>
                      <a:pt x="1266972" y="1298850"/>
                      <a:pt x="1268113" y="1300094"/>
                    </a:cubicBezTo>
                    <a:cubicBezTo>
                      <a:pt x="1273610" y="1295946"/>
                      <a:pt x="1279695" y="1292419"/>
                      <a:pt x="1284501" y="1287613"/>
                    </a:cubicBezTo>
                    <a:cubicBezTo>
                      <a:pt x="1323636" y="1248581"/>
                      <a:pt x="1362461" y="1209307"/>
                      <a:pt x="1401493" y="1170171"/>
                    </a:cubicBezTo>
                    <a:cubicBezTo>
                      <a:pt x="1409618" y="1162012"/>
                      <a:pt x="1418157" y="1154268"/>
                      <a:pt x="1426523" y="1146385"/>
                    </a:cubicBezTo>
                    <a:cubicBezTo>
                      <a:pt x="1438105" y="1135495"/>
                      <a:pt x="1450482" y="1124156"/>
                      <a:pt x="1467561" y="1131243"/>
                    </a:cubicBezTo>
                    <a:cubicBezTo>
                      <a:pt x="1485366" y="1138676"/>
                      <a:pt x="1493490" y="1155651"/>
                      <a:pt x="1492384" y="1173317"/>
                    </a:cubicBezTo>
                    <a:cubicBezTo>
                      <a:pt x="1491243" y="1191710"/>
                      <a:pt x="1488581" y="1212419"/>
                      <a:pt x="1479074" y="1227354"/>
                    </a:cubicBezTo>
                    <a:cubicBezTo>
                      <a:pt x="1463585" y="1251693"/>
                      <a:pt x="1443187" y="1273335"/>
                      <a:pt x="1422617" y="1293906"/>
                    </a:cubicBezTo>
                    <a:cubicBezTo>
                      <a:pt x="1404086" y="1312436"/>
                      <a:pt x="1382582" y="1327994"/>
                      <a:pt x="1364155" y="1347528"/>
                    </a:cubicBezTo>
                    <a:cubicBezTo>
                      <a:pt x="1368961" y="1344969"/>
                      <a:pt x="1373939" y="1342653"/>
                      <a:pt x="1378537" y="1339749"/>
                    </a:cubicBezTo>
                    <a:cubicBezTo>
                      <a:pt x="1405331" y="1322912"/>
                      <a:pt x="1432055" y="1305971"/>
                      <a:pt x="1458779" y="1288996"/>
                    </a:cubicBezTo>
                    <a:cubicBezTo>
                      <a:pt x="1481667" y="1274476"/>
                      <a:pt x="1521702" y="1279350"/>
                      <a:pt x="1540024" y="1299333"/>
                    </a:cubicBezTo>
                    <a:cubicBezTo>
                      <a:pt x="1542963" y="1302514"/>
                      <a:pt x="1544899" y="1307147"/>
                      <a:pt x="1545937" y="1311434"/>
                    </a:cubicBezTo>
                    <a:cubicBezTo>
                      <a:pt x="1553197" y="1341305"/>
                      <a:pt x="1533179" y="1388945"/>
                      <a:pt x="1505072" y="1401357"/>
                    </a:cubicBezTo>
                    <a:cubicBezTo>
                      <a:pt x="1461995" y="1420406"/>
                      <a:pt x="1417777" y="1436759"/>
                      <a:pt x="1374008" y="1454183"/>
                    </a:cubicBezTo>
                    <a:cubicBezTo>
                      <a:pt x="1368442" y="1456396"/>
                      <a:pt x="1362669" y="1458021"/>
                      <a:pt x="1356964" y="1459922"/>
                    </a:cubicBezTo>
                    <a:cubicBezTo>
                      <a:pt x="1357379" y="1461720"/>
                      <a:pt x="1357828" y="1463518"/>
                      <a:pt x="1358243" y="1465350"/>
                    </a:cubicBezTo>
                    <a:cubicBezTo>
                      <a:pt x="1370689" y="1463310"/>
                      <a:pt x="1383447" y="1462342"/>
                      <a:pt x="1395581" y="1459058"/>
                    </a:cubicBezTo>
                    <a:cubicBezTo>
                      <a:pt x="1427768" y="1450346"/>
                      <a:pt x="1459540" y="1440043"/>
                      <a:pt x="1491797" y="1431642"/>
                    </a:cubicBezTo>
                    <a:cubicBezTo>
                      <a:pt x="1506109" y="1427908"/>
                      <a:pt x="1521217" y="1425937"/>
                      <a:pt x="1536049" y="1425557"/>
                    </a:cubicBezTo>
                    <a:cubicBezTo>
                      <a:pt x="1556896" y="1425039"/>
                      <a:pt x="1567821" y="1434235"/>
                      <a:pt x="1572592" y="1452696"/>
                    </a:cubicBezTo>
                    <a:cubicBezTo>
                      <a:pt x="1578400" y="1475342"/>
                      <a:pt x="1573007" y="1496465"/>
                      <a:pt x="1555340" y="1503829"/>
                    </a:cubicBezTo>
                    <a:cubicBezTo>
                      <a:pt x="1530033" y="1514409"/>
                      <a:pt x="1503655" y="1523155"/>
                      <a:pt x="1477034" y="1529759"/>
                    </a:cubicBezTo>
                    <a:cubicBezTo>
                      <a:pt x="1447509" y="1537088"/>
                      <a:pt x="1417155" y="1541029"/>
                      <a:pt x="1387215" y="1546664"/>
                    </a:cubicBezTo>
                    <a:cubicBezTo>
                      <a:pt x="1383447" y="1547390"/>
                      <a:pt x="1379886" y="1549292"/>
                      <a:pt x="1376083" y="1554720"/>
                    </a:cubicBezTo>
                    <a:cubicBezTo>
                      <a:pt x="1382651" y="1555204"/>
                      <a:pt x="1389289" y="1556621"/>
                      <a:pt x="1395754" y="1555999"/>
                    </a:cubicBezTo>
                    <a:cubicBezTo>
                      <a:pt x="1427249" y="1552853"/>
                      <a:pt x="1458607" y="1548359"/>
                      <a:pt x="1490172" y="1546042"/>
                    </a:cubicBezTo>
                    <a:cubicBezTo>
                      <a:pt x="1506075" y="1544901"/>
                      <a:pt x="1522531" y="1545766"/>
                      <a:pt x="1538192" y="1548670"/>
                    </a:cubicBezTo>
                    <a:cubicBezTo>
                      <a:pt x="1562393" y="1553164"/>
                      <a:pt x="1573664" y="1568549"/>
                      <a:pt x="1573733" y="1592507"/>
                    </a:cubicBezTo>
                    <a:cubicBezTo>
                      <a:pt x="1573836" y="1618644"/>
                      <a:pt x="1562497" y="1638489"/>
                      <a:pt x="1539264" y="1641254"/>
                    </a:cubicBezTo>
                    <a:cubicBezTo>
                      <a:pt x="1505798" y="1645265"/>
                      <a:pt x="1471710" y="1646371"/>
                      <a:pt x="1438002" y="1645023"/>
                    </a:cubicBezTo>
                    <a:cubicBezTo>
                      <a:pt x="1403637" y="1643640"/>
                      <a:pt x="1369479" y="1637763"/>
                      <a:pt x="1334319" y="1636311"/>
                    </a:cubicBezTo>
                    <a:cubicBezTo>
                      <a:pt x="1337949" y="1637763"/>
                      <a:pt x="1341441" y="1639630"/>
                      <a:pt x="1345175" y="1640632"/>
                    </a:cubicBezTo>
                    <a:cubicBezTo>
                      <a:pt x="1388564" y="1652041"/>
                      <a:pt x="1432090" y="1662897"/>
                      <a:pt x="1475305" y="1674790"/>
                    </a:cubicBezTo>
                    <a:cubicBezTo>
                      <a:pt x="1493179" y="1679699"/>
                      <a:pt x="1511399" y="1686026"/>
                      <a:pt x="1514338" y="1708567"/>
                    </a:cubicBezTo>
                    <a:cubicBezTo>
                      <a:pt x="1517587" y="1733597"/>
                      <a:pt x="1510465" y="1755378"/>
                      <a:pt x="1491485" y="1772388"/>
                    </a:cubicBezTo>
                    <a:cubicBezTo>
                      <a:pt x="1479765" y="1782897"/>
                      <a:pt x="1466109" y="1782725"/>
                      <a:pt x="1452937" y="1775395"/>
                    </a:cubicBezTo>
                    <a:cubicBezTo>
                      <a:pt x="1431848" y="1763675"/>
                      <a:pt x="1411208" y="1751091"/>
                      <a:pt x="1390223" y="1739164"/>
                    </a:cubicBezTo>
                    <a:cubicBezTo>
                      <a:pt x="1335771" y="1708186"/>
                      <a:pt x="1282391" y="1674928"/>
                      <a:pt x="1226281" y="1647339"/>
                    </a:cubicBezTo>
                    <a:cubicBezTo>
                      <a:pt x="1191570" y="1630260"/>
                      <a:pt x="1152538" y="1621894"/>
                      <a:pt x="1115511" y="1609552"/>
                    </a:cubicBezTo>
                    <a:cubicBezTo>
                      <a:pt x="1089616" y="1600908"/>
                      <a:pt x="1088717" y="1600563"/>
                      <a:pt x="1097498" y="1574634"/>
                    </a:cubicBezTo>
                    <a:cubicBezTo>
                      <a:pt x="1107421" y="1545316"/>
                      <a:pt x="1113540" y="1515930"/>
                      <a:pt x="1109633" y="1484884"/>
                    </a:cubicBezTo>
                    <a:cubicBezTo>
                      <a:pt x="1105865" y="1454978"/>
                      <a:pt x="1091275" y="1430847"/>
                      <a:pt x="1071085" y="1409412"/>
                    </a:cubicBezTo>
                    <a:cubicBezTo>
                      <a:pt x="1043842" y="1380544"/>
                      <a:pt x="1017533" y="1350708"/>
                      <a:pt x="989356" y="1322774"/>
                    </a:cubicBezTo>
                    <a:cubicBezTo>
                      <a:pt x="925155" y="1259160"/>
                      <a:pt x="916996" y="1180716"/>
                      <a:pt x="928197" y="1097223"/>
                    </a:cubicBezTo>
                    <a:cubicBezTo>
                      <a:pt x="937083" y="1030879"/>
                      <a:pt x="962908" y="969824"/>
                      <a:pt x="990463" y="909599"/>
                    </a:cubicBezTo>
                    <a:cubicBezTo>
                      <a:pt x="1024170" y="835856"/>
                      <a:pt x="1059918" y="763082"/>
                      <a:pt x="1093350" y="689200"/>
                    </a:cubicBezTo>
                    <a:cubicBezTo>
                      <a:pt x="1144344" y="576494"/>
                      <a:pt x="1177914" y="457980"/>
                      <a:pt x="1200731" y="336873"/>
                    </a:cubicBezTo>
                    <a:cubicBezTo>
                      <a:pt x="1215356" y="259362"/>
                      <a:pt x="1205019" y="180848"/>
                      <a:pt x="1194474" y="103095"/>
                    </a:cubicBezTo>
                    <a:cubicBezTo>
                      <a:pt x="1191086" y="78030"/>
                      <a:pt x="1187525" y="52930"/>
                      <a:pt x="1185866" y="27727"/>
                    </a:cubicBezTo>
                    <a:cubicBezTo>
                      <a:pt x="1185278" y="18669"/>
                      <a:pt x="1190118" y="9265"/>
                      <a:pt x="119246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800000" scaled="0"/>
                <a:tileRect/>
              </a:gradFill>
              <a:ln w="4030" cap="flat">
                <a:solidFill>
                  <a:schemeClr val="bg1">
                    <a:lumMod val="8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xmlns="" id="{B88AEA29-AE99-4545-BAF4-93C5589E6FE0}"/>
                  </a:ext>
                </a:extLst>
              </p:cNvPr>
              <p:cNvSpPr/>
              <p:nvPr/>
            </p:nvSpPr>
            <p:spPr>
              <a:xfrm rot="3374237" flipH="1">
                <a:off x="5472705" y="1425367"/>
                <a:ext cx="2732196" cy="4499904"/>
              </a:xfrm>
              <a:custGeom>
                <a:avLst/>
                <a:gdLst>
                  <a:gd name="connsiteX0" fmla="*/ 695298 w 2004327"/>
                  <a:gd name="connsiteY0" fmla="*/ 1604063 h 3301109"/>
                  <a:gd name="connsiteX1" fmla="*/ 670255 w 2004327"/>
                  <a:gd name="connsiteY1" fmla="*/ 1604089 h 3301109"/>
                  <a:gd name="connsiteX2" fmla="*/ 645514 w 2004327"/>
                  <a:gd name="connsiteY2" fmla="*/ 1620554 h 3301109"/>
                  <a:gd name="connsiteX3" fmla="*/ 645511 w 2004327"/>
                  <a:gd name="connsiteY3" fmla="*/ 1620563 h 3301109"/>
                  <a:gd name="connsiteX4" fmla="*/ 645492 w 2004327"/>
                  <a:gd name="connsiteY4" fmla="*/ 1620576 h 3301109"/>
                  <a:gd name="connsiteX5" fmla="*/ 638966 w 2004327"/>
                  <a:gd name="connsiteY5" fmla="*/ 1643536 h 3301109"/>
                  <a:gd name="connsiteX6" fmla="*/ 676754 w 2004327"/>
                  <a:gd name="connsiteY6" fmla="*/ 1669431 h 3301109"/>
                  <a:gd name="connsiteX7" fmla="*/ 709741 w 2004327"/>
                  <a:gd name="connsiteY7" fmla="*/ 1652711 h 3301109"/>
                  <a:gd name="connsiteX8" fmla="*/ 709742 w 2004327"/>
                  <a:gd name="connsiteY8" fmla="*/ 1652708 h 3301109"/>
                  <a:gd name="connsiteX9" fmla="*/ 709779 w 2004327"/>
                  <a:gd name="connsiteY9" fmla="*/ 1652676 h 3301109"/>
                  <a:gd name="connsiteX10" fmla="*/ 713159 w 2004327"/>
                  <a:gd name="connsiteY10" fmla="*/ 1619439 h 3301109"/>
                  <a:gd name="connsiteX11" fmla="*/ 695298 w 2004327"/>
                  <a:gd name="connsiteY11" fmla="*/ 1604063 h 3301109"/>
                  <a:gd name="connsiteX12" fmla="*/ 701378 w 2004327"/>
                  <a:gd name="connsiteY12" fmla="*/ 1511997 h 3301109"/>
                  <a:gd name="connsiteX13" fmla="*/ 809616 w 2004327"/>
                  <a:gd name="connsiteY13" fmla="*/ 1541064 h 3301109"/>
                  <a:gd name="connsiteX14" fmla="*/ 858467 w 2004327"/>
                  <a:gd name="connsiteY14" fmla="*/ 1586872 h 3301109"/>
                  <a:gd name="connsiteX15" fmla="*/ 941475 w 2004327"/>
                  <a:gd name="connsiteY15" fmla="*/ 1630433 h 3301109"/>
                  <a:gd name="connsiteX16" fmla="*/ 993160 w 2004327"/>
                  <a:gd name="connsiteY16" fmla="*/ 1632334 h 3301109"/>
                  <a:gd name="connsiteX17" fmla="*/ 1342411 w 2004327"/>
                  <a:gd name="connsiteY17" fmla="*/ 1727996 h 3301109"/>
                  <a:gd name="connsiteX18" fmla="*/ 1475583 w 2004327"/>
                  <a:gd name="connsiteY18" fmla="*/ 1820650 h 3301109"/>
                  <a:gd name="connsiteX19" fmla="*/ 1692594 w 2004327"/>
                  <a:gd name="connsiteY19" fmla="*/ 1891800 h 3301109"/>
                  <a:gd name="connsiteX20" fmla="*/ 1890866 w 2004327"/>
                  <a:gd name="connsiteY20" fmla="*/ 1897124 h 3301109"/>
                  <a:gd name="connsiteX21" fmla="*/ 1967859 w 2004327"/>
                  <a:gd name="connsiteY21" fmla="*/ 1902829 h 3301109"/>
                  <a:gd name="connsiteX22" fmla="*/ 1993996 w 2004327"/>
                  <a:gd name="connsiteY22" fmla="*/ 1952648 h 3301109"/>
                  <a:gd name="connsiteX23" fmla="*/ 1963468 w 2004327"/>
                  <a:gd name="connsiteY23" fmla="*/ 1975638 h 3301109"/>
                  <a:gd name="connsiteX24" fmla="*/ 1896433 w 2004327"/>
                  <a:gd name="connsiteY24" fmla="*/ 1970625 h 3301109"/>
                  <a:gd name="connsiteX25" fmla="*/ 1666146 w 2004327"/>
                  <a:gd name="connsiteY25" fmla="*/ 1949190 h 3301109"/>
                  <a:gd name="connsiteX26" fmla="*/ 1645402 w 2004327"/>
                  <a:gd name="connsiteY26" fmla="*/ 1953131 h 3301109"/>
                  <a:gd name="connsiteX27" fmla="*/ 1675896 w 2004327"/>
                  <a:gd name="connsiteY27" fmla="*/ 1958352 h 3301109"/>
                  <a:gd name="connsiteX28" fmla="*/ 1937608 w 2004327"/>
                  <a:gd name="connsiteY28" fmla="*/ 1992855 h 3301109"/>
                  <a:gd name="connsiteX29" fmla="*/ 1967824 w 2004327"/>
                  <a:gd name="connsiteY29" fmla="*/ 1999977 h 3301109"/>
                  <a:gd name="connsiteX30" fmla="*/ 2003503 w 2004327"/>
                  <a:gd name="connsiteY30" fmla="*/ 2051940 h 3301109"/>
                  <a:gd name="connsiteX31" fmla="*/ 1950850 w 2004327"/>
                  <a:gd name="connsiteY31" fmla="*/ 2088517 h 3301109"/>
                  <a:gd name="connsiteX32" fmla="*/ 1805922 w 2004327"/>
                  <a:gd name="connsiteY32" fmla="*/ 2057125 h 3301109"/>
                  <a:gd name="connsiteX33" fmla="*/ 1664417 w 2004327"/>
                  <a:gd name="connsiteY33" fmla="*/ 2025768 h 3301109"/>
                  <a:gd name="connsiteX34" fmla="*/ 1644780 w 2004327"/>
                  <a:gd name="connsiteY34" fmla="*/ 2026633 h 3301109"/>
                  <a:gd name="connsiteX35" fmla="*/ 1659197 w 2004327"/>
                  <a:gd name="connsiteY35" fmla="*/ 2031265 h 3301109"/>
                  <a:gd name="connsiteX36" fmla="*/ 1914929 w 2004327"/>
                  <a:gd name="connsiteY36" fmla="*/ 2103383 h 3301109"/>
                  <a:gd name="connsiteX37" fmla="*/ 1974670 w 2004327"/>
                  <a:gd name="connsiteY37" fmla="*/ 2148569 h 3301109"/>
                  <a:gd name="connsiteX38" fmla="*/ 1968067 w 2004327"/>
                  <a:gd name="connsiteY38" fmla="*/ 2203609 h 3301109"/>
                  <a:gd name="connsiteX39" fmla="*/ 1914826 w 2004327"/>
                  <a:gd name="connsiteY39" fmla="*/ 2218889 h 3301109"/>
                  <a:gd name="connsiteX40" fmla="*/ 1848723 w 2004327"/>
                  <a:gd name="connsiteY40" fmla="*/ 2185423 h 3301109"/>
                  <a:gd name="connsiteX41" fmla="*/ 1637970 w 2004327"/>
                  <a:gd name="connsiteY41" fmla="*/ 2078802 h 3301109"/>
                  <a:gd name="connsiteX42" fmla="*/ 1605852 w 2004327"/>
                  <a:gd name="connsiteY42" fmla="*/ 2067635 h 3301109"/>
                  <a:gd name="connsiteX43" fmla="*/ 1603813 w 2004327"/>
                  <a:gd name="connsiteY43" fmla="*/ 2071611 h 3301109"/>
                  <a:gd name="connsiteX44" fmla="*/ 1627010 w 2004327"/>
                  <a:gd name="connsiteY44" fmla="*/ 2085752 h 3301109"/>
                  <a:gd name="connsiteX45" fmla="*/ 1799354 w 2004327"/>
                  <a:gd name="connsiteY45" fmla="*/ 2176815 h 3301109"/>
                  <a:gd name="connsiteX46" fmla="*/ 1898334 w 2004327"/>
                  <a:gd name="connsiteY46" fmla="*/ 2245683 h 3301109"/>
                  <a:gd name="connsiteX47" fmla="*/ 1910331 w 2004327"/>
                  <a:gd name="connsiteY47" fmla="*/ 2308259 h 3301109"/>
                  <a:gd name="connsiteX48" fmla="*/ 1840218 w 2004327"/>
                  <a:gd name="connsiteY48" fmla="*/ 2324301 h 3301109"/>
                  <a:gd name="connsiteX49" fmla="*/ 1785905 w 2004327"/>
                  <a:gd name="connsiteY49" fmla="*/ 2281846 h 3301109"/>
                  <a:gd name="connsiteX50" fmla="*/ 1613389 w 2004327"/>
                  <a:gd name="connsiteY50" fmla="*/ 2149676 h 3301109"/>
                  <a:gd name="connsiteX51" fmla="*/ 1590606 w 2004327"/>
                  <a:gd name="connsiteY51" fmla="*/ 2140825 h 3301109"/>
                  <a:gd name="connsiteX52" fmla="*/ 1616570 w 2004327"/>
                  <a:gd name="connsiteY52" fmla="*/ 2163366 h 3301109"/>
                  <a:gd name="connsiteX53" fmla="*/ 1770900 w 2004327"/>
                  <a:gd name="connsiteY53" fmla="*/ 2298855 h 3301109"/>
                  <a:gd name="connsiteX54" fmla="*/ 1816190 w 2004327"/>
                  <a:gd name="connsiteY54" fmla="*/ 2359046 h 3301109"/>
                  <a:gd name="connsiteX55" fmla="*/ 1809794 w 2004327"/>
                  <a:gd name="connsiteY55" fmla="*/ 2407101 h 3301109"/>
                  <a:gd name="connsiteX56" fmla="*/ 1766268 w 2004327"/>
                  <a:gd name="connsiteY56" fmla="*/ 2420619 h 3301109"/>
                  <a:gd name="connsiteX57" fmla="*/ 1746942 w 2004327"/>
                  <a:gd name="connsiteY57" fmla="*/ 2407758 h 3301109"/>
                  <a:gd name="connsiteX58" fmla="*/ 1591643 w 2004327"/>
                  <a:gd name="connsiteY58" fmla="*/ 2227014 h 3301109"/>
                  <a:gd name="connsiteX59" fmla="*/ 1374010 w 2004327"/>
                  <a:gd name="connsiteY59" fmla="*/ 2136711 h 3301109"/>
                  <a:gd name="connsiteX60" fmla="*/ 1320526 w 2004327"/>
                  <a:gd name="connsiteY60" fmla="*/ 2139027 h 3301109"/>
                  <a:gd name="connsiteX61" fmla="*/ 1268841 w 2004327"/>
                  <a:gd name="connsiteY61" fmla="*/ 2110712 h 3301109"/>
                  <a:gd name="connsiteX62" fmla="*/ 1201079 w 2004327"/>
                  <a:gd name="connsiteY62" fmla="*/ 2035483 h 3301109"/>
                  <a:gd name="connsiteX63" fmla="*/ 1173663 w 2004327"/>
                  <a:gd name="connsiteY63" fmla="*/ 2021032 h 3301109"/>
                  <a:gd name="connsiteX64" fmla="*/ 1169341 w 2004327"/>
                  <a:gd name="connsiteY64" fmla="*/ 2027186 h 3301109"/>
                  <a:gd name="connsiteX65" fmla="*/ 1195824 w 2004327"/>
                  <a:gd name="connsiteY65" fmla="*/ 2051110 h 3301109"/>
                  <a:gd name="connsiteX66" fmla="*/ 1266939 w 2004327"/>
                  <a:gd name="connsiteY66" fmla="*/ 2138750 h 3301109"/>
                  <a:gd name="connsiteX67" fmla="*/ 1271918 w 2004327"/>
                  <a:gd name="connsiteY67" fmla="*/ 2209348 h 3301109"/>
                  <a:gd name="connsiteX68" fmla="*/ 1236135 w 2004327"/>
                  <a:gd name="connsiteY68" fmla="*/ 2217575 h 3301109"/>
                  <a:gd name="connsiteX69" fmla="*/ 1194925 w 2004327"/>
                  <a:gd name="connsiteY69" fmla="*/ 2162294 h 3301109"/>
                  <a:gd name="connsiteX70" fmla="*/ 1152090 w 2004327"/>
                  <a:gd name="connsiteY70" fmla="*/ 2101724 h 3301109"/>
                  <a:gd name="connsiteX71" fmla="*/ 1134423 w 2004327"/>
                  <a:gd name="connsiteY71" fmla="*/ 2084749 h 3301109"/>
                  <a:gd name="connsiteX72" fmla="*/ 1130206 w 2004327"/>
                  <a:gd name="connsiteY72" fmla="*/ 2087860 h 3301109"/>
                  <a:gd name="connsiteX73" fmla="*/ 1139160 w 2004327"/>
                  <a:gd name="connsiteY73" fmla="*/ 2108846 h 3301109"/>
                  <a:gd name="connsiteX74" fmla="*/ 1194337 w 2004327"/>
                  <a:gd name="connsiteY74" fmla="*/ 2210385 h 3301109"/>
                  <a:gd name="connsiteX75" fmla="*/ 1202185 w 2004327"/>
                  <a:gd name="connsiteY75" fmla="*/ 2285648 h 3301109"/>
                  <a:gd name="connsiteX76" fmla="*/ 1186835 w 2004327"/>
                  <a:gd name="connsiteY76" fmla="*/ 2311647 h 3301109"/>
                  <a:gd name="connsiteX77" fmla="*/ 1138088 w 2004327"/>
                  <a:gd name="connsiteY77" fmla="*/ 2302243 h 3301109"/>
                  <a:gd name="connsiteX78" fmla="*/ 1081216 w 2004327"/>
                  <a:gd name="connsiteY78" fmla="*/ 2178440 h 3301109"/>
                  <a:gd name="connsiteX79" fmla="*/ 1063377 w 2004327"/>
                  <a:gd name="connsiteY79" fmla="*/ 2150885 h 3301109"/>
                  <a:gd name="connsiteX80" fmla="*/ 1056704 w 2004327"/>
                  <a:gd name="connsiteY80" fmla="*/ 2154274 h 3301109"/>
                  <a:gd name="connsiteX81" fmla="*/ 1069669 w 2004327"/>
                  <a:gd name="connsiteY81" fmla="*/ 2189572 h 3301109"/>
                  <a:gd name="connsiteX82" fmla="*/ 1106938 w 2004327"/>
                  <a:gd name="connsiteY82" fmla="*/ 2300342 h 3301109"/>
                  <a:gd name="connsiteX83" fmla="*/ 1108909 w 2004327"/>
                  <a:gd name="connsiteY83" fmla="*/ 2353445 h 3301109"/>
                  <a:gd name="connsiteX84" fmla="*/ 1096843 w 2004327"/>
                  <a:gd name="connsiteY84" fmla="*/ 2388813 h 3301109"/>
                  <a:gd name="connsiteX85" fmla="*/ 1044535 w 2004327"/>
                  <a:gd name="connsiteY85" fmla="*/ 2386323 h 3301109"/>
                  <a:gd name="connsiteX86" fmla="*/ 1019920 w 2004327"/>
                  <a:gd name="connsiteY86" fmla="*/ 2304110 h 3301109"/>
                  <a:gd name="connsiteX87" fmla="*/ 995338 w 2004327"/>
                  <a:gd name="connsiteY87" fmla="*/ 2214430 h 3301109"/>
                  <a:gd name="connsiteX88" fmla="*/ 983757 w 2004327"/>
                  <a:gd name="connsiteY88" fmla="*/ 2195311 h 3301109"/>
                  <a:gd name="connsiteX89" fmla="*/ 977015 w 2004327"/>
                  <a:gd name="connsiteY89" fmla="*/ 2197800 h 3301109"/>
                  <a:gd name="connsiteX90" fmla="*/ 983999 w 2004327"/>
                  <a:gd name="connsiteY90" fmla="*/ 2227290 h 3301109"/>
                  <a:gd name="connsiteX91" fmla="*/ 1005434 w 2004327"/>
                  <a:gd name="connsiteY91" fmla="*/ 2393273 h 3301109"/>
                  <a:gd name="connsiteX92" fmla="*/ 987214 w 2004327"/>
                  <a:gd name="connsiteY92" fmla="*/ 2453705 h 3301109"/>
                  <a:gd name="connsiteX93" fmla="*/ 968095 w 2004327"/>
                  <a:gd name="connsiteY93" fmla="*/ 2475313 h 3301109"/>
                  <a:gd name="connsiteX94" fmla="*/ 937672 w 2004327"/>
                  <a:gd name="connsiteY94" fmla="*/ 2463109 h 3301109"/>
                  <a:gd name="connsiteX95" fmla="*/ 919521 w 2004327"/>
                  <a:gd name="connsiteY95" fmla="*/ 2341967 h 3301109"/>
                  <a:gd name="connsiteX96" fmla="*/ 910498 w 2004327"/>
                  <a:gd name="connsiteY96" fmla="*/ 2287550 h 3301109"/>
                  <a:gd name="connsiteX97" fmla="*/ 905174 w 2004327"/>
                  <a:gd name="connsiteY97" fmla="*/ 2273998 h 3301109"/>
                  <a:gd name="connsiteX98" fmla="*/ 900333 w 2004327"/>
                  <a:gd name="connsiteY98" fmla="*/ 2274378 h 3301109"/>
                  <a:gd name="connsiteX99" fmla="*/ 898778 w 2004327"/>
                  <a:gd name="connsiteY99" fmla="*/ 2292771 h 3301109"/>
                  <a:gd name="connsiteX100" fmla="*/ 908908 w 2004327"/>
                  <a:gd name="connsiteY100" fmla="*/ 2366271 h 3301109"/>
                  <a:gd name="connsiteX101" fmla="*/ 893557 w 2004327"/>
                  <a:gd name="connsiteY101" fmla="*/ 2540378 h 3301109"/>
                  <a:gd name="connsiteX102" fmla="*/ 859919 w 2004327"/>
                  <a:gd name="connsiteY102" fmla="*/ 2650733 h 3301109"/>
                  <a:gd name="connsiteX103" fmla="*/ 812139 w 2004327"/>
                  <a:gd name="connsiteY103" fmla="*/ 2723508 h 3301109"/>
                  <a:gd name="connsiteX104" fmla="*/ 788872 w 2004327"/>
                  <a:gd name="connsiteY104" fmla="*/ 2738789 h 3301109"/>
                  <a:gd name="connsiteX105" fmla="*/ 783237 w 2004327"/>
                  <a:gd name="connsiteY105" fmla="*/ 2735712 h 3301109"/>
                  <a:gd name="connsiteX106" fmla="*/ 793643 w 2004327"/>
                  <a:gd name="connsiteY106" fmla="*/ 2661865 h 3301109"/>
                  <a:gd name="connsiteX107" fmla="*/ 823445 w 2004327"/>
                  <a:gd name="connsiteY107" fmla="*/ 2418856 h 3301109"/>
                  <a:gd name="connsiteX108" fmla="*/ 821820 w 2004327"/>
                  <a:gd name="connsiteY108" fmla="*/ 2384284 h 3301109"/>
                  <a:gd name="connsiteX109" fmla="*/ 813903 w 2004327"/>
                  <a:gd name="connsiteY109" fmla="*/ 2383834 h 3301109"/>
                  <a:gd name="connsiteX110" fmla="*/ 809063 w 2004327"/>
                  <a:gd name="connsiteY110" fmla="*/ 2424768 h 3301109"/>
                  <a:gd name="connsiteX111" fmla="*/ 753090 w 2004327"/>
                  <a:gd name="connsiteY111" fmla="*/ 2739169 h 3301109"/>
                  <a:gd name="connsiteX112" fmla="*/ 689580 w 2004327"/>
                  <a:gd name="connsiteY112" fmla="*/ 2866880 h 3301109"/>
                  <a:gd name="connsiteX113" fmla="*/ 635786 w 2004327"/>
                  <a:gd name="connsiteY113" fmla="*/ 2921884 h 3301109"/>
                  <a:gd name="connsiteX114" fmla="*/ 616252 w 2004327"/>
                  <a:gd name="connsiteY114" fmla="*/ 2915834 h 3301109"/>
                  <a:gd name="connsiteX115" fmla="*/ 618085 w 2004327"/>
                  <a:gd name="connsiteY115" fmla="*/ 2882644 h 3301109"/>
                  <a:gd name="connsiteX116" fmla="*/ 655423 w 2004327"/>
                  <a:gd name="connsiteY116" fmla="*/ 2784355 h 3301109"/>
                  <a:gd name="connsiteX117" fmla="*/ 717307 w 2004327"/>
                  <a:gd name="connsiteY117" fmla="*/ 2493117 h 3301109"/>
                  <a:gd name="connsiteX118" fmla="*/ 717446 w 2004327"/>
                  <a:gd name="connsiteY118" fmla="*/ 2447897 h 3301109"/>
                  <a:gd name="connsiteX119" fmla="*/ 709114 w 2004327"/>
                  <a:gd name="connsiteY119" fmla="*/ 2446618 h 3301109"/>
                  <a:gd name="connsiteX120" fmla="*/ 702926 w 2004327"/>
                  <a:gd name="connsiteY120" fmla="*/ 2467326 h 3301109"/>
                  <a:gd name="connsiteX121" fmla="*/ 624308 w 2004327"/>
                  <a:gd name="connsiteY121" fmla="*/ 2807000 h 3301109"/>
                  <a:gd name="connsiteX122" fmla="*/ 554299 w 2004327"/>
                  <a:gd name="connsiteY122" fmla="*/ 2983319 h 3301109"/>
                  <a:gd name="connsiteX123" fmla="*/ 440901 w 2004327"/>
                  <a:gd name="connsiteY123" fmla="*/ 3097615 h 3301109"/>
                  <a:gd name="connsiteX124" fmla="*/ 434505 w 2004327"/>
                  <a:gd name="connsiteY124" fmla="*/ 3100104 h 3301109"/>
                  <a:gd name="connsiteX125" fmla="*/ 401662 w 2004327"/>
                  <a:gd name="connsiteY125" fmla="*/ 3098929 h 3301109"/>
                  <a:gd name="connsiteX126" fmla="*/ 406433 w 2004327"/>
                  <a:gd name="connsiteY126" fmla="*/ 3069958 h 3301109"/>
                  <a:gd name="connsiteX127" fmla="*/ 491688 w 2004327"/>
                  <a:gd name="connsiteY127" fmla="*/ 2912100 h 3301109"/>
                  <a:gd name="connsiteX128" fmla="*/ 614178 w 2004327"/>
                  <a:gd name="connsiteY128" fmla="*/ 2554829 h 3301109"/>
                  <a:gd name="connsiteX129" fmla="*/ 618984 w 2004327"/>
                  <a:gd name="connsiteY129" fmla="*/ 2511994 h 3301109"/>
                  <a:gd name="connsiteX130" fmla="*/ 617946 w 2004327"/>
                  <a:gd name="connsiteY130" fmla="*/ 2504181 h 3301109"/>
                  <a:gd name="connsiteX131" fmla="*/ 613141 w 2004327"/>
                  <a:gd name="connsiteY131" fmla="*/ 2502797 h 3301109"/>
                  <a:gd name="connsiteX132" fmla="*/ 605120 w 2004327"/>
                  <a:gd name="connsiteY132" fmla="*/ 2526584 h 3301109"/>
                  <a:gd name="connsiteX133" fmla="*/ 578880 w 2004327"/>
                  <a:gd name="connsiteY133" fmla="*/ 2660068 h 3301109"/>
                  <a:gd name="connsiteX134" fmla="*/ 378395 w 2004327"/>
                  <a:gd name="connsiteY134" fmla="*/ 3080640 h 3301109"/>
                  <a:gd name="connsiteX135" fmla="*/ 283666 w 2004327"/>
                  <a:gd name="connsiteY135" fmla="*/ 3163926 h 3301109"/>
                  <a:gd name="connsiteX136" fmla="*/ 226656 w 2004327"/>
                  <a:gd name="connsiteY136" fmla="*/ 3190131 h 3301109"/>
                  <a:gd name="connsiteX137" fmla="*/ 222404 w 2004327"/>
                  <a:gd name="connsiteY137" fmla="*/ 3185499 h 3301109"/>
                  <a:gd name="connsiteX138" fmla="*/ 234643 w 2004327"/>
                  <a:gd name="connsiteY138" fmla="*/ 3160503 h 3301109"/>
                  <a:gd name="connsiteX139" fmla="*/ 340745 w 2004327"/>
                  <a:gd name="connsiteY139" fmla="*/ 2992792 h 3301109"/>
                  <a:gd name="connsiteX140" fmla="*/ 492276 w 2004327"/>
                  <a:gd name="connsiteY140" fmla="*/ 2621174 h 3301109"/>
                  <a:gd name="connsiteX141" fmla="*/ 494904 w 2004327"/>
                  <a:gd name="connsiteY141" fmla="*/ 2598391 h 3301109"/>
                  <a:gd name="connsiteX142" fmla="*/ 489925 w 2004327"/>
                  <a:gd name="connsiteY142" fmla="*/ 2596696 h 3301109"/>
                  <a:gd name="connsiteX143" fmla="*/ 474333 w 2004327"/>
                  <a:gd name="connsiteY143" fmla="*/ 2629506 h 3301109"/>
                  <a:gd name="connsiteX144" fmla="*/ 415041 w 2004327"/>
                  <a:gd name="connsiteY144" fmla="*/ 2793309 h 3301109"/>
                  <a:gd name="connsiteX145" fmla="*/ 251825 w 2004327"/>
                  <a:gd name="connsiteY145" fmla="*/ 3092084 h 3301109"/>
                  <a:gd name="connsiteX146" fmla="*/ 221747 w 2004327"/>
                  <a:gd name="connsiteY146" fmla="*/ 3134227 h 3301109"/>
                  <a:gd name="connsiteX147" fmla="*/ 26413 w 2004327"/>
                  <a:gd name="connsiteY147" fmla="*/ 3295438 h 3301109"/>
                  <a:gd name="connsiteX148" fmla="*/ 2524 w 2004327"/>
                  <a:gd name="connsiteY148" fmla="*/ 3301109 h 3301109"/>
                  <a:gd name="connsiteX149" fmla="*/ 0 w 2004327"/>
                  <a:gd name="connsiteY149" fmla="*/ 3295646 h 3301109"/>
                  <a:gd name="connsiteX150" fmla="*/ 15246 w 2004327"/>
                  <a:gd name="connsiteY150" fmla="*/ 3275663 h 3301109"/>
                  <a:gd name="connsiteX151" fmla="*/ 328887 w 2004327"/>
                  <a:gd name="connsiteY151" fmla="*/ 2764373 h 3301109"/>
                  <a:gd name="connsiteX152" fmla="*/ 473538 w 2004327"/>
                  <a:gd name="connsiteY152" fmla="*/ 2339962 h 3301109"/>
                  <a:gd name="connsiteX153" fmla="*/ 547903 w 2004327"/>
                  <a:gd name="connsiteY153" fmla="*/ 2183211 h 3301109"/>
                  <a:gd name="connsiteX154" fmla="*/ 602804 w 2004327"/>
                  <a:gd name="connsiteY154" fmla="*/ 2132251 h 3301109"/>
                  <a:gd name="connsiteX155" fmla="*/ 785346 w 2004327"/>
                  <a:gd name="connsiteY155" fmla="*/ 2027324 h 3301109"/>
                  <a:gd name="connsiteX156" fmla="*/ 829979 w 2004327"/>
                  <a:gd name="connsiteY156" fmla="*/ 2001083 h 3301109"/>
                  <a:gd name="connsiteX157" fmla="*/ 893972 w 2004327"/>
                  <a:gd name="connsiteY157" fmla="*/ 1899683 h 3301109"/>
                  <a:gd name="connsiteX158" fmla="*/ 892590 w 2004327"/>
                  <a:gd name="connsiteY158" fmla="*/ 1881913 h 3301109"/>
                  <a:gd name="connsiteX159" fmla="*/ 887058 w 2004327"/>
                  <a:gd name="connsiteY159" fmla="*/ 1880564 h 3301109"/>
                  <a:gd name="connsiteX160" fmla="*/ 874750 w 2004327"/>
                  <a:gd name="connsiteY160" fmla="*/ 1909086 h 3301109"/>
                  <a:gd name="connsiteX161" fmla="*/ 852728 w 2004327"/>
                  <a:gd name="connsiteY161" fmla="*/ 1959354 h 3301109"/>
                  <a:gd name="connsiteX162" fmla="*/ 815147 w 2004327"/>
                  <a:gd name="connsiteY162" fmla="*/ 1962916 h 3301109"/>
                  <a:gd name="connsiteX163" fmla="*/ 778466 w 2004327"/>
                  <a:gd name="connsiteY163" fmla="*/ 1919389 h 3301109"/>
                  <a:gd name="connsiteX164" fmla="*/ 666970 w 2004327"/>
                  <a:gd name="connsiteY164" fmla="*/ 1776501 h 3301109"/>
                  <a:gd name="connsiteX165" fmla="*/ 554402 w 2004327"/>
                  <a:gd name="connsiteY165" fmla="*/ 1704729 h 3301109"/>
                  <a:gd name="connsiteX166" fmla="*/ 489130 w 2004327"/>
                  <a:gd name="connsiteY166" fmla="*/ 1687546 h 3301109"/>
                  <a:gd name="connsiteX167" fmla="*/ 558309 w 2004327"/>
                  <a:gd name="connsiteY167" fmla="*/ 1626319 h 3301109"/>
                  <a:gd name="connsiteX168" fmla="*/ 603979 w 2004327"/>
                  <a:gd name="connsiteY168" fmla="*/ 1567822 h 3301109"/>
                  <a:gd name="connsiteX169" fmla="*/ 701378 w 2004327"/>
                  <a:gd name="connsiteY169" fmla="*/ 1511997 h 3301109"/>
                  <a:gd name="connsiteX170" fmla="*/ 1192469 w 2004327"/>
                  <a:gd name="connsiteY170" fmla="*/ 0 h 3301109"/>
                  <a:gd name="connsiteX171" fmla="*/ 1206263 w 2004327"/>
                  <a:gd name="connsiteY171" fmla="*/ 69 h 3301109"/>
                  <a:gd name="connsiteX172" fmla="*/ 1240801 w 2004327"/>
                  <a:gd name="connsiteY172" fmla="*/ 43596 h 3301109"/>
                  <a:gd name="connsiteX173" fmla="*/ 1278727 w 2004327"/>
                  <a:gd name="connsiteY173" fmla="*/ 204219 h 3301109"/>
                  <a:gd name="connsiteX174" fmla="*/ 1249755 w 2004327"/>
                  <a:gd name="connsiteY174" fmla="*/ 504999 h 3301109"/>
                  <a:gd name="connsiteX175" fmla="*/ 1121457 w 2004327"/>
                  <a:gd name="connsiteY175" fmla="*/ 863134 h 3301109"/>
                  <a:gd name="connsiteX176" fmla="*/ 1098397 w 2004327"/>
                  <a:gd name="connsiteY176" fmla="*/ 915995 h 3301109"/>
                  <a:gd name="connsiteX177" fmla="*/ 1102235 w 2004327"/>
                  <a:gd name="connsiteY177" fmla="*/ 917793 h 3301109"/>
                  <a:gd name="connsiteX178" fmla="*/ 1119210 w 2004327"/>
                  <a:gd name="connsiteY178" fmla="*/ 888095 h 3301109"/>
                  <a:gd name="connsiteX179" fmla="*/ 1287681 w 2004327"/>
                  <a:gd name="connsiteY179" fmla="*/ 365776 h 3301109"/>
                  <a:gd name="connsiteX180" fmla="*/ 1294215 w 2004327"/>
                  <a:gd name="connsiteY180" fmla="*/ 252171 h 3301109"/>
                  <a:gd name="connsiteX181" fmla="*/ 1294181 w 2004327"/>
                  <a:gd name="connsiteY181" fmla="*/ 247020 h 3301109"/>
                  <a:gd name="connsiteX182" fmla="*/ 1305382 w 2004327"/>
                  <a:gd name="connsiteY182" fmla="*/ 222024 h 3301109"/>
                  <a:gd name="connsiteX183" fmla="*/ 1325745 w 2004327"/>
                  <a:gd name="connsiteY183" fmla="*/ 238204 h 3301109"/>
                  <a:gd name="connsiteX184" fmla="*/ 1363325 w 2004327"/>
                  <a:gd name="connsiteY184" fmla="*/ 432811 h 3301109"/>
                  <a:gd name="connsiteX185" fmla="*/ 1258571 w 2004327"/>
                  <a:gd name="connsiteY185" fmla="*/ 792537 h 3301109"/>
                  <a:gd name="connsiteX186" fmla="*/ 1164430 w 2004327"/>
                  <a:gd name="connsiteY186" fmla="*/ 978502 h 3301109"/>
                  <a:gd name="connsiteX187" fmla="*/ 1142754 w 2004327"/>
                  <a:gd name="connsiteY187" fmla="*/ 1020127 h 3301109"/>
                  <a:gd name="connsiteX188" fmla="*/ 1148286 w 2004327"/>
                  <a:gd name="connsiteY188" fmla="*/ 1023584 h 3301109"/>
                  <a:gd name="connsiteX189" fmla="*/ 1164811 w 2004327"/>
                  <a:gd name="connsiteY189" fmla="*/ 1001389 h 3301109"/>
                  <a:gd name="connsiteX190" fmla="*/ 1316445 w 2004327"/>
                  <a:gd name="connsiteY190" fmla="*/ 680938 h 3301109"/>
                  <a:gd name="connsiteX191" fmla="*/ 1365192 w 2004327"/>
                  <a:gd name="connsiteY191" fmla="*/ 529925 h 3301109"/>
                  <a:gd name="connsiteX192" fmla="*/ 1381476 w 2004327"/>
                  <a:gd name="connsiteY192" fmla="*/ 492000 h 3301109"/>
                  <a:gd name="connsiteX193" fmla="*/ 1405020 w 2004327"/>
                  <a:gd name="connsiteY193" fmla="*/ 491066 h 3301109"/>
                  <a:gd name="connsiteX194" fmla="*/ 1422824 w 2004327"/>
                  <a:gd name="connsiteY194" fmla="*/ 558102 h 3301109"/>
                  <a:gd name="connsiteX195" fmla="*/ 1397033 w 2004327"/>
                  <a:gd name="connsiteY195" fmla="*/ 696703 h 3301109"/>
                  <a:gd name="connsiteX196" fmla="*/ 1244051 w 2004327"/>
                  <a:gd name="connsiteY196" fmla="*/ 1031121 h 3301109"/>
                  <a:gd name="connsiteX197" fmla="*/ 1214457 w 2004327"/>
                  <a:gd name="connsiteY197" fmla="*/ 1086782 h 3301109"/>
                  <a:gd name="connsiteX198" fmla="*/ 1342374 w 2004327"/>
                  <a:gd name="connsiteY198" fmla="*/ 880316 h 3301109"/>
                  <a:gd name="connsiteX199" fmla="*/ 1432919 w 2004327"/>
                  <a:gd name="connsiteY199" fmla="*/ 654697 h 3301109"/>
                  <a:gd name="connsiteX200" fmla="*/ 1454458 w 2004327"/>
                  <a:gd name="connsiteY200" fmla="*/ 691689 h 3301109"/>
                  <a:gd name="connsiteX201" fmla="*/ 1438935 w 2004327"/>
                  <a:gd name="connsiteY201" fmla="*/ 805744 h 3301109"/>
                  <a:gd name="connsiteX202" fmla="*/ 1272331 w 2004327"/>
                  <a:gd name="connsiteY202" fmla="*/ 1153231 h 3301109"/>
                  <a:gd name="connsiteX203" fmla="*/ 1255425 w 2004327"/>
                  <a:gd name="connsiteY203" fmla="*/ 1177189 h 3301109"/>
                  <a:gd name="connsiteX204" fmla="*/ 1252867 w 2004327"/>
                  <a:gd name="connsiteY204" fmla="*/ 1182894 h 3301109"/>
                  <a:gd name="connsiteX205" fmla="*/ 1256290 w 2004327"/>
                  <a:gd name="connsiteY205" fmla="*/ 1185625 h 3301109"/>
                  <a:gd name="connsiteX206" fmla="*/ 1286091 w 2004327"/>
                  <a:gd name="connsiteY206" fmla="*/ 1152263 h 3301109"/>
                  <a:gd name="connsiteX207" fmla="*/ 1396342 w 2004327"/>
                  <a:gd name="connsiteY207" fmla="*/ 969167 h 3301109"/>
                  <a:gd name="connsiteX208" fmla="*/ 1429116 w 2004327"/>
                  <a:gd name="connsiteY208" fmla="*/ 910429 h 3301109"/>
                  <a:gd name="connsiteX209" fmla="*/ 1439869 w 2004327"/>
                  <a:gd name="connsiteY209" fmla="*/ 901406 h 3301109"/>
                  <a:gd name="connsiteX210" fmla="*/ 1450932 w 2004327"/>
                  <a:gd name="connsiteY210" fmla="*/ 912815 h 3301109"/>
                  <a:gd name="connsiteX211" fmla="*/ 1453629 w 2004327"/>
                  <a:gd name="connsiteY211" fmla="*/ 1008269 h 3301109"/>
                  <a:gd name="connsiteX212" fmla="*/ 1373973 w 2004327"/>
                  <a:gd name="connsiteY212" fmla="*/ 1175945 h 3301109"/>
                  <a:gd name="connsiteX213" fmla="*/ 1276929 w 2004327"/>
                  <a:gd name="connsiteY213" fmla="*/ 1281287 h 3301109"/>
                  <a:gd name="connsiteX214" fmla="*/ 1264725 w 2004327"/>
                  <a:gd name="connsiteY214" fmla="*/ 1296360 h 3301109"/>
                  <a:gd name="connsiteX215" fmla="*/ 1268113 w 2004327"/>
                  <a:gd name="connsiteY215" fmla="*/ 1300094 h 3301109"/>
                  <a:gd name="connsiteX216" fmla="*/ 1284501 w 2004327"/>
                  <a:gd name="connsiteY216" fmla="*/ 1287613 h 3301109"/>
                  <a:gd name="connsiteX217" fmla="*/ 1401493 w 2004327"/>
                  <a:gd name="connsiteY217" fmla="*/ 1170171 h 3301109"/>
                  <a:gd name="connsiteX218" fmla="*/ 1426523 w 2004327"/>
                  <a:gd name="connsiteY218" fmla="*/ 1146385 h 3301109"/>
                  <a:gd name="connsiteX219" fmla="*/ 1467561 w 2004327"/>
                  <a:gd name="connsiteY219" fmla="*/ 1131243 h 3301109"/>
                  <a:gd name="connsiteX220" fmla="*/ 1492384 w 2004327"/>
                  <a:gd name="connsiteY220" fmla="*/ 1173317 h 3301109"/>
                  <a:gd name="connsiteX221" fmla="*/ 1479074 w 2004327"/>
                  <a:gd name="connsiteY221" fmla="*/ 1227354 h 3301109"/>
                  <a:gd name="connsiteX222" fmla="*/ 1422617 w 2004327"/>
                  <a:gd name="connsiteY222" fmla="*/ 1293906 h 3301109"/>
                  <a:gd name="connsiteX223" fmla="*/ 1364155 w 2004327"/>
                  <a:gd name="connsiteY223" fmla="*/ 1347528 h 3301109"/>
                  <a:gd name="connsiteX224" fmla="*/ 1378537 w 2004327"/>
                  <a:gd name="connsiteY224" fmla="*/ 1339749 h 3301109"/>
                  <a:gd name="connsiteX225" fmla="*/ 1458779 w 2004327"/>
                  <a:gd name="connsiteY225" fmla="*/ 1288996 h 3301109"/>
                  <a:gd name="connsiteX226" fmla="*/ 1540024 w 2004327"/>
                  <a:gd name="connsiteY226" fmla="*/ 1299333 h 3301109"/>
                  <a:gd name="connsiteX227" fmla="*/ 1545937 w 2004327"/>
                  <a:gd name="connsiteY227" fmla="*/ 1311434 h 3301109"/>
                  <a:gd name="connsiteX228" fmla="*/ 1505072 w 2004327"/>
                  <a:gd name="connsiteY228" fmla="*/ 1401357 h 3301109"/>
                  <a:gd name="connsiteX229" fmla="*/ 1374008 w 2004327"/>
                  <a:gd name="connsiteY229" fmla="*/ 1454183 h 3301109"/>
                  <a:gd name="connsiteX230" fmla="*/ 1356964 w 2004327"/>
                  <a:gd name="connsiteY230" fmla="*/ 1459922 h 3301109"/>
                  <a:gd name="connsiteX231" fmla="*/ 1358243 w 2004327"/>
                  <a:gd name="connsiteY231" fmla="*/ 1465350 h 3301109"/>
                  <a:gd name="connsiteX232" fmla="*/ 1395581 w 2004327"/>
                  <a:gd name="connsiteY232" fmla="*/ 1459058 h 3301109"/>
                  <a:gd name="connsiteX233" fmla="*/ 1491797 w 2004327"/>
                  <a:gd name="connsiteY233" fmla="*/ 1431642 h 3301109"/>
                  <a:gd name="connsiteX234" fmla="*/ 1536049 w 2004327"/>
                  <a:gd name="connsiteY234" fmla="*/ 1425557 h 3301109"/>
                  <a:gd name="connsiteX235" fmla="*/ 1572592 w 2004327"/>
                  <a:gd name="connsiteY235" fmla="*/ 1452696 h 3301109"/>
                  <a:gd name="connsiteX236" fmla="*/ 1555340 w 2004327"/>
                  <a:gd name="connsiteY236" fmla="*/ 1503829 h 3301109"/>
                  <a:gd name="connsiteX237" fmla="*/ 1477034 w 2004327"/>
                  <a:gd name="connsiteY237" fmla="*/ 1529759 h 3301109"/>
                  <a:gd name="connsiteX238" fmla="*/ 1387215 w 2004327"/>
                  <a:gd name="connsiteY238" fmla="*/ 1546664 h 3301109"/>
                  <a:gd name="connsiteX239" fmla="*/ 1376083 w 2004327"/>
                  <a:gd name="connsiteY239" fmla="*/ 1554720 h 3301109"/>
                  <a:gd name="connsiteX240" fmla="*/ 1395754 w 2004327"/>
                  <a:gd name="connsiteY240" fmla="*/ 1555999 h 3301109"/>
                  <a:gd name="connsiteX241" fmla="*/ 1490172 w 2004327"/>
                  <a:gd name="connsiteY241" fmla="*/ 1546042 h 3301109"/>
                  <a:gd name="connsiteX242" fmla="*/ 1538192 w 2004327"/>
                  <a:gd name="connsiteY242" fmla="*/ 1548670 h 3301109"/>
                  <a:gd name="connsiteX243" fmla="*/ 1573733 w 2004327"/>
                  <a:gd name="connsiteY243" fmla="*/ 1592507 h 3301109"/>
                  <a:gd name="connsiteX244" fmla="*/ 1539264 w 2004327"/>
                  <a:gd name="connsiteY244" fmla="*/ 1641254 h 3301109"/>
                  <a:gd name="connsiteX245" fmla="*/ 1438002 w 2004327"/>
                  <a:gd name="connsiteY245" fmla="*/ 1645023 h 3301109"/>
                  <a:gd name="connsiteX246" fmla="*/ 1334319 w 2004327"/>
                  <a:gd name="connsiteY246" fmla="*/ 1636311 h 3301109"/>
                  <a:gd name="connsiteX247" fmla="*/ 1345175 w 2004327"/>
                  <a:gd name="connsiteY247" fmla="*/ 1640632 h 3301109"/>
                  <a:gd name="connsiteX248" fmla="*/ 1475305 w 2004327"/>
                  <a:gd name="connsiteY248" fmla="*/ 1674790 h 3301109"/>
                  <a:gd name="connsiteX249" fmla="*/ 1514338 w 2004327"/>
                  <a:gd name="connsiteY249" fmla="*/ 1708567 h 3301109"/>
                  <a:gd name="connsiteX250" fmla="*/ 1491485 w 2004327"/>
                  <a:gd name="connsiteY250" fmla="*/ 1772388 h 3301109"/>
                  <a:gd name="connsiteX251" fmla="*/ 1452937 w 2004327"/>
                  <a:gd name="connsiteY251" fmla="*/ 1775395 h 3301109"/>
                  <a:gd name="connsiteX252" fmla="*/ 1390223 w 2004327"/>
                  <a:gd name="connsiteY252" fmla="*/ 1739164 h 3301109"/>
                  <a:gd name="connsiteX253" fmla="*/ 1226281 w 2004327"/>
                  <a:gd name="connsiteY253" fmla="*/ 1647339 h 3301109"/>
                  <a:gd name="connsiteX254" fmla="*/ 1115511 w 2004327"/>
                  <a:gd name="connsiteY254" fmla="*/ 1609552 h 3301109"/>
                  <a:gd name="connsiteX255" fmla="*/ 1097498 w 2004327"/>
                  <a:gd name="connsiteY255" fmla="*/ 1574634 h 3301109"/>
                  <a:gd name="connsiteX256" fmla="*/ 1109633 w 2004327"/>
                  <a:gd name="connsiteY256" fmla="*/ 1484884 h 3301109"/>
                  <a:gd name="connsiteX257" fmla="*/ 1071085 w 2004327"/>
                  <a:gd name="connsiteY257" fmla="*/ 1409412 h 3301109"/>
                  <a:gd name="connsiteX258" fmla="*/ 989356 w 2004327"/>
                  <a:gd name="connsiteY258" fmla="*/ 1322774 h 3301109"/>
                  <a:gd name="connsiteX259" fmla="*/ 928197 w 2004327"/>
                  <a:gd name="connsiteY259" fmla="*/ 1097223 h 3301109"/>
                  <a:gd name="connsiteX260" fmla="*/ 990463 w 2004327"/>
                  <a:gd name="connsiteY260" fmla="*/ 909599 h 3301109"/>
                  <a:gd name="connsiteX261" fmla="*/ 1093350 w 2004327"/>
                  <a:gd name="connsiteY261" fmla="*/ 689200 h 3301109"/>
                  <a:gd name="connsiteX262" fmla="*/ 1200731 w 2004327"/>
                  <a:gd name="connsiteY262" fmla="*/ 336873 h 3301109"/>
                  <a:gd name="connsiteX263" fmla="*/ 1194474 w 2004327"/>
                  <a:gd name="connsiteY263" fmla="*/ 103095 h 3301109"/>
                  <a:gd name="connsiteX264" fmla="*/ 1185866 w 2004327"/>
                  <a:gd name="connsiteY264" fmla="*/ 27727 h 3301109"/>
                  <a:gd name="connsiteX265" fmla="*/ 1192469 w 2004327"/>
                  <a:gd name="connsiteY265" fmla="*/ 0 h 3301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</a:cxnLst>
                <a:rect l="l" t="t" r="r" b="b"/>
                <a:pathLst>
                  <a:path w="2004327" h="3301109">
                    <a:moveTo>
                      <a:pt x="695298" y="1604063"/>
                    </a:moveTo>
                    <a:cubicBezTo>
                      <a:pt x="687688" y="1601340"/>
                      <a:pt x="678881" y="1601185"/>
                      <a:pt x="670255" y="1604089"/>
                    </a:cubicBezTo>
                    <a:cubicBezTo>
                      <a:pt x="659607" y="1607684"/>
                      <a:pt x="651041" y="1613579"/>
                      <a:pt x="645514" y="1620554"/>
                    </a:cubicBezTo>
                    <a:lnTo>
                      <a:pt x="645511" y="1620563"/>
                    </a:lnTo>
                    <a:lnTo>
                      <a:pt x="645492" y="1620576"/>
                    </a:lnTo>
                    <a:cubicBezTo>
                      <a:pt x="639960" y="1627547"/>
                      <a:pt x="637462" y="1635602"/>
                      <a:pt x="638966" y="1643536"/>
                    </a:cubicBezTo>
                    <a:cubicBezTo>
                      <a:pt x="641836" y="1658610"/>
                      <a:pt x="657878" y="1669604"/>
                      <a:pt x="676754" y="1669431"/>
                    </a:cubicBezTo>
                    <a:cubicBezTo>
                      <a:pt x="690722" y="1669310"/>
                      <a:pt x="702701" y="1662387"/>
                      <a:pt x="709741" y="1652711"/>
                    </a:cubicBezTo>
                    <a:lnTo>
                      <a:pt x="709742" y="1652708"/>
                    </a:lnTo>
                    <a:lnTo>
                      <a:pt x="709779" y="1652676"/>
                    </a:lnTo>
                    <a:cubicBezTo>
                      <a:pt x="716824" y="1643000"/>
                      <a:pt x="718933" y="1630571"/>
                      <a:pt x="713159" y="1619439"/>
                    </a:cubicBezTo>
                    <a:cubicBezTo>
                      <a:pt x="709322" y="1612075"/>
                      <a:pt x="702908" y="1606785"/>
                      <a:pt x="695298" y="1604063"/>
                    </a:cubicBezTo>
                    <a:close/>
                    <a:moveTo>
                      <a:pt x="701378" y="1511997"/>
                    </a:moveTo>
                    <a:cubicBezTo>
                      <a:pt x="737135" y="1507295"/>
                      <a:pt x="774698" y="1516742"/>
                      <a:pt x="809616" y="1541064"/>
                    </a:cubicBezTo>
                    <a:cubicBezTo>
                      <a:pt x="827801" y="1553717"/>
                      <a:pt x="844292" y="1569793"/>
                      <a:pt x="858467" y="1586872"/>
                    </a:cubicBezTo>
                    <a:cubicBezTo>
                      <a:pt x="880524" y="1613458"/>
                      <a:pt x="907663" y="1627840"/>
                      <a:pt x="941475" y="1630433"/>
                    </a:cubicBezTo>
                    <a:cubicBezTo>
                      <a:pt x="958692" y="1631747"/>
                      <a:pt x="976151" y="1633959"/>
                      <a:pt x="993160" y="1632334"/>
                    </a:cubicBezTo>
                    <a:cubicBezTo>
                      <a:pt x="1121804" y="1620096"/>
                      <a:pt x="1236516" y="1658402"/>
                      <a:pt x="1342411" y="1727996"/>
                    </a:cubicBezTo>
                    <a:cubicBezTo>
                      <a:pt x="1387597" y="1757694"/>
                      <a:pt x="1431676" y="1789051"/>
                      <a:pt x="1475583" y="1820650"/>
                    </a:cubicBezTo>
                    <a:cubicBezTo>
                      <a:pt x="1540510" y="1867358"/>
                      <a:pt x="1614979" y="1886130"/>
                      <a:pt x="1692594" y="1891800"/>
                    </a:cubicBezTo>
                    <a:cubicBezTo>
                      <a:pt x="1758454" y="1896606"/>
                      <a:pt x="1824764" y="1895154"/>
                      <a:pt x="1890866" y="1897124"/>
                    </a:cubicBezTo>
                    <a:cubicBezTo>
                      <a:pt x="1916588" y="1897885"/>
                      <a:pt x="1942760" y="1897919"/>
                      <a:pt x="1967859" y="1902829"/>
                    </a:cubicBezTo>
                    <a:cubicBezTo>
                      <a:pt x="1994583" y="1908084"/>
                      <a:pt x="2002294" y="1926719"/>
                      <a:pt x="1993996" y="1952648"/>
                    </a:cubicBezTo>
                    <a:cubicBezTo>
                      <a:pt x="1989156" y="1967790"/>
                      <a:pt x="1978991" y="1976226"/>
                      <a:pt x="1963468" y="1975638"/>
                    </a:cubicBezTo>
                    <a:cubicBezTo>
                      <a:pt x="1941100" y="1974843"/>
                      <a:pt x="1918732" y="1972665"/>
                      <a:pt x="1896433" y="1970625"/>
                    </a:cubicBezTo>
                    <a:cubicBezTo>
                      <a:pt x="1819682" y="1963572"/>
                      <a:pt x="1742932" y="1956243"/>
                      <a:pt x="1666146" y="1949190"/>
                    </a:cubicBezTo>
                    <a:cubicBezTo>
                      <a:pt x="1659508" y="1948603"/>
                      <a:pt x="1652766" y="1949121"/>
                      <a:pt x="1645402" y="1953131"/>
                    </a:cubicBezTo>
                    <a:cubicBezTo>
                      <a:pt x="1655567" y="1954895"/>
                      <a:pt x="1665662" y="1957004"/>
                      <a:pt x="1675896" y="1958352"/>
                    </a:cubicBezTo>
                    <a:cubicBezTo>
                      <a:pt x="1763122" y="1969865"/>
                      <a:pt x="1850382" y="1981170"/>
                      <a:pt x="1937608" y="1992855"/>
                    </a:cubicBezTo>
                    <a:cubicBezTo>
                      <a:pt x="1947842" y="1994238"/>
                      <a:pt x="1957971" y="1996935"/>
                      <a:pt x="1967824" y="1999977"/>
                    </a:cubicBezTo>
                    <a:cubicBezTo>
                      <a:pt x="1993097" y="2007790"/>
                      <a:pt x="2008102" y="2030055"/>
                      <a:pt x="2003503" y="2051940"/>
                    </a:cubicBezTo>
                    <a:cubicBezTo>
                      <a:pt x="1998456" y="2075414"/>
                      <a:pt x="1976191" y="2093150"/>
                      <a:pt x="1950850" y="2088517"/>
                    </a:cubicBezTo>
                    <a:cubicBezTo>
                      <a:pt x="1902241" y="2079632"/>
                      <a:pt x="1854185" y="2067808"/>
                      <a:pt x="1805922" y="2057125"/>
                    </a:cubicBezTo>
                    <a:cubicBezTo>
                      <a:pt x="1758731" y="2046684"/>
                      <a:pt x="1711609" y="2036140"/>
                      <a:pt x="1664417" y="2025768"/>
                    </a:cubicBezTo>
                    <a:cubicBezTo>
                      <a:pt x="1658333" y="2024420"/>
                      <a:pt x="1652075" y="2023970"/>
                      <a:pt x="1644780" y="2026633"/>
                    </a:cubicBezTo>
                    <a:cubicBezTo>
                      <a:pt x="1649586" y="2028188"/>
                      <a:pt x="1654357" y="2029882"/>
                      <a:pt x="1659197" y="2031265"/>
                    </a:cubicBezTo>
                    <a:cubicBezTo>
                      <a:pt x="1744452" y="2055293"/>
                      <a:pt x="1829778" y="2079079"/>
                      <a:pt x="1914929" y="2103383"/>
                    </a:cubicBezTo>
                    <a:cubicBezTo>
                      <a:pt x="1940409" y="2110643"/>
                      <a:pt x="1963365" y="2121948"/>
                      <a:pt x="1974670" y="2148569"/>
                    </a:cubicBezTo>
                    <a:cubicBezTo>
                      <a:pt x="1983071" y="2168345"/>
                      <a:pt x="1981688" y="2186633"/>
                      <a:pt x="1968067" y="2203609"/>
                    </a:cubicBezTo>
                    <a:cubicBezTo>
                      <a:pt x="1952786" y="2222658"/>
                      <a:pt x="1937470" y="2228362"/>
                      <a:pt x="1914826" y="2218889"/>
                    </a:cubicBezTo>
                    <a:cubicBezTo>
                      <a:pt x="1892112" y="2209382"/>
                      <a:pt x="1870746" y="2196625"/>
                      <a:pt x="1848723" y="2185423"/>
                    </a:cubicBezTo>
                    <a:cubicBezTo>
                      <a:pt x="1778506" y="2149779"/>
                      <a:pt x="1708359" y="2114031"/>
                      <a:pt x="1637970" y="2078802"/>
                    </a:cubicBezTo>
                    <a:cubicBezTo>
                      <a:pt x="1627909" y="2073755"/>
                      <a:pt x="1616570" y="2071300"/>
                      <a:pt x="1605852" y="2067635"/>
                    </a:cubicBezTo>
                    <a:cubicBezTo>
                      <a:pt x="1605161" y="2068949"/>
                      <a:pt x="1604504" y="2070298"/>
                      <a:pt x="1603813" y="2071611"/>
                    </a:cubicBezTo>
                    <a:cubicBezTo>
                      <a:pt x="1611522" y="2076348"/>
                      <a:pt x="1619024" y="2081533"/>
                      <a:pt x="1627010" y="2085752"/>
                    </a:cubicBezTo>
                    <a:cubicBezTo>
                      <a:pt x="1684504" y="2116002"/>
                      <a:pt x="1743001" y="2144524"/>
                      <a:pt x="1799354" y="2176815"/>
                    </a:cubicBezTo>
                    <a:cubicBezTo>
                      <a:pt x="1834134" y="2196728"/>
                      <a:pt x="1866424" y="2221275"/>
                      <a:pt x="1898334" y="2245683"/>
                    </a:cubicBezTo>
                    <a:cubicBezTo>
                      <a:pt x="1919735" y="2262070"/>
                      <a:pt x="1924851" y="2291803"/>
                      <a:pt x="1910331" y="2308259"/>
                    </a:cubicBezTo>
                    <a:cubicBezTo>
                      <a:pt x="1891904" y="2329175"/>
                      <a:pt x="1866147" y="2342244"/>
                      <a:pt x="1840218" y="2324301"/>
                    </a:cubicBezTo>
                    <a:cubicBezTo>
                      <a:pt x="1821341" y="2311232"/>
                      <a:pt x="1804124" y="2295848"/>
                      <a:pt x="1785905" y="2281846"/>
                    </a:cubicBezTo>
                    <a:cubicBezTo>
                      <a:pt x="1728480" y="2237697"/>
                      <a:pt x="1670986" y="2193582"/>
                      <a:pt x="1613389" y="2149676"/>
                    </a:cubicBezTo>
                    <a:cubicBezTo>
                      <a:pt x="1607166" y="2144939"/>
                      <a:pt x="1599940" y="2141586"/>
                      <a:pt x="1590606" y="2140825"/>
                    </a:cubicBezTo>
                    <a:cubicBezTo>
                      <a:pt x="1599283" y="2148327"/>
                      <a:pt x="1607926" y="2155829"/>
                      <a:pt x="1616570" y="2163366"/>
                    </a:cubicBezTo>
                    <a:cubicBezTo>
                      <a:pt x="1668186" y="2208345"/>
                      <a:pt x="1720701" y="2252321"/>
                      <a:pt x="1770900" y="2298855"/>
                    </a:cubicBezTo>
                    <a:cubicBezTo>
                      <a:pt x="1789051" y="2315692"/>
                      <a:pt x="1803260" y="2337611"/>
                      <a:pt x="1816190" y="2359046"/>
                    </a:cubicBezTo>
                    <a:cubicBezTo>
                      <a:pt x="1825732" y="2374811"/>
                      <a:pt x="1822828" y="2392650"/>
                      <a:pt x="1809794" y="2407101"/>
                    </a:cubicBezTo>
                    <a:cubicBezTo>
                      <a:pt x="1798040" y="2420135"/>
                      <a:pt x="1783278" y="2425909"/>
                      <a:pt x="1766268" y="2420619"/>
                    </a:cubicBezTo>
                    <a:cubicBezTo>
                      <a:pt x="1759146" y="2418372"/>
                      <a:pt x="1751886" y="2413428"/>
                      <a:pt x="1746942" y="2407758"/>
                    </a:cubicBezTo>
                    <a:cubicBezTo>
                      <a:pt x="1694876" y="2347741"/>
                      <a:pt x="1643086" y="2287550"/>
                      <a:pt x="1591643" y="2227014"/>
                    </a:cubicBezTo>
                    <a:cubicBezTo>
                      <a:pt x="1534425" y="2159667"/>
                      <a:pt x="1461236" y="2131490"/>
                      <a:pt x="1374010" y="2136711"/>
                    </a:cubicBezTo>
                    <a:cubicBezTo>
                      <a:pt x="1356205" y="2137748"/>
                      <a:pt x="1338366" y="2138301"/>
                      <a:pt x="1320526" y="2139027"/>
                    </a:cubicBezTo>
                    <a:cubicBezTo>
                      <a:pt x="1297604" y="2139961"/>
                      <a:pt x="1282739" y="2128586"/>
                      <a:pt x="1268841" y="2110712"/>
                    </a:cubicBezTo>
                    <a:cubicBezTo>
                      <a:pt x="1248167" y="2084126"/>
                      <a:pt x="1224657" y="2059615"/>
                      <a:pt x="1201079" y="2035483"/>
                    </a:cubicBezTo>
                    <a:cubicBezTo>
                      <a:pt x="1194199" y="2028465"/>
                      <a:pt x="1182928" y="2025733"/>
                      <a:pt x="1173663" y="2021032"/>
                    </a:cubicBezTo>
                    <a:cubicBezTo>
                      <a:pt x="1172245" y="2023071"/>
                      <a:pt x="1170793" y="2025146"/>
                      <a:pt x="1169341" y="2027186"/>
                    </a:cubicBezTo>
                    <a:cubicBezTo>
                      <a:pt x="1178123" y="2035206"/>
                      <a:pt x="1186454" y="2043850"/>
                      <a:pt x="1195824" y="2051110"/>
                    </a:cubicBezTo>
                    <a:cubicBezTo>
                      <a:pt x="1226420" y="2074826"/>
                      <a:pt x="1250206" y="2103867"/>
                      <a:pt x="1266939" y="2138750"/>
                    </a:cubicBezTo>
                    <a:cubicBezTo>
                      <a:pt x="1277933" y="2161637"/>
                      <a:pt x="1279143" y="2185389"/>
                      <a:pt x="1271918" y="2209348"/>
                    </a:cubicBezTo>
                    <a:cubicBezTo>
                      <a:pt x="1265106" y="2231889"/>
                      <a:pt x="1251485" y="2235415"/>
                      <a:pt x="1236135" y="2217575"/>
                    </a:cubicBezTo>
                    <a:cubicBezTo>
                      <a:pt x="1221200" y="2200186"/>
                      <a:pt x="1208339" y="2180963"/>
                      <a:pt x="1194925" y="2162294"/>
                    </a:cubicBezTo>
                    <a:cubicBezTo>
                      <a:pt x="1180474" y="2142208"/>
                      <a:pt x="1166783" y="2121603"/>
                      <a:pt x="1152090" y="2101724"/>
                    </a:cubicBezTo>
                    <a:cubicBezTo>
                      <a:pt x="1147319" y="2095259"/>
                      <a:pt x="1140370" y="2090349"/>
                      <a:pt x="1134423" y="2084749"/>
                    </a:cubicBezTo>
                    <a:cubicBezTo>
                      <a:pt x="1133006" y="2085786"/>
                      <a:pt x="1131622" y="2086823"/>
                      <a:pt x="1130206" y="2087860"/>
                    </a:cubicBezTo>
                    <a:cubicBezTo>
                      <a:pt x="1133178" y="2094878"/>
                      <a:pt x="1135564" y="2102173"/>
                      <a:pt x="1139160" y="2108846"/>
                    </a:cubicBezTo>
                    <a:cubicBezTo>
                      <a:pt x="1157414" y="2142761"/>
                      <a:pt x="1176186" y="2176400"/>
                      <a:pt x="1194337" y="2210385"/>
                    </a:cubicBezTo>
                    <a:cubicBezTo>
                      <a:pt x="1207094" y="2234274"/>
                      <a:pt x="1210206" y="2259788"/>
                      <a:pt x="1202185" y="2285648"/>
                    </a:cubicBezTo>
                    <a:cubicBezTo>
                      <a:pt x="1199281" y="2295087"/>
                      <a:pt x="1194026" y="2305147"/>
                      <a:pt x="1186835" y="2311647"/>
                    </a:cubicBezTo>
                    <a:cubicBezTo>
                      <a:pt x="1164708" y="2331630"/>
                      <a:pt x="1150706" y="2328829"/>
                      <a:pt x="1138088" y="2302243"/>
                    </a:cubicBezTo>
                    <a:cubicBezTo>
                      <a:pt x="1118624" y="2261206"/>
                      <a:pt x="1100542" y="2219546"/>
                      <a:pt x="1081216" y="2178440"/>
                    </a:cubicBezTo>
                    <a:cubicBezTo>
                      <a:pt x="1076618" y="2168621"/>
                      <a:pt x="1069393" y="2160047"/>
                      <a:pt x="1063377" y="2150885"/>
                    </a:cubicBezTo>
                    <a:cubicBezTo>
                      <a:pt x="1061164" y="2151992"/>
                      <a:pt x="1058917" y="2153133"/>
                      <a:pt x="1056704" y="2154274"/>
                    </a:cubicBezTo>
                    <a:cubicBezTo>
                      <a:pt x="1061026" y="2166028"/>
                      <a:pt x="1065589" y="2177748"/>
                      <a:pt x="1069669" y="2189572"/>
                    </a:cubicBezTo>
                    <a:cubicBezTo>
                      <a:pt x="1082392" y="2226392"/>
                      <a:pt x="1096463" y="2262866"/>
                      <a:pt x="1106938" y="2300342"/>
                    </a:cubicBezTo>
                    <a:cubicBezTo>
                      <a:pt x="1111606" y="2317006"/>
                      <a:pt x="1110499" y="2335882"/>
                      <a:pt x="1108909" y="2353445"/>
                    </a:cubicBezTo>
                    <a:cubicBezTo>
                      <a:pt x="1107803" y="2365580"/>
                      <a:pt x="1103308" y="2378441"/>
                      <a:pt x="1096843" y="2388813"/>
                    </a:cubicBezTo>
                    <a:cubicBezTo>
                      <a:pt x="1080663" y="2414707"/>
                      <a:pt x="1056566" y="2414292"/>
                      <a:pt x="1044535" y="2386323"/>
                    </a:cubicBezTo>
                    <a:cubicBezTo>
                      <a:pt x="1033299" y="2360221"/>
                      <a:pt x="1027629" y="2331699"/>
                      <a:pt x="1019920" y="2304110"/>
                    </a:cubicBezTo>
                    <a:cubicBezTo>
                      <a:pt x="1011553" y="2274240"/>
                      <a:pt x="1004085" y="2244162"/>
                      <a:pt x="995338" y="2214430"/>
                    </a:cubicBezTo>
                    <a:cubicBezTo>
                      <a:pt x="993299" y="2207515"/>
                      <a:pt x="987698" y="2201638"/>
                      <a:pt x="983757" y="2195311"/>
                    </a:cubicBezTo>
                    <a:cubicBezTo>
                      <a:pt x="981510" y="2196141"/>
                      <a:pt x="979262" y="2196971"/>
                      <a:pt x="977015" y="2197800"/>
                    </a:cubicBezTo>
                    <a:cubicBezTo>
                      <a:pt x="979262" y="2207654"/>
                      <a:pt x="980058" y="2218164"/>
                      <a:pt x="983999" y="2227290"/>
                    </a:cubicBezTo>
                    <a:cubicBezTo>
                      <a:pt x="1006989" y="2280670"/>
                      <a:pt x="1010827" y="2336677"/>
                      <a:pt x="1005434" y="2393273"/>
                    </a:cubicBezTo>
                    <a:cubicBezTo>
                      <a:pt x="1003463" y="2413843"/>
                      <a:pt x="994993" y="2434172"/>
                      <a:pt x="987214" y="2453705"/>
                    </a:cubicBezTo>
                    <a:cubicBezTo>
                      <a:pt x="983826" y="2462175"/>
                      <a:pt x="975770" y="2469712"/>
                      <a:pt x="968095" y="2475313"/>
                    </a:cubicBezTo>
                    <a:cubicBezTo>
                      <a:pt x="953852" y="2485753"/>
                      <a:pt x="940610" y="2480637"/>
                      <a:pt x="937672" y="2463109"/>
                    </a:cubicBezTo>
                    <a:cubicBezTo>
                      <a:pt x="930930" y="2422832"/>
                      <a:pt x="925606" y="2382347"/>
                      <a:pt x="919521" y="2341967"/>
                    </a:cubicBezTo>
                    <a:cubicBezTo>
                      <a:pt x="916790" y="2323782"/>
                      <a:pt x="913817" y="2305632"/>
                      <a:pt x="910498" y="2287550"/>
                    </a:cubicBezTo>
                    <a:cubicBezTo>
                      <a:pt x="909634" y="2282848"/>
                      <a:pt x="907006" y="2278492"/>
                      <a:pt x="905174" y="2273998"/>
                    </a:cubicBezTo>
                    <a:cubicBezTo>
                      <a:pt x="903549" y="2274136"/>
                      <a:pt x="901958" y="2274240"/>
                      <a:pt x="900333" y="2274378"/>
                    </a:cubicBezTo>
                    <a:cubicBezTo>
                      <a:pt x="899746" y="2280498"/>
                      <a:pt x="898052" y="2286789"/>
                      <a:pt x="898778" y="2292771"/>
                    </a:cubicBezTo>
                    <a:cubicBezTo>
                      <a:pt x="901717" y="2317317"/>
                      <a:pt x="904793" y="2341898"/>
                      <a:pt x="908908" y="2366271"/>
                    </a:cubicBezTo>
                    <a:cubicBezTo>
                      <a:pt x="918934" y="2425701"/>
                      <a:pt x="907732" y="2483299"/>
                      <a:pt x="893557" y="2540378"/>
                    </a:cubicBezTo>
                    <a:cubicBezTo>
                      <a:pt x="884292" y="2577716"/>
                      <a:pt x="874854" y="2615504"/>
                      <a:pt x="859919" y="2650733"/>
                    </a:cubicBezTo>
                    <a:cubicBezTo>
                      <a:pt x="848752" y="2677077"/>
                      <a:pt x="829356" y="2700102"/>
                      <a:pt x="812139" y="2723508"/>
                    </a:cubicBezTo>
                    <a:cubicBezTo>
                      <a:pt x="806988" y="2730526"/>
                      <a:pt x="796755" y="2733810"/>
                      <a:pt x="788872" y="2738789"/>
                    </a:cubicBezTo>
                    <a:cubicBezTo>
                      <a:pt x="787005" y="2737786"/>
                      <a:pt x="785104" y="2736749"/>
                      <a:pt x="783237" y="2735712"/>
                    </a:cubicBezTo>
                    <a:cubicBezTo>
                      <a:pt x="786729" y="2711096"/>
                      <a:pt x="790532" y="2686515"/>
                      <a:pt x="793643" y="2661865"/>
                    </a:cubicBezTo>
                    <a:cubicBezTo>
                      <a:pt x="803808" y="2580897"/>
                      <a:pt x="813938" y="2499894"/>
                      <a:pt x="823445" y="2418856"/>
                    </a:cubicBezTo>
                    <a:cubicBezTo>
                      <a:pt x="824759" y="2407551"/>
                      <a:pt x="822442" y="2395796"/>
                      <a:pt x="821820" y="2384284"/>
                    </a:cubicBezTo>
                    <a:cubicBezTo>
                      <a:pt x="819192" y="2384146"/>
                      <a:pt x="816530" y="2383972"/>
                      <a:pt x="813903" y="2383834"/>
                    </a:cubicBezTo>
                    <a:cubicBezTo>
                      <a:pt x="812209" y="2397490"/>
                      <a:pt x="809201" y="2411112"/>
                      <a:pt x="809063" y="2424768"/>
                    </a:cubicBezTo>
                    <a:cubicBezTo>
                      <a:pt x="807991" y="2532738"/>
                      <a:pt x="791258" y="2638218"/>
                      <a:pt x="753090" y="2739169"/>
                    </a:cubicBezTo>
                    <a:cubicBezTo>
                      <a:pt x="736322" y="2783491"/>
                      <a:pt x="713954" y="2826188"/>
                      <a:pt x="689580" y="2866880"/>
                    </a:cubicBezTo>
                    <a:cubicBezTo>
                      <a:pt x="676754" y="2888280"/>
                      <a:pt x="654490" y="2904217"/>
                      <a:pt x="635786" y="2921884"/>
                    </a:cubicBezTo>
                    <a:cubicBezTo>
                      <a:pt x="627143" y="2930078"/>
                      <a:pt x="618050" y="2925964"/>
                      <a:pt x="616252" y="2915834"/>
                    </a:cubicBezTo>
                    <a:cubicBezTo>
                      <a:pt x="614351" y="2905117"/>
                      <a:pt x="614559" y="2892808"/>
                      <a:pt x="618085" y="2882644"/>
                    </a:cubicBezTo>
                    <a:cubicBezTo>
                      <a:pt x="629597" y="2849559"/>
                      <a:pt x="644567" y="2817648"/>
                      <a:pt x="655423" y="2784355"/>
                    </a:cubicBezTo>
                    <a:cubicBezTo>
                      <a:pt x="686331" y="2689523"/>
                      <a:pt x="709943" y="2592997"/>
                      <a:pt x="717307" y="2493117"/>
                    </a:cubicBezTo>
                    <a:cubicBezTo>
                      <a:pt x="718414" y="2478113"/>
                      <a:pt x="717446" y="2462970"/>
                      <a:pt x="717446" y="2447897"/>
                    </a:cubicBezTo>
                    <a:cubicBezTo>
                      <a:pt x="714680" y="2447448"/>
                      <a:pt x="711880" y="2447033"/>
                      <a:pt x="709114" y="2446618"/>
                    </a:cubicBezTo>
                    <a:cubicBezTo>
                      <a:pt x="706971" y="2453498"/>
                      <a:pt x="703271" y="2460343"/>
                      <a:pt x="702926" y="2467326"/>
                    </a:cubicBezTo>
                    <a:cubicBezTo>
                      <a:pt x="697325" y="2585322"/>
                      <a:pt x="666348" y="2697509"/>
                      <a:pt x="624308" y="2807000"/>
                    </a:cubicBezTo>
                    <a:cubicBezTo>
                      <a:pt x="601663" y="2866015"/>
                      <a:pt x="578154" y="2924753"/>
                      <a:pt x="554299" y="2983319"/>
                    </a:cubicBezTo>
                    <a:cubicBezTo>
                      <a:pt x="532484" y="3036975"/>
                      <a:pt x="487263" y="3068021"/>
                      <a:pt x="440901" y="3097615"/>
                    </a:cubicBezTo>
                    <a:cubicBezTo>
                      <a:pt x="438965" y="3098825"/>
                      <a:pt x="436615" y="3100139"/>
                      <a:pt x="434505" y="3100104"/>
                    </a:cubicBezTo>
                    <a:cubicBezTo>
                      <a:pt x="423546" y="3099932"/>
                      <a:pt x="412621" y="3099344"/>
                      <a:pt x="401662" y="3098929"/>
                    </a:cubicBezTo>
                    <a:cubicBezTo>
                      <a:pt x="403114" y="3089180"/>
                      <a:pt x="402111" y="3078186"/>
                      <a:pt x="406433" y="3069958"/>
                    </a:cubicBezTo>
                    <a:cubicBezTo>
                      <a:pt x="434229" y="3016993"/>
                      <a:pt x="463788" y="2964996"/>
                      <a:pt x="491688" y="2912100"/>
                    </a:cubicBezTo>
                    <a:cubicBezTo>
                      <a:pt x="551118" y="2799429"/>
                      <a:pt x="595475" y="2681502"/>
                      <a:pt x="614178" y="2554829"/>
                    </a:cubicBezTo>
                    <a:cubicBezTo>
                      <a:pt x="616287" y="2540620"/>
                      <a:pt x="617566" y="2526307"/>
                      <a:pt x="618984" y="2511994"/>
                    </a:cubicBezTo>
                    <a:cubicBezTo>
                      <a:pt x="619260" y="2509470"/>
                      <a:pt x="618327" y="2506808"/>
                      <a:pt x="617946" y="2504181"/>
                    </a:cubicBezTo>
                    <a:cubicBezTo>
                      <a:pt x="616356" y="2503731"/>
                      <a:pt x="614732" y="2503247"/>
                      <a:pt x="613141" y="2502797"/>
                    </a:cubicBezTo>
                    <a:cubicBezTo>
                      <a:pt x="610410" y="2510715"/>
                      <a:pt x="606745" y="2518459"/>
                      <a:pt x="605120" y="2526584"/>
                    </a:cubicBezTo>
                    <a:cubicBezTo>
                      <a:pt x="596339" y="2571078"/>
                      <a:pt x="591879" y="2616852"/>
                      <a:pt x="578880" y="2660068"/>
                    </a:cubicBezTo>
                    <a:cubicBezTo>
                      <a:pt x="533694" y="2810354"/>
                      <a:pt x="463650" y="2949023"/>
                      <a:pt x="378395" y="3080640"/>
                    </a:cubicBezTo>
                    <a:cubicBezTo>
                      <a:pt x="353917" y="3118393"/>
                      <a:pt x="324946" y="3146950"/>
                      <a:pt x="283666" y="3163926"/>
                    </a:cubicBezTo>
                    <a:cubicBezTo>
                      <a:pt x="264340" y="3171877"/>
                      <a:pt x="245637" y="3181350"/>
                      <a:pt x="226656" y="3190131"/>
                    </a:cubicBezTo>
                    <a:cubicBezTo>
                      <a:pt x="225239" y="3188575"/>
                      <a:pt x="223822" y="3187054"/>
                      <a:pt x="222404" y="3185499"/>
                    </a:cubicBezTo>
                    <a:cubicBezTo>
                      <a:pt x="226449" y="3177132"/>
                      <a:pt x="229733" y="3168316"/>
                      <a:pt x="234643" y="3160503"/>
                    </a:cubicBezTo>
                    <a:cubicBezTo>
                      <a:pt x="269837" y="3104495"/>
                      <a:pt x="305758" y="3048937"/>
                      <a:pt x="340745" y="2992792"/>
                    </a:cubicBezTo>
                    <a:cubicBezTo>
                      <a:pt x="412483" y="2877631"/>
                      <a:pt x="467176" y="2755383"/>
                      <a:pt x="492276" y="2621174"/>
                    </a:cubicBezTo>
                    <a:cubicBezTo>
                      <a:pt x="493693" y="2613671"/>
                      <a:pt x="494039" y="2605996"/>
                      <a:pt x="494904" y="2598391"/>
                    </a:cubicBezTo>
                    <a:cubicBezTo>
                      <a:pt x="493244" y="2597837"/>
                      <a:pt x="491585" y="2597250"/>
                      <a:pt x="489925" y="2596696"/>
                    </a:cubicBezTo>
                    <a:cubicBezTo>
                      <a:pt x="484670" y="2607621"/>
                      <a:pt x="478516" y="2618200"/>
                      <a:pt x="474333" y="2629506"/>
                    </a:cubicBezTo>
                    <a:cubicBezTo>
                      <a:pt x="454246" y="2683992"/>
                      <a:pt x="434436" y="2738581"/>
                      <a:pt x="415041" y="2793309"/>
                    </a:cubicBezTo>
                    <a:cubicBezTo>
                      <a:pt x="376597" y="2901659"/>
                      <a:pt x="319206" y="2999568"/>
                      <a:pt x="251825" y="3092084"/>
                    </a:cubicBezTo>
                    <a:cubicBezTo>
                      <a:pt x="241661" y="3106051"/>
                      <a:pt x="230390" y="3119396"/>
                      <a:pt x="221747" y="3134227"/>
                    </a:cubicBezTo>
                    <a:cubicBezTo>
                      <a:pt x="176423" y="3212085"/>
                      <a:pt x="103856" y="3256752"/>
                      <a:pt x="26413" y="3295438"/>
                    </a:cubicBezTo>
                    <a:cubicBezTo>
                      <a:pt x="19291" y="3299000"/>
                      <a:pt x="10510" y="3299311"/>
                      <a:pt x="2524" y="3301109"/>
                    </a:cubicBezTo>
                    <a:cubicBezTo>
                      <a:pt x="1694" y="3299311"/>
                      <a:pt x="830" y="3297478"/>
                      <a:pt x="0" y="3295646"/>
                    </a:cubicBezTo>
                    <a:cubicBezTo>
                      <a:pt x="5047" y="3288974"/>
                      <a:pt x="9542" y="3281748"/>
                      <a:pt x="15246" y="3275663"/>
                    </a:cubicBezTo>
                    <a:cubicBezTo>
                      <a:pt x="154712" y="3126622"/>
                      <a:pt x="259915" y="2956180"/>
                      <a:pt x="328887" y="2764373"/>
                    </a:cubicBezTo>
                    <a:cubicBezTo>
                      <a:pt x="379432" y="2623732"/>
                      <a:pt x="425309" y="2481432"/>
                      <a:pt x="473538" y="2339962"/>
                    </a:cubicBezTo>
                    <a:cubicBezTo>
                      <a:pt x="492311" y="2284888"/>
                      <a:pt x="512259" y="2229918"/>
                      <a:pt x="547903" y="2183211"/>
                    </a:cubicBezTo>
                    <a:cubicBezTo>
                      <a:pt x="562907" y="2163574"/>
                      <a:pt x="581853" y="2145077"/>
                      <a:pt x="602804" y="2132251"/>
                    </a:cubicBezTo>
                    <a:cubicBezTo>
                      <a:pt x="662614" y="2095605"/>
                      <a:pt x="724395" y="2062138"/>
                      <a:pt x="785346" y="2027324"/>
                    </a:cubicBezTo>
                    <a:cubicBezTo>
                      <a:pt x="800351" y="2018784"/>
                      <a:pt x="814905" y="2009519"/>
                      <a:pt x="829979" y="2001083"/>
                    </a:cubicBezTo>
                    <a:cubicBezTo>
                      <a:pt x="869737" y="1978819"/>
                      <a:pt x="885952" y="1941757"/>
                      <a:pt x="893972" y="1899683"/>
                    </a:cubicBezTo>
                    <a:cubicBezTo>
                      <a:pt x="895044" y="1894048"/>
                      <a:pt x="893143" y="1887859"/>
                      <a:pt x="892590" y="1881913"/>
                    </a:cubicBezTo>
                    <a:cubicBezTo>
                      <a:pt x="890757" y="1881463"/>
                      <a:pt x="888890" y="1881013"/>
                      <a:pt x="887058" y="1880564"/>
                    </a:cubicBezTo>
                    <a:cubicBezTo>
                      <a:pt x="882944" y="1890071"/>
                      <a:pt x="878829" y="1899579"/>
                      <a:pt x="874750" y="1909086"/>
                    </a:cubicBezTo>
                    <a:cubicBezTo>
                      <a:pt x="867524" y="1925923"/>
                      <a:pt x="862027" y="1943763"/>
                      <a:pt x="852728" y="1959354"/>
                    </a:cubicBezTo>
                    <a:cubicBezTo>
                      <a:pt x="841941" y="1977436"/>
                      <a:pt x="829426" y="1978058"/>
                      <a:pt x="815147" y="1962916"/>
                    </a:cubicBezTo>
                    <a:cubicBezTo>
                      <a:pt x="802148" y="1949121"/>
                      <a:pt x="790186" y="1934290"/>
                      <a:pt x="778466" y="1919389"/>
                    </a:cubicBezTo>
                    <a:cubicBezTo>
                      <a:pt x="741162" y="1871886"/>
                      <a:pt x="704481" y="1823831"/>
                      <a:pt x="666970" y="1776501"/>
                    </a:cubicBezTo>
                    <a:cubicBezTo>
                      <a:pt x="637860" y="1739751"/>
                      <a:pt x="601352" y="1714064"/>
                      <a:pt x="554402" y="1704729"/>
                    </a:cubicBezTo>
                    <a:cubicBezTo>
                      <a:pt x="542924" y="1702447"/>
                      <a:pt x="489130" y="1687546"/>
                      <a:pt x="489130" y="1687546"/>
                    </a:cubicBezTo>
                    <a:cubicBezTo>
                      <a:pt x="497462" y="1677313"/>
                      <a:pt x="550184" y="1636691"/>
                      <a:pt x="558309" y="1626319"/>
                    </a:cubicBezTo>
                    <a:cubicBezTo>
                      <a:pt x="573590" y="1606855"/>
                      <a:pt x="587903" y="1586595"/>
                      <a:pt x="603979" y="1567822"/>
                    </a:cubicBezTo>
                    <a:cubicBezTo>
                      <a:pt x="631672" y="1535549"/>
                      <a:pt x="665622" y="1516699"/>
                      <a:pt x="701378" y="1511997"/>
                    </a:cubicBezTo>
                    <a:close/>
                    <a:moveTo>
                      <a:pt x="1192469" y="0"/>
                    </a:moveTo>
                    <a:cubicBezTo>
                      <a:pt x="1197067" y="69"/>
                      <a:pt x="1201665" y="69"/>
                      <a:pt x="1206263" y="69"/>
                    </a:cubicBezTo>
                    <a:cubicBezTo>
                      <a:pt x="1224794" y="9024"/>
                      <a:pt x="1233368" y="25998"/>
                      <a:pt x="1240801" y="43596"/>
                    </a:cubicBezTo>
                    <a:cubicBezTo>
                      <a:pt x="1262547" y="94970"/>
                      <a:pt x="1272123" y="149249"/>
                      <a:pt x="1278727" y="204219"/>
                    </a:cubicBezTo>
                    <a:cubicBezTo>
                      <a:pt x="1291000" y="306588"/>
                      <a:pt x="1272884" y="406156"/>
                      <a:pt x="1249755" y="504999"/>
                    </a:cubicBezTo>
                    <a:cubicBezTo>
                      <a:pt x="1220679" y="629183"/>
                      <a:pt x="1177775" y="748596"/>
                      <a:pt x="1121457" y="863134"/>
                    </a:cubicBezTo>
                    <a:cubicBezTo>
                      <a:pt x="1112987" y="880351"/>
                      <a:pt x="1106073" y="898363"/>
                      <a:pt x="1098397" y="915995"/>
                    </a:cubicBezTo>
                    <a:cubicBezTo>
                      <a:pt x="1099676" y="916583"/>
                      <a:pt x="1100956" y="917205"/>
                      <a:pt x="1102235" y="917793"/>
                    </a:cubicBezTo>
                    <a:cubicBezTo>
                      <a:pt x="1107905" y="907905"/>
                      <a:pt x="1113782" y="898121"/>
                      <a:pt x="1119210" y="888095"/>
                    </a:cubicBezTo>
                    <a:cubicBezTo>
                      <a:pt x="1207923" y="724498"/>
                      <a:pt x="1264829" y="550496"/>
                      <a:pt x="1287681" y="365776"/>
                    </a:cubicBezTo>
                    <a:cubicBezTo>
                      <a:pt x="1292314" y="328196"/>
                      <a:pt x="1292176" y="290062"/>
                      <a:pt x="1294215" y="252171"/>
                    </a:cubicBezTo>
                    <a:cubicBezTo>
                      <a:pt x="1294319" y="250442"/>
                      <a:pt x="1293559" y="248472"/>
                      <a:pt x="1294181" y="247020"/>
                    </a:cubicBezTo>
                    <a:cubicBezTo>
                      <a:pt x="1297742" y="238619"/>
                      <a:pt x="1301614" y="230321"/>
                      <a:pt x="1305382" y="222024"/>
                    </a:cubicBezTo>
                    <a:cubicBezTo>
                      <a:pt x="1312262" y="227348"/>
                      <a:pt x="1320559" y="231566"/>
                      <a:pt x="1325745" y="238204"/>
                    </a:cubicBezTo>
                    <a:cubicBezTo>
                      <a:pt x="1371554" y="296493"/>
                      <a:pt x="1370378" y="364427"/>
                      <a:pt x="1363325" y="432811"/>
                    </a:cubicBezTo>
                    <a:cubicBezTo>
                      <a:pt x="1350326" y="559001"/>
                      <a:pt x="1307871" y="677134"/>
                      <a:pt x="1258571" y="792537"/>
                    </a:cubicBezTo>
                    <a:cubicBezTo>
                      <a:pt x="1231328" y="856289"/>
                      <a:pt x="1196099" y="916618"/>
                      <a:pt x="1164430" y="978502"/>
                    </a:cubicBezTo>
                    <a:cubicBezTo>
                      <a:pt x="1157309" y="992435"/>
                      <a:pt x="1149979" y="1006263"/>
                      <a:pt x="1142754" y="1020127"/>
                    </a:cubicBezTo>
                    <a:cubicBezTo>
                      <a:pt x="1144586" y="1021268"/>
                      <a:pt x="1146453" y="1022409"/>
                      <a:pt x="1148286" y="1023584"/>
                    </a:cubicBezTo>
                    <a:cubicBezTo>
                      <a:pt x="1153817" y="1016186"/>
                      <a:pt x="1159867" y="1009133"/>
                      <a:pt x="1164811" y="1001389"/>
                    </a:cubicBezTo>
                    <a:cubicBezTo>
                      <a:pt x="1228908" y="900991"/>
                      <a:pt x="1278381" y="793609"/>
                      <a:pt x="1316445" y="680938"/>
                    </a:cubicBezTo>
                    <a:cubicBezTo>
                      <a:pt x="1333386" y="630842"/>
                      <a:pt x="1348632" y="580159"/>
                      <a:pt x="1365192" y="529925"/>
                    </a:cubicBezTo>
                    <a:cubicBezTo>
                      <a:pt x="1369479" y="516891"/>
                      <a:pt x="1374838" y="503996"/>
                      <a:pt x="1381476" y="492000"/>
                    </a:cubicBezTo>
                    <a:cubicBezTo>
                      <a:pt x="1388598" y="479104"/>
                      <a:pt x="1396342" y="479173"/>
                      <a:pt x="1405020" y="491066"/>
                    </a:cubicBezTo>
                    <a:cubicBezTo>
                      <a:pt x="1419575" y="511049"/>
                      <a:pt x="1426074" y="534662"/>
                      <a:pt x="1422824" y="558102"/>
                    </a:cubicBezTo>
                    <a:cubicBezTo>
                      <a:pt x="1416394" y="604636"/>
                      <a:pt x="1409203" y="651413"/>
                      <a:pt x="1397033" y="696703"/>
                    </a:cubicBezTo>
                    <a:cubicBezTo>
                      <a:pt x="1364847" y="816530"/>
                      <a:pt x="1310948" y="926885"/>
                      <a:pt x="1244051" y="1031121"/>
                    </a:cubicBezTo>
                    <a:cubicBezTo>
                      <a:pt x="1232711" y="1048787"/>
                      <a:pt x="1222685" y="1067284"/>
                      <a:pt x="1214457" y="1086782"/>
                    </a:cubicBezTo>
                    <a:cubicBezTo>
                      <a:pt x="1263757" y="1022029"/>
                      <a:pt x="1309185" y="954508"/>
                      <a:pt x="1342374" y="880316"/>
                    </a:cubicBezTo>
                    <a:cubicBezTo>
                      <a:pt x="1375322" y="806712"/>
                      <a:pt x="1402703" y="730618"/>
                      <a:pt x="1432919" y="654697"/>
                    </a:cubicBezTo>
                    <a:cubicBezTo>
                      <a:pt x="1452177" y="663029"/>
                      <a:pt x="1455737" y="678034"/>
                      <a:pt x="1454458" y="691689"/>
                    </a:cubicBezTo>
                    <a:cubicBezTo>
                      <a:pt x="1450863" y="729892"/>
                      <a:pt x="1447924" y="768613"/>
                      <a:pt x="1438935" y="805744"/>
                    </a:cubicBezTo>
                    <a:cubicBezTo>
                      <a:pt x="1408097" y="933143"/>
                      <a:pt x="1352400" y="1049168"/>
                      <a:pt x="1272331" y="1153231"/>
                    </a:cubicBezTo>
                    <a:cubicBezTo>
                      <a:pt x="1266384" y="1160975"/>
                      <a:pt x="1260957" y="1169134"/>
                      <a:pt x="1255425" y="1177189"/>
                    </a:cubicBezTo>
                    <a:cubicBezTo>
                      <a:pt x="1254250" y="1178883"/>
                      <a:pt x="1253697" y="1180992"/>
                      <a:pt x="1252867" y="1182894"/>
                    </a:cubicBezTo>
                    <a:cubicBezTo>
                      <a:pt x="1254008" y="1183792"/>
                      <a:pt x="1255148" y="1184726"/>
                      <a:pt x="1256290" y="1185625"/>
                    </a:cubicBezTo>
                    <a:cubicBezTo>
                      <a:pt x="1266350" y="1174562"/>
                      <a:pt x="1278381" y="1164743"/>
                      <a:pt x="1286091" y="1152263"/>
                    </a:cubicBezTo>
                    <a:cubicBezTo>
                      <a:pt x="1323533" y="1091658"/>
                      <a:pt x="1359937" y="1030395"/>
                      <a:pt x="1396342" y="969167"/>
                    </a:cubicBezTo>
                    <a:cubicBezTo>
                      <a:pt x="1407785" y="949910"/>
                      <a:pt x="1417846" y="929824"/>
                      <a:pt x="1429116" y="910429"/>
                    </a:cubicBezTo>
                    <a:cubicBezTo>
                      <a:pt x="1431467" y="906418"/>
                      <a:pt x="1437587" y="900576"/>
                      <a:pt x="1439869" y="901406"/>
                    </a:cubicBezTo>
                    <a:cubicBezTo>
                      <a:pt x="1444432" y="903030"/>
                      <a:pt x="1449307" y="908112"/>
                      <a:pt x="1450932" y="912815"/>
                    </a:cubicBezTo>
                    <a:cubicBezTo>
                      <a:pt x="1461753" y="944240"/>
                      <a:pt x="1460128" y="976358"/>
                      <a:pt x="1453629" y="1008269"/>
                    </a:cubicBezTo>
                    <a:cubicBezTo>
                      <a:pt x="1440940" y="1070672"/>
                      <a:pt x="1418330" y="1128442"/>
                      <a:pt x="1373973" y="1175945"/>
                    </a:cubicBezTo>
                    <a:cubicBezTo>
                      <a:pt x="1341372" y="1210828"/>
                      <a:pt x="1309185" y="1246092"/>
                      <a:pt x="1276929" y="1281287"/>
                    </a:cubicBezTo>
                    <a:cubicBezTo>
                      <a:pt x="1272573" y="1286058"/>
                      <a:pt x="1268804" y="1291347"/>
                      <a:pt x="1264725" y="1296360"/>
                    </a:cubicBezTo>
                    <a:cubicBezTo>
                      <a:pt x="1265866" y="1297605"/>
                      <a:pt x="1266972" y="1298850"/>
                      <a:pt x="1268113" y="1300094"/>
                    </a:cubicBezTo>
                    <a:cubicBezTo>
                      <a:pt x="1273610" y="1295946"/>
                      <a:pt x="1279695" y="1292419"/>
                      <a:pt x="1284501" y="1287613"/>
                    </a:cubicBezTo>
                    <a:cubicBezTo>
                      <a:pt x="1323636" y="1248581"/>
                      <a:pt x="1362461" y="1209307"/>
                      <a:pt x="1401493" y="1170171"/>
                    </a:cubicBezTo>
                    <a:cubicBezTo>
                      <a:pt x="1409618" y="1162012"/>
                      <a:pt x="1418157" y="1154268"/>
                      <a:pt x="1426523" y="1146385"/>
                    </a:cubicBezTo>
                    <a:cubicBezTo>
                      <a:pt x="1438105" y="1135495"/>
                      <a:pt x="1450482" y="1124156"/>
                      <a:pt x="1467561" y="1131243"/>
                    </a:cubicBezTo>
                    <a:cubicBezTo>
                      <a:pt x="1485366" y="1138676"/>
                      <a:pt x="1493490" y="1155651"/>
                      <a:pt x="1492384" y="1173317"/>
                    </a:cubicBezTo>
                    <a:cubicBezTo>
                      <a:pt x="1491243" y="1191710"/>
                      <a:pt x="1488581" y="1212419"/>
                      <a:pt x="1479074" y="1227354"/>
                    </a:cubicBezTo>
                    <a:cubicBezTo>
                      <a:pt x="1463585" y="1251693"/>
                      <a:pt x="1443187" y="1273335"/>
                      <a:pt x="1422617" y="1293906"/>
                    </a:cubicBezTo>
                    <a:cubicBezTo>
                      <a:pt x="1404086" y="1312436"/>
                      <a:pt x="1382582" y="1327994"/>
                      <a:pt x="1364155" y="1347528"/>
                    </a:cubicBezTo>
                    <a:cubicBezTo>
                      <a:pt x="1368961" y="1344969"/>
                      <a:pt x="1373939" y="1342653"/>
                      <a:pt x="1378537" y="1339749"/>
                    </a:cubicBezTo>
                    <a:cubicBezTo>
                      <a:pt x="1405331" y="1322912"/>
                      <a:pt x="1432055" y="1305971"/>
                      <a:pt x="1458779" y="1288996"/>
                    </a:cubicBezTo>
                    <a:cubicBezTo>
                      <a:pt x="1481667" y="1274476"/>
                      <a:pt x="1521702" y="1279350"/>
                      <a:pt x="1540024" y="1299333"/>
                    </a:cubicBezTo>
                    <a:cubicBezTo>
                      <a:pt x="1542963" y="1302514"/>
                      <a:pt x="1544899" y="1307147"/>
                      <a:pt x="1545937" y="1311434"/>
                    </a:cubicBezTo>
                    <a:cubicBezTo>
                      <a:pt x="1553197" y="1341305"/>
                      <a:pt x="1533179" y="1388945"/>
                      <a:pt x="1505072" y="1401357"/>
                    </a:cubicBezTo>
                    <a:cubicBezTo>
                      <a:pt x="1461995" y="1420406"/>
                      <a:pt x="1417777" y="1436759"/>
                      <a:pt x="1374008" y="1454183"/>
                    </a:cubicBezTo>
                    <a:cubicBezTo>
                      <a:pt x="1368442" y="1456396"/>
                      <a:pt x="1362669" y="1458021"/>
                      <a:pt x="1356964" y="1459922"/>
                    </a:cubicBezTo>
                    <a:cubicBezTo>
                      <a:pt x="1357379" y="1461720"/>
                      <a:pt x="1357828" y="1463518"/>
                      <a:pt x="1358243" y="1465350"/>
                    </a:cubicBezTo>
                    <a:cubicBezTo>
                      <a:pt x="1370689" y="1463310"/>
                      <a:pt x="1383447" y="1462342"/>
                      <a:pt x="1395581" y="1459058"/>
                    </a:cubicBezTo>
                    <a:cubicBezTo>
                      <a:pt x="1427768" y="1450346"/>
                      <a:pt x="1459540" y="1440043"/>
                      <a:pt x="1491797" y="1431642"/>
                    </a:cubicBezTo>
                    <a:cubicBezTo>
                      <a:pt x="1506109" y="1427908"/>
                      <a:pt x="1521217" y="1425937"/>
                      <a:pt x="1536049" y="1425557"/>
                    </a:cubicBezTo>
                    <a:cubicBezTo>
                      <a:pt x="1556896" y="1425039"/>
                      <a:pt x="1567821" y="1434235"/>
                      <a:pt x="1572592" y="1452696"/>
                    </a:cubicBezTo>
                    <a:cubicBezTo>
                      <a:pt x="1578400" y="1475342"/>
                      <a:pt x="1573007" y="1496465"/>
                      <a:pt x="1555340" y="1503829"/>
                    </a:cubicBezTo>
                    <a:cubicBezTo>
                      <a:pt x="1530033" y="1514409"/>
                      <a:pt x="1503655" y="1523155"/>
                      <a:pt x="1477034" y="1529759"/>
                    </a:cubicBezTo>
                    <a:cubicBezTo>
                      <a:pt x="1447509" y="1537088"/>
                      <a:pt x="1417155" y="1541029"/>
                      <a:pt x="1387215" y="1546664"/>
                    </a:cubicBezTo>
                    <a:cubicBezTo>
                      <a:pt x="1383447" y="1547390"/>
                      <a:pt x="1379886" y="1549292"/>
                      <a:pt x="1376083" y="1554720"/>
                    </a:cubicBezTo>
                    <a:cubicBezTo>
                      <a:pt x="1382651" y="1555204"/>
                      <a:pt x="1389289" y="1556621"/>
                      <a:pt x="1395754" y="1555999"/>
                    </a:cubicBezTo>
                    <a:cubicBezTo>
                      <a:pt x="1427249" y="1552853"/>
                      <a:pt x="1458607" y="1548359"/>
                      <a:pt x="1490172" y="1546042"/>
                    </a:cubicBezTo>
                    <a:cubicBezTo>
                      <a:pt x="1506075" y="1544901"/>
                      <a:pt x="1522531" y="1545766"/>
                      <a:pt x="1538192" y="1548670"/>
                    </a:cubicBezTo>
                    <a:cubicBezTo>
                      <a:pt x="1562393" y="1553164"/>
                      <a:pt x="1573664" y="1568549"/>
                      <a:pt x="1573733" y="1592507"/>
                    </a:cubicBezTo>
                    <a:cubicBezTo>
                      <a:pt x="1573836" y="1618644"/>
                      <a:pt x="1562497" y="1638489"/>
                      <a:pt x="1539264" y="1641254"/>
                    </a:cubicBezTo>
                    <a:cubicBezTo>
                      <a:pt x="1505798" y="1645265"/>
                      <a:pt x="1471710" y="1646371"/>
                      <a:pt x="1438002" y="1645023"/>
                    </a:cubicBezTo>
                    <a:cubicBezTo>
                      <a:pt x="1403637" y="1643640"/>
                      <a:pt x="1369479" y="1637763"/>
                      <a:pt x="1334319" y="1636311"/>
                    </a:cubicBezTo>
                    <a:cubicBezTo>
                      <a:pt x="1337949" y="1637763"/>
                      <a:pt x="1341441" y="1639630"/>
                      <a:pt x="1345175" y="1640632"/>
                    </a:cubicBezTo>
                    <a:cubicBezTo>
                      <a:pt x="1388564" y="1652041"/>
                      <a:pt x="1432090" y="1662897"/>
                      <a:pt x="1475305" y="1674790"/>
                    </a:cubicBezTo>
                    <a:cubicBezTo>
                      <a:pt x="1493179" y="1679699"/>
                      <a:pt x="1511399" y="1686026"/>
                      <a:pt x="1514338" y="1708567"/>
                    </a:cubicBezTo>
                    <a:cubicBezTo>
                      <a:pt x="1517587" y="1733597"/>
                      <a:pt x="1510465" y="1755378"/>
                      <a:pt x="1491485" y="1772388"/>
                    </a:cubicBezTo>
                    <a:cubicBezTo>
                      <a:pt x="1479765" y="1782897"/>
                      <a:pt x="1466109" y="1782725"/>
                      <a:pt x="1452937" y="1775395"/>
                    </a:cubicBezTo>
                    <a:cubicBezTo>
                      <a:pt x="1431848" y="1763675"/>
                      <a:pt x="1411208" y="1751091"/>
                      <a:pt x="1390223" y="1739164"/>
                    </a:cubicBezTo>
                    <a:cubicBezTo>
                      <a:pt x="1335771" y="1708186"/>
                      <a:pt x="1282391" y="1674928"/>
                      <a:pt x="1226281" y="1647339"/>
                    </a:cubicBezTo>
                    <a:cubicBezTo>
                      <a:pt x="1191570" y="1630260"/>
                      <a:pt x="1152538" y="1621894"/>
                      <a:pt x="1115511" y="1609552"/>
                    </a:cubicBezTo>
                    <a:cubicBezTo>
                      <a:pt x="1089616" y="1600908"/>
                      <a:pt x="1088717" y="1600563"/>
                      <a:pt x="1097498" y="1574634"/>
                    </a:cubicBezTo>
                    <a:cubicBezTo>
                      <a:pt x="1107421" y="1545316"/>
                      <a:pt x="1113540" y="1515930"/>
                      <a:pt x="1109633" y="1484884"/>
                    </a:cubicBezTo>
                    <a:cubicBezTo>
                      <a:pt x="1105865" y="1454978"/>
                      <a:pt x="1091275" y="1430847"/>
                      <a:pt x="1071085" y="1409412"/>
                    </a:cubicBezTo>
                    <a:cubicBezTo>
                      <a:pt x="1043842" y="1380544"/>
                      <a:pt x="1017533" y="1350708"/>
                      <a:pt x="989356" y="1322774"/>
                    </a:cubicBezTo>
                    <a:cubicBezTo>
                      <a:pt x="925155" y="1259160"/>
                      <a:pt x="916996" y="1180716"/>
                      <a:pt x="928197" y="1097223"/>
                    </a:cubicBezTo>
                    <a:cubicBezTo>
                      <a:pt x="937083" y="1030879"/>
                      <a:pt x="962908" y="969824"/>
                      <a:pt x="990463" y="909599"/>
                    </a:cubicBezTo>
                    <a:cubicBezTo>
                      <a:pt x="1024170" y="835856"/>
                      <a:pt x="1059918" y="763082"/>
                      <a:pt x="1093350" y="689200"/>
                    </a:cubicBezTo>
                    <a:cubicBezTo>
                      <a:pt x="1144344" y="576494"/>
                      <a:pt x="1177914" y="457980"/>
                      <a:pt x="1200731" y="336873"/>
                    </a:cubicBezTo>
                    <a:cubicBezTo>
                      <a:pt x="1215356" y="259362"/>
                      <a:pt x="1205019" y="180848"/>
                      <a:pt x="1194474" y="103095"/>
                    </a:cubicBezTo>
                    <a:cubicBezTo>
                      <a:pt x="1191086" y="78030"/>
                      <a:pt x="1187525" y="52930"/>
                      <a:pt x="1185866" y="27727"/>
                    </a:cubicBezTo>
                    <a:cubicBezTo>
                      <a:pt x="1185278" y="18669"/>
                      <a:pt x="1190118" y="9265"/>
                      <a:pt x="119246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800000" scaled="0"/>
                <a:tileRect/>
              </a:gradFill>
              <a:ln w="4030" cap="flat">
                <a:solidFill>
                  <a:schemeClr val="bg1">
                    <a:lumMod val="8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xmlns="" id="{2189F327-A488-4383-8B10-A6D20FC8848F}"/>
                </a:ext>
              </a:extLst>
            </p:cNvPr>
            <p:cNvSpPr/>
            <p:nvPr/>
          </p:nvSpPr>
          <p:spPr>
            <a:xfrm rot="18823287" flipH="1">
              <a:off x="4521456" y="3034737"/>
              <a:ext cx="3167757" cy="3167757"/>
            </a:xfrm>
            <a:custGeom>
              <a:avLst/>
              <a:gdLst>
                <a:gd name="connsiteX0" fmla="*/ 1784851 w 3018921"/>
                <a:gd name="connsiteY0" fmla="*/ 1612615 h 3018921"/>
                <a:gd name="connsiteX1" fmla="*/ 2782938 w 3018921"/>
                <a:gd name="connsiteY1" fmla="*/ 1568041 h 3018921"/>
                <a:gd name="connsiteX2" fmla="*/ 2782040 w 3018921"/>
                <a:gd name="connsiteY2" fmla="*/ 1603397 h 3018921"/>
                <a:gd name="connsiteX3" fmla="*/ 2573351 w 3018921"/>
                <a:gd name="connsiteY3" fmla="*/ 2214360 h 3018921"/>
                <a:gd name="connsiteX4" fmla="*/ 2507875 w 3018921"/>
                <a:gd name="connsiteY4" fmla="*/ 2304071 h 3018921"/>
                <a:gd name="connsiteX5" fmla="*/ 1592173 w 3018921"/>
                <a:gd name="connsiteY5" fmla="*/ 1748772 h 3018921"/>
                <a:gd name="connsiteX6" fmla="*/ 2347825 w 3018921"/>
                <a:gd name="connsiteY6" fmla="*/ 2471429 h 3018921"/>
                <a:gd name="connsiteX7" fmla="*/ 2261123 w 3018921"/>
                <a:gd name="connsiteY7" fmla="*/ 2540842 h 3018921"/>
                <a:gd name="connsiteX8" fmla="*/ 1660080 w 3018921"/>
                <a:gd name="connsiteY8" fmla="*/ 2776582 h 3018921"/>
                <a:gd name="connsiteX9" fmla="*/ 1592173 w 3018921"/>
                <a:gd name="connsiteY9" fmla="*/ 2781345 h 3018921"/>
                <a:gd name="connsiteX10" fmla="*/ 671531 w 3018921"/>
                <a:gd name="connsiteY10" fmla="*/ 547906 h 3018921"/>
                <a:gd name="connsiteX11" fmla="*/ 682212 w 3018921"/>
                <a:gd name="connsiteY11" fmla="*/ 537811 h 3018921"/>
                <a:gd name="connsiteX12" fmla="*/ 2391376 w 3018921"/>
                <a:gd name="connsiteY12" fmla="*/ 587280 h 3018921"/>
                <a:gd name="connsiteX13" fmla="*/ 2756358 w 3018921"/>
                <a:gd name="connsiteY13" fmla="*/ 1237862 h 3018921"/>
                <a:gd name="connsiteX14" fmla="*/ 2772878 w 3018921"/>
                <a:gd name="connsiteY14" fmla="*/ 1336688 h 3018921"/>
                <a:gd name="connsiteX15" fmla="*/ 1553280 w 3018921"/>
                <a:gd name="connsiteY15" fmla="*/ 1391155 h 3018921"/>
                <a:gd name="connsiteX16" fmla="*/ 511480 w 3018921"/>
                <a:gd name="connsiteY16" fmla="*/ 715265 h 3018921"/>
                <a:gd name="connsiteX17" fmla="*/ 1360602 w 3018921"/>
                <a:gd name="connsiteY17" fmla="*/ 1527311 h 3018921"/>
                <a:gd name="connsiteX18" fmla="*/ 1360602 w 3018921"/>
                <a:gd name="connsiteY18" fmla="*/ 2775361 h 3018921"/>
                <a:gd name="connsiteX19" fmla="*/ 1293762 w 3018921"/>
                <a:gd name="connsiteY19" fmla="*/ 2767234 h 3018921"/>
                <a:gd name="connsiteX20" fmla="*/ 627545 w 3018921"/>
                <a:gd name="connsiteY20" fmla="*/ 2431641 h 3018921"/>
                <a:gd name="connsiteX21" fmla="*/ 501870 w 3018921"/>
                <a:gd name="connsiteY21" fmla="*/ 726386 h 3018921"/>
                <a:gd name="connsiteX22" fmla="*/ 418562 w 3018921"/>
                <a:gd name="connsiteY22" fmla="*/ 466193 h 3018921"/>
                <a:gd name="connsiteX23" fmla="*/ 466193 w 3018921"/>
                <a:gd name="connsiteY23" fmla="*/ 2600359 h 3018921"/>
                <a:gd name="connsiteX24" fmla="*/ 2600359 w 3018921"/>
                <a:gd name="connsiteY24" fmla="*/ 2552727 h 3018921"/>
                <a:gd name="connsiteX25" fmla="*/ 2552727 w 3018921"/>
                <a:gd name="connsiteY25" fmla="*/ 418562 h 3018921"/>
                <a:gd name="connsiteX26" fmla="*/ 418562 w 3018921"/>
                <a:gd name="connsiteY26" fmla="*/ 466193 h 3018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018921" h="3018921">
                  <a:moveTo>
                    <a:pt x="1784851" y="1612615"/>
                  </a:moveTo>
                  <a:lnTo>
                    <a:pt x="2782938" y="1568041"/>
                  </a:lnTo>
                  <a:lnTo>
                    <a:pt x="2782040" y="1603397"/>
                  </a:lnTo>
                  <a:cubicBezTo>
                    <a:pt x="2766370" y="1817310"/>
                    <a:pt x="2696970" y="2028254"/>
                    <a:pt x="2573351" y="2214360"/>
                  </a:cubicBezTo>
                  <a:lnTo>
                    <a:pt x="2507875" y="2304071"/>
                  </a:lnTo>
                  <a:close/>
                  <a:moveTo>
                    <a:pt x="1592173" y="1748772"/>
                  </a:moveTo>
                  <a:lnTo>
                    <a:pt x="2347825" y="2471429"/>
                  </a:lnTo>
                  <a:lnTo>
                    <a:pt x="2261123" y="2540842"/>
                  </a:lnTo>
                  <a:cubicBezTo>
                    <a:pt x="2080719" y="2672642"/>
                    <a:pt x="1873080" y="2751384"/>
                    <a:pt x="1660080" y="2776582"/>
                  </a:cubicBezTo>
                  <a:lnTo>
                    <a:pt x="1592173" y="2781345"/>
                  </a:lnTo>
                  <a:close/>
                  <a:moveTo>
                    <a:pt x="671531" y="547906"/>
                  </a:moveTo>
                  <a:lnTo>
                    <a:pt x="682212" y="537811"/>
                  </a:lnTo>
                  <a:cubicBezTo>
                    <a:pt x="1174148" y="117958"/>
                    <a:pt x="1913901" y="130653"/>
                    <a:pt x="2391376" y="587280"/>
                  </a:cubicBezTo>
                  <a:cubicBezTo>
                    <a:pt x="2582365" y="769931"/>
                    <a:pt x="2704269" y="997673"/>
                    <a:pt x="2756358" y="1237862"/>
                  </a:cubicBezTo>
                  <a:lnTo>
                    <a:pt x="2772878" y="1336688"/>
                  </a:lnTo>
                  <a:lnTo>
                    <a:pt x="1553280" y="1391155"/>
                  </a:lnTo>
                  <a:close/>
                  <a:moveTo>
                    <a:pt x="511480" y="715265"/>
                  </a:moveTo>
                  <a:lnTo>
                    <a:pt x="1360602" y="1527311"/>
                  </a:lnTo>
                  <a:lnTo>
                    <a:pt x="1360602" y="2775361"/>
                  </a:lnTo>
                  <a:lnTo>
                    <a:pt x="1293762" y="2767234"/>
                  </a:lnTo>
                  <a:cubicBezTo>
                    <a:pt x="1051489" y="2725913"/>
                    <a:pt x="818535" y="2614291"/>
                    <a:pt x="627545" y="2431641"/>
                  </a:cubicBezTo>
                  <a:cubicBezTo>
                    <a:pt x="150070" y="1975014"/>
                    <a:pt x="104384" y="1236564"/>
                    <a:pt x="501870" y="726386"/>
                  </a:cubicBezTo>
                  <a:close/>
                  <a:moveTo>
                    <a:pt x="418562" y="466193"/>
                  </a:moveTo>
                  <a:cubicBezTo>
                    <a:pt x="-157619" y="1068680"/>
                    <a:pt x="-136293" y="2024179"/>
                    <a:pt x="466193" y="2600359"/>
                  </a:cubicBezTo>
                  <a:cubicBezTo>
                    <a:pt x="1068680" y="3176540"/>
                    <a:pt x="2024179" y="3155214"/>
                    <a:pt x="2600359" y="2552727"/>
                  </a:cubicBezTo>
                  <a:cubicBezTo>
                    <a:pt x="3176539" y="1950241"/>
                    <a:pt x="3155214" y="994742"/>
                    <a:pt x="2552727" y="418562"/>
                  </a:cubicBezTo>
                  <a:cubicBezTo>
                    <a:pt x="1950241" y="-157619"/>
                    <a:pt x="994742" y="-136293"/>
                    <a:pt x="418562" y="4661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63B4C669-771C-4AEF-ABD0-056A9331BA36}"/>
              </a:ext>
            </a:extLst>
          </p:cNvPr>
          <p:cNvGrpSpPr/>
          <p:nvPr/>
        </p:nvGrpSpPr>
        <p:grpSpPr>
          <a:xfrm>
            <a:off x="417802" y="1477035"/>
            <a:ext cx="2915567" cy="1488027"/>
            <a:chOff x="8006841" y="4240144"/>
            <a:chExt cx="2915567" cy="1488027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4F166047-0EB8-49C7-AF0C-E9B48741E36A}"/>
                </a:ext>
              </a:extLst>
            </p:cNvPr>
            <p:cNvSpPr txBox="1"/>
            <p:nvPr/>
          </p:nvSpPr>
          <p:spPr>
            <a:xfrm>
              <a:off x="8006841" y="4240144"/>
              <a:ext cx="291556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cs typeface="Arial" pitchFamily="34" charset="0"/>
                </a:rPr>
                <a:t>Your Text  Here</a:t>
              </a:r>
              <a:endParaRPr lang="ko-KR" altLang="en-US" sz="1400" b="1" dirty="0">
                <a:cs typeface="Arial" pitchFamily="34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F68374CE-0B87-4FFA-A139-B99B9BE4E491}"/>
                </a:ext>
              </a:extLst>
            </p:cNvPr>
            <p:cNvSpPr txBox="1"/>
            <p:nvPr/>
          </p:nvSpPr>
          <p:spPr>
            <a:xfrm>
              <a:off x="8006841" y="4527842"/>
              <a:ext cx="291556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/>
                <a:t>Get a modern PowerPoint  Presentation that is beautifully designed. I hope and I believe that this Template will your Time, Money and Reputation. </a:t>
              </a:r>
              <a:r>
                <a:rPr lang="en-US" altLang="ko-KR" sz="1200" dirty="0">
                  <a:cs typeface="Arial" pitchFamily="34" charset="0"/>
                </a:rPr>
                <a:t>You can simply impress your audience and add a unique zing.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xmlns="" id="{0205F045-26E1-4EE9-BD3A-4770688A6ACF}"/>
              </a:ext>
            </a:extLst>
          </p:cNvPr>
          <p:cNvGrpSpPr/>
          <p:nvPr/>
        </p:nvGrpSpPr>
        <p:grpSpPr>
          <a:xfrm>
            <a:off x="8877300" y="4829614"/>
            <a:ext cx="2896898" cy="1488027"/>
            <a:chOff x="8511028" y="4240144"/>
            <a:chExt cx="2896898" cy="1488027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xmlns="" id="{0D56345E-E9AE-4611-8AA9-90FBB5381560}"/>
                </a:ext>
              </a:extLst>
            </p:cNvPr>
            <p:cNvSpPr txBox="1"/>
            <p:nvPr/>
          </p:nvSpPr>
          <p:spPr>
            <a:xfrm>
              <a:off x="8511028" y="4240144"/>
              <a:ext cx="289689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cs typeface="Arial" pitchFamily="34" charset="0"/>
                </a:rPr>
                <a:t>Your Text  Here</a:t>
              </a:r>
              <a:endParaRPr lang="ko-KR" altLang="en-US" sz="1400" b="1" dirty="0">
                <a:cs typeface="Arial" pitchFamily="34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xmlns="" id="{A42DE536-C913-4A04-95C6-4E2498ECF151}"/>
                </a:ext>
              </a:extLst>
            </p:cNvPr>
            <p:cNvSpPr txBox="1"/>
            <p:nvPr/>
          </p:nvSpPr>
          <p:spPr>
            <a:xfrm>
              <a:off x="8511028" y="4527842"/>
              <a:ext cx="289689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/>
                <a:t>Get a modern PowerPoint  Presentation that is beautifully designed. I hope and I believe that this Template will your Time, Money and Reputation. </a:t>
              </a:r>
              <a:r>
                <a:rPr lang="en-US" altLang="ko-KR" sz="1200" dirty="0">
                  <a:cs typeface="Arial" pitchFamily="34" charset="0"/>
                </a:rPr>
                <a:t>You can simply impress your audience and add a unique zing.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9D4D3B63-DB51-48EB-9297-D70915A9CA6B}"/>
              </a:ext>
            </a:extLst>
          </p:cNvPr>
          <p:cNvGrpSpPr/>
          <p:nvPr/>
        </p:nvGrpSpPr>
        <p:grpSpPr>
          <a:xfrm>
            <a:off x="925262" y="4829614"/>
            <a:ext cx="2408107" cy="1099865"/>
            <a:chOff x="639893" y="3121873"/>
            <a:chExt cx="3359796" cy="1099865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xmlns="" id="{55A4B7C9-86E6-4646-B948-4F3908BC405C}"/>
                </a:ext>
              </a:extLst>
            </p:cNvPr>
            <p:cNvSpPr txBox="1"/>
            <p:nvPr/>
          </p:nvSpPr>
          <p:spPr>
            <a:xfrm>
              <a:off x="639893" y="3390741"/>
              <a:ext cx="335979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9" indent="-171459" algn="r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 algn="r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 algn="r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 algn="r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xmlns="" id="{D5FBC0D1-850A-4910-BA83-86354E85AC0C}"/>
                </a:ext>
              </a:extLst>
            </p:cNvPr>
            <p:cNvSpPr txBox="1"/>
            <p:nvPr/>
          </p:nvSpPr>
          <p:spPr>
            <a:xfrm>
              <a:off x="639893" y="3121873"/>
              <a:ext cx="33597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accent2"/>
                  </a:solidFill>
                </a:rPr>
                <a:t>Add Contents Title</a:t>
              </a:r>
              <a:endParaRPr lang="ko-KR" altLang="en-US" sz="1400" b="1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ED71484F-6A30-4277-A1E2-3825CC7AE393}"/>
              </a:ext>
            </a:extLst>
          </p:cNvPr>
          <p:cNvGrpSpPr/>
          <p:nvPr/>
        </p:nvGrpSpPr>
        <p:grpSpPr>
          <a:xfrm>
            <a:off x="8877300" y="1865197"/>
            <a:ext cx="2408107" cy="1099865"/>
            <a:chOff x="8192311" y="5147640"/>
            <a:chExt cx="3359796" cy="1099865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xmlns="" id="{6748DE84-DDF6-4F59-92B1-A146393E558A}"/>
                </a:ext>
              </a:extLst>
            </p:cNvPr>
            <p:cNvSpPr txBox="1"/>
            <p:nvPr/>
          </p:nvSpPr>
          <p:spPr>
            <a:xfrm>
              <a:off x="8192311" y="5416508"/>
              <a:ext cx="335979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xmlns="" id="{0BB0AC4F-E651-4125-A133-C8127F079972}"/>
                </a:ext>
              </a:extLst>
            </p:cNvPr>
            <p:cNvSpPr txBox="1"/>
            <p:nvPr/>
          </p:nvSpPr>
          <p:spPr>
            <a:xfrm>
              <a:off x="8192311" y="5147640"/>
              <a:ext cx="33597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3"/>
                  </a:solidFill>
                </a:rPr>
                <a:t>Add Contents Title</a:t>
              </a:r>
              <a:endParaRPr lang="ko-KR" altLang="en-US" sz="1400" b="1" dirty="0">
                <a:solidFill>
                  <a:schemeClr val="accent3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012780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xmlns="" id="{8DC5D410-4F83-4467-B475-D718405F758E}"/>
              </a:ext>
            </a:extLst>
          </p:cNvPr>
          <p:cNvCxnSpPr>
            <a:cxnSpLocks/>
          </p:cNvCxnSpPr>
          <p:nvPr/>
        </p:nvCxnSpPr>
        <p:spPr>
          <a:xfrm rot="18780000">
            <a:off x="8659754" y="2892499"/>
            <a:ext cx="1" cy="889199"/>
          </a:xfrm>
          <a:prstGeom prst="line">
            <a:avLst/>
          </a:prstGeom>
          <a:ln w="666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xmlns="" id="{ECF56548-748E-43E1-BA47-7A3403368327}"/>
              </a:ext>
            </a:extLst>
          </p:cNvPr>
          <p:cNvCxnSpPr>
            <a:cxnSpLocks/>
          </p:cNvCxnSpPr>
          <p:nvPr/>
        </p:nvCxnSpPr>
        <p:spPr>
          <a:xfrm rot="18780000">
            <a:off x="2303541" y="2892499"/>
            <a:ext cx="1" cy="889199"/>
          </a:xfrm>
          <a:prstGeom prst="line">
            <a:avLst/>
          </a:prstGeom>
          <a:ln w="666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xmlns="" id="{6E4D4158-51DE-4EFD-919A-197DCB135197}"/>
              </a:ext>
            </a:extLst>
          </p:cNvPr>
          <p:cNvCxnSpPr>
            <a:cxnSpLocks/>
          </p:cNvCxnSpPr>
          <p:nvPr/>
        </p:nvCxnSpPr>
        <p:spPr>
          <a:xfrm rot="18780000">
            <a:off x="5468924" y="2892499"/>
            <a:ext cx="1" cy="889199"/>
          </a:xfrm>
          <a:prstGeom prst="line">
            <a:avLst/>
          </a:prstGeom>
          <a:ln w="666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xmlns="" id="{2EEB62CF-31D4-44F7-8248-E8230CB8160E}"/>
              </a:ext>
            </a:extLst>
          </p:cNvPr>
          <p:cNvCxnSpPr>
            <a:cxnSpLocks/>
          </p:cNvCxnSpPr>
          <p:nvPr/>
        </p:nvCxnSpPr>
        <p:spPr>
          <a:xfrm rot="2820000" flipV="1">
            <a:off x="7064340" y="4189118"/>
            <a:ext cx="1" cy="889199"/>
          </a:xfrm>
          <a:prstGeom prst="line">
            <a:avLst/>
          </a:prstGeom>
          <a:ln w="666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hevron 8">
            <a:extLst>
              <a:ext uri="{FF2B5EF4-FFF2-40B4-BE49-F238E27FC236}">
                <a16:creationId xmlns:a16="http://schemas.microsoft.com/office/drawing/2014/main" xmlns="" id="{BE36DC35-2BCA-423A-933A-9339A8FF3335}"/>
              </a:ext>
            </a:extLst>
          </p:cNvPr>
          <p:cNvSpPr/>
          <p:nvPr/>
        </p:nvSpPr>
        <p:spPr>
          <a:xfrm>
            <a:off x="1219216" y="3646052"/>
            <a:ext cx="1742271" cy="665401"/>
          </a:xfrm>
          <a:prstGeom prst="chevron">
            <a:avLst/>
          </a:prstGeom>
          <a:solidFill>
            <a:schemeClr val="accent6"/>
          </a:solidFill>
          <a:ln w="635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Chevron 9">
            <a:extLst>
              <a:ext uri="{FF2B5EF4-FFF2-40B4-BE49-F238E27FC236}">
                <a16:creationId xmlns:a16="http://schemas.microsoft.com/office/drawing/2014/main" xmlns="" id="{CD328CDA-490E-4EEC-A175-08518C908AFF}"/>
              </a:ext>
            </a:extLst>
          </p:cNvPr>
          <p:cNvSpPr/>
          <p:nvPr/>
        </p:nvSpPr>
        <p:spPr>
          <a:xfrm>
            <a:off x="2810614" y="3646052"/>
            <a:ext cx="1742271" cy="665401"/>
          </a:xfrm>
          <a:prstGeom prst="chevron">
            <a:avLst/>
          </a:prstGeom>
          <a:solidFill>
            <a:schemeClr val="accent1"/>
          </a:solidFill>
          <a:ln w="63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Chevron 10">
            <a:extLst>
              <a:ext uri="{FF2B5EF4-FFF2-40B4-BE49-F238E27FC236}">
                <a16:creationId xmlns:a16="http://schemas.microsoft.com/office/drawing/2014/main" xmlns="" id="{A6BA43D4-A149-46ED-8176-386BB3FC461B}"/>
              </a:ext>
            </a:extLst>
          </p:cNvPr>
          <p:cNvSpPr/>
          <p:nvPr/>
        </p:nvSpPr>
        <p:spPr>
          <a:xfrm>
            <a:off x="5993410" y="3646052"/>
            <a:ext cx="1742271" cy="665401"/>
          </a:xfrm>
          <a:prstGeom prst="chevron">
            <a:avLst/>
          </a:prstGeom>
          <a:solidFill>
            <a:schemeClr val="accent3"/>
          </a:solidFill>
          <a:ln w="635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Chevron 11">
            <a:extLst>
              <a:ext uri="{FF2B5EF4-FFF2-40B4-BE49-F238E27FC236}">
                <a16:creationId xmlns:a16="http://schemas.microsoft.com/office/drawing/2014/main" xmlns="" id="{2CE6929E-3454-42AF-A6ED-A7A64CA31842}"/>
              </a:ext>
            </a:extLst>
          </p:cNvPr>
          <p:cNvSpPr/>
          <p:nvPr/>
        </p:nvSpPr>
        <p:spPr>
          <a:xfrm>
            <a:off x="7584810" y="3646052"/>
            <a:ext cx="1742271" cy="665401"/>
          </a:xfrm>
          <a:prstGeom prst="chevron">
            <a:avLst/>
          </a:prstGeom>
          <a:solidFill>
            <a:schemeClr val="accent4"/>
          </a:solidFill>
          <a:ln w="635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Chevron 12">
            <a:extLst>
              <a:ext uri="{FF2B5EF4-FFF2-40B4-BE49-F238E27FC236}">
                <a16:creationId xmlns:a16="http://schemas.microsoft.com/office/drawing/2014/main" xmlns="" id="{7567E402-32D2-40F1-8EBE-B9878EDC67E3}"/>
              </a:ext>
            </a:extLst>
          </p:cNvPr>
          <p:cNvSpPr/>
          <p:nvPr/>
        </p:nvSpPr>
        <p:spPr>
          <a:xfrm>
            <a:off x="4402013" y="3646052"/>
            <a:ext cx="1742271" cy="665401"/>
          </a:xfrm>
          <a:prstGeom prst="chevron">
            <a:avLst/>
          </a:prstGeom>
          <a:solidFill>
            <a:schemeClr val="accent2"/>
          </a:solidFill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2" name="Straight Connector 5">
            <a:extLst>
              <a:ext uri="{FF2B5EF4-FFF2-40B4-BE49-F238E27FC236}">
                <a16:creationId xmlns:a16="http://schemas.microsoft.com/office/drawing/2014/main" xmlns="" id="{2527FBDB-C90B-4CBD-B915-F0813082B0C8}"/>
              </a:ext>
            </a:extLst>
          </p:cNvPr>
          <p:cNvCxnSpPr>
            <a:cxnSpLocks/>
          </p:cNvCxnSpPr>
          <p:nvPr/>
        </p:nvCxnSpPr>
        <p:spPr>
          <a:xfrm rot="2820000" flipV="1">
            <a:off x="3883032" y="4189118"/>
            <a:ext cx="1" cy="889199"/>
          </a:xfrm>
          <a:prstGeom prst="line">
            <a:avLst/>
          </a:prstGeom>
          <a:ln w="666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xmlns="" id="{C0629C72-854E-403D-9EC2-750882BBFF66}"/>
              </a:ext>
            </a:extLst>
          </p:cNvPr>
          <p:cNvSpPr/>
          <p:nvPr/>
        </p:nvSpPr>
        <p:spPr>
          <a:xfrm>
            <a:off x="1355140" y="2428675"/>
            <a:ext cx="689041" cy="689041"/>
          </a:xfrm>
          <a:prstGeom prst="ellipse">
            <a:avLst/>
          </a:prstGeom>
          <a:solidFill>
            <a:schemeClr val="accent6"/>
          </a:solidFill>
          <a:ln w="635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xmlns="" id="{6548A5A5-9C00-4D96-A874-E2464767A186}"/>
              </a:ext>
            </a:extLst>
          </p:cNvPr>
          <p:cNvSpPr/>
          <p:nvPr/>
        </p:nvSpPr>
        <p:spPr>
          <a:xfrm flipV="1">
            <a:off x="2945114" y="4833033"/>
            <a:ext cx="689041" cy="689041"/>
          </a:xfrm>
          <a:prstGeom prst="ellipse">
            <a:avLst/>
          </a:prstGeom>
          <a:solidFill>
            <a:schemeClr val="accent1"/>
          </a:solidFill>
          <a:ln w="63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xmlns="" id="{88E833A2-873D-4894-894D-C96C73891247}"/>
              </a:ext>
            </a:extLst>
          </p:cNvPr>
          <p:cNvSpPr/>
          <p:nvPr/>
        </p:nvSpPr>
        <p:spPr>
          <a:xfrm>
            <a:off x="4535088" y="2428675"/>
            <a:ext cx="689041" cy="689041"/>
          </a:xfrm>
          <a:prstGeom prst="ellipse">
            <a:avLst/>
          </a:prstGeom>
          <a:solidFill>
            <a:schemeClr val="accent2"/>
          </a:solidFill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xmlns="" id="{BEDADD4A-1733-403C-92EE-FC9FA1E1294E}"/>
              </a:ext>
            </a:extLst>
          </p:cNvPr>
          <p:cNvSpPr/>
          <p:nvPr/>
        </p:nvSpPr>
        <p:spPr>
          <a:xfrm flipV="1">
            <a:off x="6125062" y="4833033"/>
            <a:ext cx="689041" cy="689041"/>
          </a:xfrm>
          <a:prstGeom prst="ellipse">
            <a:avLst/>
          </a:prstGeom>
          <a:solidFill>
            <a:schemeClr val="accent3"/>
          </a:solidFill>
          <a:ln w="635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xmlns="" id="{AE516508-50D3-4F91-842D-783F3E584DCD}"/>
              </a:ext>
            </a:extLst>
          </p:cNvPr>
          <p:cNvSpPr/>
          <p:nvPr/>
        </p:nvSpPr>
        <p:spPr>
          <a:xfrm>
            <a:off x="7715037" y="2428675"/>
            <a:ext cx="689041" cy="689041"/>
          </a:xfrm>
          <a:prstGeom prst="ellipse">
            <a:avLst/>
          </a:prstGeom>
          <a:solidFill>
            <a:schemeClr val="accent4"/>
          </a:solidFill>
          <a:ln w="635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296C41A9-2D90-49DB-A83C-8601E7A69C50}"/>
              </a:ext>
            </a:extLst>
          </p:cNvPr>
          <p:cNvGrpSpPr/>
          <p:nvPr/>
        </p:nvGrpSpPr>
        <p:grpSpPr>
          <a:xfrm>
            <a:off x="7626108" y="4466828"/>
            <a:ext cx="1624773" cy="1576495"/>
            <a:chOff x="4945814" y="4621200"/>
            <a:chExt cx="1786425" cy="1325475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C1B42734-6455-4818-812E-2C194EF42FDB}"/>
                </a:ext>
              </a:extLst>
            </p:cNvPr>
            <p:cNvSpPr txBox="1"/>
            <p:nvPr/>
          </p:nvSpPr>
          <p:spPr>
            <a:xfrm>
              <a:off x="4945814" y="4621200"/>
              <a:ext cx="1786425" cy="2328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3654BB90-C865-4E4A-AD27-99FC09256F51}"/>
                </a:ext>
              </a:extLst>
            </p:cNvPr>
            <p:cNvSpPr txBox="1"/>
            <p:nvPr/>
          </p:nvSpPr>
          <p:spPr>
            <a:xfrm>
              <a:off x="4945814" y="4937470"/>
              <a:ext cx="1786425" cy="10092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Example Text : </a:t>
              </a: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0A4F10E2-1494-4321-8937-7B10A5AC2453}"/>
              </a:ext>
            </a:extLst>
          </p:cNvPr>
          <p:cNvGrpSpPr/>
          <p:nvPr/>
        </p:nvGrpSpPr>
        <p:grpSpPr>
          <a:xfrm>
            <a:off x="4422661" y="4466828"/>
            <a:ext cx="1621755" cy="1576495"/>
            <a:chOff x="2612859" y="4623869"/>
            <a:chExt cx="1786425" cy="1325475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1B8FF4DD-1C58-4A89-A993-06DE4C950605}"/>
                </a:ext>
              </a:extLst>
            </p:cNvPr>
            <p:cNvSpPr txBox="1"/>
            <p:nvPr/>
          </p:nvSpPr>
          <p:spPr>
            <a:xfrm>
              <a:off x="2612859" y="4623869"/>
              <a:ext cx="1786425" cy="2328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9DA8D67B-FA30-4B52-B8E2-73F719228F80}"/>
                </a:ext>
              </a:extLst>
            </p:cNvPr>
            <p:cNvSpPr txBox="1"/>
            <p:nvPr/>
          </p:nvSpPr>
          <p:spPr>
            <a:xfrm>
              <a:off x="2612859" y="4940139"/>
              <a:ext cx="1786425" cy="10092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Example Text : </a:t>
              </a: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3FF10520-8F36-45FA-BD97-9E056484ADC2}"/>
              </a:ext>
            </a:extLst>
          </p:cNvPr>
          <p:cNvGrpSpPr/>
          <p:nvPr/>
        </p:nvGrpSpPr>
        <p:grpSpPr>
          <a:xfrm>
            <a:off x="6049072" y="1981357"/>
            <a:ext cx="1572378" cy="1516599"/>
            <a:chOff x="4945814" y="4621200"/>
            <a:chExt cx="1786425" cy="1516599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634A788C-9EF6-464B-8E30-073071772962}"/>
                </a:ext>
              </a:extLst>
            </p:cNvPr>
            <p:cNvSpPr txBox="1"/>
            <p:nvPr/>
          </p:nvSpPr>
          <p:spPr>
            <a:xfrm>
              <a:off x="4945814" y="4621200"/>
              <a:ext cx="17864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0743D494-4A18-4013-9310-7A3AD206025C}"/>
                </a:ext>
              </a:extLst>
            </p:cNvPr>
            <p:cNvSpPr txBox="1"/>
            <p:nvPr/>
          </p:nvSpPr>
          <p:spPr>
            <a:xfrm>
              <a:off x="4945814" y="4937470"/>
              <a:ext cx="178642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Example Text : </a:t>
              </a: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xmlns="" id="{18907C13-8B19-4777-9091-0CD9EC6DDA1F}"/>
              </a:ext>
            </a:extLst>
          </p:cNvPr>
          <p:cNvGrpSpPr/>
          <p:nvPr/>
        </p:nvGrpSpPr>
        <p:grpSpPr>
          <a:xfrm>
            <a:off x="2845626" y="1984026"/>
            <a:ext cx="1572378" cy="1516599"/>
            <a:chOff x="2612859" y="4623869"/>
            <a:chExt cx="1786425" cy="1516599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8553A3EB-C6A3-454B-97EB-DE27595E9D0D}"/>
                </a:ext>
              </a:extLst>
            </p:cNvPr>
            <p:cNvSpPr txBox="1"/>
            <p:nvPr/>
          </p:nvSpPr>
          <p:spPr>
            <a:xfrm>
              <a:off x="2612859" y="4623869"/>
              <a:ext cx="17864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ED32D607-3AC6-44D6-BCA3-284F052A43DC}"/>
                </a:ext>
              </a:extLst>
            </p:cNvPr>
            <p:cNvSpPr txBox="1"/>
            <p:nvPr/>
          </p:nvSpPr>
          <p:spPr>
            <a:xfrm>
              <a:off x="2612859" y="4940139"/>
              <a:ext cx="178642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Example Text : </a:t>
              </a: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9CCA6655-4278-4AAD-8752-2EA24A43E33C}"/>
              </a:ext>
            </a:extLst>
          </p:cNvPr>
          <p:cNvGrpSpPr/>
          <p:nvPr/>
        </p:nvGrpSpPr>
        <p:grpSpPr>
          <a:xfrm>
            <a:off x="1219216" y="4466828"/>
            <a:ext cx="1621755" cy="1576495"/>
            <a:chOff x="2612859" y="4623869"/>
            <a:chExt cx="1786425" cy="1325475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3486BA93-5115-4AA3-90F8-D4A3DEF40CAA}"/>
                </a:ext>
              </a:extLst>
            </p:cNvPr>
            <p:cNvSpPr txBox="1"/>
            <p:nvPr/>
          </p:nvSpPr>
          <p:spPr>
            <a:xfrm>
              <a:off x="2612859" y="4623869"/>
              <a:ext cx="1786425" cy="2328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8BCBE26B-7AD3-4B56-A45A-4497BE2C266A}"/>
                </a:ext>
              </a:extLst>
            </p:cNvPr>
            <p:cNvSpPr txBox="1"/>
            <p:nvPr/>
          </p:nvSpPr>
          <p:spPr>
            <a:xfrm>
              <a:off x="2612859" y="4940139"/>
              <a:ext cx="1786425" cy="10092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Example Text : </a:t>
              </a: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4" name="직사각형 113">
            <a:extLst>
              <a:ext uri="{FF2B5EF4-FFF2-40B4-BE49-F238E27FC236}">
                <a16:creationId xmlns:a16="http://schemas.microsoft.com/office/drawing/2014/main" xmlns="" id="{81364E77-54B6-4831-B7F2-DEF52741D7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1572" y="3798365"/>
            <a:ext cx="65575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charset="0"/>
              </a:rPr>
              <a:t>Text</a:t>
            </a:r>
            <a:endParaRPr lang="ko-KR" altLang="en-US" sz="1600" dirty="0">
              <a:solidFill>
                <a:schemeClr val="bg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B4A1C30A-BAC8-4A96-9409-512993CDA514}"/>
              </a:ext>
            </a:extLst>
          </p:cNvPr>
          <p:cNvSpPr txBox="1"/>
          <p:nvPr/>
        </p:nvSpPr>
        <p:spPr>
          <a:xfrm>
            <a:off x="3367110" y="3798365"/>
            <a:ext cx="6655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charset="0"/>
              </a:rPr>
              <a:t>Text</a:t>
            </a:r>
            <a:endParaRPr lang="ko-KR" altLang="en-US" sz="1600" dirty="0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E9F587C1-8A92-4963-840D-0DEEF92C1E28}"/>
              </a:ext>
            </a:extLst>
          </p:cNvPr>
          <p:cNvSpPr txBox="1"/>
          <p:nvPr/>
        </p:nvSpPr>
        <p:spPr>
          <a:xfrm>
            <a:off x="4952462" y="3798365"/>
            <a:ext cx="6655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charset="0"/>
              </a:rPr>
              <a:t>Text</a:t>
            </a:r>
            <a:endParaRPr lang="ko-KR" altLang="en-US" sz="1600" dirty="0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CE9549B4-6BA4-4325-B470-E3CDBC437BC6}"/>
              </a:ext>
            </a:extLst>
          </p:cNvPr>
          <p:cNvSpPr txBox="1"/>
          <p:nvPr/>
        </p:nvSpPr>
        <p:spPr>
          <a:xfrm>
            <a:off x="6537812" y="3798365"/>
            <a:ext cx="6655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charset="0"/>
              </a:rPr>
              <a:t>Text</a:t>
            </a:r>
            <a:endParaRPr lang="ko-KR" altLang="en-US" sz="1600" dirty="0">
              <a:solidFill>
                <a:schemeClr val="bg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42713D42-64F9-4026-A1DA-84F9B88D0C5B}"/>
              </a:ext>
            </a:extLst>
          </p:cNvPr>
          <p:cNvSpPr txBox="1"/>
          <p:nvPr/>
        </p:nvSpPr>
        <p:spPr>
          <a:xfrm>
            <a:off x="8123164" y="3798365"/>
            <a:ext cx="6655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charset="0"/>
              </a:rPr>
              <a:t>Text</a:t>
            </a:r>
            <a:endParaRPr lang="ko-KR" altLang="en-US" sz="1600" dirty="0">
              <a:solidFill>
                <a:schemeClr val="bg1"/>
              </a:solidFill>
            </a:endParaRPr>
          </a:p>
        </p:txBody>
      </p:sp>
      <p:sp>
        <p:nvSpPr>
          <p:cNvPr id="39" name="Isosceles Triangle 51">
            <a:extLst>
              <a:ext uri="{FF2B5EF4-FFF2-40B4-BE49-F238E27FC236}">
                <a16:creationId xmlns:a16="http://schemas.microsoft.com/office/drawing/2014/main" xmlns="" id="{CE26A7E9-CCA6-4D7C-A566-EF305A37FDB1}"/>
              </a:ext>
            </a:extLst>
          </p:cNvPr>
          <p:cNvSpPr/>
          <p:nvPr/>
        </p:nvSpPr>
        <p:spPr>
          <a:xfrm>
            <a:off x="4752048" y="2677563"/>
            <a:ext cx="304917" cy="223597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0" name="Rounded Rectangle 27">
            <a:extLst>
              <a:ext uri="{FF2B5EF4-FFF2-40B4-BE49-F238E27FC236}">
                <a16:creationId xmlns:a16="http://schemas.microsoft.com/office/drawing/2014/main" xmlns="" id="{50FA09A4-EE16-40AC-B512-99691E59ACD6}"/>
              </a:ext>
            </a:extLst>
          </p:cNvPr>
          <p:cNvSpPr/>
          <p:nvPr/>
        </p:nvSpPr>
        <p:spPr>
          <a:xfrm>
            <a:off x="3131061" y="5063372"/>
            <a:ext cx="317145" cy="243610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1" name="Rounded Rectangle 7">
            <a:extLst>
              <a:ext uri="{FF2B5EF4-FFF2-40B4-BE49-F238E27FC236}">
                <a16:creationId xmlns:a16="http://schemas.microsoft.com/office/drawing/2014/main" xmlns="" id="{B333FDAF-AE09-48FF-A200-186F827265A5}"/>
              </a:ext>
            </a:extLst>
          </p:cNvPr>
          <p:cNvSpPr/>
          <p:nvPr/>
        </p:nvSpPr>
        <p:spPr>
          <a:xfrm>
            <a:off x="7907202" y="2592227"/>
            <a:ext cx="322437" cy="278259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2" name="Round Same Side Corner Rectangle 36">
            <a:extLst>
              <a:ext uri="{FF2B5EF4-FFF2-40B4-BE49-F238E27FC236}">
                <a16:creationId xmlns:a16="http://schemas.microsoft.com/office/drawing/2014/main" xmlns="" id="{C89D7BCC-82FE-48FA-AC28-193DD11523CF}"/>
              </a:ext>
            </a:extLst>
          </p:cNvPr>
          <p:cNvSpPr/>
          <p:nvPr/>
        </p:nvSpPr>
        <p:spPr>
          <a:xfrm>
            <a:off x="6300726" y="5043028"/>
            <a:ext cx="327620" cy="259022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3" name="자유형 176">
            <a:extLst>
              <a:ext uri="{FF2B5EF4-FFF2-40B4-BE49-F238E27FC236}">
                <a16:creationId xmlns:a16="http://schemas.microsoft.com/office/drawing/2014/main" xmlns="" id="{AE3BA6EF-C618-45B8-9A77-255044B61716}"/>
              </a:ext>
            </a:extLst>
          </p:cNvPr>
          <p:cNvSpPr/>
          <p:nvPr/>
        </p:nvSpPr>
        <p:spPr>
          <a:xfrm>
            <a:off x="1528625" y="2586502"/>
            <a:ext cx="372027" cy="390469"/>
          </a:xfrm>
          <a:custGeom>
            <a:avLst/>
            <a:gdLst>
              <a:gd name="connsiteX0" fmla="*/ 1460984 w 2921968"/>
              <a:gd name="connsiteY0" fmla="*/ 233294 h 3066808"/>
              <a:gd name="connsiteX1" fmla="*/ 1320049 w 2921968"/>
              <a:gd name="connsiteY1" fmla="*/ 374229 h 3066808"/>
              <a:gd name="connsiteX2" fmla="*/ 1460984 w 2921968"/>
              <a:gd name="connsiteY2" fmla="*/ 515164 h 3066808"/>
              <a:gd name="connsiteX3" fmla="*/ 1601919 w 2921968"/>
              <a:gd name="connsiteY3" fmla="*/ 374229 h 3066808"/>
              <a:gd name="connsiteX4" fmla="*/ 1460984 w 2921968"/>
              <a:gd name="connsiteY4" fmla="*/ 233294 h 3066808"/>
              <a:gd name="connsiteX5" fmla="*/ 1460984 w 2921968"/>
              <a:gd name="connsiteY5" fmla="*/ 0 h 3066808"/>
              <a:gd name="connsiteX6" fmla="*/ 1835213 w 2921968"/>
              <a:gd name="connsiteY6" fmla="*/ 374229 h 3066808"/>
              <a:gd name="connsiteX7" fmla="*/ 1670219 w 2921968"/>
              <a:gd name="connsiteY7" fmla="*/ 684545 h 3066808"/>
              <a:gd name="connsiteX8" fmla="*/ 1626866 w 2921968"/>
              <a:gd name="connsiteY8" fmla="*/ 708077 h 3066808"/>
              <a:gd name="connsiteX9" fmla="*/ 1646248 w 2921968"/>
              <a:gd name="connsiteY9" fmla="*/ 873151 h 3066808"/>
              <a:gd name="connsiteX10" fmla="*/ 2235203 w 2921968"/>
              <a:gd name="connsiteY10" fmla="*/ 873151 h 3066808"/>
              <a:gd name="connsiteX11" fmla="*/ 2241832 w 2921968"/>
              <a:gd name="connsiteY11" fmla="*/ 851796 h 3066808"/>
              <a:gd name="connsiteX12" fmla="*/ 2430803 w 2921968"/>
              <a:gd name="connsiteY12" fmla="*/ 726537 h 3066808"/>
              <a:gd name="connsiteX13" fmla="*/ 2635891 w 2921968"/>
              <a:gd name="connsiteY13" fmla="*/ 931625 h 3066808"/>
              <a:gd name="connsiteX14" fmla="*/ 2430803 w 2921968"/>
              <a:gd name="connsiteY14" fmla="*/ 1136713 h 3066808"/>
              <a:gd name="connsiteX15" fmla="*/ 2241832 w 2921968"/>
              <a:gd name="connsiteY15" fmla="*/ 1011455 h 3066808"/>
              <a:gd name="connsiteX16" fmla="*/ 2233652 w 2921968"/>
              <a:gd name="connsiteY16" fmla="*/ 985105 h 3066808"/>
              <a:gd name="connsiteX17" fmla="*/ 1659393 w 2921968"/>
              <a:gd name="connsiteY17" fmla="*/ 985105 h 3066808"/>
              <a:gd name="connsiteX18" fmla="*/ 1835639 w 2921968"/>
              <a:gd name="connsiteY18" fmla="*/ 2486125 h 3066808"/>
              <a:gd name="connsiteX19" fmla="*/ 2605322 w 2921968"/>
              <a:gd name="connsiteY19" fmla="*/ 1804902 h 3066808"/>
              <a:gd name="connsiteX20" fmla="*/ 2437231 w 2921968"/>
              <a:gd name="connsiteY20" fmla="*/ 1828663 h 3066808"/>
              <a:gd name="connsiteX21" fmla="*/ 2679599 w 2921968"/>
              <a:gd name="connsiteY21" fmla="*/ 1472350 h 3066808"/>
              <a:gd name="connsiteX22" fmla="*/ 2921968 w 2921968"/>
              <a:gd name="connsiteY22" fmla="*/ 1828663 h 3066808"/>
              <a:gd name="connsiteX23" fmla="*/ 2749252 w 2921968"/>
              <a:gd name="connsiteY23" fmla="*/ 1804848 h 3066808"/>
              <a:gd name="connsiteX24" fmla="*/ 1665272 w 2921968"/>
              <a:gd name="connsiteY24" fmla="*/ 2905483 h 3066808"/>
              <a:gd name="connsiteX25" fmla="*/ 1462434 w 2921968"/>
              <a:gd name="connsiteY25" fmla="*/ 3066808 h 3066808"/>
              <a:gd name="connsiteX26" fmla="*/ 1265857 w 2921968"/>
              <a:gd name="connsiteY26" fmla="*/ 2910631 h 3066808"/>
              <a:gd name="connsiteX27" fmla="*/ 175466 w 2921968"/>
              <a:gd name="connsiteY27" fmla="*/ 1804523 h 3066808"/>
              <a:gd name="connsiteX28" fmla="*/ 0 w 2921968"/>
              <a:gd name="connsiteY28" fmla="*/ 1828663 h 3066808"/>
              <a:gd name="connsiteX29" fmla="*/ 242369 w 2921968"/>
              <a:gd name="connsiteY29" fmla="*/ 1472350 h 3066808"/>
              <a:gd name="connsiteX30" fmla="*/ 484739 w 2921968"/>
              <a:gd name="connsiteY30" fmla="*/ 1828663 h 3066808"/>
              <a:gd name="connsiteX31" fmla="*/ 319066 w 2921968"/>
              <a:gd name="connsiteY31" fmla="*/ 1805271 h 3066808"/>
              <a:gd name="connsiteX32" fmla="*/ 1095798 w 2921968"/>
              <a:gd name="connsiteY32" fmla="*/ 2488933 h 3066808"/>
              <a:gd name="connsiteX33" fmla="*/ 1266566 w 2921968"/>
              <a:gd name="connsiteY33" fmla="*/ 985105 h 3066808"/>
              <a:gd name="connsiteX34" fmla="*/ 728631 w 2921968"/>
              <a:gd name="connsiteY34" fmla="*/ 985105 h 3066808"/>
              <a:gd name="connsiteX35" fmla="*/ 727109 w 2921968"/>
              <a:gd name="connsiteY35" fmla="*/ 987221 h 3066808"/>
              <a:gd name="connsiteX36" fmla="*/ 719586 w 2921968"/>
              <a:gd name="connsiteY36" fmla="*/ 1011455 h 3066808"/>
              <a:gd name="connsiteX37" fmla="*/ 530615 w 2921968"/>
              <a:gd name="connsiteY37" fmla="*/ 1136713 h 3066808"/>
              <a:gd name="connsiteX38" fmla="*/ 325527 w 2921968"/>
              <a:gd name="connsiteY38" fmla="*/ 931625 h 3066808"/>
              <a:gd name="connsiteX39" fmla="*/ 530615 w 2921968"/>
              <a:gd name="connsiteY39" fmla="*/ 726537 h 3066808"/>
              <a:gd name="connsiteX40" fmla="*/ 719586 w 2921968"/>
              <a:gd name="connsiteY40" fmla="*/ 851796 h 3066808"/>
              <a:gd name="connsiteX41" fmla="*/ 724380 w 2921968"/>
              <a:gd name="connsiteY41" fmla="*/ 867240 h 3066808"/>
              <a:gd name="connsiteX42" fmla="*/ 728634 w 2921968"/>
              <a:gd name="connsiteY42" fmla="*/ 873151 h 3066808"/>
              <a:gd name="connsiteX43" fmla="*/ 1279279 w 2921968"/>
              <a:gd name="connsiteY43" fmla="*/ 873151 h 3066808"/>
              <a:gd name="connsiteX44" fmla="*/ 1297855 w 2921968"/>
              <a:gd name="connsiteY44" fmla="*/ 709571 h 3066808"/>
              <a:gd name="connsiteX45" fmla="*/ 1251749 w 2921968"/>
              <a:gd name="connsiteY45" fmla="*/ 684545 h 3066808"/>
              <a:gd name="connsiteX46" fmla="*/ 1086755 w 2921968"/>
              <a:gd name="connsiteY46" fmla="*/ 374229 h 3066808"/>
              <a:gd name="connsiteX47" fmla="*/ 1460984 w 2921968"/>
              <a:gd name="connsiteY47" fmla="*/ 0 h 3066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2921968" h="3066808">
                <a:moveTo>
                  <a:pt x="1460984" y="233294"/>
                </a:moveTo>
                <a:cubicBezTo>
                  <a:pt x="1383148" y="233294"/>
                  <a:pt x="1320049" y="296393"/>
                  <a:pt x="1320049" y="374229"/>
                </a:cubicBezTo>
                <a:cubicBezTo>
                  <a:pt x="1320049" y="452065"/>
                  <a:pt x="1383148" y="515164"/>
                  <a:pt x="1460984" y="515164"/>
                </a:cubicBezTo>
                <a:cubicBezTo>
                  <a:pt x="1538820" y="515164"/>
                  <a:pt x="1601919" y="452065"/>
                  <a:pt x="1601919" y="374229"/>
                </a:cubicBezTo>
                <a:cubicBezTo>
                  <a:pt x="1601919" y="296393"/>
                  <a:pt x="1538820" y="233294"/>
                  <a:pt x="1460984" y="233294"/>
                </a:cubicBezTo>
                <a:close/>
                <a:moveTo>
                  <a:pt x="1460984" y="0"/>
                </a:moveTo>
                <a:cubicBezTo>
                  <a:pt x="1667665" y="0"/>
                  <a:pt x="1835213" y="167548"/>
                  <a:pt x="1835213" y="374229"/>
                </a:cubicBezTo>
                <a:cubicBezTo>
                  <a:pt x="1835213" y="503404"/>
                  <a:pt x="1769765" y="617294"/>
                  <a:pt x="1670219" y="684545"/>
                </a:cubicBezTo>
                <a:lnTo>
                  <a:pt x="1626866" y="708077"/>
                </a:lnTo>
                <a:lnTo>
                  <a:pt x="1646248" y="873151"/>
                </a:lnTo>
                <a:lnTo>
                  <a:pt x="2235203" y="873151"/>
                </a:lnTo>
                <a:lnTo>
                  <a:pt x="2241832" y="851796"/>
                </a:lnTo>
                <a:cubicBezTo>
                  <a:pt x="2272966" y="778187"/>
                  <a:pt x="2345853" y="726537"/>
                  <a:pt x="2430803" y="726537"/>
                </a:cubicBezTo>
                <a:cubicBezTo>
                  <a:pt x="2544070" y="726537"/>
                  <a:pt x="2635891" y="818358"/>
                  <a:pt x="2635891" y="931625"/>
                </a:cubicBezTo>
                <a:cubicBezTo>
                  <a:pt x="2635891" y="1044892"/>
                  <a:pt x="2544070" y="1136713"/>
                  <a:pt x="2430803" y="1136713"/>
                </a:cubicBezTo>
                <a:cubicBezTo>
                  <a:pt x="2345853" y="1136713"/>
                  <a:pt x="2272966" y="1085064"/>
                  <a:pt x="2241832" y="1011455"/>
                </a:cubicBezTo>
                <a:lnTo>
                  <a:pt x="2233652" y="985105"/>
                </a:lnTo>
                <a:lnTo>
                  <a:pt x="1659393" y="985105"/>
                </a:lnTo>
                <a:lnTo>
                  <a:pt x="1835639" y="2486125"/>
                </a:lnTo>
                <a:cubicBezTo>
                  <a:pt x="2257126" y="2356235"/>
                  <a:pt x="2582425" y="2203368"/>
                  <a:pt x="2605322" y="1804902"/>
                </a:cubicBezTo>
                <a:cubicBezTo>
                  <a:pt x="2547615" y="1806965"/>
                  <a:pt x="2490707" y="1815307"/>
                  <a:pt x="2437231" y="1828663"/>
                </a:cubicBezTo>
                <a:cubicBezTo>
                  <a:pt x="2542844" y="1722240"/>
                  <a:pt x="2642253" y="1622871"/>
                  <a:pt x="2679599" y="1472350"/>
                </a:cubicBezTo>
                <a:cubicBezTo>
                  <a:pt x="2719016" y="1621107"/>
                  <a:pt x="2816355" y="1715183"/>
                  <a:pt x="2921968" y="1828663"/>
                </a:cubicBezTo>
                <a:cubicBezTo>
                  <a:pt x="2868630" y="1815688"/>
                  <a:pt x="2809977" y="1807008"/>
                  <a:pt x="2749252" y="1804848"/>
                </a:cubicBezTo>
                <a:cubicBezTo>
                  <a:pt x="2719427" y="2342499"/>
                  <a:pt x="2353693" y="2860207"/>
                  <a:pt x="1665272" y="2905483"/>
                </a:cubicBezTo>
                <a:cubicBezTo>
                  <a:pt x="1561523" y="2978866"/>
                  <a:pt x="1523475" y="3013033"/>
                  <a:pt x="1462434" y="3066808"/>
                </a:cubicBezTo>
                <a:cubicBezTo>
                  <a:pt x="1404574" y="3011016"/>
                  <a:pt x="1369708" y="2980430"/>
                  <a:pt x="1265857" y="2910631"/>
                </a:cubicBezTo>
                <a:cubicBezTo>
                  <a:pt x="648092" y="2849018"/>
                  <a:pt x="205460" y="2343748"/>
                  <a:pt x="175466" y="1804523"/>
                </a:cubicBezTo>
                <a:cubicBezTo>
                  <a:pt x="115256" y="1806261"/>
                  <a:pt x="55763" y="1814736"/>
                  <a:pt x="0" y="1828663"/>
                </a:cubicBezTo>
                <a:cubicBezTo>
                  <a:pt x="105615" y="1722240"/>
                  <a:pt x="205022" y="1622871"/>
                  <a:pt x="242369" y="1472350"/>
                </a:cubicBezTo>
                <a:cubicBezTo>
                  <a:pt x="281785" y="1621107"/>
                  <a:pt x="379124" y="1715183"/>
                  <a:pt x="484739" y="1828663"/>
                </a:cubicBezTo>
                <a:cubicBezTo>
                  <a:pt x="433473" y="1816193"/>
                  <a:pt x="377298" y="1807690"/>
                  <a:pt x="319066" y="1805271"/>
                </a:cubicBezTo>
                <a:cubicBezTo>
                  <a:pt x="342774" y="2204526"/>
                  <a:pt x="675270" y="2359301"/>
                  <a:pt x="1095798" y="2488933"/>
                </a:cubicBezTo>
                <a:lnTo>
                  <a:pt x="1266566" y="985105"/>
                </a:lnTo>
                <a:lnTo>
                  <a:pt x="728631" y="985105"/>
                </a:lnTo>
                <a:lnTo>
                  <a:pt x="727109" y="987221"/>
                </a:lnTo>
                <a:lnTo>
                  <a:pt x="719586" y="1011455"/>
                </a:lnTo>
                <a:cubicBezTo>
                  <a:pt x="688452" y="1085064"/>
                  <a:pt x="615566" y="1136713"/>
                  <a:pt x="530615" y="1136713"/>
                </a:cubicBezTo>
                <a:cubicBezTo>
                  <a:pt x="417348" y="1136713"/>
                  <a:pt x="325527" y="1044892"/>
                  <a:pt x="325527" y="931625"/>
                </a:cubicBezTo>
                <a:cubicBezTo>
                  <a:pt x="325527" y="818358"/>
                  <a:pt x="417348" y="726537"/>
                  <a:pt x="530615" y="726537"/>
                </a:cubicBezTo>
                <a:cubicBezTo>
                  <a:pt x="615566" y="726537"/>
                  <a:pt x="688452" y="778187"/>
                  <a:pt x="719586" y="851796"/>
                </a:cubicBezTo>
                <a:lnTo>
                  <a:pt x="724380" y="867240"/>
                </a:lnTo>
                <a:lnTo>
                  <a:pt x="728634" y="873151"/>
                </a:lnTo>
                <a:lnTo>
                  <a:pt x="1279279" y="873151"/>
                </a:lnTo>
                <a:lnTo>
                  <a:pt x="1297855" y="709571"/>
                </a:lnTo>
                <a:lnTo>
                  <a:pt x="1251749" y="684545"/>
                </a:lnTo>
                <a:cubicBezTo>
                  <a:pt x="1152204" y="617294"/>
                  <a:pt x="1086755" y="503404"/>
                  <a:pt x="1086755" y="374229"/>
                </a:cubicBezTo>
                <a:cubicBezTo>
                  <a:pt x="1086755" y="167548"/>
                  <a:pt x="1254303" y="0"/>
                  <a:pt x="146098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xmlns="" id="{5C1F5A93-5469-4671-A9B7-26542D7872E4}"/>
              </a:ext>
            </a:extLst>
          </p:cNvPr>
          <p:cNvGrpSpPr/>
          <p:nvPr/>
        </p:nvGrpSpPr>
        <p:grpSpPr>
          <a:xfrm>
            <a:off x="9698059" y="3358216"/>
            <a:ext cx="1526841" cy="1252556"/>
            <a:chOff x="8613034" y="916325"/>
            <a:chExt cx="5818962" cy="4773632"/>
          </a:xfrm>
          <a:solidFill>
            <a:schemeClr val="accent2"/>
          </a:solidFill>
        </p:grpSpPr>
        <p:grpSp>
          <p:nvGrpSpPr>
            <p:cNvPr id="46" name="Graphic 14">
              <a:extLst>
                <a:ext uri="{FF2B5EF4-FFF2-40B4-BE49-F238E27FC236}">
                  <a16:creationId xmlns:a16="http://schemas.microsoft.com/office/drawing/2014/main" xmlns="" id="{052F5B94-631B-4592-B627-7066DD14A927}"/>
                </a:ext>
              </a:extLst>
            </p:cNvPr>
            <p:cNvGrpSpPr/>
            <p:nvPr/>
          </p:nvGrpSpPr>
          <p:grpSpPr>
            <a:xfrm>
              <a:off x="10717246" y="916325"/>
              <a:ext cx="3714750" cy="4752975"/>
              <a:chOff x="4238625" y="1052512"/>
              <a:chExt cx="3714750" cy="4752975"/>
            </a:xfrm>
            <a:grpFill/>
          </p:grpSpPr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xmlns="" id="{31B2FE3A-F51D-4786-9F79-D1CC519952ED}"/>
                  </a:ext>
                </a:extLst>
              </p:cNvPr>
              <p:cNvSpPr/>
              <p:nvPr/>
            </p:nvSpPr>
            <p:spPr>
              <a:xfrm>
                <a:off x="6450330" y="3894772"/>
                <a:ext cx="1257300" cy="1133475"/>
              </a:xfrm>
              <a:custGeom>
                <a:avLst/>
                <a:gdLst>
                  <a:gd name="connsiteX0" fmla="*/ 588645 w 1257300"/>
                  <a:gd name="connsiteY0" fmla="*/ 42863 h 1133475"/>
                  <a:gd name="connsiteX1" fmla="*/ 622935 w 1257300"/>
                  <a:gd name="connsiteY1" fmla="*/ 0 h 1133475"/>
                  <a:gd name="connsiteX2" fmla="*/ 596265 w 1257300"/>
                  <a:gd name="connsiteY2" fmla="*/ 113347 h 1133475"/>
                  <a:gd name="connsiteX3" fmla="*/ 541973 w 1257300"/>
                  <a:gd name="connsiteY3" fmla="*/ 439103 h 1133475"/>
                  <a:gd name="connsiteX4" fmla="*/ 477202 w 1257300"/>
                  <a:gd name="connsiteY4" fmla="*/ 742950 h 1133475"/>
                  <a:gd name="connsiteX5" fmla="*/ 421958 w 1257300"/>
                  <a:gd name="connsiteY5" fmla="*/ 842010 h 1133475"/>
                  <a:gd name="connsiteX6" fmla="*/ 780098 w 1257300"/>
                  <a:gd name="connsiteY6" fmla="*/ 666750 h 1133475"/>
                  <a:gd name="connsiteX7" fmla="*/ 1089660 w 1257300"/>
                  <a:gd name="connsiteY7" fmla="*/ 443865 h 1133475"/>
                  <a:gd name="connsiteX8" fmla="*/ 1262063 w 1257300"/>
                  <a:gd name="connsiteY8" fmla="*/ 227647 h 1133475"/>
                  <a:gd name="connsiteX9" fmla="*/ 1265873 w 1257300"/>
                  <a:gd name="connsiteY9" fmla="*/ 228600 h 1133475"/>
                  <a:gd name="connsiteX10" fmla="*/ 1179195 w 1257300"/>
                  <a:gd name="connsiteY10" fmla="*/ 542925 h 1133475"/>
                  <a:gd name="connsiteX11" fmla="*/ 878205 w 1257300"/>
                  <a:gd name="connsiteY11" fmla="*/ 871538 h 1133475"/>
                  <a:gd name="connsiteX12" fmla="*/ 449580 w 1257300"/>
                  <a:gd name="connsiteY12" fmla="*/ 1027747 h 1133475"/>
                  <a:gd name="connsiteX13" fmla="*/ 20003 w 1257300"/>
                  <a:gd name="connsiteY13" fmla="*/ 1136333 h 1133475"/>
                  <a:gd name="connsiteX14" fmla="*/ 0 w 1257300"/>
                  <a:gd name="connsiteY14" fmla="*/ 1135380 h 1133475"/>
                  <a:gd name="connsiteX15" fmla="*/ 100965 w 1257300"/>
                  <a:gd name="connsiteY15" fmla="*/ 985838 h 1133475"/>
                  <a:gd name="connsiteX16" fmla="*/ 278130 w 1257300"/>
                  <a:gd name="connsiteY16" fmla="*/ 621983 h 1133475"/>
                  <a:gd name="connsiteX17" fmla="*/ 477202 w 1257300"/>
                  <a:gd name="connsiteY17" fmla="*/ 181928 h 1133475"/>
                  <a:gd name="connsiteX18" fmla="*/ 588645 w 1257300"/>
                  <a:gd name="connsiteY18" fmla="*/ 42863 h 1133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257300" h="1133475">
                    <a:moveTo>
                      <a:pt x="588645" y="42863"/>
                    </a:moveTo>
                    <a:cubicBezTo>
                      <a:pt x="600075" y="28575"/>
                      <a:pt x="611505" y="14288"/>
                      <a:pt x="622935" y="0"/>
                    </a:cubicBezTo>
                    <a:cubicBezTo>
                      <a:pt x="623888" y="0"/>
                      <a:pt x="605790" y="76200"/>
                      <a:pt x="596265" y="113347"/>
                    </a:cubicBezTo>
                    <a:cubicBezTo>
                      <a:pt x="567690" y="220028"/>
                      <a:pt x="554355" y="329565"/>
                      <a:pt x="541973" y="439103"/>
                    </a:cubicBezTo>
                    <a:cubicBezTo>
                      <a:pt x="530543" y="542925"/>
                      <a:pt x="521970" y="646747"/>
                      <a:pt x="477202" y="742950"/>
                    </a:cubicBezTo>
                    <a:cubicBezTo>
                      <a:pt x="473392" y="751522"/>
                      <a:pt x="437198" y="816293"/>
                      <a:pt x="421958" y="842010"/>
                    </a:cubicBezTo>
                    <a:cubicBezTo>
                      <a:pt x="439102" y="840105"/>
                      <a:pt x="671513" y="714375"/>
                      <a:pt x="780098" y="666750"/>
                    </a:cubicBezTo>
                    <a:cubicBezTo>
                      <a:pt x="917258" y="599122"/>
                      <a:pt x="1004888" y="530543"/>
                      <a:pt x="1089660" y="443865"/>
                    </a:cubicBezTo>
                    <a:cubicBezTo>
                      <a:pt x="1110615" y="418147"/>
                      <a:pt x="1251585" y="242888"/>
                      <a:pt x="1262063" y="227647"/>
                    </a:cubicBezTo>
                    <a:cubicBezTo>
                      <a:pt x="1263015" y="227647"/>
                      <a:pt x="1263968" y="228600"/>
                      <a:pt x="1265873" y="228600"/>
                    </a:cubicBezTo>
                    <a:cubicBezTo>
                      <a:pt x="1260158" y="252413"/>
                      <a:pt x="1205865" y="462915"/>
                      <a:pt x="1179195" y="542925"/>
                    </a:cubicBezTo>
                    <a:cubicBezTo>
                      <a:pt x="1127760" y="697230"/>
                      <a:pt x="1021080" y="800100"/>
                      <a:pt x="878205" y="871538"/>
                    </a:cubicBezTo>
                    <a:cubicBezTo>
                      <a:pt x="741045" y="940118"/>
                      <a:pt x="596265" y="986790"/>
                      <a:pt x="449580" y="1027747"/>
                    </a:cubicBezTo>
                    <a:cubicBezTo>
                      <a:pt x="307658" y="1068705"/>
                      <a:pt x="163830" y="1103948"/>
                      <a:pt x="20003" y="1136333"/>
                    </a:cubicBezTo>
                    <a:cubicBezTo>
                      <a:pt x="14288" y="1137285"/>
                      <a:pt x="5715" y="1145858"/>
                      <a:pt x="0" y="1135380"/>
                    </a:cubicBezTo>
                    <a:cubicBezTo>
                      <a:pt x="16192" y="1123950"/>
                      <a:pt x="77153" y="1020128"/>
                      <a:pt x="100965" y="985838"/>
                    </a:cubicBezTo>
                    <a:cubicBezTo>
                      <a:pt x="180023" y="874395"/>
                      <a:pt x="244792" y="755333"/>
                      <a:pt x="278130" y="621983"/>
                    </a:cubicBezTo>
                    <a:cubicBezTo>
                      <a:pt x="317183" y="462915"/>
                      <a:pt x="385763" y="317183"/>
                      <a:pt x="477202" y="181928"/>
                    </a:cubicBezTo>
                    <a:cubicBezTo>
                      <a:pt x="487680" y="165735"/>
                      <a:pt x="563880" y="72390"/>
                      <a:pt x="588645" y="4286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xmlns="" id="{34169E9D-CD05-4C17-88FA-E480656EF16B}"/>
                  </a:ext>
                </a:extLst>
              </p:cNvPr>
              <p:cNvSpPr/>
              <p:nvPr/>
            </p:nvSpPr>
            <p:spPr>
              <a:xfrm>
                <a:off x="7018743" y="3310890"/>
                <a:ext cx="904875" cy="1257300"/>
              </a:xfrm>
              <a:custGeom>
                <a:avLst/>
                <a:gdLst>
                  <a:gd name="connsiteX0" fmla="*/ 908914 w 904875"/>
                  <a:gd name="connsiteY0" fmla="*/ 68580 h 1257300"/>
                  <a:gd name="connsiteX1" fmla="*/ 907962 w 904875"/>
                  <a:gd name="connsiteY1" fmla="*/ 201930 h 1257300"/>
                  <a:gd name="connsiteX2" fmla="*/ 871767 w 904875"/>
                  <a:gd name="connsiteY2" fmla="*/ 406717 h 1257300"/>
                  <a:gd name="connsiteX3" fmla="*/ 586969 w 904875"/>
                  <a:gd name="connsiteY3" fmla="*/ 847725 h 1257300"/>
                  <a:gd name="connsiteX4" fmla="*/ 12612 w 904875"/>
                  <a:gd name="connsiteY4" fmla="*/ 1254442 h 1257300"/>
                  <a:gd name="connsiteX5" fmla="*/ 229 w 904875"/>
                  <a:gd name="connsiteY5" fmla="*/ 1250632 h 1257300"/>
                  <a:gd name="connsiteX6" fmla="*/ 71667 w 904875"/>
                  <a:gd name="connsiteY6" fmla="*/ 963930 h 1257300"/>
                  <a:gd name="connsiteX7" fmla="*/ 116434 w 904875"/>
                  <a:gd name="connsiteY7" fmla="*/ 661035 h 1257300"/>
                  <a:gd name="connsiteX8" fmla="*/ 130722 w 904875"/>
                  <a:gd name="connsiteY8" fmla="*/ 483870 h 1257300"/>
                  <a:gd name="connsiteX9" fmla="*/ 150725 w 904875"/>
                  <a:gd name="connsiteY9" fmla="*/ 236220 h 1257300"/>
                  <a:gd name="connsiteX10" fmla="*/ 250737 w 904875"/>
                  <a:gd name="connsiteY10" fmla="*/ 0 h 1257300"/>
                  <a:gd name="connsiteX11" fmla="*/ 325032 w 904875"/>
                  <a:gd name="connsiteY11" fmla="*/ 509588 h 1257300"/>
                  <a:gd name="connsiteX12" fmla="*/ 299314 w 904875"/>
                  <a:gd name="connsiteY12" fmla="*/ 809625 h 1257300"/>
                  <a:gd name="connsiteX13" fmla="*/ 533629 w 904875"/>
                  <a:gd name="connsiteY13" fmla="*/ 582930 h 1257300"/>
                  <a:gd name="connsiteX14" fmla="*/ 751752 w 904875"/>
                  <a:gd name="connsiteY14" fmla="*/ 312420 h 1257300"/>
                  <a:gd name="connsiteX15" fmla="*/ 887007 w 904875"/>
                  <a:gd name="connsiteY15" fmla="*/ 100965 h 1257300"/>
                  <a:gd name="connsiteX16" fmla="*/ 908914 w 904875"/>
                  <a:gd name="connsiteY16" fmla="*/ 68580 h 1257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4875" h="1257300">
                    <a:moveTo>
                      <a:pt x="908914" y="68580"/>
                    </a:moveTo>
                    <a:cubicBezTo>
                      <a:pt x="911772" y="114300"/>
                      <a:pt x="911772" y="158115"/>
                      <a:pt x="907962" y="201930"/>
                    </a:cubicBezTo>
                    <a:cubicBezTo>
                      <a:pt x="902247" y="271463"/>
                      <a:pt x="891769" y="340042"/>
                      <a:pt x="871767" y="406717"/>
                    </a:cubicBezTo>
                    <a:cubicBezTo>
                      <a:pt x="810807" y="575310"/>
                      <a:pt x="687934" y="741045"/>
                      <a:pt x="586969" y="847725"/>
                    </a:cubicBezTo>
                    <a:cubicBezTo>
                      <a:pt x="412662" y="1008697"/>
                      <a:pt x="215494" y="1134428"/>
                      <a:pt x="12612" y="1254442"/>
                    </a:cubicBezTo>
                    <a:cubicBezTo>
                      <a:pt x="8802" y="1256348"/>
                      <a:pt x="-1676" y="1269682"/>
                      <a:pt x="229" y="1250632"/>
                    </a:cubicBezTo>
                    <a:cubicBezTo>
                      <a:pt x="16422" y="1224915"/>
                      <a:pt x="57379" y="1032510"/>
                      <a:pt x="71667" y="963930"/>
                    </a:cubicBezTo>
                    <a:cubicBezTo>
                      <a:pt x="92622" y="863917"/>
                      <a:pt x="108814" y="762953"/>
                      <a:pt x="116434" y="661035"/>
                    </a:cubicBezTo>
                    <a:cubicBezTo>
                      <a:pt x="121197" y="601980"/>
                      <a:pt x="125959" y="542925"/>
                      <a:pt x="130722" y="483870"/>
                    </a:cubicBezTo>
                    <a:cubicBezTo>
                      <a:pt x="138342" y="391478"/>
                      <a:pt x="132627" y="326707"/>
                      <a:pt x="150725" y="236220"/>
                    </a:cubicBezTo>
                    <a:cubicBezTo>
                      <a:pt x="158344" y="200025"/>
                      <a:pt x="243117" y="12382"/>
                      <a:pt x="250737" y="0"/>
                    </a:cubicBezTo>
                    <a:cubicBezTo>
                      <a:pt x="297409" y="174307"/>
                      <a:pt x="331700" y="334328"/>
                      <a:pt x="325032" y="509588"/>
                    </a:cubicBezTo>
                    <a:cubicBezTo>
                      <a:pt x="325032" y="546735"/>
                      <a:pt x="295504" y="786765"/>
                      <a:pt x="299314" y="809625"/>
                    </a:cubicBezTo>
                    <a:cubicBezTo>
                      <a:pt x="379325" y="722947"/>
                      <a:pt x="450762" y="669607"/>
                      <a:pt x="533629" y="582930"/>
                    </a:cubicBezTo>
                    <a:cubicBezTo>
                      <a:pt x="628879" y="478155"/>
                      <a:pt x="690792" y="412432"/>
                      <a:pt x="751752" y="312420"/>
                    </a:cubicBezTo>
                    <a:cubicBezTo>
                      <a:pt x="778422" y="268605"/>
                      <a:pt x="887007" y="102870"/>
                      <a:pt x="887007" y="100965"/>
                    </a:cubicBezTo>
                    <a:cubicBezTo>
                      <a:pt x="887007" y="100965"/>
                      <a:pt x="900342" y="86677"/>
                      <a:pt x="908914" y="6858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xmlns="" id="{5783309A-2F68-4487-97CB-7A9A5D853B5E}"/>
                  </a:ext>
                </a:extLst>
              </p:cNvPr>
              <p:cNvSpPr/>
              <p:nvPr/>
            </p:nvSpPr>
            <p:spPr>
              <a:xfrm>
                <a:off x="7242530" y="2508884"/>
                <a:ext cx="704850" cy="1381125"/>
              </a:xfrm>
              <a:custGeom>
                <a:avLst/>
                <a:gdLst>
                  <a:gd name="connsiteX0" fmla="*/ 186018 w 704850"/>
                  <a:gd name="connsiteY0" fmla="*/ 1387793 h 1381125"/>
                  <a:gd name="connsiteX1" fmla="*/ 186970 w 704850"/>
                  <a:gd name="connsiteY1" fmla="*/ 1249680 h 1381125"/>
                  <a:gd name="connsiteX2" fmla="*/ 174588 w 704850"/>
                  <a:gd name="connsiteY2" fmla="*/ 1056323 h 1381125"/>
                  <a:gd name="connsiteX3" fmla="*/ 103150 w 704850"/>
                  <a:gd name="connsiteY3" fmla="*/ 787718 h 1381125"/>
                  <a:gd name="connsiteX4" fmla="*/ 280 w 704850"/>
                  <a:gd name="connsiteY4" fmla="*/ 292418 h 1381125"/>
                  <a:gd name="connsiteX5" fmla="*/ 3138 w 704850"/>
                  <a:gd name="connsiteY5" fmla="*/ 120015 h 1381125"/>
                  <a:gd name="connsiteX6" fmla="*/ 194590 w 704850"/>
                  <a:gd name="connsiteY6" fmla="*/ 452438 h 1381125"/>
                  <a:gd name="connsiteX7" fmla="*/ 318415 w 704850"/>
                  <a:gd name="connsiteY7" fmla="*/ 811530 h 1381125"/>
                  <a:gd name="connsiteX8" fmla="*/ 326035 w 704850"/>
                  <a:gd name="connsiteY8" fmla="*/ 902018 h 1381125"/>
                  <a:gd name="connsiteX9" fmla="*/ 358420 w 704850"/>
                  <a:gd name="connsiteY9" fmla="*/ 813435 h 1381125"/>
                  <a:gd name="connsiteX10" fmla="*/ 423190 w 704850"/>
                  <a:gd name="connsiteY10" fmla="*/ 648653 h 1381125"/>
                  <a:gd name="connsiteX11" fmla="*/ 567018 w 704850"/>
                  <a:gd name="connsiteY11" fmla="*/ 311468 h 1381125"/>
                  <a:gd name="connsiteX12" fmla="*/ 640360 w 704850"/>
                  <a:gd name="connsiteY12" fmla="*/ 0 h 1381125"/>
                  <a:gd name="connsiteX13" fmla="*/ 666078 w 704850"/>
                  <a:gd name="connsiteY13" fmla="*/ 86678 h 1381125"/>
                  <a:gd name="connsiteX14" fmla="*/ 709893 w 704850"/>
                  <a:gd name="connsiteY14" fmla="*/ 441008 h 1381125"/>
                  <a:gd name="connsiteX15" fmla="*/ 613690 w 704850"/>
                  <a:gd name="connsiteY15" fmla="*/ 823913 h 1381125"/>
                  <a:gd name="connsiteX16" fmla="*/ 262218 w 704850"/>
                  <a:gd name="connsiteY16" fmla="*/ 1311593 h 1381125"/>
                  <a:gd name="connsiteX17" fmla="*/ 186018 w 704850"/>
                  <a:gd name="connsiteY17" fmla="*/ 1387793 h 1381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704850" h="1381125">
                    <a:moveTo>
                      <a:pt x="186018" y="1387793"/>
                    </a:moveTo>
                    <a:cubicBezTo>
                      <a:pt x="185065" y="1381125"/>
                      <a:pt x="186970" y="1273493"/>
                      <a:pt x="186970" y="1249680"/>
                    </a:cubicBezTo>
                    <a:cubicBezTo>
                      <a:pt x="186970" y="1185863"/>
                      <a:pt x="182208" y="1120140"/>
                      <a:pt x="174588" y="1056323"/>
                    </a:cubicBezTo>
                    <a:cubicBezTo>
                      <a:pt x="163158" y="963930"/>
                      <a:pt x="133630" y="875348"/>
                      <a:pt x="103150" y="787718"/>
                    </a:cubicBezTo>
                    <a:cubicBezTo>
                      <a:pt x="46953" y="626745"/>
                      <a:pt x="18378" y="461010"/>
                      <a:pt x="280" y="292418"/>
                    </a:cubicBezTo>
                    <a:cubicBezTo>
                      <a:pt x="-1625" y="273368"/>
                      <a:pt x="6948" y="132398"/>
                      <a:pt x="3138" y="120015"/>
                    </a:cubicBezTo>
                    <a:cubicBezTo>
                      <a:pt x="72670" y="227648"/>
                      <a:pt x="136488" y="338138"/>
                      <a:pt x="194590" y="452438"/>
                    </a:cubicBezTo>
                    <a:cubicBezTo>
                      <a:pt x="252693" y="566738"/>
                      <a:pt x="301270" y="682943"/>
                      <a:pt x="318415" y="811530"/>
                    </a:cubicBezTo>
                    <a:cubicBezTo>
                      <a:pt x="319368" y="842010"/>
                      <a:pt x="326988" y="871538"/>
                      <a:pt x="326035" y="902018"/>
                    </a:cubicBezTo>
                    <a:cubicBezTo>
                      <a:pt x="337465" y="872490"/>
                      <a:pt x="348895" y="843915"/>
                      <a:pt x="358420" y="813435"/>
                    </a:cubicBezTo>
                    <a:cubicBezTo>
                      <a:pt x="375565" y="756285"/>
                      <a:pt x="396520" y="701040"/>
                      <a:pt x="423190" y="648653"/>
                    </a:cubicBezTo>
                    <a:cubicBezTo>
                      <a:pt x="479388" y="523875"/>
                      <a:pt x="534633" y="432435"/>
                      <a:pt x="567018" y="311468"/>
                    </a:cubicBezTo>
                    <a:cubicBezTo>
                      <a:pt x="582258" y="262890"/>
                      <a:pt x="636550" y="17145"/>
                      <a:pt x="640360" y="0"/>
                    </a:cubicBezTo>
                    <a:cubicBezTo>
                      <a:pt x="648933" y="28575"/>
                      <a:pt x="658458" y="58103"/>
                      <a:pt x="666078" y="86678"/>
                    </a:cubicBezTo>
                    <a:cubicBezTo>
                      <a:pt x="695605" y="202883"/>
                      <a:pt x="713703" y="320993"/>
                      <a:pt x="709893" y="441008"/>
                    </a:cubicBezTo>
                    <a:cubicBezTo>
                      <a:pt x="705130" y="575310"/>
                      <a:pt x="672745" y="702945"/>
                      <a:pt x="613690" y="823913"/>
                    </a:cubicBezTo>
                    <a:cubicBezTo>
                      <a:pt x="525108" y="1006793"/>
                      <a:pt x="398425" y="1163003"/>
                      <a:pt x="262218" y="1311593"/>
                    </a:cubicBezTo>
                    <a:cubicBezTo>
                      <a:pt x="259360" y="1315403"/>
                      <a:pt x="202210" y="1372553"/>
                      <a:pt x="186018" y="138779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xmlns="" id="{540D98B0-F0C9-4227-A0D8-1F28FFE1EEE8}"/>
                  </a:ext>
                </a:extLst>
              </p:cNvPr>
              <p:cNvSpPr/>
              <p:nvPr/>
            </p:nvSpPr>
            <p:spPr>
              <a:xfrm>
                <a:off x="5696903" y="4504058"/>
                <a:ext cx="1571625" cy="809625"/>
              </a:xfrm>
              <a:custGeom>
                <a:avLst/>
                <a:gdLst>
                  <a:gd name="connsiteX0" fmla="*/ 1508760 w 1571625"/>
                  <a:gd name="connsiteY0" fmla="*/ 414652 h 809625"/>
                  <a:gd name="connsiteX1" fmla="*/ 1579245 w 1571625"/>
                  <a:gd name="connsiteY1" fmla="*/ 367027 h 809625"/>
                  <a:gd name="connsiteX2" fmla="*/ 1319213 w 1571625"/>
                  <a:gd name="connsiteY2" fmla="*/ 642299 h 809625"/>
                  <a:gd name="connsiteX3" fmla="*/ 1087755 w 1571625"/>
                  <a:gd name="connsiteY3" fmla="*/ 778507 h 809625"/>
                  <a:gd name="connsiteX4" fmla="*/ 673418 w 1571625"/>
                  <a:gd name="connsiteY4" fmla="*/ 807082 h 809625"/>
                  <a:gd name="connsiteX5" fmla="*/ 231457 w 1571625"/>
                  <a:gd name="connsiteY5" fmla="*/ 720404 h 809625"/>
                  <a:gd name="connsiteX6" fmla="*/ 0 w 1571625"/>
                  <a:gd name="connsiteY6" fmla="*/ 653729 h 809625"/>
                  <a:gd name="connsiteX7" fmla="*/ 245745 w 1571625"/>
                  <a:gd name="connsiteY7" fmla="*/ 551812 h 809625"/>
                  <a:gd name="connsiteX8" fmla="*/ 456247 w 1571625"/>
                  <a:gd name="connsiteY8" fmla="*/ 421319 h 809625"/>
                  <a:gd name="connsiteX9" fmla="*/ 741045 w 1571625"/>
                  <a:gd name="connsiteY9" fmla="*/ 160334 h 809625"/>
                  <a:gd name="connsiteX10" fmla="*/ 938213 w 1571625"/>
                  <a:gd name="connsiteY10" fmla="*/ 15554 h 809625"/>
                  <a:gd name="connsiteX11" fmla="*/ 975360 w 1571625"/>
                  <a:gd name="connsiteY11" fmla="*/ 1267 h 809625"/>
                  <a:gd name="connsiteX12" fmla="*/ 790575 w 1571625"/>
                  <a:gd name="connsiteY12" fmla="*/ 328927 h 809625"/>
                  <a:gd name="connsiteX13" fmla="*/ 597218 w 1571625"/>
                  <a:gd name="connsiteY13" fmla="*/ 563242 h 809625"/>
                  <a:gd name="connsiteX14" fmla="*/ 509588 w 1571625"/>
                  <a:gd name="connsiteY14" fmla="*/ 608009 h 809625"/>
                  <a:gd name="connsiteX15" fmla="*/ 607695 w 1571625"/>
                  <a:gd name="connsiteY15" fmla="*/ 609914 h 809625"/>
                  <a:gd name="connsiteX16" fmla="*/ 896302 w 1571625"/>
                  <a:gd name="connsiteY16" fmla="*/ 601342 h 809625"/>
                  <a:gd name="connsiteX17" fmla="*/ 1091565 w 1571625"/>
                  <a:gd name="connsiteY17" fmla="*/ 592769 h 809625"/>
                  <a:gd name="connsiteX18" fmla="*/ 1508760 w 1571625"/>
                  <a:gd name="connsiteY18" fmla="*/ 414652 h 809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571625" h="809625">
                    <a:moveTo>
                      <a:pt x="1508760" y="414652"/>
                    </a:moveTo>
                    <a:cubicBezTo>
                      <a:pt x="1532573" y="398459"/>
                      <a:pt x="1556385" y="383219"/>
                      <a:pt x="1579245" y="367027"/>
                    </a:cubicBezTo>
                    <a:cubicBezTo>
                      <a:pt x="1580198" y="367979"/>
                      <a:pt x="1425892" y="558479"/>
                      <a:pt x="1319213" y="642299"/>
                    </a:cubicBezTo>
                    <a:cubicBezTo>
                      <a:pt x="1253490" y="700402"/>
                      <a:pt x="1137285" y="762314"/>
                      <a:pt x="1087755" y="778507"/>
                    </a:cubicBezTo>
                    <a:cubicBezTo>
                      <a:pt x="951547" y="823274"/>
                      <a:pt x="812482" y="821369"/>
                      <a:pt x="673418" y="807082"/>
                    </a:cubicBezTo>
                    <a:cubicBezTo>
                      <a:pt x="523875" y="791842"/>
                      <a:pt x="377190" y="758504"/>
                      <a:pt x="231457" y="720404"/>
                    </a:cubicBezTo>
                    <a:cubicBezTo>
                      <a:pt x="154305" y="700402"/>
                      <a:pt x="77152" y="679447"/>
                      <a:pt x="0" y="653729"/>
                    </a:cubicBezTo>
                    <a:cubicBezTo>
                      <a:pt x="4763" y="645157"/>
                      <a:pt x="170497" y="582292"/>
                      <a:pt x="245745" y="551812"/>
                    </a:cubicBezTo>
                    <a:cubicBezTo>
                      <a:pt x="322897" y="520379"/>
                      <a:pt x="399097" y="486089"/>
                      <a:pt x="456247" y="421319"/>
                    </a:cubicBezTo>
                    <a:cubicBezTo>
                      <a:pt x="541972" y="324164"/>
                      <a:pt x="639127" y="240344"/>
                      <a:pt x="741045" y="160334"/>
                    </a:cubicBezTo>
                    <a:cubicBezTo>
                      <a:pt x="804863" y="109852"/>
                      <a:pt x="872490" y="64132"/>
                      <a:pt x="938213" y="15554"/>
                    </a:cubicBezTo>
                    <a:cubicBezTo>
                      <a:pt x="952500" y="6029"/>
                      <a:pt x="978218" y="-3496"/>
                      <a:pt x="975360" y="1267"/>
                    </a:cubicBezTo>
                    <a:cubicBezTo>
                      <a:pt x="907732" y="106994"/>
                      <a:pt x="849630" y="218437"/>
                      <a:pt x="790575" y="328927"/>
                    </a:cubicBezTo>
                    <a:cubicBezTo>
                      <a:pt x="741997" y="420367"/>
                      <a:pt x="684847" y="504187"/>
                      <a:pt x="597218" y="563242"/>
                    </a:cubicBezTo>
                    <a:cubicBezTo>
                      <a:pt x="569595" y="577529"/>
                      <a:pt x="541020" y="591817"/>
                      <a:pt x="509588" y="608009"/>
                    </a:cubicBezTo>
                    <a:cubicBezTo>
                      <a:pt x="524827" y="612772"/>
                      <a:pt x="587693" y="611819"/>
                      <a:pt x="607695" y="609914"/>
                    </a:cubicBezTo>
                    <a:cubicBezTo>
                      <a:pt x="703897" y="599437"/>
                      <a:pt x="800100" y="600389"/>
                      <a:pt x="896302" y="601342"/>
                    </a:cubicBezTo>
                    <a:cubicBezTo>
                      <a:pt x="962025" y="601342"/>
                      <a:pt x="1026795" y="602294"/>
                      <a:pt x="1091565" y="592769"/>
                    </a:cubicBezTo>
                    <a:cubicBezTo>
                      <a:pt x="1246823" y="569909"/>
                      <a:pt x="1380173" y="498472"/>
                      <a:pt x="1508760" y="41465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xmlns="" id="{C6A31E45-E8D0-4F8B-ACE3-9BA1DB2F29E7}"/>
                  </a:ext>
                </a:extLst>
              </p:cNvPr>
              <p:cNvSpPr/>
              <p:nvPr/>
            </p:nvSpPr>
            <p:spPr>
              <a:xfrm>
                <a:off x="7088204" y="1757362"/>
                <a:ext cx="704850" cy="1390650"/>
              </a:xfrm>
              <a:custGeom>
                <a:avLst/>
                <a:gdLst>
                  <a:gd name="connsiteX0" fmla="*/ 301 w 704850"/>
                  <a:gd name="connsiteY0" fmla="*/ 296228 h 1390650"/>
                  <a:gd name="connsiteX1" fmla="*/ 10778 w 704850"/>
                  <a:gd name="connsiteY1" fmla="*/ 322898 h 1390650"/>
                  <a:gd name="connsiteX2" fmla="*/ 226996 w 704850"/>
                  <a:gd name="connsiteY2" fmla="*/ 573405 h 1390650"/>
                  <a:gd name="connsiteX3" fmla="*/ 334628 w 704850"/>
                  <a:gd name="connsiteY3" fmla="*/ 648653 h 1390650"/>
                  <a:gd name="connsiteX4" fmla="*/ 431783 w 704850"/>
                  <a:gd name="connsiteY4" fmla="*/ 773430 h 1390650"/>
                  <a:gd name="connsiteX5" fmla="*/ 476551 w 704850"/>
                  <a:gd name="connsiteY5" fmla="*/ 886778 h 1390650"/>
                  <a:gd name="connsiteX6" fmla="*/ 490838 w 704850"/>
                  <a:gd name="connsiteY6" fmla="*/ 681038 h 1390650"/>
                  <a:gd name="connsiteX7" fmla="*/ 506078 w 704850"/>
                  <a:gd name="connsiteY7" fmla="*/ 513398 h 1390650"/>
                  <a:gd name="connsiteX8" fmla="*/ 528938 w 704850"/>
                  <a:gd name="connsiteY8" fmla="*/ 259080 h 1390650"/>
                  <a:gd name="connsiteX9" fmla="*/ 484171 w 704850"/>
                  <a:gd name="connsiteY9" fmla="*/ 0 h 1390650"/>
                  <a:gd name="connsiteX10" fmla="*/ 698483 w 704850"/>
                  <a:gd name="connsiteY10" fmla="*/ 362903 h 1390650"/>
                  <a:gd name="connsiteX11" fmla="*/ 698483 w 704850"/>
                  <a:gd name="connsiteY11" fmla="*/ 630555 h 1390650"/>
                  <a:gd name="connsiteX12" fmla="*/ 583231 w 704850"/>
                  <a:gd name="connsiteY12" fmla="*/ 1140143 h 1390650"/>
                  <a:gd name="connsiteX13" fmla="*/ 517508 w 704850"/>
                  <a:gd name="connsiteY13" fmla="*/ 1398270 h 1390650"/>
                  <a:gd name="connsiteX14" fmla="*/ 346058 w 704850"/>
                  <a:gd name="connsiteY14" fmla="*/ 1001078 h 1390650"/>
                  <a:gd name="connsiteX15" fmla="*/ 180323 w 704850"/>
                  <a:gd name="connsiteY15" fmla="*/ 799147 h 1390650"/>
                  <a:gd name="connsiteX16" fmla="*/ 9826 w 704850"/>
                  <a:gd name="connsiteY16" fmla="*/ 417195 h 1390650"/>
                  <a:gd name="connsiteX17" fmla="*/ 301 w 704850"/>
                  <a:gd name="connsiteY17" fmla="*/ 296228 h 1390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704850" h="1390650">
                    <a:moveTo>
                      <a:pt x="301" y="296228"/>
                    </a:moveTo>
                    <a:cubicBezTo>
                      <a:pt x="6968" y="303848"/>
                      <a:pt x="6968" y="314325"/>
                      <a:pt x="10778" y="322898"/>
                    </a:cubicBezTo>
                    <a:cubicBezTo>
                      <a:pt x="59356" y="426720"/>
                      <a:pt x="129841" y="511492"/>
                      <a:pt x="226996" y="573405"/>
                    </a:cubicBezTo>
                    <a:cubicBezTo>
                      <a:pt x="264143" y="597218"/>
                      <a:pt x="301291" y="621030"/>
                      <a:pt x="334628" y="648653"/>
                    </a:cubicBezTo>
                    <a:cubicBezTo>
                      <a:pt x="370823" y="673418"/>
                      <a:pt x="417496" y="750570"/>
                      <a:pt x="431783" y="773430"/>
                    </a:cubicBezTo>
                    <a:cubicBezTo>
                      <a:pt x="446071" y="810578"/>
                      <a:pt x="461311" y="846772"/>
                      <a:pt x="476551" y="886778"/>
                    </a:cubicBezTo>
                    <a:cubicBezTo>
                      <a:pt x="478456" y="877253"/>
                      <a:pt x="487028" y="741045"/>
                      <a:pt x="490838" y="681038"/>
                    </a:cubicBezTo>
                    <a:cubicBezTo>
                      <a:pt x="494648" y="624840"/>
                      <a:pt x="499411" y="569595"/>
                      <a:pt x="506078" y="513398"/>
                    </a:cubicBezTo>
                    <a:cubicBezTo>
                      <a:pt x="516556" y="428625"/>
                      <a:pt x="527986" y="344805"/>
                      <a:pt x="528938" y="259080"/>
                    </a:cubicBezTo>
                    <a:cubicBezTo>
                      <a:pt x="528938" y="219075"/>
                      <a:pt x="527986" y="77152"/>
                      <a:pt x="484171" y="0"/>
                    </a:cubicBezTo>
                    <a:cubicBezTo>
                      <a:pt x="567038" y="54292"/>
                      <a:pt x="672766" y="220980"/>
                      <a:pt x="698483" y="362903"/>
                    </a:cubicBezTo>
                    <a:cubicBezTo>
                      <a:pt x="725153" y="459105"/>
                      <a:pt x="710866" y="541020"/>
                      <a:pt x="698483" y="630555"/>
                    </a:cubicBezTo>
                    <a:cubicBezTo>
                      <a:pt x="674671" y="803910"/>
                      <a:pt x="625141" y="970597"/>
                      <a:pt x="583231" y="1140143"/>
                    </a:cubicBezTo>
                    <a:cubicBezTo>
                      <a:pt x="563228" y="1220153"/>
                      <a:pt x="520366" y="1390650"/>
                      <a:pt x="517508" y="1398270"/>
                    </a:cubicBezTo>
                    <a:cubicBezTo>
                      <a:pt x="512746" y="1383030"/>
                      <a:pt x="421306" y="1104900"/>
                      <a:pt x="346058" y="1001078"/>
                    </a:cubicBezTo>
                    <a:cubicBezTo>
                      <a:pt x="294623" y="930593"/>
                      <a:pt x="234616" y="866775"/>
                      <a:pt x="180323" y="799147"/>
                    </a:cubicBezTo>
                    <a:cubicBezTo>
                      <a:pt x="89836" y="686753"/>
                      <a:pt x="30781" y="561022"/>
                      <a:pt x="9826" y="417195"/>
                    </a:cubicBezTo>
                    <a:cubicBezTo>
                      <a:pt x="6016" y="390525"/>
                      <a:pt x="-1604" y="298133"/>
                      <a:pt x="301" y="29622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xmlns="" id="{58951028-3466-44A9-951D-F624E27A3DE1}"/>
                  </a:ext>
                </a:extLst>
              </p:cNvPr>
              <p:cNvSpPr/>
              <p:nvPr/>
            </p:nvSpPr>
            <p:spPr>
              <a:xfrm>
                <a:off x="6825615" y="1352550"/>
                <a:ext cx="704850" cy="1095375"/>
              </a:xfrm>
              <a:custGeom>
                <a:avLst/>
                <a:gdLst>
                  <a:gd name="connsiteX0" fmla="*/ 2857 w 704850"/>
                  <a:gd name="connsiteY0" fmla="*/ 218123 h 1095375"/>
                  <a:gd name="connsiteX1" fmla="*/ 0 w 704850"/>
                  <a:gd name="connsiteY1" fmla="*/ 177165 h 1095375"/>
                  <a:gd name="connsiteX2" fmla="*/ 152400 w 704850"/>
                  <a:gd name="connsiteY2" fmla="*/ 344805 h 1095375"/>
                  <a:gd name="connsiteX3" fmla="*/ 392430 w 704850"/>
                  <a:gd name="connsiteY3" fmla="*/ 510540 h 1095375"/>
                  <a:gd name="connsiteX4" fmla="*/ 462915 w 704850"/>
                  <a:gd name="connsiteY4" fmla="*/ 585788 h 1095375"/>
                  <a:gd name="connsiteX5" fmla="*/ 542925 w 704850"/>
                  <a:gd name="connsiteY5" fmla="*/ 692468 h 1095375"/>
                  <a:gd name="connsiteX6" fmla="*/ 540067 w 704850"/>
                  <a:gd name="connsiteY6" fmla="*/ 646748 h 1095375"/>
                  <a:gd name="connsiteX7" fmla="*/ 514350 w 704850"/>
                  <a:gd name="connsiteY7" fmla="*/ 476250 h 1095375"/>
                  <a:gd name="connsiteX8" fmla="*/ 409575 w 704850"/>
                  <a:gd name="connsiteY8" fmla="*/ 175260 h 1095375"/>
                  <a:gd name="connsiteX9" fmla="*/ 306705 w 704850"/>
                  <a:gd name="connsiteY9" fmla="*/ 0 h 1095375"/>
                  <a:gd name="connsiteX10" fmla="*/ 594360 w 704850"/>
                  <a:gd name="connsiteY10" fmla="*/ 214313 h 1095375"/>
                  <a:gd name="connsiteX11" fmla="*/ 689610 w 704850"/>
                  <a:gd name="connsiteY11" fmla="*/ 442913 h 1095375"/>
                  <a:gd name="connsiteX12" fmla="*/ 706755 w 704850"/>
                  <a:gd name="connsiteY12" fmla="*/ 809625 h 1095375"/>
                  <a:gd name="connsiteX13" fmla="*/ 698182 w 704850"/>
                  <a:gd name="connsiteY13" fmla="*/ 1100138 h 1095375"/>
                  <a:gd name="connsiteX14" fmla="*/ 661988 w 704850"/>
                  <a:gd name="connsiteY14" fmla="*/ 1033463 h 1095375"/>
                  <a:gd name="connsiteX15" fmla="*/ 469582 w 704850"/>
                  <a:gd name="connsiteY15" fmla="*/ 784860 h 1095375"/>
                  <a:gd name="connsiteX16" fmla="*/ 249555 w 704850"/>
                  <a:gd name="connsiteY16" fmla="*/ 642938 h 1095375"/>
                  <a:gd name="connsiteX17" fmla="*/ 27622 w 704850"/>
                  <a:gd name="connsiteY17" fmla="*/ 351473 h 1095375"/>
                  <a:gd name="connsiteX18" fmla="*/ 2857 w 704850"/>
                  <a:gd name="connsiteY18" fmla="*/ 218123 h 1095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04850" h="1095375">
                    <a:moveTo>
                      <a:pt x="2857" y="218123"/>
                    </a:moveTo>
                    <a:cubicBezTo>
                      <a:pt x="1905" y="206693"/>
                      <a:pt x="953" y="194310"/>
                      <a:pt x="0" y="177165"/>
                    </a:cubicBezTo>
                    <a:cubicBezTo>
                      <a:pt x="35242" y="232410"/>
                      <a:pt x="140970" y="336233"/>
                      <a:pt x="152400" y="344805"/>
                    </a:cubicBezTo>
                    <a:cubicBezTo>
                      <a:pt x="231457" y="401955"/>
                      <a:pt x="313372" y="430530"/>
                      <a:pt x="392430" y="510540"/>
                    </a:cubicBezTo>
                    <a:cubicBezTo>
                      <a:pt x="416242" y="535305"/>
                      <a:pt x="439103" y="561023"/>
                      <a:pt x="462915" y="585788"/>
                    </a:cubicBezTo>
                    <a:cubicBezTo>
                      <a:pt x="488632" y="620078"/>
                      <a:pt x="513397" y="654368"/>
                      <a:pt x="542925" y="692468"/>
                    </a:cubicBezTo>
                    <a:cubicBezTo>
                      <a:pt x="541972" y="672465"/>
                      <a:pt x="541972" y="660083"/>
                      <a:pt x="540067" y="646748"/>
                    </a:cubicBezTo>
                    <a:cubicBezTo>
                      <a:pt x="531495" y="589598"/>
                      <a:pt x="521017" y="533400"/>
                      <a:pt x="514350" y="476250"/>
                    </a:cubicBezTo>
                    <a:cubicBezTo>
                      <a:pt x="502920" y="367665"/>
                      <a:pt x="463867" y="268605"/>
                      <a:pt x="409575" y="175260"/>
                    </a:cubicBezTo>
                    <a:cubicBezTo>
                      <a:pt x="394335" y="150495"/>
                      <a:pt x="330517" y="30480"/>
                      <a:pt x="306705" y="0"/>
                    </a:cubicBezTo>
                    <a:cubicBezTo>
                      <a:pt x="398145" y="19050"/>
                      <a:pt x="520065" y="119063"/>
                      <a:pt x="594360" y="214313"/>
                    </a:cubicBezTo>
                    <a:cubicBezTo>
                      <a:pt x="646747" y="280035"/>
                      <a:pt x="674370" y="359092"/>
                      <a:pt x="689610" y="442913"/>
                    </a:cubicBezTo>
                    <a:cubicBezTo>
                      <a:pt x="711517" y="564833"/>
                      <a:pt x="709613" y="666750"/>
                      <a:pt x="706755" y="809625"/>
                    </a:cubicBezTo>
                    <a:cubicBezTo>
                      <a:pt x="709613" y="911543"/>
                      <a:pt x="709613" y="1000125"/>
                      <a:pt x="698182" y="1100138"/>
                    </a:cubicBezTo>
                    <a:cubicBezTo>
                      <a:pt x="692467" y="1085850"/>
                      <a:pt x="666750" y="1043940"/>
                      <a:pt x="661988" y="1033463"/>
                    </a:cubicBezTo>
                    <a:cubicBezTo>
                      <a:pt x="615315" y="937260"/>
                      <a:pt x="555307" y="851535"/>
                      <a:pt x="469582" y="784860"/>
                    </a:cubicBezTo>
                    <a:cubicBezTo>
                      <a:pt x="400050" y="731520"/>
                      <a:pt x="322897" y="689610"/>
                      <a:pt x="249555" y="642938"/>
                    </a:cubicBezTo>
                    <a:cubicBezTo>
                      <a:pt x="139065" y="573405"/>
                      <a:pt x="63817" y="478155"/>
                      <a:pt x="27622" y="351473"/>
                    </a:cubicBezTo>
                    <a:cubicBezTo>
                      <a:pt x="14288" y="308610"/>
                      <a:pt x="12382" y="262890"/>
                      <a:pt x="2857" y="21812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xmlns="" id="{BCB9A541-2A9D-4288-8AF4-E7BE657BE635}"/>
                  </a:ext>
                </a:extLst>
              </p:cNvPr>
              <p:cNvSpPr/>
              <p:nvPr/>
            </p:nvSpPr>
            <p:spPr>
              <a:xfrm>
                <a:off x="6532245" y="1054343"/>
                <a:ext cx="714375" cy="762000"/>
              </a:xfrm>
              <a:custGeom>
                <a:avLst/>
                <a:gdLst>
                  <a:gd name="connsiteX0" fmla="*/ 389573 w 714375"/>
                  <a:gd name="connsiteY0" fmla="*/ 182954 h 762000"/>
                  <a:gd name="connsiteX1" fmla="*/ 523875 w 714375"/>
                  <a:gd name="connsiteY1" fmla="*/ 292491 h 762000"/>
                  <a:gd name="connsiteX2" fmla="*/ 598170 w 714375"/>
                  <a:gd name="connsiteY2" fmla="*/ 420126 h 762000"/>
                  <a:gd name="connsiteX3" fmla="*/ 718185 w 714375"/>
                  <a:gd name="connsiteY3" fmla="*/ 768741 h 762000"/>
                  <a:gd name="connsiteX4" fmla="*/ 542925 w 714375"/>
                  <a:gd name="connsiteY4" fmla="*/ 647774 h 762000"/>
                  <a:gd name="connsiteX5" fmla="*/ 371475 w 714375"/>
                  <a:gd name="connsiteY5" fmla="*/ 474419 h 762000"/>
                  <a:gd name="connsiteX6" fmla="*/ 200977 w 714375"/>
                  <a:gd name="connsiteY6" fmla="*/ 235341 h 762000"/>
                  <a:gd name="connsiteX7" fmla="*/ 12383 w 714375"/>
                  <a:gd name="connsiteY7" fmla="*/ 13409 h 762000"/>
                  <a:gd name="connsiteX8" fmla="*/ 0 w 714375"/>
                  <a:gd name="connsiteY8" fmla="*/ 74 h 762000"/>
                  <a:gd name="connsiteX9" fmla="*/ 33338 w 714375"/>
                  <a:gd name="connsiteY9" fmla="*/ 9599 h 762000"/>
                  <a:gd name="connsiteX10" fmla="*/ 389573 w 714375"/>
                  <a:gd name="connsiteY10" fmla="*/ 182954 h 76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14375" h="762000">
                    <a:moveTo>
                      <a:pt x="389573" y="182954"/>
                    </a:moveTo>
                    <a:cubicBezTo>
                      <a:pt x="438150" y="214386"/>
                      <a:pt x="479108" y="242009"/>
                      <a:pt x="523875" y="292491"/>
                    </a:cubicBezTo>
                    <a:cubicBezTo>
                      <a:pt x="544830" y="315351"/>
                      <a:pt x="582930" y="390599"/>
                      <a:pt x="598170" y="420126"/>
                    </a:cubicBezTo>
                    <a:cubicBezTo>
                      <a:pt x="640080" y="535379"/>
                      <a:pt x="667702" y="656346"/>
                      <a:pt x="718185" y="768741"/>
                    </a:cubicBezTo>
                    <a:cubicBezTo>
                      <a:pt x="710565" y="763979"/>
                      <a:pt x="586740" y="685874"/>
                      <a:pt x="542925" y="647774"/>
                    </a:cubicBezTo>
                    <a:cubicBezTo>
                      <a:pt x="481965" y="593481"/>
                      <a:pt x="420052" y="540141"/>
                      <a:pt x="371475" y="474419"/>
                    </a:cubicBezTo>
                    <a:cubicBezTo>
                      <a:pt x="313373" y="396314"/>
                      <a:pt x="263842" y="310589"/>
                      <a:pt x="200977" y="235341"/>
                    </a:cubicBezTo>
                    <a:cubicBezTo>
                      <a:pt x="160020" y="185811"/>
                      <a:pt x="38100" y="35316"/>
                      <a:pt x="12383" y="13409"/>
                    </a:cubicBezTo>
                    <a:cubicBezTo>
                      <a:pt x="8572" y="9599"/>
                      <a:pt x="5715" y="5789"/>
                      <a:pt x="0" y="74"/>
                    </a:cubicBezTo>
                    <a:cubicBezTo>
                      <a:pt x="13335" y="-879"/>
                      <a:pt x="22860" y="7694"/>
                      <a:pt x="33338" y="9599"/>
                    </a:cubicBezTo>
                    <a:cubicBezTo>
                      <a:pt x="134302" y="53414"/>
                      <a:pt x="326708" y="138186"/>
                      <a:pt x="389573" y="18295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xmlns="" id="{414971D4-76AE-4B97-8876-2B1B73CF9F79}"/>
                  </a:ext>
                </a:extLst>
              </p:cNvPr>
              <p:cNvSpPr/>
              <p:nvPr/>
            </p:nvSpPr>
            <p:spPr>
              <a:xfrm>
                <a:off x="4238350" y="5114741"/>
                <a:ext cx="2571750" cy="695325"/>
              </a:xfrm>
              <a:custGeom>
                <a:avLst/>
                <a:gdLst>
                  <a:gd name="connsiteX0" fmla="*/ 2382477 w 2571750"/>
                  <a:gd name="connsiteY0" fmla="*/ 262121 h 695325"/>
                  <a:gd name="connsiteX1" fmla="*/ 2037672 w 2571750"/>
                  <a:gd name="connsiteY1" fmla="*/ 258311 h 695325"/>
                  <a:gd name="connsiteX2" fmla="*/ 1604285 w 2571750"/>
                  <a:gd name="connsiteY2" fmla="*/ 137343 h 695325"/>
                  <a:gd name="connsiteX3" fmla="*/ 1330917 w 2571750"/>
                  <a:gd name="connsiteY3" fmla="*/ 24948 h 695325"/>
                  <a:gd name="connsiteX4" fmla="*/ 938487 w 2571750"/>
                  <a:gd name="connsiteY4" fmla="*/ 23043 h 695325"/>
                  <a:gd name="connsiteX5" fmla="*/ 506052 w 2571750"/>
                  <a:gd name="connsiteY5" fmla="*/ 227830 h 695325"/>
                  <a:gd name="connsiteX6" fmla="*/ 5037 w 2571750"/>
                  <a:gd name="connsiteY6" fmla="*/ 582161 h 695325"/>
                  <a:gd name="connsiteX7" fmla="*/ 2180 w 2571750"/>
                  <a:gd name="connsiteY7" fmla="*/ 596448 h 695325"/>
                  <a:gd name="connsiteX8" fmla="*/ 86000 w 2571750"/>
                  <a:gd name="connsiteY8" fmla="*/ 691698 h 695325"/>
                  <a:gd name="connsiteX9" fmla="*/ 100287 w 2571750"/>
                  <a:gd name="connsiteY9" fmla="*/ 688840 h 695325"/>
                  <a:gd name="connsiteX10" fmla="*/ 148865 w 2571750"/>
                  <a:gd name="connsiteY10" fmla="*/ 640263 h 695325"/>
                  <a:gd name="connsiteX11" fmla="*/ 527007 w 2571750"/>
                  <a:gd name="connsiteY11" fmla="*/ 316413 h 695325"/>
                  <a:gd name="connsiteX12" fmla="*/ 745130 w 2571750"/>
                  <a:gd name="connsiteY12" fmla="*/ 189730 h 695325"/>
                  <a:gd name="connsiteX13" fmla="*/ 1154705 w 2571750"/>
                  <a:gd name="connsiteY13" fmla="*/ 157346 h 695325"/>
                  <a:gd name="connsiteX14" fmla="*/ 1388067 w 2571750"/>
                  <a:gd name="connsiteY14" fmla="*/ 287838 h 695325"/>
                  <a:gd name="connsiteX15" fmla="*/ 1625240 w 2571750"/>
                  <a:gd name="connsiteY15" fmla="*/ 448811 h 695325"/>
                  <a:gd name="connsiteX16" fmla="*/ 2085297 w 2571750"/>
                  <a:gd name="connsiteY16" fmla="*/ 506913 h 695325"/>
                  <a:gd name="connsiteX17" fmla="*/ 2282465 w 2571750"/>
                  <a:gd name="connsiteY17" fmla="*/ 431665 h 695325"/>
                  <a:gd name="connsiteX18" fmla="*/ 2575835 w 2571750"/>
                  <a:gd name="connsiteY18" fmla="*/ 243071 h 695325"/>
                  <a:gd name="connsiteX19" fmla="*/ 2382477 w 2571750"/>
                  <a:gd name="connsiteY19" fmla="*/ 262121 h 6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71750" h="695325">
                    <a:moveTo>
                      <a:pt x="2382477" y="262121"/>
                    </a:moveTo>
                    <a:cubicBezTo>
                      <a:pt x="2267225" y="272598"/>
                      <a:pt x="2151972" y="271646"/>
                      <a:pt x="2037672" y="258311"/>
                    </a:cubicBezTo>
                    <a:cubicBezTo>
                      <a:pt x="1887177" y="241165"/>
                      <a:pt x="1743350" y="198303"/>
                      <a:pt x="1604285" y="137343"/>
                    </a:cubicBezTo>
                    <a:cubicBezTo>
                      <a:pt x="1513797" y="97338"/>
                      <a:pt x="1425215" y="55428"/>
                      <a:pt x="1330917" y="24948"/>
                    </a:cubicBezTo>
                    <a:cubicBezTo>
                      <a:pt x="1200425" y="-16962"/>
                      <a:pt x="1072790" y="2088"/>
                      <a:pt x="938487" y="23043"/>
                    </a:cubicBezTo>
                    <a:cubicBezTo>
                      <a:pt x="763227" y="51618"/>
                      <a:pt x="506052" y="227830"/>
                      <a:pt x="506052" y="227830"/>
                    </a:cubicBezTo>
                    <a:cubicBezTo>
                      <a:pt x="331745" y="336415"/>
                      <a:pt x="166962" y="457383"/>
                      <a:pt x="5037" y="582161"/>
                    </a:cubicBezTo>
                    <a:cubicBezTo>
                      <a:pt x="-1630" y="587876"/>
                      <a:pt x="-678" y="589781"/>
                      <a:pt x="2180" y="596448"/>
                    </a:cubicBezTo>
                    <a:cubicBezTo>
                      <a:pt x="15515" y="624071"/>
                      <a:pt x="80285" y="679315"/>
                      <a:pt x="86000" y="691698"/>
                    </a:cubicBezTo>
                    <a:cubicBezTo>
                      <a:pt x="92667" y="699318"/>
                      <a:pt x="96477" y="693603"/>
                      <a:pt x="100287" y="688840"/>
                    </a:cubicBezTo>
                    <a:cubicBezTo>
                      <a:pt x="116480" y="672648"/>
                      <a:pt x="132672" y="656456"/>
                      <a:pt x="148865" y="640263"/>
                    </a:cubicBezTo>
                    <a:cubicBezTo>
                      <a:pt x="266022" y="525011"/>
                      <a:pt x="524150" y="315461"/>
                      <a:pt x="527007" y="316413"/>
                    </a:cubicBezTo>
                    <a:cubicBezTo>
                      <a:pt x="528912" y="314508"/>
                      <a:pt x="667025" y="213543"/>
                      <a:pt x="745130" y="189730"/>
                    </a:cubicBezTo>
                    <a:cubicBezTo>
                      <a:pt x="938487" y="128771"/>
                      <a:pt x="997542" y="122103"/>
                      <a:pt x="1154705" y="157346"/>
                    </a:cubicBezTo>
                    <a:cubicBezTo>
                      <a:pt x="1243287" y="177348"/>
                      <a:pt x="1314725" y="236403"/>
                      <a:pt x="1388067" y="287838"/>
                    </a:cubicBezTo>
                    <a:cubicBezTo>
                      <a:pt x="1466172" y="343083"/>
                      <a:pt x="1541420" y="402138"/>
                      <a:pt x="1625240" y="448811"/>
                    </a:cubicBezTo>
                    <a:cubicBezTo>
                      <a:pt x="1770972" y="530726"/>
                      <a:pt x="1924325" y="550728"/>
                      <a:pt x="2085297" y="506913"/>
                    </a:cubicBezTo>
                    <a:cubicBezTo>
                      <a:pt x="2157687" y="488815"/>
                      <a:pt x="2238650" y="455478"/>
                      <a:pt x="2282465" y="431665"/>
                    </a:cubicBezTo>
                    <a:cubicBezTo>
                      <a:pt x="2385335" y="380230"/>
                      <a:pt x="2481537" y="316413"/>
                      <a:pt x="2575835" y="243071"/>
                    </a:cubicBezTo>
                    <a:cubicBezTo>
                      <a:pt x="2555832" y="243071"/>
                      <a:pt x="2429150" y="257358"/>
                      <a:pt x="2382477" y="2621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7" name="Graphic 14">
              <a:extLst>
                <a:ext uri="{FF2B5EF4-FFF2-40B4-BE49-F238E27FC236}">
                  <a16:creationId xmlns:a16="http://schemas.microsoft.com/office/drawing/2014/main" xmlns="" id="{42CE3901-B801-4525-94AF-A339D9CE62A9}"/>
                </a:ext>
              </a:extLst>
            </p:cNvPr>
            <p:cNvGrpSpPr/>
            <p:nvPr/>
          </p:nvGrpSpPr>
          <p:grpSpPr>
            <a:xfrm flipH="1">
              <a:off x="8613034" y="936982"/>
              <a:ext cx="3714750" cy="4752975"/>
              <a:chOff x="4238625" y="1052512"/>
              <a:chExt cx="3714750" cy="4752975"/>
            </a:xfrm>
            <a:grpFill/>
          </p:grpSpPr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xmlns="" id="{6AE4B81A-1FEA-422E-9CD3-CE4B9A1D8070}"/>
                  </a:ext>
                </a:extLst>
              </p:cNvPr>
              <p:cNvSpPr/>
              <p:nvPr/>
            </p:nvSpPr>
            <p:spPr>
              <a:xfrm>
                <a:off x="6450330" y="3894772"/>
                <a:ext cx="1257300" cy="1133475"/>
              </a:xfrm>
              <a:custGeom>
                <a:avLst/>
                <a:gdLst>
                  <a:gd name="connsiteX0" fmla="*/ 588645 w 1257300"/>
                  <a:gd name="connsiteY0" fmla="*/ 42863 h 1133475"/>
                  <a:gd name="connsiteX1" fmla="*/ 622935 w 1257300"/>
                  <a:gd name="connsiteY1" fmla="*/ 0 h 1133475"/>
                  <a:gd name="connsiteX2" fmla="*/ 596265 w 1257300"/>
                  <a:gd name="connsiteY2" fmla="*/ 113347 h 1133475"/>
                  <a:gd name="connsiteX3" fmla="*/ 541973 w 1257300"/>
                  <a:gd name="connsiteY3" fmla="*/ 439103 h 1133475"/>
                  <a:gd name="connsiteX4" fmla="*/ 477202 w 1257300"/>
                  <a:gd name="connsiteY4" fmla="*/ 742950 h 1133475"/>
                  <a:gd name="connsiteX5" fmla="*/ 421958 w 1257300"/>
                  <a:gd name="connsiteY5" fmla="*/ 842010 h 1133475"/>
                  <a:gd name="connsiteX6" fmla="*/ 780098 w 1257300"/>
                  <a:gd name="connsiteY6" fmla="*/ 666750 h 1133475"/>
                  <a:gd name="connsiteX7" fmla="*/ 1089660 w 1257300"/>
                  <a:gd name="connsiteY7" fmla="*/ 443865 h 1133475"/>
                  <a:gd name="connsiteX8" fmla="*/ 1262063 w 1257300"/>
                  <a:gd name="connsiteY8" fmla="*/ 227647 h 1133475"/>
                  <a:gd name="connsiteX9" fmla="*/ 1265873 w 1257300"/>
                  <a:gd name="connsiteY9" fmla="*/ 228600 h 1133475"/>
                  <a:gd name="connsiteX10" fmla="*/ 1179195 w 1257300"/>
                  <a:gd name="connsiteY10" fmla="*/ 542925 h 1133475"/>
                  <a:gd name="connsiteX11" fmla="*/ 878205 w 1257300"/>
                  <a:gd name="connsiteY11" fmla="*/ 871538 h 1133475"/>
                  <a:gd name="connsiteX12" fmla="*/ 449580 w 1257300"/>
                  <a:gd name="connsiteY12" fmla="*/ 1027747 h 1133475"/>
                  <a:gd name="connsiteX13" fmla="*/ 20003 w 1257300"/>
                  <a:gd name="connsiteY13" fmla="*/ 1136333 h 1133475"/>
                  <a:gd name="connsiteX14" fmla="*/ 0 w 1257300"/>
                  <a:gd name="connsiteY14" fmla="*/ 1135380 h 1133475"/>
                  <a:gd name="connsiteX15" fmla="*/ 100965 w 1257300"/>
                  <a:gd name="connsiteY15" fmla="*/ 985838 h 1133475"/>
                  <a:gd name="connsiteX16" fmla="*/ 278130 w 1257300"/>
                  <a:gd name="connsiteY16" fmla="*/ 621983 h 1133475"/>
                  <a:gd name="connsiteX17" fmla="*/ 477202 w 1257300"/>
                  <a:gd name="connsiteY17" fmla="*/ 181928 h 1133475"/>
                  <a:gd name="connsiteX18" fmla="*/ 588645 w 1257300"/>
                  <a:gd name="connsiteY18" fmla="*/ 42863 h 1133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257300" h="1133475">
                    <a:moveTo>
                      <a:pt x="588645" y="42863"/>
                    </a:moveTo>
                    <a:cubicBezTo>
                      <a:pt x="600075" y="28575"/>
                      <a:pt x="611505" y="14288"/>
                      <a:pt x="622935" y="0"/>
                    </a:cubicBezTo>
                    <a:cubicBezTo>
                      <a:pt x="623888" y="0"/>
                      <a:pt x="605790" y="76200"/>
                      <a:pt x="596265" y="113347"/>
                    </a:cubicBezTo>
                    <a:cubicBezTo>
                      <a:pt x="567690" y="220028"/>
                      <a:pt x="554355" y="329565"/>
                      <a:pt x="541973" y="439103"/>
                    </a:cubicBezTo>
                    <a:cubicBezTo>
                      <a:pt x="530543" y="542925"/>
                      <a:pt x="521970" y="646747"/>
                      <a:pt x="477202" y="742950"/>
                    </a:cubicBezTo>
                    <a:cubicBezTo>
                      <a:pt x="473392" y="751522"/>
                      <a:pt x="437198" y="816293"/>
                      <a:pt x="421958" y="842010"/>
                    </a:cubicBezTo>
                    <a:cubicBezTo>
                      <a:pt x="439102" y="840105"/>
                      <a:pt x="671513" y="714375"/>
                      <a:pt x="780098" y="666750"/>
                    </a:cubicBezTo>
                    <a:cubicBezTo>
                      <a:pt x="917258" y="599122"/>
                      <a:pt x="1004888" y="530543"/>
                      <a:pt x="1089660" y="443865"/>
                    </a:cubicBezTo>
                    <a:cubicBezTo>
                      <a:pt x="1110615" y="418147"/>
                      <a:pt x="1251585" y="242888"/>
                      <a:pt x="1262063" y="227647"/>
                    </a:cubicBezTo>
                    <a:cubicBezTo>
                      <a:pt x="1263015" y="227647"/>
                      <a:pt x="1263968" y="228600"/>
                      <a:pt x="1265873" y="228600"/>
                    </a:cubicBezTo>
                    <a:cubicBezTo>
                      <a:pt x="1260158" y="252413"/>
                      <a:pt x="1205865" y="462915"/>
                      <a:pt x="1179195" y="542925"/>
                    </a:cubicBezTo>
                    <a:cubicBezTo>
                      <a:pt x="1127760" y="697230"/>
                      <a:pt x="1021080" y="800100"/>
                      <a:pt x="878205" y="871538"/>
                    </a:cubicBezTo>
                    <a:cubicBezTo>
                      <a:pt x="741045" y="940118"/>
                      <a:pt x="596265" y="986790"/>
                      <a:pt x="449580" y="1027747"/>
                    </a:cubicBezTo>
                    <a:cubicBezTo>
                      <a:pt x="307658" y="1068705"/>
                      <a:pt x="163830" y="1103948"/>
                      <a:pt x="20003" y="1136333"/>
                    </a:cubicBezTo>
                    <a:cubicBezTo>
                      <a:pt x="14288" y="1137285"/>
                      <a:pt x="5715" y="1145858"/>
                      <a:pt x="0" y="1135380"/>
                    </a:cubicBezTo>
                    <a:cubicBezTo>
                      <a:pt x="16192" y="1123950"/>
                      <a:pt x="77153" y="1020128"/>
                      <a:pt x="100965" y="985838"/>
                    </a:cubicBezTo>
                    <a:cubicBezTo>
                      <a:pt x="180023" y="874395"/>
                      <a:pt x="244792" y="755333"/>
                      <a:pt x="278130" y="621983"/>
                    </a:cubicBezTo>
                    <a:cubicBezTo>
                      <a:pt x="317183" y="462915"/>
                      <a:pt x="385763" y="317183"/>
                      <a:pt x="477202" y="181928"/>
                    </a:cubicBezTo>
                    <a:cubicBezTo>
                      <a:pt x="487680" y="165735"/>
                      <a:pt x="563880" y="72390"/>
                      <a:pt x="588645" y="4286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xmlns="" id="{BEFFC564-4A88-4D5C-833D-2D56C50CAC6D}"/>
                  </a:ext>
                </a:extLst>
              </p:cNvPr>
              <p:cNvSpPr/>
              <p:nvPr/>
            </p:nvSpPr>
            <p:spPr>
              <a:xfrm>
                <a:off x="7018743" y="3310890"/>
                <a:ext cx="904875" cy="1257300"/>
              </a:xfrm>
              <a:custGeom>
                <a:avLst/>
                <a:gdLst>
                  <a:gd name="connsiteX0" fmla="*/ 908914 w 904875"/>
                  <a:gd name="connsiteY0" fmla="*/ 68580 h 1257300"/>
                  <a:gd name="connsiteX1" fmla="*/ 907962 w 904875"/>
                  <a:gd name="connsiteY1" fmla="*/ 201930 h 1257300"/>
                  <a:gd name="connsiteX2" fmla="*/ 871767 w 904875"/>
                  <a:gd name="connsiteY2" fmla="*/ 406717 h 1257300"/>
                  <a:gd name="connsiteX3" fmla="*/ 586969 w 904875"/>
                  <a:gd name="connsiteY3" fmla="*/ 847725 h 1257300"/>
                  <a:gd name="connsiteX4" fmla="*/ 12612 w 904875"/>
                  <a:gd name="connsiteY4" fmla="*/ 1254442 h 1257300"/>
                  <a:gd name="connsiteX5" fmla="*/ 229 w 904875"/>
                  <a:gd name="connsiteY5" fmla="*/ 1250632 h 1257300"/>
                  <a:gd name="connsiteX6" fmla="*/ 71667 w 904875"/>
                  <a:gd name="connsiteY6" fmla="*/ 963930 h 1257300"/>
                  <a:gd name="connsiteX7" fmla="*/ 116434 w 904875"/>
                  <a:gd name="connsiteY7" fmla="*/ 661035 h 1257300"/>
                  <a:gd name="connsiteX8" fmla="*/ 130722 w 904875"/>
                  <a:gd name="connsiteY8" fmla="*/ 483870 h 1257300"/>
                  <a:gd name="connsiteX9" fmla="*/ 150725 w 904875"/>
                  <a:gd name="connsiteY9" fmla="*/ 236220 h 1257300"/>
                  <a:gd name="connsiteX10" fmla="*/ 250737 w 904875"/>
                  <a:gd name="connsiteY10" fmla="*/ 0 h 1257300"/>
                  <a:gd name="connsiteX11" fmla="*/ 325032 w 904875"/>
                  <a:gd name="connsiteY11" fmla="*/ 509588 h 1257300"/>
                  <a:gd name="connsiteX12" fmla="*/ 299314 w 904875"/>
                  <a:gd name="connsiteY12" fmla="*/ 809625 h 1257300"/>
                  <a:gd name="connsiteX13" fmla="*/ 533629 w 904875"/>
                  <a:gd name="connsiteY13" fmla="*/ 582930 h 1257300"/>
                  <a:gd name="connsiteX14" fmla="*/ 751752 w 904875"/>
                  <a:gd name="connsiteY14" fmla="*/ 312420 h 1257300"/>
                  <a:gd name="connsiteX15" fmla="*/ 887007 w 904875"/>
                  <a:gd name="connsiteY15" fmla="*/ 100965 h 1257300"/>
                  <a:gd name="connsiteX16" fmla="*/ 908914 w 904875"/>
                  <a:gd name="connsiteY16" fmla="*/ 68580 h 1257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4875" h="1257300">
                    <a:moveTo>
                      <a:pt x="908914" y="68580"/>
                    </a:moveTo>
                    <a:cubicBezTo>
                      <a:pt x="911772" y="114300"/>
                      <a:pt x="911772" y="158115"/>
                      <a:pt x="907962" y="201930"/>
                    </a:cubicBezTo>
                    <a:cubicBezTo>
                      <a:pt x="902247" y="271463"/>
                      <a:pt x="891769" y="340042"/>
                      <a:pt x="871767" y="406717"/>
                    </a:cubicBezTo>
                    <a:cubicBezTo>
                      <a:pt x="810807" y="575310"/>
                      <a:pt x="687934" y="741045"/>
                      <a:pt x="586969" y="847725"/>
                    </a:cubicBezTo>
                    <a:cubicBezTo>
                      <a:pt x="412662" y="1008697"/>
                      <a:pt x="215494" y="1134428"/>
                      <a:pt x="12612" y="1254442"/>
                    </a:cubicBezTo>
                    <a:cubicBezTo>
                      <a:pt x="8802" y="1256348"/>
                      <a:pt x="-1676" y="1269682"/>
                      <a:pt x="229" y="1250632"/>
                    </a:cubicBezTo>
                    <a:cubicBezTo>
                      <a:pt x="16422" y="1224915"/>
                      <a:pt x="57379" y="1032510"/>
                      <a:pt x="71667" y="963930"/>
                    </a:cubicBezTo>
                    <a:cubicBezTo>
                      <a:pt x="92622" y="863917"/>
                      <a:pt x="108814" y="762953"/>
                      <a:pt x="116434" y="661035"/>
                    </a:cubicBezTo>
                    <a:cubicBezTo>
                      <a:pt x="121197" y="601980"/>
                      <a:pt x="125959" y="542925"/>
                      <a:pt x="130722" y="483870"/>
                    </a:cubicBezTo>
                    <a:cubicBezTo>
                      <a:pt x="138342" y="391478"/>
                      <a:pt x="132627" y="326707"/>
                      <a:pt x="150725" y="236220"/>
                    </a:cubicBezTo>
                    <a:cubicBezTo>
                      <a:pt x="158344" y="200025"/>
                      <a:pt x="243117" y="12382"/>
                      <a:pt x="250737" y="0"/>
                    </a:cubicBezTo>
                    <a:cubicBezTo>
                      <a:pt x="297409" y="174307"/>
                      <a:pt x="331700" y="334328"/>
                      <a:pt x="325032" y="509588"/>
                    </a:cubicBezTo>
                    <a:cubicBezTo>
                      <a:pt x="325032" y="546735"/>
                      <a:pt x="295504" y="786765"/>
                      <a:pt x="299314" y="809625"/>
                    </a:cubicBezTo>
                    <a:cubicBezTo>
                      <a:pt x="379325" y="722947"/>
                      <a:pt x="450762" y="669607"/>
                      <a:pt x="533629" y="582930"/>
                    </a:cubicBezTo>
                    <a:cubicBezTo>
                      <a:pt x="628879" y="478155"/>
                      <a:pt x="690792" y="412432"/>
                      <a:pt x="751752" y="312420"/>
                    </a:cubicBezTo>
                    <a:cubicBezTo>
                      <a:pt x="778422" y="268605"/>
                      <a:pt x="887007" y="102870"/>
                      <a:pt x="887007" y="100965"/>
                    </a:cubicBezTo>
                    <a:cubicBezTo>
                      <a:pt x="887007" y="100965"/>
                      <a:pt x="900342" y="86677"/>
                      <a:pt x="908914" y="6858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xmlns="" id="{FCBAC394-01F6-44FF-9355-B488784FD49E}"/>
                  </a:ext>
                </a:extLst>
              </p:cNvPr>
              <p:cNvSpPr/>
              <p:nvPr/>
            </p:nvSpPr>
            <p:spPr>
              <a:xfrm>
                <a:off x="7242530" y="2508884"/>
                <a:ext cx="704850" cy="1381125"/>
              </a:xfrm>
              <a:custGeom>
                <a:avLst/>
                <a:gdLst>
                  <a:gd name="connsiteX0" fmla="*/ 186018 w 704850"/>
                  <a:gd name="connsiteY0" fmla="*/ 1387793 h 1381125"/>
                  <a:gd name="connsiteX1" fmla="*/ 186970 w 704850"/>
                  <a:gd name="connsiteY1" fmla="*/ 1249680 h 1381125"/>
                  <a:gd name="connsiteX2" fmla="*/ 174588 w 704850"/>
                  <a:gd name="connsiteY2" fmla="*/ 1056323 h 1381125"/>
                  <a:gd name="connsiteX3" fmla="*/ 103150 w 704850"/>
                  <a:gd name="connsiteY3" fmla="*/ 787718 h 1381125"/>
                  <a:gd name="connsiteX4" fmla="*/ 280 w 704850"/>
                  <a:gd name="connsiteY4" fmla="*/ 292418 h 1381125"/>
                  <a:gd name="connsiteX5" fmla="*/ 3138 w 704850"/>
                  <a:gd name="connsiteY5" fmla="*/ 120015 h 1381125"/>
                  <a:gd name="connsiteX6" fmla="*/ 194590 w 704850"/>
                  <a:gd name="connsiteY6" fmla="*/ 452438 h 1381125"/>
                  <a:gd name="connsiteX7" fmla="*/ 318415 w 704850"/>
                  <a:gd name="connsiteY7" fmla="*/ 811530 h 1381125"/>
                  <a:gd name="connsiteX8" fmla="*/ 326035 w 704850"/>
                  <a:gd name="connsiteY8" fmla="*/ 902018 h 1381125"/>
                  <a:gd name="connsiteX9" fmla="*/ 358420 w 704850"/>
                  <a:gd name="connsiteY9" fmla="*/ 813435 h 1381125"/>
                  <a:gd name="connsiteX10" fmla="*/ 423190 w 704850"/>
                  <a:gd name="connsiteY10" fmla="*/ 648653 h 1381125"/>
                  <a:gd name="connsiteX11" fmla="*/ 567018 w 704850"/>
                  <a:gd name="connsiteY11" fmla="*/ 311468 h 1381125"/>
                  <a:gd name="connsiteX12" fmla="*/ 640360 w 704850"/>
                  <a:gd name="connsiteY12" fmla="*/ 0 h 1381125"/>
                  <a:gd name="connsiteX13" fmla="*/ 666078 w 704850"/>
                  <a:gd name="connsiteY13" fmla="*/ 86678 h 1381125"/>
                  <a:gd name="connsiteX14" fmla="*/ 709893 w 704850"/>
                  <a:gd name="connsiteY14" fmla="*/ 441008 h 1381125"/>
                  <a:gd name="connsiteX15" fmla="*/ 613690 w 704850"/>
                  <a:gd name="connsiteY15" fmla="*/ 823913 h 1381125"/>
                  <a:gd name="connsiteX16" fmla="*/ 262218 w 704850"/>
                  <a:gd name="connsiteY16" fmla="*/ 1311593 h 1381125"/>
                  <a:gd name="connsiteX17" fmla="*/ 186018 w 704850"/>
                  <a:gd name="connsiteY17" fmla="*/ 1387793 h 1381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704850" h="1381125">
                    <a:moveTo>
                      <a:pt x="186018" y="1387793"/>
                    </a:moveTo>
                    <a:cubicBezTo>
                      <a:pt x="185065" y="1381125"/>
                      <a:pt x="186970" y="1273493"/>
                      <a:pt x="186970" y="1249680"/>
                    </a:cubicBezTo>
                    <a:cubicBezTo>
                      <a:pt x="186970" y="1185863"/>
                      <a:pt x="182208" y="1120140"/>
                      <a:pt x="174588" y="1056323"/>
                    </a:cubicBezTo>
                    <a:cubicBezTo>
                      <a:pt x="163158" y="963930"/>
                      <a:pt x="133630" y="875348"/>
                      <a:pt x="103150" y="787718"/>
                    </a:cubicBezTo>
                    <a:cubicBezTo>
                      <a:pt x="46953" y="626745"/>
                      <a:pt x="18378" y="461010"/>
                      <a:pt x="280" y="292418"/>
                    </a:cubicBezTo>
                    <a:cubicBezTo>
                      <a:pt x="-1625" y="273368"/>
                      <a:pt x="6948" y="132398"/>
                      <a:pt x="3138" y="120015"/>
                    </a:cubicBezTo>
                    <a:cubicBezTo>
                      <a:pt x="72670" y="227648"/>
                      <a:pt x="136488" y="338138"/>
                      <a:pt x="194590" y="452438"/>
                    </a:cubicBezTo>
                    <a:cubicBezTo>
                      <a:pt x="252693" y="566738"/>
                      <a:pt x="301270" y="682943"/>
                      <a:pt x="318415" y="811530"/>
                    </a:cubicBezTo>
                    <a:cubicBezTo>
                      <a:pt x="319368" y="842010"/>
                      <a:pt x="326988" y="871538"/>
                      <a:pt x="326035" y="902018"/>
                    </a:cubicBezTo>
                    <a:cubicBezTo>
                      <a:pt x="337465" y="872490"/>
                      <a:pt x="348895" y="843915"/>
                      <a:pt x="358420" y="813435"/>
                    </a:cubicBezTo>
                    <a:cubicBezTo>
                      <a:pt x="375565" y="756285"/>
                      <a:pt x="396520" y="701040"/>
                      <a:pt x="423190" y="648653"/>
                    </a:cubicBezTo>
                    <a:cubicBezTo>
                      <a:pt x="479388" y="523875"/>
                      <a:pt x="534633" y="432435"/>
                      <a:pt x="567018" y="311468"/>
                    </a:cubicBezTo>
                    <a:cubicBezTo>
                      <a:pt x="582258" y="262890"/>
                      <a:pt x="636550" y="17145"/>
                      <a:pt x="640360" y="0"/>
                    </a:cubicBezTo>
                    <a:cubicBezTo>
                      <a:pt x="648933" y="28575"/>
                      <a:pt x="658458" y="58103"/>
                      <a:pt x="666078" y="86678"/>
                    </a:cubicBezTo>
                    <a:cubicBezTo>
                      <a:pt x="695605" y="202883"/>
                      <a:pt x="713703" y="320993"/>
                      <a:pt x="709893" y="441008"/>
                    </a:cubicBezTo>
                    <a:cubicBezTo>
                      <a:pt x="705130" y="575310"/>
                      <a:pt x="672745" y="702945"/>
                      <a:pt x="613690" y="823913"/>
                    </a:cubicBezTo>
                    <a:cubicBezTo>
                      <a:pt x="525108" y="1006793"/>
                      <a:pt x="398425" y="1163003"/>
                      <a:pt x="262218" y="1311593"/>
                    </a:cubicBezTo>
                    <a:cubicBezTo>
                      <a:pt x="259360" y="1315403"/>
                      <a:pt x="202210" y="1372553"/>
                      <a:pt x="186018" y="138779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xmlns="" id="{9CAFA9AE-4E7F-44F2-967B-82C52295333A}"/>
                  </a:ext>
                </a:extLst>
              </p:cNvPr>
              <p:cNvSpPr/>
              <p:nvPr/>
            </p:nvSpPr>
            <p:spPr>
              <a:xfrm>
                <a:off x="5696903" y="4504058"/>
                <a:ext cx="1571625" cy="809625"/>
              </a:xfrm>
              <a:custGeom>
                <a:avLst/>
                <a:gdLst>
                  <a:gd name="connsiteX0" fmla="*/ 1508760 w 1571625"/>
                  <a:gd name="connsiteY0" fmla="*/ 414652 h 809625"/>
                  <a:gd name="connsiteX1" fmla="*/ 1579245 w 1571625"/>
                  <a:gd name="connsiteY1" fmla="*/ 367027 h 809625"/>
                  <a:gd name="connsiteX2" fmla="*/ 1319213 w 1571625"/>
                  <a:gd name="connsiteY2" fmla="*/ 642299 h 809625"/>
                  <a:gd name="connsiteX3" fmla="*/ 1087755 w 1571625"/>
                  <a:gd name="connsiteY3" fmla="*/ 778507 h 809625"/>
                  <a:gd name="connsiteX4" fmla="*/ 673418 w 1571625"/>
                  <a:gd name="connsiteY4" fmla="*/ 807082 h 809625"/>
                  <a:gd name="connsiteX5" fmla="*/ 231457 w 1571625"/>
                  <a:gd name="connsiteY5" fmla="*/ 720404 h 809625"/>
                  <a:gd name="connsiteX6" fmla="*/ 0 w 1571625"/>
                  <a:gd name="connsiteY6" fmla="*/ 653729 h 809625"/>
                  <a:gd name="connsiteX7" fmla="*/ 245745 w 1571625"/>
                  <a:gd name="connsiteY7" fmla="*/ 551812 h 809625"/>
                  <a:gd name="connsiteX8" fmla="*/ 456247 w 1571625"/>
                  <a:gd name="connsiteY8" fmla="*/ 421319 h 809625"/>
                  <a:gd name="connsiteX9" fmla="*/ 741045 w 1571625"/>
                  <a:gd name="connsiteY9" fmla="*/ 160334 h 809625"/>
                  <a:gd name="connsiteX10" fmla="*/ 938213 w 1571625"/>
                  <a:gd name="connsiteY10" fmla="*/ 15554 h 809625"/>
                  <a:gd name="connsiteX11" fmla="*/ 975360 w 1571625"/>
                  <a:gd name="connsiteY11" fmla="*/ 1267 h 809625"/>
                  <a:gd name="connsiteX12" fmla="*/ 790575 w 1571625"/>
                  <a:gd name="connsiteY12" fmla="*/ 328927 h 809625"/>
                  <a:gd name="connsiteX13" fmla="*/ 597218 w 1571625"/>
                  <a:gd name="connsiteY13" fmla="*/ 563242 h 809625"/>
                  <a:gd name="connsiteX14" fmla="*/ 509588 w 1571625"/>
                  <a:gd name="connsiteY14" fmla="*/ 608009 h 809625"/>
                  <a:gd name="connsiteX15" fmla="*/ 607695 w 1571625"/>
                  <a:gd name="connsiteY15" fmla="*/ 609914 h 809625"/>
                  <a:gd name="connsiteX16" fmla="*/ 896302 w 1571625"/>
                  <a:gd name="connsiteY16" fmla="*/ 601342 h 809625"/>
                  <a:gd name="connsiteX17" fmla="*/ 1091565 w 1571625"/>
                  <a:gd name="connsiteY17" fmla="*/ 592769 h 809625"/>
                  <a:gd name="connsiteX18" fmla="*/ 1508760 w 1571625"/>
                  <a:gd name="connsiteY18" fmla="*/ 414652 h 809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571625" h="809625">
                    <a:moveTo>
                      <a:pt x="1508760" y="414652"/>
                    </a:moveTo>
                    <a:cubicBezTo>
                      <a:pt x="1532573" y="398459"/>
                      <a:pt x="1556385" y="383219"/>
                      <a:pt x="1579245" y="367027"/>
                    </a:cubicBezTo>
                    <a:cubicBezTo>
                      <a:pt x="1580198" y="367979"/>
                      <a:pt x="1425892" y="558479"/>
                      <a:pt x="1319213" y="642299"/>
                    </a:cubicBezTo>
                    <a:cubicBezTo>
                      <a:pt x="1253490" y="700402"/>
                      <a:pt x="1137285" y="762314"/>
                      <a:pt x="1087755" y="778507"/>
                    </a:cubicBezTo>
                    <a:cubicBezTo>
                      <a:pt x="951547" y="823274"/>
                      <a:pt x="812482" y="821369"/>
                      <a:pt x="673418" y="807082"/>
                    </a:cubicBezTo>
                    <a:cubicBezTo>
                      <a:pt x="523875" y="791842"/>
                      <a:pt x="377190" y="758504"/>
                      <a:pt x="231457" y="720404"/>
                    </a:cubicBezTo>
                    <a:cubicBezTo>
                      <a:pt x="154305" y="700402"/>
                      <a:pt x="77152" y="679447"/>
                      <a:pt x="0" y="653729"/>
                    </a:cubicBezTo>
                    <a:cubicBezTo>
                      <a:pt x="4763" y="645157"/>
                      <a:pt x="170497" y="582292"/>
                      <a:pt x="245745" y="551812"/>
                    </a:cubicBezTo>
                    <a:cubicBezTo>
                      <a:pt x="322897" y="520379"/>
                      <a:pt x="399097" y="486089"/>
                      <a:pt x="456247" y="421319"/>
                    </a:cubicBezTo>
                    <a:cubicBezTo>
                      <a:pt x="541972" y="324164"/>
                      <a:pt x="639127" y="240344"/>
                      <a:pt x="741045" y="160334"/>
                    </a:cubicBezTo>
                    <a:cubicBezTo>
                      <a:pt x="804863" y="109852"/>
                      <a:pt x="872490" y="64132"/>
                      <a:pt x="938213" y="15554"/>
                    </a:cubicBezTo>
                    <a:cubicBezTo>
                      <a:pt x="952500" y="6029"/>
                      <a:pt x="978218" y="-3496"/>
                      <a:pt x="975360" y="1267"/>
                    </a:cubicBezTo>
                    <a:cubicBezTo>
                      <a:pt x="907732" y="106994"/>
                      <a:pt x="849630" y="218437"/>
                      <a:pt x="790575" y="328927"/>
                    </a:cubicBezTo>
                    <a:cubicBezTo>
                      <a:pt x="741997" y="420367"/>
                      <a:pt x="684847" y="504187"/>
                      <a:pt x="597218" y="563242"/>
                    </a:cubicBezTo>
                    <a:cubicBezTo>
                      <a:pt x="569595" y="577529"/>
                      <a:pt x="541020" y="591817"/>
                      <a:pt x="509588" y="608009"/>
                    </a:cubicBezTo>
                    <a:cubicBezTo>
                      <a:pt x="524827" y="612772"/>
                      <a:pt x="587693" y="611819"/>
                      <a:pt x="607695" y="609914"/>
                    </a:cubicBezTo>
                    <a:cubicBezTo>
                      <a:pt x="703897" y="599437"/>
                      <a:pt x="800100" y="600389"/>
                      <a:pt x="896302" y="601342"/>
                    </a:cubicBezTo>
                    <a:cubicBezTo>
                      <a:pt x="962025" y="601342"/>
                      <a:pt x="1026795" y="602294"/>
                      <a:pt x="1091565" y="592769"/>
                    </a:cubicBezTo>
                    <a:cubicBezTo>
                      <a:pt x="1246823" y="569909"/>
                      <a:pt x="1380173" y="498472"/>
                      <a:pt x="1508760" y="41465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xmlns="" id="{9875D0AD-1C2F-4E44-A6B4-4EA52F27C16B}"/>
                  </a:ext>
                </a:extLst>
              </p:cNvPr>
              <p:cNvSpPr/>
              <p:nvPr/>
            </p:nvSpPr>
            <p:spPr>
              <a:xfrm>
                <a:off x="7088204" y="1757362"/>
                <a:ext cx="704850" cy="1390650"/>
              </a:xfrm>
              <a:custGeom>
                <a:avLst/>
                <a:gdLst>
                  <a:gd name="connsiteX0" fmla="*/ 301 w 704850"/>
                  <a:gd name="connsiteY0" fmla="*/ 296228 h 1390650"/>
                  <a:gd name="connsiteX1" fmla="*/ 10778 w 704850"/>
                  <a:gd name="connsiteY1" fmla="*/ 322898 h 1390650"/>
                  <a:gd name="connsiteX2" fmla="*/ 226996 w 704850"/>
                  <a:gd name="connsiteY2" fmla="*/ 573405 h 1390650"/>
                  <a:gd name="connsiteX3" fmla="*/ 334628 w 704850"/>
                  <a:gd name="connsiteY3" fmla="*/ 648653 h 1390650"/>
                  <a:gd name="connsiteX4" fmla="*/ 431783 w 704850"/>
                  <a:gd name="connsiteY4" fmla="*/ 773430 h 1390650"/>
                  <a:gd name="connsiteX5" fmla="*/ 476551 w 704850"/>
                  <a:gd name="connsiteY5" fmla="*/ 886778 h 1390650"/>
                  <a:gd name="connsiteX6" fmla="*/ 490838 w 704850"/>
                  <a:gd name="connsiteY6" fmla="*/ 681038 h 1390650"/>
                  <a:gd name="connsiteX7" fmla="*/ 506078 w 704850"/>
                  <a:gd name="connsiteY7" fmla="*/ 513398 h 1390650"/>
                  <a:gd name="connsiteX8" fmla="*/ 528938 w 704850"/>
                  <a:gd name="connsiteY8" fmla="*/ 259080 h 1390650"/>
                  <a:gd name="connsiteX9" fmla="*/ 484171 w 704850"/>
                  <a:gd name="connsiteY9" fmla="*/ 0 h 1390650"/>
                  <a:gd name="connsiteX10" fmla="*/ 698483 w 704850"/>
                  <a:gd name="connsiteY10" fmla="*/ 362903 h 1390650"/>
                  <a:gd name="connsiteX11" fmla="*/ 698483 w 704850"/>
                  <a:gd name="connsiteY11" fmla="*/ 630555 h 1390650"/>
                  <a:gd name="connsiteX12" fmla="*/ 583231 w 704850"/>
                  <a:gd name="connsiteY12" fmla="*/ 1140143 h 1390650"/>
                  <a:gd name="connsiteX13" fmla="*/ 517508 w 704850"/>
                  <a:gd name="connsiteY13" fmla="*/ 1398270 h 1390650"/>
                  <a:gd name="connsiteX14" fmla="*/ 346058 w 704850"/>
                  <a:gd name="connsiteY14" fmla="*/ 1001078 h 1390650"/>
                  <a:gd name="connsiteX15" fmla="*/ 180323 w 704850"/>
                  <a:gd name="connsiteY15" fmla="*/ 799147 h 1390650"/>
                  <a:gd name="connsiteX16" fmla="*/ 9826 w 704850"/>
                  <a:gd name="connsiteY16" fmla="*/ 417195 h 1390650"/>
                  <a:gd name="connsiteX17" fmla="*/ 301 w 704850"/>
                  <a:gd name="connsiteY17" fmla="*/ 296228 h 1390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704850" h="1390650">
                    <a:moveTo>
                      <a:pt x="301" y="296228"/>
                    </a:moveTo>
                    <a:cubicBezTo>
                      <a:pt x="6968" y="303848"/>
                      <a:pt x="6968" y="314325"/>
                      <a:pt x="10778" y="322898"/>
                    </a:cubicBezTo>
                    <a:cubicBezTo>
                      <a:pt x="59356" y="426720"/>
                      <a:pt x="129841" y="511492"/>
                      <a:pt x="226996" y="573405"/>
                    </a:cubicBezTo>
                    <a:cubicBezTo>
                      <a:pt x="264143" y="597218"/>
                      <a:pt x="301291" y="621030"/>
                      <a:pt x="334628" y="648653"/>
                    </a:cubicBezTo>
                    <a:cubicBezTo>
                      <a:pt x="370823" y="673418"/>
                      <a:pt x="417496" y="750570"/>
                      <a:pt x="431783" y="773430"/>
                    </a:cubicBezTo>
                    <a:cubicBezTo>
                      <a:pt x="446071" y="810578"/>
                      <a:pt x="461311" y="846772"/>
                      <a:pt x="476551" y="886778"/>
                    </a:cubicBezTo>
                    <a:cubicBezTo>
                      <a:pt x="478456" y="877253"/>
                      <a:pt x="487028" y="741045"/>
                      <a:pt x="490838" y="681038"/>
                    </a:cubicBezTo>
                    <a:cubicBezTo>
                      <a:pt x="494648" y="624840"/>
                      <a:pt x="499411" y="569595"/>
                      <a:pt x="506078" y="513398"/>
                    </a:cubicBezTo>
                    <a:cubicBezTo>
                      <a:pt x="516556" y="428625"/>
                      <a:pt x="527986" y="344805"/>
                      <a:pt x="528938" y="259080"/>
                    </a:cubicBezTo>
                    <a:cubicBezTo>
                      <a:pt x="528938" y="219075"/>
                      <a:pt x="527986" y="77152"/>
                      <a:pt x="484171" y="0"/>
                    </a:cubicBezTo>
                    <a:cubicBezTo>
                      <a:pt x="567038" y="54292"/>
                      <a:pt x="672766" y="220980"/>
                      <a:pt x="698483" y="362903"/>
                    </a:cubicBezTo>
                    <a:cubicBezTo>
                      <a:pt x="725153" y="459105"/>
                      <a:pt x="710866" y="541020"/>
                      <a:pt x="698483" y="630555"/>
                    </a:cubicBezTo>
                    <a:cubicBezTo>
                      <a:pt x="674671" y="803910"/>
                      <a:pt x="625141" y="970597"/>
                      <a:pt x="583231" y="1140143"/>
                    </a:cubicBezTo>
                    <a:cubicBezTo>
                      <a:pt x="563228" y="1220153"/>
                      <a:pt x="520366" y="1390650"/>
                      <a:pt x="517508" y="1398270"/>
                    </a:cubicBezTo>
                    <a:cubicBezTo>
                      <a:pt x="512746" y="1383030"/>
                      <a:pt x="421306" y="1104900"/>
                      <a:pt x="346058" y="1001078"/>
                    </a:cubicBezTo>
                    <a:cubicBezTo>
                      <a:pt x="294623" y="930593"/>
                      <a:pt x="234616" y="866775"/>
                      <a:pt x="180323" y="799147"/>
                    </a:cubicBezTo>
                    <a:cubicBezTo>
                      <a:pt x="89836" y="686753"/>
                      <a:pt x="30781" y="561022"/>
                      <a:pt x="9826" y="417195"/>
                    </a:cubicBezTo>
                    <a:cubicBezTo>
                      <a:pt x="6016" y="390525"/>
                      <a:pt x="-1604" y="298133"/>
                      <a:pt x="301" y="29622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xmlns="" id="{D584BCD5-CF7E-42A3-B4D5-2B96A80F45A6}"/>
                  </a:ext>
                </a:extLst>
              </p:cNvPr>
              <p:cNvSpPr/>
              <p:nvPr/>
            </p:nvSpPr>
            <p:spPr>
              <a:xfrm>
                <a:off x="6825615" y="1352550"/>
                <a:ext cx="704850" cy="1095375"/>
              </a:xfrm>
              <a:custGeom>
                <a:avLst/>
                <a:gdLst>
                  <a:gd name="connsiteX0" fmla="*/ 2857 w 704850"/>
                  <a:gd name="connsiteY0" fmla="*/ 218123 h 1095375"/>
                  <a:gd name="connsiteX1" fmla="*/ 0 w 704850"/>
                  <a:gd name="connsiteY1" fmla="*/ 177165 h 1095375"/>
                  <a:gd name="connsiteX2" fmla="*/ 152400 w 704850"/>
                  <a:gd name="connsiteY2" fmla="*/ 344805 h 1095375"/>
                  <a:gd name="connsiteX3" fmla="*/ 392430 w 704850"/>
                  <a:gd name="connsiteY3" fmla="*/ 510540 h 1095375"/>
                  <a:gd name="connsiteX4" fmla="*/ 462915 w 704850"/>
                  <a:gd name="connsiteY4" fmla="*/ 585788 h 1095375"/>
                  <a:gd name="connsiteX5" fmla="*/ 542925 w 704850"/>
                  <a:gd name="connsiteY5" fmla="*/ 692468 h 1095375"/>
                  <a:gd name="connsiteX6" fmla="*/ 540067 w 704850"/>
                  <a:gd name="connsiteY6" fmla="*/ 646748 h 1095375"/>
                  <a:gd name="connsiteX7" fmla="*/ 514350 w 704850"/>
                  <a:gd name="connsiteY7" fmla="*/ 476250 h 1095375"/>
                  <a:gd name="connsiteX8" fmla="*/ 409575 w 704850"/>
                  <a:gd name="connsiteY8" fmla="*/ 175260 h 1095375"/>
                  <a:gd name="connsiteX9" fmla="*/ 306705 w 704850"/>
                  <a:gd name="connsiteY9" fmla="*/ 0 h 1095375"/>
                  <a:gd name="connsiteX10" fmla="*/ 594360 w 704850"/>
                  <a:gd name="connsiteY10" fmla="*/ 214313 h 1095375"/>
                  <a:gd name="connsiteX11" fmla="*/ 689610 w 704850"/>
                  <a:gd name="connsiteY11" fmla="*/ 442913 h 1095375"/>
                  <a:gd name="connsiteX12" fmla="*/ 706755 w 704850"/>
                  <a:gd name="connsiteY12" fmla="*/ 809625 h 1095375"/>
                  <a:gd name="connsiteX13" fmla="*/ 698182 w 704850"/>
                  <a:gd name="connsiteY13" fmla="*/ 1100138 h 1095375"/>
                  <a:gd name="connsiteX14" fmla="*/ 661988 w 704850"/>
                  <a:gd name="connsiteY14" fmla="*/ 1033463 h 1095375"/>
                  <a:gd name="connsiteX15" fmla="*/ 469582 w 704850"/>
                  <a:gd name="connsiteY15" fmla="*/ 784860 h 1095375"/>
                  <a:gd name="connsiteX16" fmla="*/ 249555 w 704850"/>
                  <a:gd name="connsiteY16" fmla="*/ 642938 h 1095375"/>
                  <a:gd name="connsiteX17" fmla="*/ 27622 w 704850"/>
                  <a:gd name="connsiteY17" fmla="*/ 351473 h 1095375"/>
                  <a:gd name="connsiteX18" fmla="*/ 2857 w 704850"/>
                  <a:gd name="connsiteY18" fmla="*/ 218123 h 1095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04850" h="1095375">
                    <a:moveTo>
                      <a:pt x="2857" y="218123"/>
                    </a:moveTo>
                    <a:cubicBezTo>
                      <a:pt x="1905" y="206693"/>
                      <a:pt x="953" y="194310"/>
                      <a:pt x="0" y="177165"/>
                    </a:cubicBezTo>
                    <a:cubicBezTo>
                      <a:pt x="35242" y="232410"/>
                      <a:pt x="140970" y="336233"/>
                      <a:pt x="152400" y="344805"/>
                    </a:cubicBezTo>
                    <a:cubicBezTo>
                      <a:pt x="231457" y="401955"/>
                      <a:pt x="313372" y="430530"/>
                      <a:pt x="392430" y="510540"/>
                    </a:cubicBezTo>
                    <a:cubicBezTo>
                      <a:pt x="416242" y="535305"/>
                      <a:pt x="439103" y="561023"/>
                      <a:pt x="462915" y="585788"/>
                    </a:cubicBezTo>
                    <a:cubicBezTo>
                      <a:pt x="488632" y="620078"/>
                      <a:pt x="513397" y="654368"/>
                      <a:pt x="542925" y="692468"/>
                    </a:cubicBezTo>
                    <a:cubicBezTo>
                      <a:pt x="541972" y="672465"/>
                      <a:pt x="541972" y="660083"/>
                      <a:pt x="540067" y="646748"/>
                    </a:cubicBezTo>
                    <a:cubicBezTo>
                      <a:pt x="531495" y="589598"/>
                      <a:pt x="521017" y="533400"/>
                      <a:pt x="514350" y="476250"/>
                    </a:cubicBezTo>
                    <a:cubicBezTo>
                      <a:pt x="502920" y="367665"/>
                      <a:pt x="463867" y="268605"/>
                      <a:pt x="409575" y="175260"/>
                    </a:cubicBezTo>
                    <a:cubicBezTo>
                      <a:pt x="394335" y="150495"/>
                      <a:pt x="330517" y="30480"/>
                      <a:pt x="306705" y="0"/>
                    </a:cubicBezTo>
                    <a:cubicBezTo>
                      <a:pt x="398145" y="19050"/>
                      <a:pt x="520065" y="119063"/>
                      <a:pt x="594360" y="214313"/>
                    </a:cubicBezTo>
                    <a:cubicBezTo>
                      <a:pt x="646747" y="280035"/>
                      <a:pt x="674370" y="359092"/>
                      <a:pt x="689610" y="442913"/>
                    </a:cubicBezTo>
                    <a:cubicBezTo>
                      <a:pt x="711517" y="564833"/>
                      <a:pt x="709613" y="666750"/>
                      <a:pt x="706755" y="809625"/>
                    </a:cubicBezTo>
                    <a:cubicBezTo>
                      <a:pt x="709613" y="911543"/>
                      <a:pt x="709613" y="1000125"/>
                      <a:pt x="698182" y="1100138"/>
                    </a:cubicBezTo>
                    <a:cubicBezTo>
                      <a:pt x="692467" y="1085850"/>
                      <a:pt x="666750" y="1043940"/>
                      <a:pt x="661988" y="1033463"/>
                    </a:cubicBezTo>
                    <a:cubicBezTo>
                      <a:pt x="615315" y="937260"/>
                      <a:pt x="555307" y="851535"/>
                      <a:pt x="469582" y="784860"/>
                    </a:cubicBezTo>
                    <a:cubicBezTo>
                      <a:pt x="400050" y="731520"/>
                      <a:pt x="322897" y="689610"/>
                      <a:pt x="249555" y="642938"/>
                    </a:cubicBezTo>
                    <a:cubicBezTo>
                      <a:pt x="139065" y="573405"/>
                      <a:pt x="63817" y="478155"/>
                      <a:pt x="27622" y="351473"/>
                    </a:cubicBezTo>
                    <a:cubicBezTo>
                      <a:pt x="14288" y="308610"/>
                      <a:pt x="12382" y="262890"/>
                      <a:pt x="2857" y="21812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xmlns="" id="{3B366713-5435-4057-9E41-25E7FA7E59CE}"/>
                  </a:ext>
                </a:extLst>
              </p:cNvPr>
              <p:cNvSpPr/>
              <p:nvPr/>
            </p:nvSpPr>
            <p:spPr>
              <a:xfrm>
                <a:off x="6532245" y="1054343"/>
                <a:ext cx="714375" cy="762000"/>
              </a:xfrm>
              <a:custGeom>
                <a:avLst/>
                <a:gdLst>
                  <a:gd name="connsiteX0" fmla="*/ 389573 w 714375"/>
                  <a:gd name="connsiteY0" fmla="*/ 182954 h 762000"/>
                  <a:gd name="connsiteX1" fmla="*/ 523875 w 714375"/>
                  <a:gd name="connsiteY1" fmla="*/ 292491 h 762000"/>
                  <a:gd name="connsiteX2" fmla="*/ 598170 w 714375"/>
                  <a:gd name="connsiteY2" fmla="*/ 420126 h 762000"/>
                  <a:gd name="connsiteX3" fmla="*/ 718185 w 714375"/>
                  <a:gd name="connsiteY3" fmla="*/ 768741 h 762000"/>
                  <a:gd name="connsiteX4" fmla="*/ 542925 w 714375"/>
                  <a:gd name="connsiteY4" fmla="*/ 647774 h 762000"/>
                  <a:gd name="connsiteX5" fmla="*/ 371475 w 714375"/>
                  <a:gd name="connsiteY5" fmla="*/ 474419 h 762000"/>
                  <a:gd name="connsiteX6" fmla="*/ 200977 w 714375"/>
                  <a:gd name="connsiteY6" fmla="*/ 235341 h 762000"/>
                  <a:gd name="connsiteX7" fmla="*/ 12383 w 714375"/>
                  <a:gd name="connsiteY7" fmla="*/ 13409 h 762000"/>
                  <a:gd name="connsiteX8" fmla="*/ 0 w 714375"/>
                  <a:gd name="connsiteY8" fmla="*/ 74 h 762000"/>
                  <a:gd name="connsiteX9" fmla="*/ 33338 w 714375"/>
                  <a:gd name="connsiteY9" fmla="*/ 9599 h 762000"/>
                  <a:gd name="connsiteX10" fmla="*/ 389573 w 714375"/>
                  <a:gd name="connsiteY10" fmla="*/ 182954 h 76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14375" h="762000">
                    <a:moveTo>
                      <a:pt x="389573" y="182954"/>
                    </a:moveTo>
                    <a:cubicBezTo>
                      <a:pt x="438150" y="214386"/>
                      <a:pt x="479108" y="242009"/>
                      <a:pt x="523875" y="292491"/>
                    </a:cubicBezTo>
                    <a:cubicBezTo>
                      <a:pt x="544830" y="315351"/>
                      <a:pt x="582930" y="390599"/>
                      <a:pt x="598170" y="420126"/>
                    </a:cubicBezTo>
                    <a:cubicBezTo>
                      <a:pt x="640080" y="535379"/>
                      <a:pt x="667702" y="656346"/>
                      <a:pt x="718185" y="768741"/>
                    </a:cubicBezTo>
                    <a:cubicBezTo>
                      <a:pt x="710565" y="763979"/>
                      <a:pt x="586740" y="685874"/>
                      <a:pt x="542925" y="647774"/>
                    </a:cubicBezTo>
                    <a:cubicBezTo>
                      <a:pt x="481965" y="593481"/>
                      <a:pt x="420052" y="540141"/>
                      <a:pt x="371475" y="474419"/>
                    </a:cubicBezTo>
                    <a:cubicBezTo>
                      <a:pt x="313373" y="396314"/>
                      <a:pt x="263842" y="310589"/>
                      <a:pt x="200977" y="235341"/>
                    </a:cubicBezTo>
                    <a:cubicBezTo>
                      <a:pt x="160020" y="185811"/>
                      <a:pt x="38100" y="35316"/>
                      <a:pt x="12383" y="13409"/>
                    </a:cubicBezTo>
                    <a:cubicBezTo>
                      <a:pt x="8572" y="9599"/>
                      <a:pt x="5715" y="5789"/>
                      <a:pt x="0" y="74"/>
                    </a:cubicBezTo>
                    <a:cubicBezTo>
                      <a:pt x="13335" y="-879"/>
                      <a:pt x="22860" y="7694"/>
                      <a:pt x="33338" y="9599"/>
                    </a:cubicBezTo>
                    <a:cubicBezTo>
                      <a:pt x="134302" y="53414"/>
                      <a:pt x="326708" y="138186"/>
                      <a:pt x="389573" y="18295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xmlns="" id="{3AC8D058-7587-4550-942A-58A9866C2821}"/>
                  </a:ext>
                </a:extLst>
              </p:cNvPr>
              <p:cNvSpPr/>
              <p:nvPr/>
            </p:nvSpPr>
            <p:spPr>
              <a:xfrm>
                <a:off x="4238350" y="5114741"/>
                <a:ext cx="2571750" cy="695325"/>
              </a:xfrm>
              <a:custGeom>
                <a:avLst/>
                <a:gdLst>
                  <a:gd name="connsiteX0" fmla="*/ 2382477 w 2571750"/>
                  <a:gd name="connsiteY0" fmla="*/ 262121 h 695325"/>
                  <a:gd name="connsiteX1" fmla="*/ 2037672 w 2571750"/>
                  <a:gd name="connsiteY1" fmla="*/ 258311 h 695325"/>
                  <a:gd name="connsiteX2" fmla="*/ 1604285 w 2571750"/>
                  <a:gd name="connsiteY2" fmla="*/ 137343 h 695325"/>
                  <a:gd name="connsiteX3" fmla="*/ 1330917 w 2571750"/>
                  <a:gd name="connsiteY3" fmla="*/ 24948 h 695325"/>
                  <a:gd name="connsiteX4" fmla="*/ 938487 w 2571750"/>
                  <a:gd name="connsiteY4" fmla="*/ 23043 h 695325"/>
                  <a:gd name="connsiteX5" fmla="*/ 506052 w 2571750"/>
                  <a:gd name="connsiteY5" fmla="*/ 227830 h 695325"/>
                  <a:gd name="connsiteX6" fmla="*/ 5037 w 2571750"/>
                  <a:gd name="connsiteY6" fmla="*/ 582161 h 695325"/>
                  <a:gd name="connsiteX7" fmla="*/ 2180 w 2571750"/>
                  <a:gd name="connsiteY7" fmla="*/ 596448 h 695325"/>
                  <a:gd name="connsiteX8" fmla="*/ 86000 w 2571750"/>
                  <a:gd name="connsiteY8" fmla="*/ 691698 h 695325"/>
                  <a:gd name="connsiteX9" fmla="*/ 100287 w 2571750"/>
                  <a:gd name="connsiteY9" fmla="*/ 688840 h 695325"/>
                  <a:gd name="connsiteX10" fmla="*/ 148865 w 2571750"/>
                  <a:gd name="connsiteY10" fmla="*/ 640263 h 695325"/>
                  <a:gd name="connsiteX11" fmla="*/ 527007 w 2571750"/>
                  <a:gd name="connsiteY11" fmla="*/ 316413 h 695325"/>
                  <a:gd name="connsiteX12" fmla="*/ 745130 w 2571750"/>
                  <a:gd name="connsiteY12" fmla="*/ 189730 h 695325"/>
                  <a:gd name="connsiteX13" fmla="*/ 1154705 w 2571750"/>
                  <a:gd name="connsiteY13" fmla="*/ 157346 h 695325"/>
                  <a:gd name="connsiteX14" fmla="*/ 1388067 w 2571750"/>
                  <a:gd name="connsiteY14" fmla="*/ 287838 h 695325"/>
                  <a:gd name="connsiteX15" fmla="*/ 1625240 w 2571750"/>
                  <a:gd name="connsiteY15" fmla="*/ 448811 h 695325"/>
                  <a:gd name="connsiteX16" fmla="*/ 2085297 w 2571750"/>
                  <a:gd name="connsiteY16" fmla="*/ 506913 h 695325"/>
                  <a:gd name="connsiteX17" fmla="*/ 2282465 w 2571750"/>
                  <a:gd name="connsiteY17" fmla="*/ 431665 h 695325"/>
                  <a:gd name="connsiteX18" fmla="*/ 2575835 w 2571750"/>
                  <a:gd name="connsiteY18" fmla="*/ 243071 h 695325"/>
                  <a:gd name="connsiteX19" fmla="*/ 2382477 w 2571750"/>
                  <a:gd name="connsiteY19" fmla="*/ 262121 h 6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71750" h="695325">
                    <a:moveTo>
                      <a:pt x="2382477" y="262121"/>
                    </a:moveTo>
                    <a:cubicBezTo>
                      <a:pt x="2267225" y="272598"/>
                      <a:pt x="2151972" y="271646"/>
                      <a:pt x="2037672" y="258311"/>
                    </a:cubicBezTo>
                    <a:cubicBezTo>
                      <a:pt x="1887177" y="241165"/>
                      <a:pt x="1743350" y="198303"/>
                      <a:pt x="1604285" y="137343"/>
                    </a:cubicBezTo>
                    <a:cubicBezTo>
                      <a:pt x="1513797" y="97338"/>
                      <a:pt x="1425215" y="55428"/>
                      <a:pt x="1330917" y="24948"/>
                    </a:cubicBezTo>
                    <a:cubicBezTo>
                      <a:pt x="1200425" y="-16962"/>
                      <a:pt x="1072790" y="2088"/>
                      <a:pt x="938487" y="23043"/>
                    </a:cubicBezTo>
                    <a:cubicBezTo>
                      <a:pt x="763227" y="51618"/>
                      <a:pt x="506052" y="227830"/>
                      <a:pt x="506052" y="227830"/>
                    </a:cubicBezTo>
                    <a:cubicBezTo>
                      <a:pt x="331745" y="336415"/>
                      <a:pt x="166962" y="457383"/>
                      <a:pt x="5037" y="582161"/>
                    </a:cubicBezTo>
                    <a:cubicBezTo>
                      <a:pt x="-1630" y="587876"/>
                      <a:pt x="-678" y="589781"/>
                      <a:pt x="2180" y="596448"/>
                    </a:cubicBezTo>
                    <a:cubicBezTo>
                      <a:pt x="15515" y="624071"/>
                      <a:pt x="80285" y="679315"/>
                      <a:pt x="86000" y="691698"/>
                    </a:cubicBezTo>
                    <a:cubicBezTo>
                      <a:pt x="92667" y="699318"/>
                      <a:pt x="96477" y="693603"/>
                      <a:pt x="100287" y="688840"/>
                    </a:cubicBezTo>
                    <a:cubicBezTo>
                      <a:pt x="116480" y="672648"/>
                      <a:pt x="132672" y="656456"/>
                      <a:pt x="148865" y="640263"/>
                    </a:cubicBezTo>
                    <a:cubicBezTo>
                      <a:pt x="266022" y="525011"/>
                      <a:pt x="524150" y="315461"/>
                      <a:pt x="527007" y="316413"/>
                    </a:cubicBezTo>
                    <a:cubicBezTo>
                      <a:pt x="528912" y="314508"/>
                      <a:pt x="667025" y="213543"/>
                      <a:pt x="745130" y="189730"/>
                    </a:cubicBezTo>
                    <a:cubicBezTo>
                      <a:pt x="938487" y="128771"/>
                      <a:pt x="997542" y="122103"/>
                      <a:pt x="1154705" y="157346"/>
                    </a:cubicBezTo>
                    <a:cubicBezTo>
                      <a:pt x="1243287" y="177348"/>
                      <a:pt x="1314725" y="236403"/>
                      <a:pt x="1388067" y="287838"/>
                    </a:cubicBezTo>
                    <a:cubicBezTo>
                      <a:pt x="1466172" y="343083"/>
                      <a:pt x="1541420" y="402138"/>
                      <a:pt x="1625240" y="448811"/>
                    </a:cubicBezTo>
                    <a:cubicBezTo>
                      <a:pt x="1770972" y="530726"/>
                      <a:pt x="1924325" y="550728"/>
                      <a:pt x="2085297" y="506913"/>
                    </a:cubicBezTo>
                    <a:cubicBezTo>
                      <a:pt x="2157687" y="488815"/>
                      <a:pt x="2238650" y="455478"/>
                      <a:pt x="2282465" y="431665"/>
                    </a:cubicBezTo>
                    <a:cubicBezTo>
                      <a:pt x="2385335" y="380230"/>
                      <a:pt x="2481537" y="316413"/>
                      <a:pt x="2575835" y="243071"/>
                    </a:cubicBezTo>
                    <a:cubicBezTo>
                      <a:pt x="2555832" y="243071"/>
                      <a:pt x="2429150" y="257358"/>
                      <a:pt x="2382477" y="2621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xmlns="" id="{69E9B445-8596-47A3-AE02-0BA10598EC52}"/>
              </a:ext>
            </a:extLst>
          </p:cNvPr>
          <p:cNvGrpSpPr/>
          <p:nvPr/>
        </p:nvGrpSpPr>
        <p:grpSpPr>
          <a:xfrm>
            <a:off x="9965566" y="3396906"/>
            <a:ext cx="970049" cy="969551"/>
            <a:chOff x="4574848" y="1897856"/>
            <a:chExt cx="3028217" cy="3026664"/>
          </a:xfrm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xmlns="" id="{FC895B02-ACFA-4B71-9B24-0584A21C9C92}"/>
                </a:ext>
              </a:extLst>
            </p:cNvPr>
            <p:cNvSpPr/>
            <p:nvPr/>
          </p:nvSpPr>
          <p:spPr>
            <a:xfrm>
              <a:off x="4575624" y="1897856"/>
              <a:ext cx="3026664" cy="3026664"/>
            </a:xfrm>
            <a:custGeom>
              <a:avLst/>
              <a:gdLst>
                <a:gd name="connsiteX0" fmla="*/ 3057049 w 3057525"/>
                <a:gd name="connsiteY0" fmla="*/ 1532096 h 3057525"/>
                <a:gd name="connsiteX1" fmla="*/ 1532096 w 3057525"/>
                <a:gd name="connsiteY1" fmla="*/ 3057049 h 3057525"/>
                <a:gd name="connsiteX2" fmla="*/ 7144 w 3057525"/>
                <a:gd name="connsiteY2" fmla="*/ 1532096 h 3057525"/>
                <a:gd name="connsiteX3" fmla="*/ 1532096 w 3057525"/>
                <a:gd name="connsiteY3" fmla="*/ 7144 h 3057525"/>
                <a:gd name="connsiteX4" fmla="*/ 3057049 w 3057525"/>
                <a:gd name="connsiteY4" fmla="*/ 1532096 h 3057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57525" h="3057525">
                  <a:moveTo>
                    <a:pt x="3057049" y="1532096"/>
                  </a:moveTo>
                  <a:cubicBezTo>
                    <a:pt x="3057049" y="2374304"/>
                    <a:pt x="2374304" y="3057049"/>
                    <a:pt x="1532096" y="3057049"/>
                  </a:cubicBezTo>
                  <a:cubicBezTo>
                    <a:pt x="689888" y="3057049"/>
                    <a:pt x="7144" y="2374304"/>
                    <a:pt x="7144" y="1532096"/>
                  </a:cubicBezTo>
                  <a:cubicBezTo>
                    <a:pt x="7144" y="689888"/>
                    <a:pt x="689888" y="7144"/>
                    <a:pt x="1532096" y="7144"/>
                  </a:cubicBezTo>
                  <a:cubicBezTo>
                    <a:pt x="2374304" y="7144"/>
                    <a:pt x="3057049" y="689888"/>
                    <a:pt x="3057049" y="1532096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xmlns="" id="{781F1AFE-7CB6-4A28-BCB0-8A911D1AA8FC}"/>
                </a:ext>
              </a:extLst>
            </p:cNvPr>
            <p:cNvSpPr/>
            <p:nvPr/>
          </p:nvSpPr>
          <p:spPr>
            <a:xfrm>
              <a:off x="4574848" y="1907000"/>
              <a:ext cx="3028217" cy="2962327"/>
            </a:xfrm>
            <a:custGeom>
              <a:avLst/>
              <a:gdLst>
                <a:gd name="connsiteX0" fmla="*/ 2863236 w 3028217"/>
                <a:gd name="connsiteY0" fmla="*/ 2049564 h 2962327"/>
                <a:gd name="connsiteX1" fmla="*/ 2844662 w 3028217"/>
                <a:gd name="connsiteY1" fmla="*/ 2065518 h 2962327"/>
                <a:gd name="connsiteX2" fmla="*/ 2847519 w 3028217"/>
                <a:gd name="connsiteY2" fmla="*/ 2116953 h 2962327"/>
                <a:gd name="connsiteX3" fmla="*/ 2887525 w 3028217"/>
                <a:gd name="connsiteY3" fmla="*/ 2084568 h 2962327"/>
                <a:gd name="connsiteX4" fmla="*/ 2890382 w 3028217"/>
                <a:gd name="connsiteY4" fmla="*/ 2078853 h 2962327"/>
                <a:gd name="connsiteX5" fmla="*/ 2890382 w 3028217"/>
                <a:gd name="connsiteY5" fmla="*/ 2057898 h 2962327"/>
                <a:gd name="connsiteX6" fmla="*/ 2863236 w 3028217"/>
                <a:gd name="connsiteY6" fmla="*/ 2049564 h 2962327"/>
                <a:gd name="connsiteX7" fmla="*/ 2453184 w 3028217"/>
                <a:gd name="connsiteY7" fmla="*/ 1703568 h 2962327"/>
                <a:gd name="connsiteX8" fmla="*/ 2444611 w 3028217"/>
                <a:gd name="connsiteY8" fmla="*/ 1714046 h 2962327"/>
                <a:gd name="connsiteX9" fmla="*/ 2467471 w 3028217"/>
                <a:gd name="connsiteY9" fmla="*/ 1740716 h 2962327"/>
                <a:gd name="connsiteX10" fmla="*/ 2482711 w 3028217"/>
                <a:gd name="connsiteY10" fmla="*/ 1728333 h 2962327"/>
                <a:gd name="connsiteX11" fmla="*/ 2453184 w 3028217"/>
                <a:gd name="connsiteY11" fmla="*/ 1703568 h 2962327"/>
                <a:gd name="connsiteX12" fmla="*/ 802501 w 3028217"/>
                <a:gd name="connsiteY12" fmla="*/ 1583553 h 2962327"/>
                <a:gd name="connsiteX13" fmla="*/ 812026 w 3028217"/>
                <a:gd name="connsiteY13" fmla="*/ 1589268 h 2962327"/>
                <a:gd name="connsiteX14" fmla="*/ 802501 w 3028217"/>
                <a:gd name="connsiteY14" fmla="*/ 1599745 h 2962327"/>
                <a:gd name="connsiteX15" fmla="*/ 792024 w 3028217"/>
                <a:gd name="connsiteY15" fmla="*/ 1594030 h 2962327"/>
                <a:gd name="connsiteX16" fmla="*/ 802501 w 3028217"/>
                <a:gd name="connsiteY16" fmla="*/ 1583553 h 2962327"/>
                <a:gd name="connsiteX17" fmla="*/ 573901 w 3028217"/>
                <a:gd name="connsiteY17" fmla="*/ 1577838 h 2962327"/>
                <a:gd name="connsiteX18" fmla="*/ 592951 w 3028217"/>
                <a:gd name="connsiteY18" fmla="*/ 1589268 h 2962327"/>
                <a:gd name="connsiteX19" fmla="*/ 584379 w 3028217"/>
                <a:gd name="connsiteY19" fmla="*/ 1596888 h 2962327"/>
                <a:gd name="connsiteX20" fmla="*/ 565329 w 3028217"/>
                <a:gd name="connsiteY20" fmla="*/ 1587363 h 2962327"/>
                <a:gd name="connsiteX21" fmla="*/ 573901 w 3028217"/>
                <a:gd name="connsiteY21" fmla="*/ 1577838 h 2962327"/>
                <a:gd name="connsiteX22" fmla="*/ 698678 w 3028217"/>
                <a:gd name="connsiteY22" fmla="*/ 1550216 h 2962327"/>
                <a:gd name="connsiteX23" fmla="*/ 763448 w 3028217"/>
                <a:gd name="connsiteY23" fmla="*/ 1592126 h 2962327"/>
                <a:gd name="connsiteX24" fmla="*/ 678676 w 3028217"/>
                <a:gd name="connsiteY24" fmla="*/ 1592126 h 2962327"/>
                <a:gd name="connsiteX25" fmla="*/ 698678 w 3028217"/>
                <a:gd name="connsiteY25" fmla="*/ 1550216 h 2962327"/>
                <a:gd name="connsiteX26" fmla="*/ 492939 w 3028217"/>
                <a:gd name="connsiteY26" fmla="*/ 1460681 h 2962327"/>
                <a:gd name="connsiteX27" fmla="*/ 562471 w 3028217"/>
                <a:gd name="connsiteY27" fmla="*/ 1479731 h 2962327"/>
                <a:gd name="connsiteX28" fmla="*/ 646291 w 3028217"/>
                <a:gd name="connsiteY28" fmla="*/ 1537833 h 2962327"/>
                <a:gd name="connsiteX29" fmla="*/ 577711 w 3028217"/>
                <a:gd name="connsiteY29" fmla="*/ 1525451 h 2962327"/>
                <a:gd name="connsiteX30" fmla="*/ 527229 w 3028217"/>
                <a:gd name="connsiteY30" fmla="*/ 1487351 h 2962327"/>
                <a:gd name="connsiteX31" fmla="*/ 525032 w 3028217"/>
                <a:gd name="connsiteY31" fmla="*/ 1486533 h 2962327"/>
                <a:gd name="connsiteX32" fmla="*/ 527229 w 3028217"/>
                <a:gd name="connsiteY32" fmla="*/ 1488303 h 2962327"/>
                <a:gd name="connsiteX33" fmla="*/ 451029 w 3028217"/>
                <a:gd name="connsiteY33" fmla="*/ 1494971 h 2962327"/>
                <a:gd name="connsiteX34" fmla="*/ 492939 w 3028217"/>
                <a:gd name="connsiteY34" fmla="*/ 1460681 h 2962327"/>
                <a:gd name="connsiteX35" fmla="*/ 592475 w 3028217"/>
                <a:gd name="connsiteY35" fmla="*/ 1413889 h 2962327"/>
                <a:gd name="connsiteX36" fmla="*/ 596761 w 3028217"/>
                <a:gd name="connsiteY36" fmla="*/ 1414961 h 2962327"/>
                <a:gd name="connsiteX37" fmla="*/ 595809 w 3028217"/>
                <a:gd name="connsiteY37" fmla="*/ 1447346 h 2962327"/>
                <a:gd name="connsiteX38" fmla="*/ 588189 w 3028217"/>
                <a:gd name="connsiteY38" fmla="*/ 1414961 h 2962327"/>
                <a:gd name="connsiteX39" fmla="*/ 592475 w 3028217"/>
                <a:gd name="connsiteY39" fmla="*/ 1413889 h 2962327"/>
                <a:gd name="connsiteX40" fmla="*/ 2633206 w 3028217"/>
                <a:gd name="connsiteY40" fmla="*/ 1174931 h 2962327"/>
                <a:gd name="connsiteX41" fmla="*/ 2673211 w 3028217"/>
                <a:gd name="connsiteY41" fmla="*/ 1180646 h 2962327"/>
                <a:gd name="connsiteX42" fmla="*/ 2633206 w 3028217"/>
                <a:gd name="connsiteY42" fmla="*/ 1174931 h 2962327"/>
                <a:gd name="connsiteX43" fmla="*/ 2477948 w 3028217"/>
                <a:gd name="connsiteY43" fmla="*/ 1095873 h 2962327"/>
                <a:gd name="connsiteX44" fmla="*/ 2484616 w 3028217"/>
                <a:gd name="connsiteY44" fmla="*/ 1110160 h 2962327"/>
                <a:gd name="connsiteX45" fmla="*/ 2464613 w 3028217"/>
                <a:gd name="connsiteY45" fmla="*/ 1135878 h 2962327"/>
                <a:gd name="connsiteX46" fmla="*/ 2444611 w 3028217"/>
                <a:gd name="connsiteY46" fmla="*/ 1144450 h 2962327"/>
                <a:gd name="connsiteX47" fmla="*/ 2415083 w 3028217"/>
                <a:gd name="connsiteY47" fmla="*/ 1119685 h 2962327"/>
                <a:gd name="connsiteX48" fmla="*/ 2446516 w 3028217"/>
                <a:gd name="connsiteY48" fmla="*/ 1114923 h 2962327"/>
                <a:gd name="connsiteX49" fmla="*/ 2477948 w 3028217"/>
                <a:gd name="connsiteY49" fmla="*/ 1095873 h 2962327"/>
                <a:gd name="connsiteX50" fmla="*/ 2344599 w 3028217"/>
                <a:gd name="connsiteY50" fmla="*/ 1039676 h 2962327"/>
                <a:gd name="connsiteX51" fmla="*/ 2355076 w 3028217"/>
                <a:gd name="connsiteY51" fmla="*/ 1066346 h 2962327"/>
                <a:gd name="connsiteX52" fmla="*/ 2341741 w 3028217"/>
                <a:gd name="connsiteY52" fmla="*/ 1092063 h 2962327"/>
                <a:gd name="connsiteX53" fmla="*/ 2328406 w 3028217"/>
                <a:gd name="connsiteY53" fmla="*/ 1065393 h 2962327"/>
                <a:gd name="connsiteX54" fmla="*/ 2344599 w 3028217"/>
                <a:gd name="connsiteY54" fmla="*/ 1039676 h 2962327"/>
                <a:gd name="connsiteX55" fmla="*/ 699631 w 3028217"/>
                <a:gd name="connsiteY55" fmla="*/ 966334 h 2962327"/>
                <a:gd name="connsiteX56" fmla="*/ 616764 w 3028217"/>
                <a:gd name="connsiteY56" fmla="*/ 992051 h 2962327"/>
                <a:gd name="connsiteX57" fmla="*/ 699631 w 3028217"/>
                <a:gd name="connsiteY57" fmla="*/ 966334 h 2962327"/>
                <a:gd name="connsiteX58" fmla="*/ 2786559 w 3028217"/>
                <a:gd name="connsiteY58" fmla="*/ 938711 h 2962327"/>
                <a:gd name="connsiteX59" fmla="*/ 2814181 w 3028217"/>
                <a:gd name="connsiteY59" fmla="*/ 938711 h 2962327"/>
                <a:gd name="connsiteX60" fmla="*/ 2814181 w 3028217"/>
                <a:gd name="connsiteY60" fmla="*/ 945378 h 2962327"/>
                <a:gd name="connsiteX61" fmla="*/ 2786559 w 3028217"/>
                <a:gd name="connsiteY61" fmla="*/ 938711 h 2962327"/>
                <a:gd name="connsiteX62" fmla="*/ 737731 w 3028217"/>
                <a:gd name="connsiteY62" fmla="*/ 935019 h 2962327"/>
                <a:gd name="connsiteX63" fmla="*/ 702489 w 3028217"/>
                <a:gd name="connsiteY63" fmla="*/ 951093 h 2962327"/>
                <a:gd name="connsiteX64" fmla="*/ 770116 w 3028217"/>
                <a:gd name="connsiteY64" fmla="*/ 936805 h 2962327"/>
                <a:gd name="connsiteX65" fmla="*/ 737731 w 3028217"/>
                <a:gd name="connsiteY65" fmla="*/ 935019 h 2962327"/>
                <a:gd name="connsiteX66" fmla="*/ 619383 w 3028217"/>
                <a:gd name="connsiteY66" fmla="*/ 880251 h 2962327"/>
                <a:gd name="connsiteX67" fmla="*/ 608191 w 3028217"/>
                <a:gd name="connsiteY67" fmla="*/ 882513 h 2962327"/>
                <a:gd name="connsiteX68" fmla="*/ 541516 w 3028217"/>
                <a:gd name="connsiteY68" fmla="*/ 968238 h 2962327"/>
                <a:gd name="connsiteX69" fmla="*/ 558661 w 3028217"/>
                <a:gd name="connsiteY69" fmla="*/ 975858 h 2962327"/>
                <a:gd name="connsiteX70" fmla="*/ 578664 w 3028217"/>
                <a:gd name="connsiteY70" fmla="*/ 949188 h 2962327"/>
                <a:gd name="connsiteX71" fmla="*/ 623431 w 3028217"/>
                <a:gd name="connsiteY71" fmla="*/ 890133 h 2962327"/>
                <a:gd name="connsiteX72" fmla="*/ 619383 w 3028217"/>
                <a:gd name="connsiteY72" fmla="*/ 880251 h 2962327"/>
                <a:gd name="connsiteX73" fmla="*/ 659626 w 3028217"/>
                <a:gd name="connsiteY73" fmla="*/ 872036 h 2962327"/>
                <a:gd name="connsiteX74" fmla="*/ 647244 w 3028217"/>
                <a:gd name="connsiteY74" fmla="*/ 879656 h 2962327"/>
                <a:gd name="connsiteX75" fmla="*/ 657721 w 3028217"/>
                <a:gd name="connsiteY75" fmla="*/ 950141 h 2962327"/>
                <a:gd name="connsiteX76" fmla="*/ 683439 w 3028217"/>
                <a:gd name="connsiteY76" fmla="*/ 913946 h 2962327"/>
                <a:gd name="connsiteX77" fmla="*/ 711061 w 3028217"/>
                <a:gd name="connsiteY77" fmla="*/ 910136 h 2962327"/>
                <a:gd name="connsiteX78" fmla="*/ 709156 w 3028217"/>
                <a:gd name="connsiteY78" fmla="*/ 891086 h 2962327"/>
                <a:gd name="connsiteX79" fmla="*/ 659626 w 3028217"/>
                <a:gd name="connsiteY79" fmla="*/ 872036 h 2962327"/>
                <a:gd name="connsiteX80" fmla="*/ 620410 w 3028217"/>
                <a:gd name="connsiteY80" fmla="*/ 803828 h 2962327"/>
                <a:gd name="connsiteX81" fmla="*/ 603429 w 3028217"/>
                <a:gd name="connsiteY81" fmla="*/ 807266 h 2962327"/>
                <a:gd name="connsiteX82" fmla="*/ 532944 w 3028217"/>
                <a:gd name="connsiteY82" fmla="*/ 841556 h 2962327"/>
                <a:gd name="connsiteX83" fmla="*/ 541516 w 3028217"/>
                <a:gd name="connsiteY83" fmla="*/ 855843 h 2962327"/>
                <a:gd name="connsiteX84" fmla="*/ 602476 w 3028217"/>
                <a:gd name="connsiteY84" fmla="*/ 859653 h 2962327"/>
                <a:gd name="connsiteX85" fmla="*/ 652959 w 3028217"/>
                <a:gd name="connsiteY85" fmla="*/ 835841 h 2962327"/>
                <a:gd name="connsiteX86" fmla="*/ 620410 w 3028217"/>
                <a:gd name="connsiteY86" fmla="*/ 803828 h 2962327"/>
                <a:gd name="connsiteX87" fmla="*/ 2051228 w 3028217"/>
                <a:gd name="connsiteY87" fmla="*/ 690108 h 2962327"/>
                <a:gd name="connsiteX88" fmla="*/ 2074088 w 3028217"/>
                <a:gd name="connsiteY88" fmla="*/ 722493 h 2962327"/>
                <a:gd name="connsiteX89" fmla="*/ 2021701 w 3028217"/>
                <a:gd name="connsiteY89" fmla="*/ 782500 h 2962327"/>
                <a:gd name="connsiteX90" fmla="*/ 2000746 w 3028217"/>
                <a:gd name="connsiteY90" fmla="*/ 772023 h 2962327"/>
                <a:gd name="connsiteX91" fmla="*/ 2036941 w 3028217"/>
                <a:gd name="connsiteY91" fmla="*/ 698680 h 2962327"/>
                <a:gd name="connsiteX92" fmla="*/ 2051228 w 3028217"/>
                <a:gd name="connsiteY92" fmla="*/ 690108 h 2962327"/>
                <a:gd name="connsiteX93" fmla="*/ 2111236 w 3028217"/>
                <a:gd name="connsiteY93" fmla="*/ 608669 h 2962327"/>
                <a:gd name="connsiteX94" fmla="*/ 2113141 w 3028217"/>
                <a:gd name="connsiteY94" fmla="*/ 623433 h 2962327"/>
                <a:gd name="connsiteX95" fmla="*/ 2111236 w 3028217"/>
                <a:gd name="connsiteY95" fmla="*/ 626290 h 2962327"/>
                <a:gd name="connsiteX96" fmla="*/ 2159814 w 3028217"/>
                <a:gd name="connsiteY96" fmla="*/ 711063 h 2962327"/>
                <a:gd name="connsiteX97" fmla="*/ 2199819 w 3028217"/>
                <a:gd name="connsiteY97" fmla="*/ 758688 h 2962327"/>
                <a:gd name="connsiteX98" fmla="*/ 2176959 w 3028217"/>
                <a:gd name="connsiteY98" fmla="*/ 800598 h 2962327"/>
                <a:gd name="connsiteX99" fmla="*/ 2092186 w 3028217"/>
                <a:gd name="connsiteY99" fmla="*/ 814885 h 2962327"/>
                <a:gd name="connsiteX100" fmla="*/ 2092186 w 3028217"/>
                <a:gd name="connsiteY100" fmla="*/ 777738 h 2962327"/>
                <a:gd name="connsiteX101" fmla="*/ 2111236 w 3028217"/>
                <a:gd name="connsiteY101" fmla="*/ 740590 h 2962327"/>
                <a:gd name="connsiteX102" fmla="*/ 2110284 w 3028217"/>
                <a:gd name="connsiteY102" fmla="*/ 710110 h 2962327"/>
                <a:gd name="connsiteX103" fmla="*/ 2076946 w 3028217"/>
                <a:gd name="connsiteY103" fmla="*/ 669153 h 2962327"/>
                <a:gd name="connsiteX104" fmla="*/ 2097901 w 3028217"/>
                <a:gd name="connsiteY104" fmla="*/ 611050 h 2962327"/>
                <a:gd name="connsiteX105" fmla="*/ 2111236 w 3028217"/>
                <a:gd name="connsiteY105" fmla="*/ 608669 h 2962327"/>
                <a:gd name="connsiteX106" fmla="*/ 927279 w 3028217"/>
                <a:gd name="connsiteY106" fmla="*/ 479605 h 2962327"/>
                <a:gd name="connsiteX107" fmla="*/ 933946 w 3028217"/>
                <a:gd name="connsiteY107" fmla="*/ 486273 h 2962327"/>
                <a:gd name="connsiteX108" fmla="*/ 929184 w 3028217"/>
                <a:gd name="connsiteY108" fmla="*/ 493893 h 2962327"/>
                <a:gd name="connsiteX109" fmla="*/ 919659 w 3028217"/>
                <a:gd name="connsiteY109" fmla="*/ 488178 h 2962327"/>
                <a:gd name="connsiteX110" fmla="*/ 927279 w 3028217"/>
                <a:gd name="connsiteY110" fmla="*/ 479605 h 2962327"/>
                <a:gd name="connsiteX111" fmla="*/ 1938089 w 3028217"/>
                <a:gd name="connsiteY111" fmla="*/ 417931 h 2962327"/>
                <a:gd name="connsiteX112" fmla="*/ 1959789 w 3028217"/>
                <a:gd name="connsiteY112" fmla="*/ 441505 h 2962327"/>
                <a:gd name="connsiteX113" fmla="*/ 1940739 w 3028217"/>
                <a:gd name="connsiteY113" fmla="*/ 466270 h 2962327"/>
                <a:gd name="connsiteX114" fmla="*/ 1842631 w 3028217"/>
                <a:gd name="connsiteY114" fmla="*/ 480558 h 2962327"/>
                <a:gd name="connsiteX115" fmla="*/ 1832154 w 3028217"/>
                <a:gd name="connsiteY115" fmla="*/ 458650 h 2962327"/>
                <a:gd name="connsiteX116" fmla="*/ 1833106 w 3028217"/>
                <a:gd name="connsiteY116" fmla="*/ 431980 h 2962327"/>
                <a:gd name="connsiteX117" fmla="*/ 1845489 w 3028217"/>
                <a:gd name="connsiteY117" fmla="*/ 423408 h 2962327"/>
                <a:gd name="connsiteX118" fmla="*/ 1857871 w 3028217"/>
                <a:gd name="connsiteY118" fmla="*/ 432933 h 2962327"/>
                <a:gd name="connsiteX119" fmla="*/ 1926451 w 3028217"/>
                <a:gd name="connsiteY119" fmla="*/ 418645 h 2962327"/>
                <a:gd name="connsiteX120" fmla="*/ 1938089 w 3028217"/>
                <a:gd name="connsiteY120" fmla="*/ 417931 h 2962327"/>
                <a:gd name="connsiteX121" fmla="*/ 904419 w 3028217"/>
                <a:gd name="connsiteY121" fmla="*/ 389118 h 2962327"/>
                <a:gd name="connsiteX122" fmla="*/ 938709 w 3028217"/>
                <a:gd name="connsiteY122" fmla="*/ 433886 h 2962327"/>
                <a:gd name="connsiteX123" fmla="*/ 942519 w 3028217"/>
                <a:gd name="connsiteY123" fmla="*/ 446268 h 2962327"/>
                <a:gd name="connsiteX124" fmla="*/ 931089 w 3028217"/>
                <a:gd name="connsiteY124" fmla="*/ 449125 h 2962327"/>
                <a:gd name="connsiteX125" fmla="*/ 878701 w 3028217"/>
                <a:gd name="connsiteY125" fmla="*/ 449125 h 2962327"/>
                <a:gd name="connsiteX126" fmla="*/ 856794 w 3028217"/>
                <a:gd name="connsiteY126" fmla="*/ 443411 h 2962327"/>
                <a:gd name="connsiteX127" fmla="*/ 867271 w 3028217"/>
                <a:gd name="connsiteY127" fmla="*/ 412930 h 2962327"/>
                <a:gd name="connsiteX128" fmla="*/ 904419 w 3028217"/>
                <a:gd name="connsiteY128" fmla="*/ 389118 h 2962327"/>
                <a:gd name="connsiteX129" fmla="*/ 1062534 w 3028217"/>
                <a:gd name="connsiteY129" fmla="*/ 340541 h 2962327"/>
                <a:gd name="connsiteX130" fmla="*/ 1083489 w 3028217"/>
                <a:gd name="connsiteY130" fmla="*/ 353876 h 2962327"/>
                <a:gd name="connsiteX131" fmla="*/ 1053961 w 3028217"/>
                <a:gd name="connsiteY131" fmla="*/ 360543 h 2962327"/>
                <a:gd name="connsiteX132" fmla="*/ 1062534 w 3028217"/>
                <a:gd name="connsiteY132" fmla="*/ 340541 h 2962327"/>
                <a:gd name="connsiteX133" fmla="*/ 2471113 w 3028217"/>
                <a:gd name="connsiteY133" fmla="*/ 336025 h 2962327"/>
                <a:gd name="connsiteX134" fmla="*/ 2521763 w 3028217"/>
                <a:gd name="connsiteY134" fmla="*/ 370068 h 2962327"/>
                <a:gd name="connsiteX135" fmla="*/ 2848471 w 3028217"/>
                <a:gd name="connsiteY135" fmla="*/ 785358 h 2962327"/>
                <a:gd name="connsiteX136" fmla="*/ 2920861 w 3028217"/>
                <a:gd name="connsiteY136" fmla="*/ 940616 h 2962327"/>
                <a:gd name="connsiteX137" fmla="*/ 2926576 w 3028217"/>
                <a:gd name="connsiteY137" fmla="*/ 977763 h 2962327"/>
                <a:gd name="connsiteX138" fmla="*/ 2847518 w 3028217"/>
                <a:gd name="connsiteY138" fmla="*/ 938711 h 2962327"/>
                <a:gd name="connsiteX139" fmla="*/ 2864663 w 3028217"/>
                <a:gd name="connsiteY139" fmla="*/ 890133 h 2962327"/>
                <a:gd name="connsiteX140" fmla="*/ 2810371 w 3028217"/>
                <a:gd name="connsiteY140" fmla="*/ 908231 h 2962327"/>
                <a:gd name="connsiteX141" fmla="*/ 2757031 w 3028217"/>
                <a:gd name="connsiteY141" fmla="*/ 904421 h 2962327"/>
                <a:gd name="connsiteX142" fmla="*/ 2728456 w 3028217"/>
                <a:gd name="connsiteY142" fmla="*/ 916803 h 2962327"/>
                <a:gd name="connsiteX143" fmla="*/ 2707501 w 3028217"/>
                <a:gd name="connsiteY143" fmla="*/ 971096 h 2962327"/>
                <a:gd name="connsiteX144" fmla="*/ 2706548 w 3028217"/>
                <a:gd name="connsiteY144" fmla="*/ 1011101 h 2962327"/>
                <a:gd name="connsiteX145" fmla="*/ 2712263 w 3028217"/>
                <a:gd name="connsiteY145" fmla="*/ 1044438 h 2962327"/>
                <a:gd name="connsiteX146" fmla="*/ 2750438 w 3028217"/>
                <a:gd name="connsiteY146" fmla="*/ 1026892 h 2962327"/>
                <a:gd name="connsiteX147" fmla="*/ 2757317 w 3028217"/>
                <a:gd name="connsiteY147" fmla="*/ 1029909 h 2962327"/>
                <a:gd name="connsiteX148" fmla="*/ 2760842 w 3028217"/>
                <a:gd name="connsiteY148" fmla="*/ 1028246 h 2962327"/>
                <a:gd name="connsiteX149" fmla="*/ 2785607 w 3028217"/>
                <a:gd name="connsiteY149" fmla="*/ 1010148 h 2962327"/>
                <a:gd name="connsiteX150" fmla="*/ 2804538 w 3028217"/>
                <a:gd name="connsiteY150" fmla="*/ 1006457 h 2962327"/>
                <a:gd name="connsiteX151" fmla="*/ 2822755 w 3028217"/>
                <a:gd name="connsiteY151" fmla="*/ 1009196 h 2962327"/>
                <a:gd name="connsiteX152" fmla="*/ 2938959 w 3028217"/>
                <a:gd name="connsiteY152" fmla="*/ 1031103 h 2962327"/>
                <a:gd name="connsiteX153" fmla="*/ 2959915 w 3028217"/>
                <a:gd name="connsiteY153" fmla="*/ 1058726 h 2962327"/>
                <a:gd name="connsiteX154" fmla="*/ 3021827 w 3028217"/>
                <a:gd name="connsiteY154" fmla="*/ 1368288 h 2962327"/>
                <a:gd name="connsiteX155" fmla="*/ 3027542 w 3028217"/>
                <a:gd name="connsiteY155" fmla="*/ 1562598 h 2962327"/>
                <a:gd name="connsiteX156" fmla="*/ 3020874 w 3028217"/>
                <a:gd name="connsiteY156" fmla="*/ 1594983 h 2962327"/>
                <a:gd name="connsiteX157" fmla="*/ 2958009 w 3028217"/>
                <a:gd name="connsiteY157" fmla="*/ 1512116 h 2962327"/>
                <a:gd name="connsiteX158" fmla="*/ 2918005 w 3028217"/>
                <a:gd name="connsiteY158" fmla="*/ 1446393 h 2962327"/>
                <a:gd name="connsiteX159" fmla="*/ 2860855 w 3028217"/>
                <a:gd name="connsiteY159" fmla="*/ 1371146 h 2962327"/>
                <a:gd name="connsiteX160" fmla="*/ 2831327 w 3028217"/>
                <a:gd name="connsiteY160" fmla="*/ 1343523 h 2962327"/>
                <a:gd name="connsiteX161" fmla="*/ 2856092 w 3028217"/>
                <a:gd name="connsiteY161" fmla="*/ 1380671 h 2962327"/>
                <a:gd name="connsiteX162" fmla="*/ 2930387 w 3028217"/>
                <a:gd name="connsiteY162" fmla="*/ 1514021 h 2962327"/>
                <a:gd name="connsiteX163" fmla="*/ 2939912 w 3028217"/>
                <a:gd name="connsiteY163" fmla="*/ 1546406 h 2962327"/>
                <a:gd name="connsiteX164" fmla="*/ 2962772 w 3028217"/>
                <a:gd name="connsiteY164" fmla="*/ 1597841 h 2962327"/>
                <a:gd name="connsiteX165" fmla="*/ 2999919 w 3028217"/>
                <a:gd name="connsiteY165" fmla="*/ 1683566 h 2962327"/>
                <a:gd name="connsiteX166" fmla="*/ 3012302 w 3028217"/>
                <a:gd name="connsiteY166" fmla="*/ 1740716 h 2962327"/>
                <a:gd name="connsiteX167" fmla="*/ 2886572 w 3028217"/>
                <a:gd name="connsiteY167" fmla="*/ 2158864 h 2962327"/>
                <a:gd name="connsiteX168" fmla="*/ 2841805 w 3028217"/>
                <a:gd name="connsiteY168" fmla="*/ 2246493 h 2962327"/>
                <a:gd name="connsiteX169" fmla="*/ 2821802 w 3028217"/>
                <a:gd name="connsiteY169" fmla="*/ 2266496 h 2962327"/>
                <a:gd name="connsiteX170" fmla="*/ 2808467 w 3028217"/>
                <a:gd name="connsiteY170" fmla="*/ 2240778 h 2962327"/>
                <a:gd name="connsiteX171" fmla="*/ 2785607 w 3028217"/>
                <a:gd name="connsiteY171" fmla="*/ 2172198 h 2962327"/>
                <a:gd name="connsiteX172" fmla="*/ 2805609 w 3028217"/>
                <a:gd name="connsiteY172" fmla="*/ 2234111 h 2962327"/>
                <a:gd name="connsiteX173" fmla="*/ 2821802 w 3028217"/>
                <a:gd name="connsiteY173" fmla="*/ 2273164 h 2962327"/>
                <a:gd name="connsiteX174" fmla="*/ 2708455 w 3028217"/>
                <a:gd name="connsiteY174" fmla="*/ 2451281 h 2962327"/>
                <a:gd name="connsiteX175" fmla="*/ 2551292 w 3028217"/>
                <a:gd name="connsiteY175" fmla="*/ 2622731 h 2962327"/>
                <a:gd name="connsiteX176" fmla="*/ 2476997 w 3028217"/>
                <a:gd name="connsiteY176" fmla="*/ 2687501 h 2962327"/>
                <a:gd name="connsiteX177" fmla="*/ 2463662 w 3028217"/>
                <a:gd name="connsiteY177" fmla="*/ 2655116 h 2962327"/>
                <a:gd name="connsiteX178" fmla="*/ 2425562 w 3028217"/>
                <a:gd name="connsiteY178" fmla="*/ 2533196 h 2962327"/>
                <a:gd name="connsiteX179" fmla="*/ 2439849 w 3028217"/>
                <a:gd name="connsiteY179" fmla="*/ 2375081 h 2962327"/>
                <a:gd name="connsiteX180" fmla="*/ 2449374 w 3028217"/>
                <a:gd name="connsiteY180" fmla="*/ 2301739 h 2962327"/>
                <a:gd name="connsiteX181" fmla="*/ 2430324 w 3028217"/>
                <a:gd name="connsiteY181" fmla="*/ 2210298 h 2962327"/>
                <a:gd name="connsiteX182" fmla="*/ 2396987 w 3028217"/>
                <a:gd name="connsiteY182" fmla="*/ 2144576 h 2962327"/>
                <a:gd name="connsiteX183" fmla="*/ 2370317 w 3028217"/>
                <a:gd name="connsiteY183" fmla="*/ 2012178 h 2962327"/>
                <a:gd name="connsiteX184" fmla="*/ 2374127 w 3028217"/>
                <a:gd name="connsiteY184" fmla="*/ 1992176 h 2962327"/>
                <a:gd name="connsiteX185" fmla="*/ 2319834 w 3028217"/>
                <a:gd name="connsiteY185" fmla="*/ 1944551 h 2962327"/>
                <a:gd name="connsiteX186" fmla="*/ 2282687 w 3028217"/>
                <a:gd name="connsiteY186" fmla="*/ 1931216 h 2962327"/>
                <a:gd name="connsiteX187" fmla="*/ 2200772 w 3028217"/>
                <a:gd name="connsiteY187" fmla="*/ 1905498 h 2962327"/>
                <a:gd name="connsiteX188" fmla="*/ 2157909 w 3028217"/>
                <a:gd name="connsiteY188" fmla="*/ 1926453 h 2962327"/>
                <a:gd name="connsiteX189" fmla="*/ 2106474 w 3028217"/>
                <a:gd name="connsiteY189" fmla="*/ 1931216 h 2962327"/>
                <a:gd name="connsiteX190" fmla="*/ 2040752 w 3028217"/>
                <a:gd name="connsiteY190" fmla="*/ 1937883 h 2962327"/>
                <a:gd name="connsiteX191" fmla="*/ 1974077 w 3028217"/>
                <a:gd name="connsiteY191" fmla="*/ 1924548 h 2962327"/>
                <a:gd name="connsiteX192" fmla="*/ 1919784 w 3028217"/>
                <a:gd name="connsiteY192" fmla="*/ 1877876 h 2962327"/>
                <a:gd name="connsiteX193" fmla="*/ 1896924 w 3028217"/>
                <a:gd name="connsiteY193" fmla="*/ 1849301 h 2962327"/>
                <a:gd name="connsiteX194" fmla="*/ 1839774 w 3028217"/>
                <a:gd name="connsiteY194" fmla="*/ 1762623 h 2962327"/>
                <a:gd name="connsiteX195" fmla="*/ 1822629 w 3028217"/>
                <a:gd name="connsiteY195" fmla="*/ 1676898 h 2962327"/>
                <a:gd name="connsiteX196" fmla="*/ 1829297 w 3028217"/>
                <a:gd name="connsiteY196" fmla="*/ 1537833 h 2962327"/>
                <a:gd name="connsiteX197" fmla="*/ 1828344 w 3028217"/>
                <a:gd name="connsiteY197" fmla="*/ 1514973 h 2962327"/>
                <a:gd name="connsiteX198" fmla="*/ 1909307 w 3028217"/>
                <a:gd name="connsiteY198" fmla="*/ 1373051 h 2962327"/>
                <a:gd name="connsiteX199" fmla="*/ 1929309 w 3028217"/>
                <a:gd name="connsiteY199" fmla="*/ 1361621 h 2962327"/>
                <a:gd name="connsiteX200" fmla="*/ 1977887 w 3028217"/>
                <a:gd name="connsiteY200" fmla="*/ 1293041 h 2962327"/>
                <a:gd name="connsiteX201" fmla="*/ 2019797 w 3028217"/>
                <a:gd name="connsiteY201" fmla="*/ 1227318 h 2962327"/>
                <a:gd name="connsiteX202" fmla="*/ 2051229 w 3028217"/>
                <a:gd name="connsiteY202" fmla="*/ 1178741 h 2962327"/>
                <a:gd name="connsiteX203" fmla="*/ 2083614 w 3028217"/>
                <a:gd name="connsiteY203" fmla="*/ 1172073 h 2962327"/>
                <a:gd name="connsiteX204" fmla="*/ 2161719 w 3028217"/>
                <a:gd name="connsiteY204" fmla="*/ 1162548 h 2962327"/>
                <a:gd name="connsiteX205" fmla="*/ 2266494 w 3028217"/>
                <a:gd name="connsiteY205" fmla="*/ 1136831 h 2962327"/>
                <a:gd name="connsiteX206" fmla="*/ 2331264 w 3028217"/>
                <a:gd name="connsiteY206" fmla="*/ 1133021 h 2962327"/>
                <a:gd name="connsiteX207" fmla="*/ 2387462 w 3028217"/>
                <a:gd name="connsiteY207" fmla="*/ 1197791 h 2962327"/>
                <a:gd name="connsiteX208" fmla="*/ 2400797 w 3028217"/>
                <a:gd name="connsiteY208" fmla="*/ 1229223 h 2962327"/>
                <a:gd name="connsiteX209" fmla="*/ 2517002 w 3028217"/>
                <a:gd name="connsiteY209" fmla="*/ 1283516 h 2962327"/>
                <a:gd name="connsiteX210" fmla="*/ 2556055 w 3028217"/>
                <a:gd name="connsiteY210" fmla="*/ 1266371 h 2962327"/>
                <a:gd name="connsiteX211" fmla="*/ 2617967 w 3028217"/>
                <a:gd name="connsiteY211" fmla="*/ 1241606 h 2962327"/>
                <a:gd name="connsiteX212" fmla="*/ 2701787 w 3028217"/>
                <a:gd name="connsiteY212" fmla="*/ 1271133 h 2962327"/>
                <a:gd name="connsiteX213" fmla="*/ 2823707 w 3028217"/>
                <a:gd name="connsiteY213" fmla="*/ 1270181 h 2962327"/>
                <a:gd name="connsiteX214" fmla="*/ 2842757 w 3028217"/>
                <a:gd name="connsiteY214" fmla="*/ 1253988 h 2962327"/>
                <a:gd name="connsiteX215" fmla="*/ 2857997 w 3028217"/>
                <a:gd name="connsiteY215" fmla="*/ 1191123 h 2962327"/>
                <a:gd name="connsiteX216" fmla="*/ 2824659 w 3028217"/>
                <a:gd name="connsiteY216" fmla="*/ 1163501 h 2962327"/>
                <a:gd name="connsiteX217" fmla="*/ 2781797 w 3028217"/>
                <a:gd name="connsiteY217" fmla="*/ 1153023 h 2962327"/>
                <a:gd name="connsiteX218" fmla="*/ 2778142 w 3028217"/>
                <a:gd name="connsiteY218" fmla="*/ 1149005 h 2962327"/>
                <a:gd name="connsiteX219" fmla="*/ 2758579 w 3028217"/>
                <a:gd name="connsiteY219" fmla="*/ 1157637 h 2962327"/>
                <a:gd name="connsiteX220" fmla="*/ 2684641 w 3028217"/>
                <a:gd name="connsiteY220" fmla="*/ 1122543 h 2962327"/>
                <a:gd name="connsiteX221" fmla="*/ 2664638 w 3028217"/>
                <a:gd name="connsiteY221" fmla="*/ 1083491 h 2962327"/>
                <a:gd name="connsiteX222" fmla="*/ 2646541 w 3028217"/>
                <a:gd name="connsiteY222" fmla="*/ 1054916 h 2962327"/>
                <a:gd name="connsiteX223" fmla="*/ 2610346 w 3028217"/>
                <a:gd name="connsiteY223" fmla="*/ 1080633 h 2962327"/>
                <a:gd name="connsiteX224" fmla="*/ 2609202 w 3028217"/>
                <a:gd name="connsiteY224" fmla="*/ 1082346 h 2962327"/>
                <a:gd name="connsiteX225" fmla="*/ 2613204 w 3028217"/>
                <a:gd name="connsiteY225" fmla="*/ 1086348 h 2962327"/>
                <a:gd name="connsiteX226" fmla="*/ 2632254 w 3028217"/>
                <a:gd name="connsiteY226" fmla="*/ 1108255 h 2962327"/>
                <a:gd name="connsiteX227" fmla="*/ 2609394 w 3028217"/>
                <a:gd name="connsiteY227" fmla="*/ 1145403 h 2962327"/>
                <a:gd name="connsiteX228" fmla="*/ 2584629 w 3028217"/>
                <a:gd name="connsiteY228" fmla="*/ 1132068 h 2962327"/>
                <a:gd name="connsiteX229" fmla="*/ 2566055 w 3028217"/>
                <a:gd name="connsiteY229" fmla="*/ 1095397 h 2962327"/>
                <a:gd name="connsiteX230" fmla="*/ 2558490 w 3028217"/>
                <a:gd name="connsiteY230" fmla="*/ 1083461 h 2962327"/>
                <a:gd name="connsiteX231" fmla="*/ 2545576 w 3028217"/>
                <a:gd name="connsiteY231" fmla="*/ 1071108 h 2962327"/>
                <a:gd name="connsiteX232" fmla="*/ 2536051 w 3028217"/>
                <a:gd name="connsiteY232" fmla="*/ 1061583 h 2962327"/>
                <a:gd name="connsiteX233" fmla="*/ 2429371 w 3028217"/>
                <a:gd name="connsiteY233" fmla="*/ 952046 h 2962327"/>
                <a:gd name="connsiteX234" fmla="*/ 2417941 w 3028217"/>
                <a:gd name="connsiteY234" fmla="*/ 944426 h 2962327"/>
                <a:gd name="connsiteX235" fmla="*/ 2407463 w 3028217"/>
                <a:gd name="connsiteY235" fmla="*/ 947283 h 2962327"/>
                <a:gd name="connsiteX236" fmla="*/ 2469376 w 3028217"/>
                <a:gd name="connsiteY236" fmla="*/ 1014911 h 2962327"/>
                <a:gd name="connsiteX237" fmla="*/ 2509381 w 3028217"/>
                <a:gd name="connsiteY237" fmla="*/ 1044438 h 2962327"/>
                <a:gd name="connsiteX238" fmla="*/ 2504618 w 3028217"/>
                <a:gd name="connsiteY238" fmla="*/ 1057773 h 2962327"/>
                <a:gd name="connsiteX239" fmla="*/ 2488426 w 3028217"/>
                <a:gd name="connsiteY239" fmla="*/ 1077776 h 2962327"/>
                <a:gd name="connsiteX240" fmla="*/ 2476996 w 3028217"/>
                <a:gd name="connsiteY240" fmla="*/ 1084443 h 2962327"/>
                <a:gd name="connsiteX241" fmla="*/ 2356028 w 3028217"/>
                <a:gd name="connsiteY241" fmla="*/ 985383 h 2962327"/>
                <a:gd name="connsiteX242" fmla="*/ 2317928 w 3028217"/>
                <a:gd name="connsiteY242" fmla="*/ 978716 h 2962327"/>
                <a:gd name="connsiteX243" fmla="*/ 2295068 w 3028217"/>
                <a:gd name="connsiteY243" fmla="*/ 993003 h 2962327"/>
                <a:gd name="connsiteX244" fmla="*/ 2196008 w 3028217"/>
                <a:gd name="connsiteY244" fmla="*/ 1057773 h 2962327"/>
                <a:gd name="connsiteX245" fmla="*/ 2181721 w 3028217"/>
                <a:gd name="connsiteY245" fmla="*/ 1087301 h 2962327"/>
                <a:gd name="connsiteX246" fmla="*/ 2105521 w 3028217"/>
                <a:gd name="connsiteY246" fmla="*/ 1157786 h 2962327"/>
                <a:gd name="connsiteX247" fmla="*/ 2053133 w 3028217"/>
                <a:gd name="connsiteY247" fmla="*/ 1155881 h 2962327"/>
                <a:gd name="connsiteX248" fmla="*/ 2036941 w 3028217"/>
                <a:gd name="connsiteY248" fmla="*/ 1136831 h 2962327"/>
                <a:gd name="connsiteX249" fmla="*/ 2008366 w 3028217"/>
                <a:gd name="connsiteY249" fmla="*/ 1131116 h 2962327"/>
                <a:gd name="connsiteX250" fmla="*/ 2001698 w 3028217"/>
                <a:gd name="connsiteY250" fmla="*/ 1074918 h 2962327"/>
                <a:gd name="connsiteX251" fmla="*/ 2008366 w 3028217"/>
                <a:gd name="connsiteY251" fmla="*/ 1001576 h 2962327"/>
                <a:gd name="connsiteX252" fmla="*/ 2035988 w 3028217"/>
                <a:gd name="connsiteY252" fmla="*/ 977763 h 2962327"/>
                <a:gd name="connsiteX253" fmla="*/ 2107426 w 3028217"/>
                <a:gd name="connsiteY253" fmla="*/ 983478 h 2962327"/>
                <a:gd name="connsiteX254" fmla="*/ 2148383 w 3028217"/>
                <a:gd name="connsiteY254" fmla="*/ 975858 h 2962327"/>
                <a:gd name="connsiteX255" fmla="*/ 2150288 w 3028217"/>
                <a:gd name="connsiteY255" fmla="*/ 913946 h 2962327"/>
                <a:gd name="connsiteX256" fmla="*/ 2112188 w 3028217"/>
                <a:gd name="connsiteY256" fmla="*/ 876798 h 2962327"/>
                <a:gd name="connsiteX257" fmla="*/ 2096948 w 3028217"/>
                <a:gd name="connsiteY257" fmla="*/ 862511 h 2962327"/>
                <a:gd name="connsiteX258" fmla="*/ 2118856 w 3028217"/>
                <a:gd name="connsiteY258" fmla="*/ 849176 h 2962327"/>
                <a:gd name="connsiteX259" fmla="*/ 2206486 w 3028217"/>
                <a:gd name="connsiteY259" fmla="*/ 810123 h 2962327"/>
                <a:gd name="connsiteX260" fmla="*/ 2308403 w 3028217"/>
                <a:gd name="connsiteY260" fmla="*/ 731066 h 2962327"/>
                <a:gd name="connsiteX261" fmla="*/ 2321738 w 3028217"/>
                <a:gd name="connsiteY261" fmla="*/ 708206 h 2962327"/>
                <a:gd name="connsiteX262" fmla="*/ 2311261 w 3028217"/>
                <a:gd name="connsiteY262" fmla="*/ 679631 h 2962327"/>
                <a:gd name="connsiteX263" fmla="*/ 2320786 w 3028217"/>
                <a:gd name="connsiteY263" fmla="*/ 643436 h 2962327"/>
                <a:gd name="connsiteX264" fmla="*/ 2338883 w 3028217"/>
                <a:gd name="connsiteY264" fmla="*/ 638673 h 2962327"/>
                <a:gd name="connsiteX265" fmla="*/ 2343646 w 3028217"/>
                <a:gd name="connsiteY265" fmla="*/ 675821 h 2962327"/>
                <a:gd name="connsiteX266" fmla="*/ 2348408 w 3028217"/>
                <a:gd name="connsiteY266" fmla="*/ 699633 h 2962327"/>
                <a:gd name="connsiteX267" fmla="*/ 2376031 w 3028217"/>
                <a:gd name="connsiteY267" fmla="*/ 706301 h 2962327"/>
                <a:gd name="connsiteX268" fmla="*/ 2385556 w 3028217"/>
                <a:gd name="connsiteY268" fmla="*/ 704396 h 2962327"/>
                <a:gd name="connsiteX269" fmla="*/ 2454136 w 3028217"/>
                <a:gd name="connsiteY269" fmla="*/ 698681 h 2962327"/>
                <a:gd name="connsiteX270" fmla="*/ 2476996 w 3028217"/>
                <a:gd name="connsiteY270" fmla="*/ 692013 h 2962327"/>
                <a:gd name="connsiteX271" fmla="*/ 2517953 w 3028217"/>
                <a:gd name="connsiteY271" fmla="*/ 648198 h 2962327"/>
                <a:gd name="connsiteX272" fmla="*/ 2563673 w 3028217"/>
                <a:gd name="connsiteY272" fmla="*/ 626291 h 2962327"/>
                <a:gd name="connsiteX273" fmla="*/ 2554148 w 3028217"/>
                <a:gd name="connsiteY273" fmla="*/ 585333 h 2962327"/>
                <a:gd name="connsiteX274" fmla="*/ 2572928 w 3028217"/>
                <a:gd name="connsiteY274" fmla="*/ 573708 h 2962327"/>
                <a:gd name="connsiteX275" fmla="*/ 2586098 w 3028217"/>
                <a:gd name="connsiteY275" fmla="*/ 571735 h 2962327"/>
                <a:gd name="connsiteX276" fmla="*/ 2586726 w 3028217"/>
                <a:gd name="connsiteY276" fmla="*/ 571671 h 2962327"/>
                <a:gd name="connsiteX277" fmla="*/ 2624633 w 3028217"/>
                <a:gd name="connsiteY277" fmla="*/ 568188 h 2962327"/>
                <a:gd name="connsiteX278" fmla="*/ 2630348 w 3028217"/>
                <a:gd name="connsiteY278" fmla="*/ 563426 h 2962327"/>
                <a:gd name="connsiteX279" fmla="*/ 2633206 w 3028217"/>
                <a:gd name="connsiteY279" fmla="*/ 563426 h 2962327"/>
                <a:gd name="connsiteX280" fmla="*/ 2626538 w 3028217"/>
                <a:gd name="connsiteY280" fmla="*/ 563426 h 2962327"/>
                <a:gd name="connsiteX281" fmla="*/ 2593082 w 3028217"/>
                <a:gd name="connsiteY281" fmla="*/ 570689 h 2962327"/>
                <a:gd name="connsiteX282" fmla="*/ 2586098 w 3028217"/>
                <a:gd name="connsiteY282" fmla="*/ 571735 h 2962327"/>
                <a:gd name="connsiteX283" fmla="*/ 2574151 w 3028217"/>
                <a:gd name="connsiteY283" fmla="*/ 572951 h 2962327"/>
                <a:gd name="connsiteX284" fmla="*/ 2572928 w 3028217"/>
                <a:gd name="connsiteY284" fmla="*/ 573708 h 2962327"/>
                <a:gd name="connsiteX285" fmla="*/ 2558911 w 3028217"/>
                <a:gd name="connsiteY285" fmla="*/ 575808 h 2962327"/>
                <a:gd name="connsiteX286" fmla="*/ 2506523 w 3028217"/>
                <a:gd name="connsiteY286" fmla="*/ 541518 h 2962327"/>
                <a:gd name="connsiteX287" fmla="*/ 2512238 w 3028217"/>
                <a:gd name="connsiteY287" fmla="*/ 480558 h 2962327"/>
                <a:gd name="connsiteX288" fmla="*/ 2533193 w 3028217"/>
                <a:gd name="connsiteY288" fmla="*/ 458651 h 2962327"/>
                <a:gd name="connsiteX289" fmla="*/ 2534146 w 3028217"/>
                <a:gd name="connsiteY289" fmla="*/ 440553 h 2962327"/>
                <a:gd name="connsiteX290" fmla="*/ 2513191 w 3028217"/>
                <a:gd name="connsiteY290" fmla="*/ 445316 h 2962327"/>
                <a:gd name="connsiteX291" fmla="*/ 2464613 w 3028217"/>
                <a:gd name="connsiteY291" fmla="*/ 509133 h 2962327"/>
                <a:gd name="connsiteX292" fmla="*/ 2467471 w 3028217"/>
                <a:gd name="connsiteY292" fmla="*/ 551996 h 2962327"/>
                <a:gd name="connsiteX293" fmla="*/ 2468423 w 3028217"/>
                <a:gd name="connsiteY293" fmla="*/ 597716 h 2962327"/>
                <a:gd name="connsiteX294" fmla="*/ 2453183 w 3028217"/>
                <a:gd name="connsiteY294" fmla="*/ 638673 h 2962327"/>
                <a:gd name="connsiteX295" fmla="*/ 2423656 w 3028217"/>
                <a:gd name="connsiteY295" fmla="*/ 676773 h 2962327"/>
                <a:gd name="connsiteX296" fmla="*/ 2389366 w 3028217"/>
                <a:gd name="connsiteY296" fmla="*/ 683441 h 2962327"/>
                <a:gd name="connsiteX297" fmla="*/ 2383651 w 3028217"/>
                <a:gd name="connsiteY297" fmla="*/ 659628 h 2962327"/>
                <a:gd name="connsiteX298" fmla="*/ 2367458 w 3028217"/>
                <a:gd name="connsiteY298" fmla="*/ 627243 h 2962327"/>
                <a:gd name="connsiteX299" fmla="*/ 2308403 w 3028217"/>
                <a:gd name="connsiteY299" fmla="*/ 612003 h 2962327"/>
                <a:gd name="connsiteX300" fmla="*/ 2270303 w 3028217"/>
                <a:gd name="connsiteY300" fmla="*/ 571046 h 2962327"/>
                <a:gd name="connsiteX301" fmla="*/ 2260778 w 3028217"/>
                <a:gd name="connsiteY301" fmla="*/ 543423 h 2962327"/>
                <a:gd name="connsiteX302" fmla="*/ 2259826 w 3028217"/>
                <a:gd name="connsiteY302" fmla="*/ 522468 h 2962327"/>
                <a:gd name="connsiteX303" fmla="*/ 2390318 w 3028217"/>
                <a:gd name="connsiteY303" fmla="*/ 385308 h 2962327"/>
                <a:gd name="connsiteX304" fmla="*/ 2416988 w 3028217"/>
                <a:gd name="connsiteY304" fmla="*/ 357686 h 2962327"/>
                <a:gd name="connsiteX305" fmla="*/ 2417941 w 3028217"/>
                <a:gd name="connsiteY305" fmla="*/ 351971 h 2962327"/>
                <a:gd name="connsiteX306" fmla="*/ 2424608 w 3028217"/>
                <a:gd name="connsiteY306" fmla="*/ 353876 h 2962327"/>
                <a:gd name="connsiteX307" fmla="*/ 2452245 w 3028217"/>
                <a:gd name="connsiteY307" fmla="*/ 336582 h 2962327"/>
                <a:gd name="connsiteX308" fmla="*/ 2471113 w 3028217"/>
                <a:gd name="connsiteY308" fmla="*/ 336025 h 2962327"/>
                <a:gd name="connsiteX309" fmla="*/ 761544 w 3028217"/>
                <a:gd name="connsiteY309" fmla="*/ 194808 h 2962327"/>
                <a:gd name="connsiteX310" fmla="*/ 773926 w 3028217"/>
                <a:gd name="connsiteY310" fmla="*/ 216716 h 2962327"/>
                <a:gd name="connsiteX311" fmla="*/ 773926 w 3028217"/>
                <a:gd name="connsiteY311" fmla="*/ 278628 h 2962327"/>
                <a:gd name="connsiteX312" fmla="*/ 687249 w 3028217"/>
                <a:gd name="connsiteY312" fmla="*/ 293868 h 2962327"/>
                <a:gd name="connsiteX313" fmla="*/ 671056 w 3028217"/>
                <a:gd name="connsiteY313" fmla="*/ 292916 h 2962327"/>
                <a:gd name="connsiteX314" fmla="*/ 640576 w 3028217"/>
                <a:gd name="connsiteY314" fmla="*/ 298631 h 2962327"/>
                <a:gd name="connsiteX315" fmla="*/ 603429 w 3028217"/>
                <a:gd name="connsiteY315" fmla="*/ 291011 h 2962327"/>
                <a:gd name="connsiteX316" fmla="*/ 715824 w 3028217"/>
                <a:gd name="connsiteY316" fmla="*/ 211953 h 2962327"/>
                <a:gd name="connsiteX317" fmla="*/ 727254 w 3028217"/>
                <a:gd name="connsiteY317" fmla="*/ 215763 h 2962327"/>
                <a:gd name="connsiteX318" fmla="*/ 761544 w 3028217"/>
                <a:gd name="connsiteY318" fmla="*/ 194808 h 2962327"/>
                <a:gd name="connsiteX319" fmla="*/ 873343 w 3028217"/>
                <a:gd name="connsiteY319" fmla="*/ 184331 h 2962327"/>
                <a:gd name="connsiteX320" fmla="*/ 891083 w 3028217"/>
                <a:gd name="connsiteY320" fmla="*/ 191951 h 2962327"/>
                <a:gd name="connsiteX321" fmla="*/ 888226 w 3028217"/>
                <a:gd name="connsiteY321" fmla="*/ 217668 h 2962327"/>
                <a:gd name="connsiteX322" fmla="*/ 879241 w 3028217"/>
                <a:gd name="connsiteY322" fmla="*/ 234820 h 2962327"/>
                <a:gd name="connsiteX323" fmla="*/ 895370 w 3028217"/>
                <a:gd name="connsiteY323" fmla="*/ 235036 h 2962327"/>
                <a:gd name="connsiteX324" fmla="*/ 899656 w 3028217"/>
                <a:gd name="connsiteY324" fmla="*/ 266246 h 2962327"/>
                <a:gd name="connsiteX325" fmla="*/ 892988 w 3028217"/>
                <a:gd name="connsiteY325" fmla="*/ 303393 h 2962327"/>
                <a:gd name="connsiteX326" fmla="*/ 905371 w 3028217"/>
                <a:gd name="connsiteY326" fmla="*/ 303393 h 2962327"/>
                <a:gd name="connsiteX327" fmla="*/ 915848 w 3028217"/>
                <a:gd name="connsiteY327" fmla="*/ 337683 h 2962327"/>
                <a:gd name="connsiteX328" fmla="*/ 946328 w 3028217"/>
                <a:gd name="connsiteY328" fmla="*/ 324348 h 2962327"/>
                <a:gd name="connsiteX329" fmla="*/ 973409 w 3028217"/>
                <a:gd name="connsiteY329" fmla="*/ 303804 h 2962327"/>
                <a:gd name="connsiteX330" fmla="*/ 975260 w 3028217"/>
                <a:gd name="connsiteY330" fmla="*/ 292796 h 2962327"/>
                <a:gd name="connsiteX331" fmla="*/ 965378 w 3028217"/>
                <a:gd name="connsiteY331" fmla="*/ 281485 h 2962327"/>
                <a:gd name="connsiteX332" fmla="*/ 962521 w 3028217"/>
                <a:gd name="connsiteY332" fmla="*/ 233860 h 2962327"/>
                <a:gd name="connsiteX333" fmla="*/ 1013956 w 3028217"/>
                <a:gd name="connsiteY333" fmla="*/ 203380 h 2962327"/>
                <a:gd name="connsiteX334" fmla="*/ 1028243 w 3028217"/>
                <a:gd name="connsiteY334" fmla="*/ 200165 h 2962327"/>
                <a:gd name="connsiteX335" fmla="*/ 1042531 w 3028217"/>
                <a:gd name="connsiteY335" fmla="*/ 206238 h 2962327"/>
                <a:gd name="connsiteX336" fmla="*/ 1016813 w 3028217"/>
                <a:gd name="connsiteY336" fmla="*/ 234813 h 2962327"/>
                <a:gd name="connsiteX337" fmla="*/ 1075868 w 3028217"/>
                <a:gd name="connsiteY337" fmla="*/ 204333 h 2962327"/>
                <a:gd name="connsiteX338" fmla="*/ 1095871 w 3028217"/>
                <a:gd name="connsiteY338" fmla="*/ 204333 h 2962327"/>
                <a:gd name="connsiteX339" fmla="*/ 1099681 w 3028217"/>
                <a:gd name="connsiteY339" fmla="*/ 232908 h 2962327"/>
                <a:gd name="connsiteX340" fmla="*/ 1133971 w 3028217"/>
                <a:gd name="connsiteY340" fmla="*/ 231003 h 2962327"/>
                <a:gd name="connsiteX341" fmla="*/ 1151116 w 3028217"/>
                <a:gd name="connsiteY341" fmla="*/ 238623 h 2962327"/>
                <a:gd name="connsiteX342" fmla="*/ 1205408 w 3028217"/>
                <a:gd name="connsiteY342" fmla="*/ 287200 h 2962327"/>
                <a:gd name="connsiteX343" fmla="*/ 1198741 w 3028217"/>
                <a:gd name="connsiteY343" fmla="*/ 334825 h 2962327"/>
                <a:gd name="connsiteX344" fmla="*/ 1248271 w 3028217"/>
                <a:gd name="connsiteY344" fmla="*/ 377688 h 2962327"/>
                <a:gd name="connsiteX345" fmla="*/ 1246366 w 3028217"/>
                <a:gd name="connsiteY345" fmla="*/ 402453 h 2962327"/>
                <a:gd name="connsiteX346" fmla="*/ 1187311 w 3028217"/>
                <a:gd name="connsiteY346" fmla="*/ 402453 h 2962327"/>
                <a:gd name="connsiteX347" fmla="*/ 1171118 w 3028217"/>
                <a:gd name="connsiteY347" fmla="*/ 396738 h 2962327"/>
                <a:gd name="connsiteX348" fmla="*/ 1171118 w 3028217"/>
                <a:gd name="connsiteY348" fmla="*/ 431028 h 2962327"/>
                <a:gd name="connsiteX349" fmla="*/ 1151116 w 3028217"/>
                <a:gd name="connsiteY349" fmla="*/ 479605 h 2962327"/>
                <a:gd name="connsiteX350" fmla="*/ 1136828 w 3028217"/>
                <a:gd name="connsiteY350" fmla="*/ 476748 h 2962327"/>
                <a:gd name="connsiteX351" fmla="*/ 1136828 w 3028217"/>
                <a:gd name="connsiteY351" fmla="*/ 487225 h 2962327"/>
                <a:gd name="connsiteX352" fmla="*/ 1118731 w 3028217"/>
                <a:gd name="connsiteY352" fmla="*/ 497703 h 2962327"/>
                <a:gd name="connsiteX353" fmla="*/ 1066343 w 3028217"/>
                <a:gd name="connsiteY353" fmla="*/ 455793 h 2962327"/>
                <a:gd name="connsiteX354" fmla="*/ 1016813 w 3028217"/>
                <a:gd name="connsiteY354" fmla="*/ 433885 h 2962327"/>
                <a:gd name="connsiteX355" fmla="*/ 996811 w 3028217"/>
                <a:gd name="connsiteY355" fmla="*/ 428170 h 2962327"/>
                <a:gd name="connsiteX356" fmla="*/ 1013003 w 3028217"/>
                <a:gd name="connsiteY356" fmla="*/ 411978 h 2962327"/>
                <a:gd name="connsiteX357" fmla="*/ 1109206 w 3028217"/>
                <a:gd name="connsiteY357" fmla="*/ 369115 h 2962327"/>
                <a:gd name="connsiteX358" fmla="*/ 1089203 w 3028217"/>
                <a:gd name="connsiteY358" fmla="*/ 307203 h 2962327"/>
                <a:gd name="connsiteX359" fmla="*/ 1077773 w 3028217"/>
                <a:gd name="connsiteY359" fmla="*/ 291010 h 2962327"/>
                <a:gd name="connsiteX360" fmla="*/ 1016813 w 3028217"/>
                <a:gd name="connsiteY360" fmla="*/ 292915 h 2962327"/>
                <a:gd name="connsiteX361" fmla="*/ 1007169 w 3028217"/>
                <a:gd name="connsiteY361" fmla="*/ 296011 h 2962327"/>
                <a:gd name="connsiteX362" fmla="*/ 1007866 w 3028217"/>
                <a:gd name="connsiteY362" fmla="*/ 302667 h 2962327"/>
                <a:gd name="connsiteX363" fmla="*/ 1009193 w 3028217"/>
                <a:gd name="connsiteY363" fmla="*/ 303393 h 2962327"/>
                <a:gd name="connsiteX364" fmla="*/ 962521 w 3028217"/>
                <a:gd name="connsiteY364" fmla="*/ 370068 h 2962327"/>
                <a:gd name="connsiteX365" fmla="*/ 905371 w 3028217"/>
                <a:gd name="connsiteY365" fmla="*/ 371973 h 2962327"/>
                <a:gd name="connsiteX366" fmla="*/ 868223 w 3028217"/>
                <a:gd name="connsiteY366" fmla="*/ 410073 h 2962327"/>
                <a:gd name="connsiteX367" fmla="*/ 836791 w 3028217"/>
                <a:gd name="connsiteY367" fmla="*/ 426266 h 2962327"/>
                <a:gd name="connsiteX368" fmla="*/ 816788 w 3028217"/>
                <a:gd name="connsiteY368" fmla="*/ 424361 h 2962327"/>
                <a:gd name="connsiteX369" fmla="*/ 677723 w 3028217"/>
                <a:gd name="connsiteY369" fmla="*/ 507228 h 2962327"/>
                <a:gd name="connsiteX370" fmla="*/ 668198 w 3028217"/>
                <a:gd name="connsiteY370" fmla="*/ 553901 h 2962327"/>
                <a:gd name="connsiteX371" fmla="*/ 662483 w 3028217"/>
                <a:gd name="connsiteY371" fmla="*/ 586286 h 2962327"/>
                <a:gd name="connsiteX372" fmla="*/ 716776 w 3028217"/>
                <a:gd name="connsiteY372" fmla="*/ 612956 h 2962327"/>
                <a:gd name="connsiteX373" fmla="*/ 771068 w 3028217"/>
                <a:gd name="connsiteY373" fmla="*/ 645341 h 2962327"/>
                <a:gd name="connsiteX374" fmla="*/ 782498 w 3028217"/>
                <a:gd name="connsiteY374" fmla="*/ 667248 h 2962327"/>
                <a:gd name="connsiteX375" fmla="*/ 772973 w 3028217"/>
                <a:gd name="connsiteY375" fmla="*/ 726303 h 2962327"/>
                <a:gd name="connsiteX376" fmla="*/ 805358 w 3028217"/>
                <a:gd name="connsiteY376" fmla="*/ 736781 h 2962327"/>
                <a:gd name="connsiteX377" fmla="*/ 828218 w 3028217"/>
                <a:gd name="connsiteY377" fmla="*/ 689156 h 2962327"/>
                <a:gd name="connsiteX378" fmla="*/ 858698 w 3028217"/>
                <a:gd name="connsiteY378" fmla="*/ 652961 h 2962327"/>
                <a:gd name="connsiteX379" fmla="*/ 901561 w 3028217"/>
                <a:gd name="connsiteY379" fmla="*/ 573903 h 2962327"/>
                <a:gd name="connsiteX380" fmla="*/ 904418 w 3028217"/>
                <a:gd name="connsiteY380" fmla="*/ 561521 h 2962327"/>
                <a:gd name="connsiteX381" fmla="*/ 953948 w 3028217"/>
                <a:gd name="connsiteY381" fmla="*/ 491988 h 2962327"/>
                <a:gd name="connsiteX382" fmla="*/ 968236 w 3028217"/>
                <a:gd name="connsiteY382" fmla="*/ 478653 h 2962327"/>
                <a:gd name="connsiteX383" fmla="*/ 1049198 w 3028217"/>
                <a:gd name="connsiteY383" fmla="*/ 512943 h 2962327"/>
                <a:gd name="connsiteX384" fmla="*/ 1063486 w 3028217"/>
                <a:gd name="connsiteY384" fmla="*/ 539613 h 2962327"/>
                <a:gd name="connsiteX385" fmla="*/ 1067296 w 3028217"/>
                <a:gd name="connsiteY385" fmla="*/ 583428 h 2962327"/>
                <a:gd name="connsiteX386" fmla="*/ 1112063 w 3028217"/>
                <a:gd name="connsiteY386" fmla="*/ 568188 h 2962327"/>
                <a:gd name="connsiteX387" fmla="*/ 1146353 w 3028217"/>
                <a:gd name="connsiteY387" fmla="*/ 580571 h 2962327"/>
                <a:gd name="connsiteX388" fmla="*/ 1151116 w 3028217"/>
                <a:gd name="connsiteY388" fmla="*/ 616766 h 2962327"/>
                <a:gd name="connsiteX389" fmla="*/ 1193026 w 3028217"/>
                <a:gd name="connsiteY389" fmla="*/ 684393 h 2962327"/>
                <a:gd name="connsiteX390" fmla="*/ 1182905 w 3028217"/>
                <a:gd name="connsiteY390" fmla="*/ 697847 h 2962327"/>
                <a:gd name="connsiteX391" fmla="*/ 1179024 w 3028217"/>
                <a:gd name="connsiteY391" fmla="*/ 699159 h 2962327"/>
                <a:gd name="connsiteX392" fmla="*/ 1177845 w 3028217"/>
                <a:gd name="connsiteY392" fmla="*/ 699023 h 2962327"/>
                <a:gd name="connsiteX393" fmla="*/ 1166356 w 3028217"/>
                <a:gd name="connsiteY393" fmla="*/ 703443 h 2962327"/>
                <a:gd name="connsiteX394" fmla="*/ 1179024 w 3028217"/>
                <a:gd name="connsiteY394" fmla="*/ 699159 h 2962327"/>
                <a:gd name="connsiteX395" fmla="*/ 1188263 w 3028217"/>
                <a:gd name="connsiteY395" fmla="*/ 700229 h 2962327"/>
                <a:gd name="connsiteX396" fmla="*/ 1207313 w 3028217"/>
                <a:gd name="connsiteY396" fmla="*/ 712016 h 2962327"/>
                <a:gd name="connsiteX397" fmla="*/ 1205051 w 3028217"/>
                <a:gd name="connsiteY397" fmla="*/ 754402 h 2962327"/>
                <a:gd name="connsiteX398" fmla="*/ 1180854 w 3028217"/>
                <a:gd name="connsiteY398" fmla="*/ 787924 h 2962327"/>
                <a:gd name="connsiteX399" fmla="*/ 1187073 w 3028217"/>
                <a:gd name="connsiteY399" fmla="*/ 807504 h 2962327"/>
                <a:gd name="connsiteX400" fmla="*/ 1206361 w 3028217"/>
                <a:gd name="connsiteY400" fmla="*/ 814886 h 2962327"/>
                <a:gd name="connsiteX401" fmla="*/ 1213981 w 3028217"/>
                <a:gd name="connsiteY401" fmla="*/ 828221 h 2962327"/>
                <a:gd name="connsiteX402" fmla="*/ 1172071 w 3028217"/>
                <a:gd name="connsiteY402" fmla="*/ 862511 h 2962327"/>
                <a:gd name="connsiteX403" fmla="*/ 1115874 w 3028217"/>
                <a:gd name="connsiteY403" fmla="*/ 854891 h 2962327"/>
                <a:gd name="connsiteX404" fmla="*/ 1148259 w 3028217"/>
                <a:gd name="connsiteY404" fmla="*/ 807266 h 2962327"/>
                <a:gd name="connsiteX405" fmla="*/ 1173024 w 3028217"/>
                <a:gd name="connsiteY405" fmla="*/ 780596 h 2962327"/>
                <a:gd name="connsiteX406" fmla="*/ 1173125 w 3028217"/>
                <a:gd name="connsiteY406" fmla="*/ 780684 h 2962327"/>
                <a:gd name="connsiteX407" fmla="*/ 1174333 w 3028217"/>
                <a:gd name="connsiteY407" fmla="*/ 770475 h 2962327"/>
                <a:gd name="connsiteX408" fmla="*/ 1163498 w 3028217"/>
                <a:gd name="connsiteY408" fmla="*/ 767261 h 2962327"/>
                <a:gd name="connsiteX409" fmla="*/ 1124446 w 3028217"/>
                <a:gd name="connsiteY409" fmla="*/ 787263 h 2962327"/>
                <a:gd name="connsiteX410" fmla="*/ 1043483 w 3028217"/>
                <a:gd name="connsiteY410" fmla="*/ 789168 h 2962327"/>
                <a:gd name="connsiteX411" fmla="*/ 993953 w 3028217"/>
                <a:gd name="connsiteY411" fmla="*/ 794883 h 2962327"/>
                <a:gd name="connsiteX412" fmla="*/ 959663 w 3028217"/>
                <a:gd name="connsiteY412" fmla="*/ 814886 h 2962327"/>
                <a:gd name="connsiteX413" fmla="*/ 929183 w 3028217"/>
                <a:gd name="connsiteY413" fmla="*/ 839651 h 2962327"/>
                <a:gd name="connsiteX414" fmla="*/ 925100 w 3028217"/>
                <a:gd name="connsiteY414" fmla="*/ 843462 h 2962327"/>
                <a:gd name="connsiteX415" fmla="*/ 915848 w 3028217"/>
                <a:gd name="connsiteY415" fmla="*/ 851081 h 2962327"/>
                <a:gd name="connsiteX416" fmla="*/ 912991 w 3028217"/>
                <a:gd name="connsiteY416" fmla="*/ 851081 h 2962327"/>
                <a:gd name="connsiteX417" fmla="*/ 914896 w 3028217"/>
                <a:gd name="connsiteY417" fmla="*/ 852986 h 2962327"/>
                <a:gd name="connsiteX418" fmla="*/ 925100 w 3028217"/>
                <a:gd name="connsiteY418" fmla="*/ 843462 h 2962327"/>
                <a:gd name="connsiteX419" fmla="*/ 932041 w 3028217"/>
                <a:gd name="connsiteY419" fmla="*/ 837746 h 2962327"/>
                <a:gd name="connsiteX420" fmla="*/ 972998 w 3028217"/>
                <a:gd name="connsiteY420" fmla="*/ 820601 h 2962327"/>
                <a:gd name="connsiteX421" fmla="*/ 992048 w 3028217"/>
                <a:gd name="connsiteY421" fmla="*/ 814886 h 2962327"/>
                <a:gd name="connsiteX422" fmla="*/ 1023481 w 3028217"/>
                <a:gd name="connsiteY422" fmla="*/ 819648 h 2962327"/>
                <a:gd name="connsiteX423" fmla="*/ 1005383 w 3028217"/>
                <a:gd name="connsiteY423" fmla="*/ 842508 h 2962327"/>
                <a:gd name="connsiteX424" fmla="*/ 1006336 w 3028217"/>
                <a:gd name="connsiteY424" fmla="*/ 854891 h 2962327"/>
                <a:gd name="connsiteX425" fmla="*/ 1005383 w 3028217"/>
                <a:gd name="connsiteY425" fmla="*/ 889181 h 2962327"/>
                <a:gd name="connsiteX426" fmla="*/ 984428 w 3028217"/>
                <a:gd name="connsiteY426" fmla="*/ 910136 h 2962327"/>
                <a:gd name="connsiteX427" fmla="*/ 952043 w 3028217"/>
                <a:gd name="connsiteY427" fmla="*/ 916803 h 2962327"/>
                <a:gd name="connsiteX428" fmla="*/ 899656 w 3028217"/>
                <a:gd name="connsiteY428" fmla="*/ 938711 h 2962327"/>
                <a:gd name="connsiteX429" fmla="*/ 855841 w 3028217"/>
                <a:gd name="connsiteY429" fmla="*/ 985383 h 2962327"/>
                <a:gd name="connsiteX430" fmla="*/ 831076 w 3028217"/>
                <a:gd name="connsiteY430" fmla="*/ 1003481 h 2962327"/>
                <a:gd name="connsiteX431" fmla="*/ 738683 w 3028217"/>
                <a:gd name="connsiteY431" fmla="*/ 1081586 h 2962327"/>
                <a:gd name="connsiteX432" fmla="*/ 711061 w 3028217"/>
                <a:gd name="connsiteY432" fmla="*/ 1115876 h 2962327"/>
                <a:gd name="connsiteX433" fmla="*/ 666293 w 3028217"/>
                <a:gd name="connsiteY433" fmla="*/ 1175883 h 2962327"/>
                <a:gd name="connsiteX434" fmla="*/ 585331 w 3028217"/>
                <a:gd name="connsiteY434" fmla="*/ 1230176 h 2962327"/>
                <a:gd name="connsiteX435" fmla="*/ 559613 w 3028217"/>
                <a:gd name="connsiteY435" fmla="*/ 1297803 h 2962327"/>
                <a:gd name="connsiteX436" fmla="*/ 557708 w 3028217"/>
                <a:gd name="connsiteY436" fmla="*/ 1386386 h 2962327"/>
                <a:gd name="connsiteX437" fmla="*/ 542468 w 3028217"/>
                <a:gd name="connsiteY437" fmla="*/ 1407341 h 2962327"/>
                <a:gd name="connsiteX438" fmla="*/ 528181 w 3028217"/>
                <a:gd name="connsiteY438" fmla="*/ 1387338 h 2962327"/>
                <a:gd name="connsiteX439" fmla="*/ 519608 w 3028217"/>
                <a:gd name="connsiteY439" fmla="*/ 1320663 h 2962327"/>
                <a:gd name="connsiteX440" fmla="*/ 488176 w 3028217"/>
                <a:gd name="connsiteY440" fmla="*/ 1283516 h 2962327"/>
                <a:gd name="connsiteX441" fmla="*/ 429121 w 3028217"/>
                <a:gd name="connsiteY441" fmla="*/ 1267323 h 2962327"/>
                <a:gd name="connsiteX442" fmla="*/ 409118 w 3028217"/>
                <a:gd name="connsiteY442" fmla="*/ 1268276 h 2962327"/>
                <a:gd name="connsiteX443" fmla="*/ 336728 w 3028217"/>
                <a:gd name="connsiteY443" fmla="*/ 1284468 h 2962327"/>
                <a:gd name="connsiteX444" fmla="*/ 215761 w 3028217"/>
                <a:gd name="connsiteY444" fmla="*/ 1373051 h 2962327"/>
                <a:gd name="connsiteX445" fmla="*/ 189091 w 3028217"/>
                <a:gd name="connsiteY445" fmla="*/ 1441631 h 2962327"/>
                <a:gd name="connsiteX446" fmla="*/ 196711 w 3028217"/>
                <a:gd name="connsiteY446" fmla="*/ 1544501 h 2962327"/>
                <a:gd name="connsiteX447" fmla="*/ 244336 w 3028217"/>
                <a:gd name="connsiteY447" fmla="*/ 1573076 h 2962327"/>
                <a:gd name="connsiteX448" fmla="*/ 320536 w 3028217"/>
                <a:gd name="connsiteY448" fmla="*/ 1514973 h 2962327"/>
                <a:gd name="connsiteX449" fmla="*/ 387211 w 3028217"/>
                <a:gd name="connsiteY449" fmla="*/ 1494971 h 2962327"/>
                <a:gd name="connsiteX450" fmla="*/ 389116 w 3028217"/>
                <a:gd name="connsiteY450" fmla="*/ 1515926 h 2962327"/>
                <a:gd name="connsiteX451" fmla="*/ 340538 w 3028217"/>
                <a:gd name="connsiteY451" fmla="*/ 1624511 h 2962327"/>
                <a:gd name="connsiteX452" fmla="*/ 354826 w 3028217"/>
                <a:gd name="connsiteY452" fmla="*/ 1644513 h 2962327"/>
                <a:gd name="connsiteX453" fmla="*/ 410071 w 3028217"/>
                <a:gd name="connsiteY453" fmla="*/ 1645466 h 2962327"/>
                <a:gd name="connsiteX454" fmla="*/ 439598 w 3028217"/>
                <a:gd name="connsiteY454" fmla="*/ 1687376 h 2962327"/>
                <a:gd name="connsiteX455" fmla="*/ 426263 w 3028217"/>
                <a:gd name="connsiteY455" fmla="*/ 1743573 h 2962327"/>
                <a:gd name="connsiteX456" fmla="*/ 450076 w 3028217"/>
                <a:gd name="connsiteY456" fmla="*/ 1813106 h 2962327"/>
                <a:gd name="connsiteX457" fmla="*/ 499606 w 3028217"/>
                <a:gd name="connsiteY457" fmla="*/ 1812153 h 2962327"/>
                <a:gd name="connsiteX458" fmla="*/ 536753 w 3028217"/>
                <a:gd name="connsiteY458" fmla="*/ 1818821 h 2962327"/>
                <a:gd name="connsiteX459" fmla="*/ 577711 w 3028217"/>
                <a:gd name="connsiteY459" fmla="*/ 1813106 h 2962327"/>
                <a:gd name="connsiteX460" fmla="*/ 661531 w 3028217"/>
                <a:gd name="connsiteY460" fmla="*/ 1754051 h 2962327"/>
                <a:gd name="connsiteX461" fmla="*/ 672008 w 3028217"/>
                <a:gd name="connsiteY461" fmla="*/ 1763576 h 2962327"/>
                <a:gd name="connsiteX462" fmla="*/ 695821 w 3028217"/>
                <a:gd name="connsiteY462" fmla="*/ 1768338 h 2962327"/>
                <a:gd name="connsiteX463" fmla="*/ 741541 w 3028217"/>
                <a:gd name="connsiteY463" fmla="*/ 1772148 h 2962327"/>
                <a:gd name="connsiteX464" fmla="*/ 832028 w 3028217"/>
                <a:gd name="connsiteY464" fmla="*/ 1788341 h 2962327"/>
                <a:gd name="connsiteX465" fmla="*/ 865366 w 3028217"/>
                <a:gd name="connsiteY465" fmla="*/ 1796913 h 2962327"/>
                <a:gd name="connsiteX466" fmla="*/ 910133 w 3028217"/>
                <a:gd name="connsiteY466" fmla="*/ 1838823 h 2962327"/>
                <a:gd name="connsiteX467" fmla="*/ 1047293 w 3028217"/>
                <a:gd name="connsiteY467" fmla="*/ 1918833 h 2962327"/>
                <a:gd name="connsiteX468" fmla="*/ 1116826 w 3028217"/>
                <a:gd name="connsiteY468" fmla="*/ 2036943 h 2962327"/>
                <a:gd name="connsiteX469" fmla="*/ 1106348 w 3028217"/>
                <a:gd name="connsiteY469" fmla="*/ 2056946 h 2962327"/>
                <a:gd name="connsiteX470" fmla="*/ 1104443 w 3028217"/>
                <a:gd name="connsiteY470" fmla="*/ 2099808 h 2962327"/>
                <a:gd name="connsiteX471" fmla="*/ 1124446 w 3028217"/>
                <a:gd name="connsiteY471" fmla="*/ 2102666 h 2962327"/>
                <a:gd name="connsiteX472" fmla="*/ 1193026 w 3028217"/>
                <a:gd name="connsiteY472" fmla="*/ 2077901 h 2962327"/>
                <a:gd name="connsiteX473" fmla="*/ 1280656 w 3028217"/>
                <a:gd name="connsiteY473" fmla="*/ 2123621 h 2962327"/>
                <a:gd name="connsiteX474" fmla="*/ 1387336 w 3028217"/>
                <a:gd name="connsiteY474" fmla="*/ 2172198 h 2962327"/>
                <a:gd name="connsiteX475" fmla="*/ 1434008 w 3028217"/>
                <a:gd name="connsiteY475" fmla="*/ 2199821 h 2962327"/>
                <a:gd name="connsiteX476" fmla="*/ 1430198 w 3028217"/>
                <a:gd name="connsiteY476" fmla="*/ 2282688 h 2962327"/>
                <a:gd name="connsiteX477" fmla="*/ 1370191 w 3028217"/>
                <a:gd name="connsiteY477" fmla="*/ 2373176 h 2962327"/>
                <a:gd name="connsiteX478" fmla="*/ 1358761 w 3028217"/>
                <a:gd name="connsiteY478" fmla="*/ 2423658 h 2962327"/>
                <a:gd name="connsiteX479" fmla="*/ 1327328 w 3028217"/>
                <a:gd name="connsiteY479" fmla="*/ 2600823 h 2962327"/>
                <a:gd name="connsiteX480" fmla="*/ 1293991 w 3028217"/>
                <a:gd name="connsiteY480" fmla="*/ 2626541 h 2962327"/>
                <a:gd name="connsiteX481" fmla="*/ 1218743 w 3028217"/>
                <a:gd name="connsiteY481" fmla="*/ 2661783 h 2962327"/>
                <a:gd name="connsiteX482" fmla="*/ 1193026 w 3028217"/>
                <a:gd name="connsiteY482" fmla="*/ 2710361 h 2962327"/>
                <a:gd name="connsiteX483" fmla="*/ 1164451 w 3028217"/>
                <a:gd name="connsiteY483" fmla="*/ 2832281 h 2962327"/>
                <a:gd name="connsiteX484" fmla="*/ 1122541 w 3028217"/>
                <a:gd name="connsiteY484" fmla="*/ 2910386 h 2962327"/>
                <a:gd name="connsiteX485" fmla="*/ 1095871 w 3028217"/>
                <a:gd name="connsiteY485" fmla="*/ 2929436 h 2962327"/>
                <a:gd name="connsiteX486" fmla="*/ 1061581 w 3028217"/>
                <a:gd name="connsiteY486" fmla="*/ 2922768 h 2962327"/>
                <a:gd name="connsiteX487" fmla="*/ 1047293 w 3028217"/>
                <a:gd name="connsiteY487" fmla="*/ 2929436 h 2962327"/>
                <a:gd name="connsiteX488" fmla="*/ 1061581 w 3028217"/>
                <a:gd name="connsiteY488" fmla="*/ 2956106 h 2962327"/>
                <a:gd name="connsiteX489" fmla="*/ 1040626 w 3028217"/>
                <a:gd name="connsiteY489" fmla="*/ 2959916 h 2962327"/>
                <a:gd name="connsiteX490" fmla="*/ 783451 w 3028217"/>
                <a:gd name="connsiteY490" fmla="*/ 2850378 h 2962327"/>
                <a:gd name="connsiteX491" fmla="*/ 752971 w 3028217"/>
                <a:gd name="connsiteY491" fmla="*/ 2805611 h 2962327"/>
                <a:gd name="connsiteX492" fmla="*/ 737731 w 3028217"/>
                <a:gd name="connsiteY492" fmla="*/ 2765606 h 2962327"/>
                <a:gd name="connsiteX493" fmla="*/ 721538 w 3028217"/>
                <a:gd name="connsiteY493" fmla="*/ 2564628 h 2962327"/>
                <a:gd name="connsiteX494" fmla="*/ 670103 w 3028217"/>
                <a:gd name="connsiteY494" fmla="*/ 2492238 h 2962327"/>
                <a:gd name="connsiteX495" fmla="*/ 539611 w 3028217"/>
                <a:gd name="connsiteY495" fmla="*/ 2337933 h 2962327"/>
                <a:gd name="connsiteX496" fmla="*/ 473888 w 3028217"/>
                <a:gd name="connsiteY496" fmla="*/ 2221728 h 2962327"/>
                <a:gd name="connsiteX497" fmla="*/ 468173 w 3028217"/>
                <a:gd name="connsiteY497" fmla="*/ 2148386 h 2962327"/>
                <a:gd name="connsiteX498" fmla="*/ 471983 w 3028217"/>
                <a:gd name="connsiteY498" fmla="*/ 2122668 h 2962327"/>
                <a:gd name="connsiteX499" fmla="*/ 493891 w 3028217"/>
                <a:gd name="connsiteY499" fmla="*/ 2021703 h 2962327"/>
                <a:gd name="connsiteX500" fmla="*/ 538658 w 3028217"/>
                <a:gd name="connsiteY500" fmla="*/ 1907403 h 2962327"/>
                <a:gd name="connsiteX501" fmla="*/ 524371 w 3028217"/>
                <a:gd name="connsiteY501" fmla="*/ 1854063 h 2962327"/>
                <a:gd name="connsiteX502" fmla="*/ 499606 w 3028217"/>
                <a:gd name="connsiteY502" fmla="*/ 1853111 h 2962327"/>
                <a:gd name="connsiteX503" fmla="*/ 459601 w 3028217"/>
                <a:gd name="connsiteY503" fmla="*/ 1860731 h 2962327"/>
                <a:gd name="connsiteX504" fmla="*/ 408166 w 3028217"/>
                <a:gd name="connsiteY504" fmla="*/ 1827393 h 2962327"/>
                <a:gd name="connsiteX505" fmla="*/ 354826 w 3028217"/>
                <a:gd name="connsiteY505" fmla="*/ 1742621 h 2962327"/>
                <a:gd name="connsiteX506" fmla="*/ 322441 w 3028217"/>
                <a:gd name="connsiteY506" fmla="*/ 1715951 h 2962327"/>
                <a:gd name="connsiteX507" fmla="*/ 234811 w 3028217"/>
                <a:gd name="connsiteY507" fmla="*/ 1658801 h 2962327"/>
                <a:gd name="connsiteX508" fmla="*/ 206236 w 3028217"/>
                <a:gd name="connsiteY508" fmla="*/ 1644513 h 2962327"/>
                <a:gd name="connsiteX509" fmla="*/ 116701 w 3028217"/>
                <a:gd name="connsiteY509" fmla="*/ 1622606 h 2962327"/>
                <a:gd name="connsiteX510" fmla="*/ 28118 w 3028217"/>
                <a:gd name="connsiteY510" fmla="*/ 1557836 h 2962327"/>
                <a:gd name="connsiteX511" fmla="*/ 12878 w 3028217"/>
                <a:gd name="connsiteY511" fmla="*/ 1499733 h 2962327"/>
                <a:gd name="connsiteX512" fmla="*/ 10021 w 3028217"/>
                <a:gd name="connsiteY512" fmla="*/ 1446393 h 2962327"/>
                <a:gd name="connsiteX513" fmla="*/ 5258 w 3028217"/>
                <a:gd name="connsiteY513" fmla="*/ 1410198 h 2962327"/>
                <a:gd name="connsiteX514" fmla="*/ 45263 w 3028217"/>
                <a:gd name="connsiteY514" fmla="*/ 1105398 h 2962327"/>
                <a:gd name="connsiteX515" fmla="*/ 304343 w 3028217"/>
                <a:gd name="connsiteY515" fmla="*/ 581523 h 2962327"/>
                <a:gd name="connsiteX516" fmla="*/ 548183 w 3028217"/>
                <a:gd name="connsiteY516" fmla="*/ 329111 h 2962327"/>
                <a:gd name="connsiteX517" fmla="*/ 617716 w 3028217"/>
                <a:gd name="connsiteY517" fmla="*/ 317681 h 2962327"/>
                <a:gd name="connsiteX518" fmla="*/ 631051 w 3028217"/>
                <a:gd name="connsiteY518" fmla="*/ 309108 h 2962327"/>
                <a:gd name="connsiteX519" fmla="*/ 692011 w 3028217"/>
                <a:gd name="connsiteY519" fmla="*/ 299583 h 2962327"/>
                <a:gd name="connsiteX520" fmla="*/ 756781 w 3028217"/>
                <a:gd name="connsiteY520" fmla="*/ 316728 h 2962327"/>
                <a:gd name="connsiteX521" fmla="*/ 780593 w 3028217"/>
                <a:gd name="connsiteY521" fmla="*/ 315776 h 2962327"/>
                <a:gd name="connsiteX522" fmla="*/ 797738 w 3028217"/>
                <a:gd name="connsiteY522" fmla="*/ 314823 h 2962327"/>
                <a:gd name="connsiteX523" fmla="*/ 831076 w 3028217"/>
                <a:gd name="connsiteY523" fmla="*/ 316728 h 2962327"/>
                <a:gd name="connsiteX524" fmla="*/ 841553 w 3028217"/>
                <a:gd name="connsiteY524" fmla="*/ 277676 h 2962327"/>
                <a:gd name="connsiteX525" fmla="*/ 852031 w 3028217"/>
                <a:gd name="connsiteY525" fmla="*/ 259578 h 2962327"/>
                <a:gd name="connsiteX526" fmla="*/ 867152 w 3028217"/>
                <a:gd name="connsiteY526" fmla="*/ 248624 h 2962327"/>
                <a:gd name="connsiteX527" fmla="*/ 876026 w 3028217"/>
                <a:gd name="connsiteY527" fmla="*/ 238011 h 2962327"/>
                <a:gd name="connsiteX528" fmla="*/ 858921 w 3028217"/>
                <a:gd name="connsiteY528" fmla="*/ 241392 h 2962327"/>
                <a:gd name="connsiteX529" fmla="*/ 821551 w 3028217"/>
                <a:gd name="connsiteY529" fmla="*/ 210048 h 2962327"/>
                <a:gd name="connsiteX530" fmla="*/ 857746 w 3028217"/>
                <a:gd name="connsiteY530" fmla="*/ 190998 h 2962327"/>
                <a:gd name="connsiteX531" fmla="*/ 873343 w 3028217"/>
                <a:gd name="connsiteY531" fmla="*/ 184331 h 2962327"/>
                <a:gd name="connsiteX532" fmla="*/ 798215 w 3028217"/>
                <a:gd name="connsiteY532" fmla="*/ 181949 h 2962327"/>
                <a:gd name="connsiteX533" fmla="*/ 805359 w 3028217"/>
                <a:gd name="connsiteY533" fmla="*/ 187188 h 2962327"/>
                <a:gd name="connsiteX534" fmla="*/ 795834 w 3028217"/>
                <a:gd name="connsiteY534" fmla="*/ 196713 h 2962327"/>
                <a:gd name="connsiteX535" fmla="*/ 788214 w 3028217"/>
                <a:gd name="connsiteY535" fmla="*/ 182426 h 2962327"/>
                <a:gd name="connsiteX536" fmla="*/ 798215 w 3028217"/>
                <a:gd name="connsiteY536" fmla="*/ 181949 h 2962327"/>
                <a:gd name="connsiteX537" fmla="*/ 938708 w 3028217"/>
                <a:gd name="connsiteY537" fmla="*/ 121466 h 2962327"/>
                <a:gd name="connsiteX538" fmla="*/ 952043 w 3028217"/>
                <a:gd name="connsiteY538" fmla="*/ 141468 h 2962327"/>
                <a:gd name="connsiteX539" fmla="*/ 951037 w 3028217"/>
                <a:gd name="connsiteY539" fmla="*/ 142501 h 2962327"/>
                <a:gd name="connsiteX540" fmla="*/ 953949 w 3028217"/>
                <a:gd name="connsiteY540" fmla="*/ 140516 h 2962327"/>
                <a:gd name="connsiteX541" fmla="*/ 952996 w 3028217"/>
                <a:gd name="connsiteY541" fmla="*/ 148136 h 2962327"/>
                <a:gd name="connsiteX542" fmla="*/ 952996 w 3028217"/>
                <a:gd name="connsiteY542" fmla="*/ 169091 h 2962327"/>
                <a:gd name="connsiteX543" fmla="*/ 944424 w 3028217"/>
                <a:gd name="connsiteY543" fmla="*/ 159804 h 2962327"/>
                <a:gd name="connsiteX544" fmla="*/ 933131 w 3028217"/>
                <a:gd name="connsiteY544" fmla="*/ 154863 h 2962327"/>
                <a:gd name="connsiteX545" fmla="*/ 931088 w 3028217"/>
                <a:gd name="connsiteY545" fmla="*/ 155756 h 2962327"/>
                <a:gd name="connsiteX546" fmla="*/ 930136 w 3028217"/>
                <a:gd name="connsiteY546" fmla="*/ 155756 h 2962327"/>
                <a:gd name="connsiteX547" fmla="*/ 918706 w 3028217"/>
                <a:gd name="connsiteY547" fmla="*/ 144326 h 2962327"/>
                <a:gd name="connsiteX548" fmla="*/ 931088 w 3028217"/>
                <a:gd name="connsiteY548" fmla="*/ 122418 h 2962327"/>
                <a:gd name="connsiteX549" fmla="*/ 938708 w 3028217"/>
                <a:gd name="connsiteY549" fmla="*/ 121466 h 2962327"/>
                <a:gd name="connsiteX550" fmla="*/ 925373 w 3028217"/>
                <a:gd name="connsiteY550" fmla="*/ 107178 h 2962327"/>
                <a:gd name="connsiteX551" fmla="*/ 938708 w 3028217"/>
                <a:gd name="connsiteY551" fmla="*/ 121465 h 2962327"/>
                <a:gd name="connsiteX552" fmla="*/ 935851 w 3028217"/>
                <a:gd name="connsiteY552" fmla="*/ 121465 h 2962327"/>
                <a:gd name="connsiteX553" fmla="*/ 932993 w 3028217"/>
                <a:gd name="connsiteY553" fmla="*/ 121465 h 2962327"/>
                <a:gd name="connsiteX554" fmla="*/ 901561 w 3028217"/>
                <a:gd name="connsiteY554" fmla="*/ 123370 h 2962327"/>
                <a:gd name="connsiteX555" fmla="*/ 925373 w 3028217"/>
                <a:gd name="connsiteY555" fmla="*/ 107178 h 2962327"/>
                <a:gd name="connsiteX556" fmla="*/ 1021576 w 3028217"/>
                <a:gd name="connsiteY556" fmla="*/ 71936 h 2962327"/>
                <a:gd name="connsiteX557" fmla="*/ 1031101 w 3028217"/>
                <a:gd name="connsiteY557" fmla="*/ 97653 h 2962327"/>
                <a:gd name="connsiteX558" fmla="*/ 1000621 w 3028217"/>
                <a:gd name="connsiteY558" fmla="*/ 92891 h 2962327"/>
                <a:gd name="connsiteX559" fmla="*/ 1007288 w 3028217"/>
                <a:gd name="connsiteY559" fmla="*/ 79556 h 2962327"/>
                <a:gd name="connsiteX560" fmla="*/ 1021576 w 3028217"/>
                <a:gd name="connsiteY560" fmla="*/ 71936 h 2962327"/>
                <a:gd name="connsiteX561" fmla="*/ 1113849 w 3028217"/>
                <a:gd name="connsiteY561" fmla="*/ 40265 h 2962327"/>
                <a:gd name="connsiteX562" fmla="*/ 1159689 w 3028217"/>
                <a:gd name="connsiteY562" fmla="*/ 51933 h 2962327"/>
                <a:gd name="connsiteX563" fmla="*/ 1151116 w 3028217"/>
                <a:gd name="connsiteY563" fmla="*/ 84318 h 2962327"/>
                <a:gd name="connsiteX564" fmla="*/ 1111111 w 3028217"/>
                <a:gd name="connsiteY564" fmla="*/ 92891 h 2962327"/>
                <a:gd name="connsiteX565" fmla="*/ 1070153 w 3028217"/>
                <a:gd name="connsiteY565" fmla="*/ 58601 h 2962327"/>
                <a:gd name="connsiteX566" fmla="*/ 1113849 w 3028217"/>
                <a:gd name="connsiteY566" fmla="*/ 40265 h 2962327"/>
                <a:gd name="connsiteX567" fmla="*/ 1400760 w 3028217"/>
                <a:gd name="connsiteY567" fmla="*/ 96 h 2962327"/>
                <a:gd name="connsiteX568" fmla="*/ 1476871 w 3028217"/>
                <a:gd name="connsiteY568" fmla="*/ 5260 h 2962327"/>
                <a:gd name="connsiteX569" fmla="*/ 1611174 w 3028217"/>
                <a:gd name="connsiteY569" fmla="*/ 9070 h 2962327"/>
                <a:gd name="connsiteX570" fmla="*/ 1619746 w 3028217"/>
                <a:gd name="connsiteY570" fmla="*/ 17643 h 2962327"/>
                <a:gd name="connsiteX571" fmla="*/ 1646416 w 3028217"/>
                <a:gd name="connsiteY571" fmla="*/ 28120 h 2962327"/>
                <a:gd name="connsiteX572" fmla="*/ 1667371 w 3028217"/>
                <a:gd name="connsiteY572" fmla="*/ 31930 h 2962327"/>
                <a:gd name="connsiteX573" fmla="*/ 1742261 w 3028217"/>
                <a:gd name="connsiteY573" fmla="*/ 11690 h 2962327"/>
                <a:gd name="connsiteX574" fmla="*/ 1820723 w 3028217"/>
                <a:gd name="connsiteY574" fmla="*/ 30025 h 2962327"/>
                <a:gd name="connsiteX575" fmla="*/ 1901686 w 3028217"/>
                <a:gd name="connsiteY575" fmla="*/ 45265 h 2962327"/>
                <a:gd name="connsiteX576" fmla="*/ 1894066 w 3028217"/>
                <a:gd name="connsiteY576" fmla="*/ 69078 h 2962327"/>
                <a:gd name="connsiteX577" fmla="*/ 1955978 w 3028217"/>
                <a:gd name="connsiteY577" fmla="*/ 55743 h 2962327"/>
                <a:gd name="connsiteX578" fmla="*/ 1954073 w 3028217"/>
                <a:gd name="connsiteY578" fmla="*/ 71935 h 2962327"/>
                <a:gd name="connsiteX579" fmla="*/ 1935976 w 3028217"/>
                <a:gd name="connsiteY579" fmla="*/ 103368 h 2962327"/>
                <a:gd name="connsiteX580" fmla="*/ 1949311 w 3028217"/>
                <a:gd name="connsiteY580" fmla="*/ 161470 h 2962327"/>
                <a:gd name="connsiteX581" fmla="*/ 1894066 w 3028217"/>
                <a:gd name="connsiteY581" fmla="*/ 171948 h 2962327"/>
                <a:gd name="connsiteX582" fmla="*/ 1913116 w 3028217"/>
                <a:gd name="connsiteY582" fmla="*/ 183378 h 2962327"/>
                <a:gd name="connsiteX583" fmla="*/ 1907401 w 3028217"/>
                <a:gd name="connsiteY583" fmla="*/ 196713 h 2962327"/>
                <a:gd name="connsiteX584" fmla="*/ 1873111 w 3028217"/>
                <a:gd name="connsiteY584" fmla="*/ 245290 h 2962327"/>
                <a:gd name="connsiteX585" fmla="*/ 1866443 w 3028217"/>
                <a:gd name="connsiteY585" fmla="*/ 267198 h 2962327"/>
                <a:gd name="connsiteX586" fmla="*/ 1851203 w 3028217"/>
                <a:gd name="connsiteY586" fmla="*/ 270055 h 2962327"/>
                <a:gd name="connsiteX587" fmla="*/ 1866443 w 3028217"/>
                <a:gd name="connsiteY587" fmla="*/ 313870 h 2962327"/>
                <a:gd name="connsiteX588" fmla="*/ 1843583 w 3028217"/>
                <a:gd name="connsiteY588" fmla="*/ 319585 h 2962327"/>
                <a:gd name="connsiteX589" fmla="*/ 1819771 w 3028217"/>
                <a:gd name="connsiteY589" fmla="*/ 300535 h 2962327"/>
                <a:gd name="connsiteX590" fmla="*/ 1788338 w 3028217"/>
                <a:gd name="connsiteY590" fmla="*/ 313870 h 2962327"/>
                <a:gd name="connsiteX591" fmla="*/ 1800721 w 3028217"/>
                <a:gd name="connsiteY591" fmla="*/ 315775 h 2962327"/>
                <a:gd name="connsiteX592" fmla="*/ 1823581 w 3028217"/>
                <a:gd name="connsiteY592" fmla="*/ 314823 h 2962327"/>
                <a:gd name="connsiteX593" fmla="*/ 1833106 w 3028217"/>
                <a:gd name="connsiteY593" fmla="*/ 317680 h 2962327"/>
                <a:gd name="connsiteX594" fmla="*/ 1838821 w 3028217"/>
                <a:gd name="connsiteY594" fmla="*/ 334825 h 2962327"/>
                <a:gd name="connsiteX595" fmla="*/ 1715948 w 3028217"/>
                <a:gd name="connsiteY595" fmla="*/ 370068 h 2962327"/>
                <a:gd name="connsiteX596" fmla="*/ 1691183 w 3028217"/>
                <a:gd name="connsiteY596" fmla="*/ 379593 h 2962327"/>
                <a:gd name="connsiteX597" fmla="*/ 1586408 w 3028217"/>
                <a:gd name="connsiteY597" fmla="*/ 430075 h 2962327"/>
                <a:gd name="connsiteX598" fmla="*/ 1542593 w 3028217"/>
                <a:gd name="connsiteY598" fmla="*/ 468175 h 2962327"/>
                <a:gd name="connsiteX599" fmla="*/ 1480681 w 3028217"/>
                <a:gd name="connsiteY599" fmla="*/ 555805 h 2962327"/>
                <a:gd name="connsiteX600" fmla="*/ 1462583 w 3028217"/>
                <a:gd name="connsiteY600" fmla="*/ 562473 h 2962327"/>
                <a:gd name="connsiteX601" fmla="*/ 1385431 w 3028217"/>
                <a:gd name="connsiteY601" fmla="*/ 462460 h 2962327"/>
                <a:gd name="connsiteX602" fmla="*/ 1379716 w 3028217"/>
                <a:gd name="connsiteY602" fmla="*/ 398643 h 2962327"/>
                <a:gd name="connsiteX603" fmla="*/ 1441628 w 3028217"/>
                <a:gd name="connsiteY603" fmla="*/ 335778 h 2962327"/>
                <a:gd name="connsiteX604" fmla="*/ 1449248 w 3028217"/>
                <a:gd name="connsiteY604" fmla="*/ 321490 h 2962327"/>
                <a:gd name="connsiteX605" fmla="*/ 1461631 w 3028217"/>
                <a:gd name="connsiteY605" fmla="*/ 300535 h 2962327"/>
                <a:gd name="connsiteX606" fmla="*/ 1412101 w 3028217"/>
                <a:gd name="connsiteY606" fmla="*/ 280533 h 2962327"/>
                <a:gd name="connsiteX607" fmla="*/ 1434961 w 3028217"/>
                <a:gd name="connsiteY607" fmla="*/ 215763 h 2962327"/>
                <a:gd name="connsiteX608" fmla="*/ 1371143 w 3028217"/>
                <a:gd name="connsiteY608" fmla="*/ 160518 h 2962327"/>
                <a:gd name="connsiteX609" fmla="*/ 1331138 w 3028217"/>
                <a:gd name="connsiteY609" fmla="*/ 162423 h 2962327"/>
                <a:gd name="connsiteX610" fmla="*/ 1303516 w 3028217"/>
                <a:gd name="connsiteY610" fmla="*/ 150040 h 2962327"/>
                <a:gd name="connsiteX611" fmla="*/ 1313993 w 3028217"/>
                <a:gd name="connsiteY611" fmla="*/ 130038 h 2962327"/>
                <a:gd name="connsiteX612" fmla="*/ 1313041 w 3028217"/>
                <a:gd name="connsiteY612" fmla="*/ 121465 h 2962327"/>
                <a:gd name="connsiteX613" fmla="*/ 1323518 w 3028217"/>
                <a:gd name="connsiteY613" fmla="*/ 96700 h 2962327"/>
                <a:gd name="connsiteX614" fmla="*/ 1387336 w 3028217"/>
                <a:gd name="connsiteY614" fmla="*/ 88128 h 2962327"/>
                <a:gd name="connsiteX615" fmla="*/ 1394003 w 3028217"/>
                <a:gd name="connsiteY615" fmla="*/ 68125 h 2962327"/>
                <a:gd name="connsiteX616" fmla="*/ 1445438 w 3028217"/>
                <a:gd name="connsiteY616" fmla="*/ 41455 h 2962327"/>
                <a:gd name="connsiteX617" fmla="*/ 1471104 w 3028217"/>
                <a:gd name="connsiteY617" fmla="*/ 35589 h 2962327"/>
                <a:gd name="connsiteX618" fmla="*/ 1469608 w 3028217"/>
                <a:gd name="connsiteY618" fmla="*/ 35026 h 2962327"/>
                <a:gd name="connsiteX619" fmla="*/ 1456869 w 3028217"/>
                <a:gd name="connsiteY619" fmla="*/ 34788 h 2962327"/>
                <a:gd name="connsiteX620" fmla="*/ 1365429 w 3028217"/>
                <a:gd name="connsiteY620" fmla="*/ 60505 h 2962327"/>
                <a:gd name="connsiteX621" fmla="*/ 1208266 w 3028217"/>
                <a:gd name="connsiteY621" fmla="*/ 122418 h 2962327"/>
                <a:gd name="connsiteX622" fmla="*/ 1175881 w 3028217"/>
                <a:gd name="connsiteY622" fmla="*/ 122418 h 2962327"/>
                <a:gd name="connsiteX623" fmla="*/ 1187311 w 3028217"/>
                <a:gd name="connsiteY623" fmla="*/ 142420 h 2962327"/>
                <a:gd name="connsiteX624" fmla="*/ 1180644 w 3028217"/>
                <a:gd name="connsiteY624" fmla="*/ 149088 h 2962327"/>
                <a:gd name="connsiteX625" fmla="*/ 1158647 w 3028217"/>
                <a:gd name="connsiteY625" fmla="*/ 153642 h 2962327"/>
                <a:gd name="connsiteX626" fmla="*/ 1143520 w 3028217"/>
                <a:gd name="connsiteY626" fmla="*/ 152466 h 2962327"/>
                <a:gd name="connsiteX627" fmla="*/ 1148259 w 3028217"/>
                <a:gd name="connsiteY627" fmla="*/ 153731 h 2962327"/>
                <a:gd name="connsiteX628" fmla="*/ 1152069 w 3028217"/>
                <a:gd name="connsiteY628" fmla="*/ 175758 h 2962327"/>
                <a:gd name="connsiteX629" fmla="*/ 1029196 w 3028217"/>
                <a:gd name="connsiteY629" fmla="*/ 182425 h 2962327"/>
                <a:gd name="connsiteX630" fmla="*/ 1006336 w 3028217"/>
                <a:gd name="connsiteY630" fmla="*/ 148135 h 2962327"/>
                <a:gd name="connsiteX631" fmla="*/ 995859 w 3028217"/>
                <a:gd name="connsiteY631" fmla="*/ 134800 h 2962327"/>
                <a:gd name="connsiteX632" fmla="*/ 987286 w 3028217"/>
                <a:gd name="connsiteY632" fmla="*/ 114798 h 2962327"/>
                <a:gd name="connsiteX633" fmla="*/ 1049199 w 3028217"/>
                <a:gd name="connsiteY633" fmla="*/ 134800 h 2962327"/>
                <a:gd name="connsiteX634" fmla="*/ 1064439 w 3028217"/>
                <a:gd name="connsiteY634" fmla="*/ 149088 h 2962327"/>
                <a:gd name="connsiteX635" fmla="*/ 1095871 w 3028217"/>
                <a:gd name="connsiteY635" fmla="*/ 149326 h 2962327"/>
                <a:gd name="connsiteX636" fmla="*/ 1106484 w 3028217"/>
                <a:gd name="connsiteY636" fmla="*/ 148924 h 2962327"/>
                <a:gd name="connsiteX637" fmla="*/ 1093014 w 3028217"/>
                <a:gd name="connsiteY637" fmla="*/ 149088 h 2962327"/>
                <a:gd name="connsiteX638" fmla="*/ 1062534 w 3028217"/>
                <a:gd name="connsiteY638" fmla="*/ 131943 h 2962327"/>
                <a:gd name="connsiteX639" fmla="*/ 1133971 w 3028217"/>
                <a:gd name="connsiteY639" fmla="*/ 110988 h 2962327"/>
                <a:gd name="connsiteX640" fmla="*/ 1158736 w 3028217"/>
                <a:gd name="connsiteY640" fmla="*/ 88128 h 2962327"/>
                <a:gd name="connsiteX641" fmla="*/ 1173024 w 3028217"/>
                <a:gd name="connsiteY641" fmla="*/ 73840 h 2962327"/>
                <a:gd name="connsiteX642" fmla="*/ 1214934 w 3028217"/>
                <a:gd name="connsiteY642" fmla="*/ 54790 h 2962327"/>
                <a:gd name="connsiteX643" fmla="*/ 1275894 w 3028217"/>
                <a:gd name="connsiteY643" fmla="*/ 44313 h 2962327"/>
                <a:gd name="connsiteX644" fmla="*/ 1211124 w 3028217"/>
                <a:gd name="connsiteY644" fmla="*/ 51933 h 2962327"/>
                <a:gd name="connsiteX645" fmla="*/ 1174929 w 3028217"/>
                <a:gd name="connsiteY645" fmla="*/ 39550 h 2962327"/>
                <a:gd name="connsiteX646" fmla="*/ 1174929 w 3028217"/>
                <a:gd name="connsiteY646" fmla="*/ 26215 h 2962327"/>
                <a:gd name="connsiteX647" fmla="*/ 1400760 w 3028217"/>
                <a:gd name="connsiteY647" fmla="*/ 96 h 2962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</a:cxnLst>
              <a:rect l="l" t="t" r="r" b="b"/>
              <a:pathLst>
                <a:path w="3028217" h="2962327">
                  <a:moveTo>
                    <a:pt x="2863236" y="2049564"/>
                  </a:moveTo>
                  <a:cubicBezTo>
                    <a:pt x="2854902" y="2049564"/>
                    <a:pt x="2847996" y="2053612"/>
                    <a:pt x="2844662" y="2065518"/>
                  </a:cubicBezTo>
                  <a:cubicBezTo>
                    <a:pt x="2840852" y="2080758"/>
                    <a:pt x="2821802" y="2104571"/>
                    <a:pt x="2847519" y="2116953"/>
                  </a:cubicBezTo>
                  <a:cubicBezTo>
                    <a:pt x="2878000" y="2131241"/>
                    <a:pt x="2877047" y="2098856"/>
                    <a:pt x="2887525" y="2084568"/>
                  </a:cubicBezTo>
                  <a:cubicBezTo>
                    <a:pt x="2888477" y="2083616"/>
                    <a:pt x="2889430" y="2080758"/>
                    <a:pt x="2890382" y="2078853"/>
                  </a:cubicBezTo>
                  <a:cubicBezTo>
                    <a:pt x="2895144" y="2071233"/>
                    <a:pt x="2896097" y="2064566"/>
                    <a:pt x="2890382" y="2057898"/>
                  </a:cubicBezTo>
                  <a:cubicBezTo>
                    <a:pt x="2881334" y="2053612"/>
                    <a:pt x="2871571" y="2049564"/>
                    <a:pt x="2863236" y="2049564"/>
                  </a:cubicBezTo>
                  <a:close/>
                  <a:moveTo>
                    <a:pt x="2453184" y="1703568"/>
                  </a:moveTo>
                  <a:cubicBezTo>
                    <a:pt x="2446516" y="1700711"/>
                    <a:pt x="2442706" y="1708331"/>
                    <a:pt x="2444611" y="1714046"/>
                  </a:cubicBezTo>
                  <a:cubicBezTo>
                    <a:pt x="2448421" y="1725476"/>
                    <a:pt x="2452231" y="1738811"/>
                    <a:pt x="2467471" y="1740716"/>
                  </a:cubicBezTo>
                  <a:cubicBezTo>
                    <a:pt x="2475091" y="1741668"/>
                    <a:pt x="2480806" y="1736906"/>
                    <a:pt x="2482711" y="1728333"/>
                  </a:cubicBezTo>
                  <a:cubicBezTo>
                    <a:pt x="2473186" y="1720713"/>
                    <a:pt x="2463661" y="1710236"/>
                    <a:pt x="2453184" y="1703568"/>
                  </a:cubicBezTo>
                  <a:close/>
                  <a:moveTo>
                    <a:pt x="802501" y="1583553"/>
                  </a:moveTo>
                  <a:cubicBezTo>
                    <a:pt x="805359" y="1585458"/>
                    <a:pt x="811074" y="1586410"/>
                    <a:pt x="812026" y="1589268"/>
                  </a:cubicBezTo>
                  <a:cubicBezTo>
                    <a:pt x="814884" y="1596888"/>
                    <a:pt x="807264" y="1597840"/>
                    <a:pt x="802501" y="1599745"/>
                  </a:cubicBezTo>
                  <a:cubicBezTo>
                    <a:pt x="797739" y="1601650"/>
                    <a:pt x="792976" y="1598793"/>
                    <a:pt x="792024" y="1594030"/>
                  </a:cubicBezTo>
                  <a:cubicBezTo>
                    <a:pt x="788214" y="1586410"/>
                    <a:pt x="794881" y="1585458"/>
                    <a:pt x="802501" y="1583553"/>
                  </a:cubicBezTo>
                  <a:close/>
                  <a:moveTo>
                    <a:pt x="573901" y="1577838"/>
                  </a:moveTo>
                  <a:cubicBezTo>
                    <a:pt x="581521" y="1579743"/>
                    <a:pt x="588189" y="1582600"/>
                    <a:pt x="592951" y="1589268"/>
                  </a:cubicBezTo>
                  <a:cubicBezTo>
                    <a:pt x="592951" y="1594982"/>
                    <a:pt x="589141" y="1596888"/>
                    <a:pt x="584379" y="1596888"/>
                  </a:cubicBezTo>
                  <a:cubicBezTo>
                    <a:pt x="575806" y="1597840"/>
                    <a:pt x="568186" y="1595935"/>
                    <a:pt x="565329" y="1587363"/>
                  </a:cubicBezTo>
                  <a:cubicBezTo>
                    <a:pt x="562471" y="1580695"/>
                    <a:pt x="568186" y="1576885"/>
                    <a:pt x="573901" y="1577838"/>
                  </a:cubicBezTo>
                  <a:close/>
                  <a:moveTo>
                    <a:pt x="698678" y="1550216"/>
                  </a:moveTo>
                  <a:cubicBezTo>
                    <a:pt x="729158" y="1545453"/>
                    <a:pt x="746303" y="1560693"/>
                    <a:pt x="763448" y="1592126"/>
                  </a:cubicBezTo>
                  <a:cubicBezTo>
                    <a:pt x="731063" y="1576886"/>
                    <a:pt x="706298" y="1611176"/>
                    <a:pt x="678676" y="1592126"/>
                  </a:cubicBezTo>
                  <a:cubicBezTo>
                    <a:pt x="675818" y="1573076"/>
                    <a:pt x="667246" y="1551168"/>
                    <a:pt x="698678" y="1550216"/>
                  </a:cubicBezTo>
                  <a:close/>
                  <a:moveTo>
                    <a:pt x="492939" y="1460681"/>
                  </a:moveTo>
                  <a:cubicBezTo>
                    <a:pt x="518656" y="1456871"/>
                    <a:pt x="541516" y="1464491"/>
                    <a:pt x="562471" y="1479731"/>
                  </a:cubicBezTo>
                  <a:cubicBezTo>
                    <a:pt x="590094" y="1499733"/>
                    <a:pt x="618669" y="1515926"/>
                    <a:pt x="646291" y="1537833"/>
                  </a:cubicBezTo>
                  <a:cubicBezTo>
                    <a:pt x="620574" y="1545453"/>
                    <a:pt x="593904" y="1560693"/>
                    <a:pt x="577711" y="1525451"/>
                  </a:cubicBezTo>
                  <a:cubicBezTo>
                    <a:pt x="567234" y="1503543"/>
                    <a:pt x="541516" y="1503543"/>
                    <a:pt x="527229" y="1487351"/>
                  </a:cubicBezTo>
                  <a:lnTo>
                    <a:pt x="525032" y="1486533"/>
                  </a:lnTo>
                  <a:lnTo>
                    <a:pt x="527229" y="1488303"/>
                  </a:lnTo>
                  <a:cubicBezTo>
                    <a:pt x="502464" y="1486398"/>
                    <a:pt x="475794" y="1465443"/>
                    <a:pt x="451029" y="1494971"/>
                  </a:cubicBezTo>
                  <a:cubicBezTo>
                    <a:pt x="453886" y="1467348"/>
                    <a:pt x="471984" y="1461633"/>
                    <a:pt x="492939" y="1460681"/>
                  </a:cubicBezTo>
                  <a:close/>
                  <a:moveTo>
                    <a:pt x="592475" y="1413889"/>
                  </a:moveTo>
                  <a:cubicBezTo>
                    <a:pt x="594380" y="1414008"/>
                    <a:pt x="596285" y="1414485"/>
                    <a:pt x="596761" y="1414961"/>
                  </a:cubicBezTo>
                  <a:cubicBezTo>
                    <a:pt x="605334" y="1423533"/>
                    <a:pt x="603428" y="1433058"/>
                    <a:pt x="595809" y="1447346"/>
                  </a:cubicBezTo>
                  <a:cubicBezTo>
                    <a:pt x="589141" y="1434011"/>
                    <a:pt x="579616" y="1426391"/>
                    <a:pt x="588189" y="1414961"/>
                  </a:cubicBezTo>
                  <a:cubicBezTo>
                    <a:pt x="588665" y="1414009"/>
                    <a:pt x="590570" y="1413770"/>
                    <a:pt x="592475" y="1413889"/>
                  </a:cubicBezTo>
                  <a:close/>
                  <a:moveTo>
                    <a:pt x="2633206" y="1174931"/>
                  </a:moveTo>
                  <a:cubicBezTo>
                    <a:pt x="2646541" y="1176836"/>
                    <a:pt x="2659876" y="1178741"/>
                    <a:pt x="2673211" y="1180646"/>
                  </a:cubicBezTo>
                  <a:cubicBezTo>
                    <a:pt x="2657018" y="1197791"/>
                    <a:pt x="2645588" y="1186361"/>
                    <a:pt x="2633206" y="1174931"/>
                  </a:cubicBezTo>
                  <a:close/>
                  <a:moveTo>
                    <a:pt x="2477948" y="1095873"/>
                  </a:moveTo>
                  <a:cubicBezTo>
                    <a:pt x="2477948" y="1101588"/>
                    <a:pt x="2478901" y="1106350"/>
                    <a:pt x="2484616" y="1110160"/>
                  </a:cubicBezTo>
                  <a:cubicBezTo>
                    <a:pt x="2478901" y="1119685"/>
                    <a:pt x="2464613" y="1121590"/>
                    <a:pt x="2464613" y="1135878"/>
                  </a:cubicBezTo>
                  <a:cubicBezTo>
                    <a:pt x="2464613" y="1153023"/>
                    <a:pt x="2454136" y="1151118"/>
                    <a:pt x="2444611" y="1144450"/>
                  </a:cubicBezTo>
                  <a:cubicBezTo>
                    <a:pt x="2434133" y="1136830"/>
                    <a:pt x="2413178" y="1133020"/>
                    <a:pt x="2415083" y="1119685"/>
                  </a:cubicBezTo>
                  <a:cubicBezTo>
                    <a:pt x="2417941" y="1101588"/>
                    <a:pt x="2436038" y="1116828"/>
                    <a:pt x="2446516" y="1114923"/>
                  </a:cubicBezTo>
                  <a:cubicBezTo>
                    <a:pt x="2458898" y="1112065"/>
                    <a:pt x="2470329" y="1106350"/>
                    <a:pt x="2477948" y="1095873"/>
                  </a:cubicBezTo>
                  <a:close/>
                  <a:moveTo>
                    <a:pt x="2344599" y="1039676"/>
                  </a:moveTo>
                  <a:cubicBezTo>
                    <a:pt x="2358886" y="1039676"/>
                    <a:pt x="2352219" y="1056821"/>
                    <a:pt x="2355076" y="1066346"/>
                  </a:cubicBezTo>
                  <a:cubicBezTo>
                    <a:pt x="2354124" y="1077776"/>
                    <a:pt x="2356981" y="1093016"/>
                    <a:pt x="2341741" y="1092063"/>
                  </a:cubicBezTo>
                  <a:cubicBezTo>
                    <a:pt x="2328406" y="1091111"/>
                    <a:pt x="2329359" y="1075871"/>
                    <a:pt x="2328406" y="1065393"/>
                  </a:cubicBezTo>
                  <a:cubicBezTo>
                    <a:pt x="2327454" y="1053011"/>
                    <a:pt x="2331264" y="1039676"/>
                    <a:pt x="2344599" y="1039676"/>
                  </a:cubicBezTo>
                  <a:close/>
                  <a:moveTo>
                    <a:pt x="699631" y="966334"/>
                  </a:moveTo>
                  <a:cubicBezTo>
                    <a:pt x="671056" y="960619"/>
                    <a:pt x="648196" y="971096"/>
                    <a:pt x="616764" y="992051"/>
                  </a:cubicBezTo>
                  <a:cubicBezTo>
                    <a:pt x="652959" y="990146"/>
                    <a:pt x="677724" y="983478"/>
                    <a:pt x="699631" y="966334"/>
                  </a:cubicBezTo>
                  <a:close/>
                  <a:moveTo>
                    <a:pt x="2786559" y="938711"/>
                  </a:moveTo>
                  <a:cubicBezTo>
                    <a:pt x="2796084" y="944426"/>
                    <a:pt x="2804656" y="939663"/>
                    <a:pt x="2814181" y="938711"/>
                  </a:cubicBezTo>
                  <a:cubicBezTo>
                    <a:pt x="2814181" y="940616"/>
                    <a:pt x="2814181" y="943473"/>
                    <a:pt x="2814181" y="945378"/>
                  </a:cubicBezTo>
                  <a:cubicBezTo>
                    <a:pt x="2803704" y="949188"/>
                    <a:pt x="2791321" y="959666"/>
                    <a:pt x="2786559" y="938711"/>
                  </a:cubicBezTo>
                  <a:close/>
                  <a:moveTo>
                    <a:pt x="737731" y="935019"/>
                  </a:moveTo>
                  <a:cubicBezTo>
                    <a:pt x="726540" y="936091"/>
                    <a:pt x="714872" y="940139"/>
                    <a:pt x="702489" y="951093"/>
                  </a:cubicBezTo>
                  <a:cubicBezTo>
                    <a:pt x="731064" y="951093"/>
                    <a:pt x="753924" y="958713"/>
                    <a:pt x="770116" y="936805"/>
                  </a:cubicBezTo>
                  <a:cubicBezTo>
                    <a:pt x="759639" y="935853"/>
                    <a:pt x="748923" y="933948"/>
                    <a:pt x="737731" y="935019"/>
                  </a:cubicBezTo>
                  <a:close/>
                  <a:moveTo>
                    <a:pt x="619383" y="880251"/>
                  </a:moveTo>
                  <a:cubicBezTo>
                    <a:pt x="616526" y="879417"/>
                    <a:pt x="612477" y="880608"/>
                    <a:pt x="608191" y="882513"/>
                  </a:cubicBezTo>
                  <a:cubicBezTo>
                    <a:pt x="589141" y="887276"/>
                    <a:pt x="539611" y="951093"/>
                    <a:pt x="541516" y="968238"/>
                  </a:cubicBezTo>
                  <a:cubicBezTo>
                    <a:pt x="543421" y="979668"/>
                    <a:pt x="550089" y="980621"/>
                    <a:pt x="558661" y="975858"/>
                  </a:cubicBezTo>
                  <a:cubicBezTo>
                    <a:pt x="569139" y="970143"/>
                    <a:pt x="576759" y="960618"/>
                    <a:pt x="578664" y="949188"/>
                  </a:cubicBezTo>
                  <a:cubicBezTo>
                    <a:pt x="582474" y="920613"/>
                    <a:pt x="601524" y="904421"/>
                    <a:pt x="623431" y="890133"/>
                  </a:cubicBezTo>
                  <a:cubicBezTo>
                    <a:pt x="623907" y="883942"/>
                    <a:pt x="622241" y="881084"/>
                    <a:pt x="619383" y="880251"/>
                  </a:cubicBezTo>
                  <a:close/>
                  <a:moveTo>
                    <a:pt x="659626" y="872036"/>
                  </a:moveTo>
                  <a:cubicBezTo>
                    <a:pt x="653911" y="870131"/>
                    <a:pt x="645339" y="876798"/>
                    <a:pt x="647244" y="879656"/>
                  </a:cubicBezTo>
                  <a:cubicBezTo>
                    <a:pt x="657721" y="901563"/>
                    <a:pt x="632956" y="928233"/>
                    <a:pt x="657721" y="950141"/>
                  </a:cubicBezTo>
                  <a:cubicBezTo>
                    <a:pt x="667246" y="936806"/>
                    <a:pt x="676771" y="926328"/>
                    <a:pt x="683439" y="913946"/>
                  </a:cubicBezTo>
                  <a:cubicBezTo>
                    <a:pt x="691059" y="897753"/>
                    <a:pt x="704394" y="924423"/>
                    <a:pt x="711061" y="910136"/>
                  </a:cubicBezTo>
                  <a:cubicBezTo>
                    <a:pt x="713919" y="903468"/>
                    <a:pt x="713919" y="896801"/>
                    <a:pt x="709156" y="891086"/>
                  </a:cubicBezTo>
                  <a:cubicBezTo>
                    <a:pt x="696774" y="875846"/>
                    <a:pt x="676771" y="876798"/>
                    <a:pt x="659626" y="872036"/>
                  </a:cubicBezTo>
                  <a:close/>
                  <a:moveTo>
                    <a:pt x="620410" y="803828"/>
                  </a:moveTo>
                  <a:cubicBezTo>
                    <a:pt x="614918" y="803575"/>
                    <a:pt x="609144" y="804646"/>
                    <a:pt x="603429" y="807266"/>
                  </a:cubicBezTo>
                  <a:cubicBezTo>
                    <a:pt x="579616" y="817743"/>
                    <a:pt x="555804" y="830126"/>
                    <a:pt x="532944" y="841556"/>
                  </a:cubicBezTo>
                  <a:cubicBezTo>
                    <a:pt x="530086" y="850128"/>
                    <a:pt x="536754" y="852033"/>
                    <a:pt x="541516" y="855843"/>
                  </a:cubicBezTo>
                  <a:cubicBezTo>
                    <a:pt x="561519" y="852986"/>
                    <a:pt x="579616" y="838698"/>
                    <a:pt x="602476" y="859653"/>
                  </a:cubicBezTo>
                  <a:cubicBezTo>
                    <a:pt x="617716" y="874893"/>
                    <a:pt x="654864" y="853938"/>
                    <a:pt x="652959" y="835841"/>
                  </a:cubicBezTo>
                  <a:cubicBezTo>
                    <a:pt x="650815" y="817267"/>
                    <a:pt x="636885" y="804587"/>
                    <a:pt x="620410" y="803828"/>
                  </a:cubicBezTo>
                  <a:close/>
                  <a:moveTo>
                    <a:pt x="2051228" y="690108"/>
                  </a:moveTo>
                  <a:cubicBezTo>
                    <a:pt x="2066468" y="695823"/>
                    <a:pt x="2079803" y="697728"/>
                    <a:pt x="2074088" y="722493"/>
                  </a:cubicBezTo>
                  <a:cubicBezTo>
                    <a:pt x="2066468" y="753925"/>
                    <a:pt x="2053133" y="773928"/>
                    <a:pt x="2021701" y="782500"/>
                  </a:cubicBezTo>
                  <a:cubicBezTo>
                    <a:pt x="2009318" y="785358"/>
                    <a:pt x="1997888" y="785358"/>
                    <a:pt x="2000746" y="772023"/>
                  </a:cubicBezTo>
                  <a:cubicBezTo>
                    <a:pt x="2006461" y="745353"/>
                    <a:pt x="2008366" y="714873"/>
                    <a:pt x="2036941" y="698680"/>
                  </a:cubicBezTo>
                  <a:cubicBezTo>
                    <a:pt x="2040751" y="694870"/>
                    <a:pt x="2045513" y="692965"/>
                    <a:pt x="2051228" y="690108"/>
                  </a:cubicBezTo>
                  <a:close/>
                  <a:moveTo>
                    <a:pt x="2111236" y="608669"/>
                  </a:moveTo>
                  <a:cubicBezTo>
                    <a:pt x="2115046" y="609621"/>
                    <a:pt x="2116951" y="613431"/>
                    <a:pt x="2113141" y="623433"/>
                  </a:cubicBezTo>
                  <a:cubicBezTo>
                    <a:pt x="2113141" y="624385"/>
                    <a:pt x="2112189" y="625338"/>
                    <a:pt x="2111236" y="626290"/>
                  </a:cubicBezTo>
                  <a:cubicBezTo>
                    <a:pt x="2147431" y="643435"/>
                    <a:pt x="2126476" y="692013"/>
                    <a:pt x="2159814" y="711063"/>
                  </a:cubicBezTo>
                  <a:cubicBezTo>
                    <a:pt x="2178864" y="721540"/>
                    <a:pt x="2174101" y="752020"/>
                    <a:pt x="2199819" y="758688"/>
                  </a:cubicBezTo>
                  <a:cubicBezTo>
                    <a:pt x="2206486" y="760593"/>
                    <a:pt x="2189341" y="798693"/>
                    <a:pt x="2176959" y="800598"/>
                  </a:cubicBezTo>
                  <a:cubicBezTo>
                    <a:pt x="2149336" y="805360"/>
                    <a:pt x="2120761" y="810123"/>
                    <a:pt x="2092186" y="814885"/>
                  </a:cubicBezTo>
                  <a:cubicBezTo>
                    <a:pt x="2089329" y="799645"/>
                    <a:pt x="2128381" y="789168"/>
                    <a:pt x="2092186" y="777738"/>
                  </a:cubicBezTo>
                  <a:cubicBezTo>
                    <a:pt x="2098854" y="765355"/>
                    <a:pt x="2098854" y="749163"/>
                    <a:pt x="2111236" y="740590"/>
                  </a:cubicBezTo>
                  <a:cubicBezTo>
                    <a:pt x="2127429" y="729160"/>
                    <a:pt x="2118856" y="712015"/>
                    <a:pt x="2110284" y="710110"/>
                  </a:cubicBezTo>
                  <a:cubicBezTo>
                    <a:pt x="2086471" y="705348"/>
                    <a:pt x="2087424" y="682488"/>
                    <a:pt x="2076946" y="669153"/>
                  </a:cubicBezTo>
                  <a:cubicBezTo>
                    <a:pt x="2062659" y="651055"/>
                    <a:pt x="2076946" y="617718"/>
                    <a:pt x="2097901" y="611050"/>
                  </a:cubicBezTo>
                  <a:cubicBezTo>
                    <a:pt x="2101711" y="609621"/>
                    <a:pt x="2107426" y="607716"/>
                    <a:pt x="2111236" y="608669"/>
                  </a:cubicBezTo>
                  <a:close/>
                  <a:moveTo>
                    <a:pt x="927279" y="479605"/>
                  </a:moveTo>
                  <a:cubicBezTo>
                    <a:pt x="932041" y="477700"/>
                    <a:pt x="935851" y="480558"/>
                    <a:pt x="933946" y="486273"/>
                  </a:cubicBezTo>
                  <a:cubicBezTo>
                    <a:pt x="932041" y="490083"/>
                    <a:pt x="929184" y="492941"/>
                    <a:pt x="929184" y="493893"/>
                  </a:cubicBezTo>
                  <a:cubicBezTo>
                    <a:pt x="919659" y="493893"/>
                    <a:pt x="917754" y="491035"/>
                    <a:pt x="919659" y="488178"/>
                  </a:cubicBezTo>
                  <a:cubicBezTo>
                    <a:pt x="921564" y="484368"/>
                    <a:pt x="924421" y="480558"/>
                    <a:pt x="927279" y="479605"/>
                  </a:cubicBezTo>
                  <a:close/>
                  <a:moveTo>
                    <a:pt x="1938089" y="417931"/>
                  </a:moveTo>
                  <a:cubicBezTo>
                    <a:pt x="1948537" y="420431"/>
                    <a:pt x="1955503" y="431504"/>
                    <a:pt x="1959789" y="441505"/>
                  </a:cubicBezTo>
                  <a:cubicBezTo>
                    <a:pt x="1967409" y="457698"/>
                    <a:pt x="1952169" y="461508"/>
                    <a:pt x="1940739" y="466270"/>
                  </a:cubicBezTo>
                  <a:cubicBezTo>
                    <a:pt x="1909306" y="478653"/>
                    <a:pt x="1880731" y="501513"/>
                    <a:pt x="1842631" y="480558"/>
                  </a:cubicBezTo>
                  <a:cubicBezTo>
                    <a:pt x="1829296" y="472938"/>
                    <a:pt x="1832154" y="467223"/>
                    <a:pt x="1832154" y="458650"/>
                  </a:cubicBezTo>
                  <a:cubicBezTo>
                    <a:pt x="1828344" y="450078"/>
                    <a:pt x="1835964" y="442458"/>
                    <a:pt x="1833106" y="431980"/>
                  </a:cubicBezTo>
                  <a:cubicBezTo>
                    <a:pt x="1828344" y="420550"/>
                    <a:pt x="1835011" y="416740"/>
                    <a:pt x="1845489" y="423408"/>
                  </a:cubicBezTo>
                  <a:cubicBezTo>
                    <a:pt x="1847394" y="430075"/>
                    <a:pt x="1849299" y="439600"/>
                    <a:pt x="1857871" y="432933"/>
                  </a:cubicBezTo>
                  <a:cubicBezTo>
                    <a:pt x="1878826" y="418645"/>
                    <a:pt x="1903591" y="426265"/>
                    <a:pt x="1926451" y="418645"/>
                  </a:cubicBezTo>
                  <a:cubicBezTo>
                    <a:pt x="1930737" y="417216"/>
                    <a:pt x="1934607" y="417097"/>
                    <a:pt x="1938089" y="417931"/>
                  </a:cubicBezTo>
                  <a:close/>
                  <a:moveTo>
                    <a:pt x="904419" y="389118"/>
                  </a:moveTo>
                  <a:cubicBezTo>
                    <a:pt x="915849" y="404358"/>
                    <a:pt x="928231" y="418646"/>
                    <a:pt x="938709" y="433886"/>
                  </a:cubicBezTo>
                  <a:cubicBezTo>
                    <a:pt x="940614" y="436743"/>
                    <a:pt x="940614" y="441505"/>
                    <a:pt x="942519" y="446268"/>
                  </a:cubicBezTo>
                  <a:cubicBezTo>
                    <a:pt x="938709" y="447221"/>
                    <a:pt x="932041" y="450078"/>
                    <a:pt x="931089" y="449125"/>
                  </a:cubicBezTo>
                  <a:cubicBezTo>
                    <a:pt x="912991" y="426266"/>
                    <a:pt x="896799" y="440553"/>
                    <a:pt x="878701" y="449125"/>
                  </a:cubicBezTo>
                  <a:cubicBezTo>
                    <a:pt x="871081" y="452936"/>
                    <a:pt x="863461" y="446268"/>
                    <a:pt x="856794" y="443411"/>
                  </a:cubicBezTo>
                  <a:cubicBezTo>
                    <a:pt x="835839" y="424361"/>
                    <a:pt x="864414" y="422455"/>
                    <a:pt x="867271" y="412930"/>
                  </a:cubicBezTo>
                  <a:cubicBezTo>
                    <a:pt x="878701" y="402453"/>
                    <a:pt x="887274" y="388166"/>
                    <a:pt x="904419" y="389118"/>
                  </a:cubicBezTo>
                  <a:close/>
                  <a:moveTo>
                    <a:pt x="1062534" y="340541"/>
                  </a:moveTo>
                  <a:cubicBezTo>
                    <a:pt x="1073011" y="340541"/>
                    <a:pt x="1082536" y="340541"/>
                    <a:pt x="1083489" y="353876"/>
                  </a:cubicBezTo>
                  <a:cubicBezTo>
                    <a:pt x="1073964" y="356733"/>
                    <a:pt x="1066344" y="373878"/>
                    <a:pt x="1053961" y="360543"/>
                  </a:cubicBezTo>
                  <a:cubicBezTo>
                    <a:pt x="1045389" y="351018"/>
                    <a:pt x="1054914" y="345303"/>
                    <a:pt x="1062534" y="340541"/>
                  </a:cubicBezTo>
                  <a:close/>
                  <a:moveTo>
                    <a:pt x="2471113" y="336025"/>
                  </a:moveTo>
                  <a:cubicBezTo>
                    <a:pt x="2489315" y="339763"/>
                    <a:pt x="2505689" y="355066"/>
                    <a:pt x="2521763" y="370068"/>
                  </a:cubicBezTo>
                  <a:cubicBezTo>
                    <a:pt x="2652256" y="491988"/>
                    <a:pt x="2764651" y="627243"/>
                    <a:pt x="2848471" y="785358"/>
                  </a:cubicBezTo>
                  <a:cubicBezTo>
                    <a:pt x="2875141" y="835841"/>
                    <a:pt x="2898953" y="887276"/>
                    <a:pt x="2920861" y="940616"/>
                  </a:cubicBezTo>
                  <a:cubicBezTo>
                    <a:pt x="2925623" y="952046"/>
                    <a:pt x="2938006" y="963476"/>
                    <a:pt x="2926576" y="977763"/>
                  </a:cubicBezTo>
                  <a:cubicBezTo>
                    <a:pt x="2893238" y="978716"/>
                    <a:pt x="2872283" y="955856"/>
                    <a:pt x="2847518" y="938711"/>
                  </a:cubicBezTo>
                  <a:cubicBezTo>
                    <a:pt x="2844661" y="919661"/>
                    <a:pt x="2858948" y="906326"/>
                    <a:pt x="2864663" y="890133"/>
                  </a:cubicBezTo>
                  <a:cubicBezTo>
                    <a:pt x="2846566" y="892991"/>
                    <a:pt x="2829421" y="903468"/>
                    <a:pt x="2810371" y="908231"/>
                  </a:cubicBezTo>
                  <a:cubicBezTo>
                    <a:pt x="2792273" y="911088"/>
                    <a:pt x="2774176" y="912041"/>
                    <a:pt x="2757031" y="904421"/>
                  </a:cubicBezTo>
                  <a:cubicBezTo>
                    <a:pt x="2741791" y="897753"/>
                    <a:pt x="2733218" y="902516"/>
                    <a:pt x="2728456" y="916803"/>
                  </a:cubicBezTo>
                  <a:cubicBezTo>
                    <a:pt x="2724646" y="935853"/>
                    <a:pt x="2713216" y="952998"/>
                    <a:pt x="2707501" y="971096"/>
                  </a:cubicBezTo>
                  <a:cubicBezTo>
                    <a:pt x="2702738" y="984431"/>
                    <a:pt x="2699881" y="997766"/>
                    <a:pt x="2706548" y="1011101"/>
                  </a:cubicBezTo>
                  <a:cubicBezTo>
                    <a:pt x="2712263" y="1021578"/>
                    <a:pt x="2722741" y="1031103"/>
                    <a:pt x="2712263" y="1044438"/>
                  </a:cubicBezTo>
                  <a:cubicBezTo>
                    <a:pt x="2722979" y="1032294"/>
                    <a:pt x="2735302" y="1023900"/>
                    <a:pt x="2750438" y="1026892"/>
                  </a:cubicBezTo>
                  <a:lnTo>
                    <a:pt x="2757317" y="1029909"/>
                  </a:lnTo>
                  <a:lnTo>
                    <a:pt x="2760842" y="1028246"/>
                  </a:lnTo>
                  <a:cubicBezTo>
                    <a:pt x="2768462" y="1021578"/>
                    <a:pt x="2775130" y="1013006"/>
                    <a:pt x="2785607" y="1010148"/>
                  </a:cubicBezTo>
                  <a:cubicBezTo>
                    <a:pt x="2791798" y="1008243"/>
                    <a:pt x="2798228" y="1006814"/>
                    <a:pt x="2804538" y="1006457"/>
                  </a:cubicBezTo>
                  <a:cubicBezTo>
                    <a:pt x="2810848" y="1006100"/>
                    <a:pt x="2817040" y="1006814"/>
                    <a:pt x="2822755" y="1009196"/>
                  </a:cubicBezTo>
                  <a:cubicBezTo>
                    <a:pt x="2859902" y="1023483"/>
                    <a:pt x="2898955" y="1027293"/>
                    <a:pt x="2938959" y="1031103"/>
                  </a:cubicBezTo>
                  <a:cubicBezTo>
                    <a:pt x="2955152" y="1033008"/>
                    <a:pt x="2957057" y="1047296"/>
                    <a:pt x="2959915" y="1058726"/>
                  </a:cubicBezTo>
                  <a:cubicBezTo>
                    <a:pt x="2990394" y="1159691"/>
                    <a:pt x="3010397" y="1262561"/>
                    <a:pt x="3021827" y="1368288"/>
                  </a:cubicBezTo>
                  <a:cubicBezTo>
                    <a:pt x="3029447" y="1433058"/>
                    <a:pt x="3025637" y="1497828"/>
                    <a:pt x="3027542" y="1562598"/>
                  </a:cubicBezTo>
                  <a:cubicBezTo>
                    <a:pt x="3027542" y="1573076"/>
                    <a:pt x="3031352" y="1585458"/>
                    <a:pt x="3020874" y="1594983"/>
                  </a:cubicBezTo>
                  <a:cubicBezTo>
                    <a:pt x="2992299" y="1573076"/>
                    <a:pt x="2963724" y="1551168"/>
                    <a:pt x="2958009" y="1512116"/>
                  </a:cubicBezTo>
                  <a:cubicBezTo>
                    <a:pt x="2954199" y="1483541"/>
                    <a:pt x="2933244" y="1467348"/>
                    <a:pt x="2918005" y="1446393"/>
                  </a:cubicBezTo>
                  <a:cubicBezTo>
                    <a:pt x="2898955" y="1421628"/>
                    <a:pt x="2888477" y="1390196"/>
                    <a:pt x="2860855" y="1371146"/>
                  </a:cubicBezTo>
                  <a:cubicBezTo>
                    <a:pt x="2846567" y="1368288"/>
                    <a:pt x="2836089" y="1359716"/>
                    <a:pt x="2831327" y="1343523"/>
                  </a:cubicBezTo>
                  <a:cubicBezTo>
                    <a:pt x="2835137" y="1360668"/>
                    <a:pt x="2849424" y="1368288"/>
                    <a:pt x="2856092" y="1380671"/>
                  </a:cubicBezTo>
                  <a:cubicBezTo>
                    <a:pt x="2882762" y="1424486"/>
                    <a:pt x="2896097" y="1474968"/>
                    <a:pt x="2930387" y="1514021"/>
                  </a:cubicBezTo>
                  <a:cubicBezTo>
                    <a:pt x="2938007" y="1522593"/>
                    <a:pt x="2938959" y="1534976"/>
                    <a:pt x="2939912" y="1546406"/>
                  </a:cubicBezTo>
                  <a:cubicBezTo>
                    <a:pt x="2941817" y="1566408"/>
                    <a:pt x="2950390" y="1582601"/>
                    <a:pt x="2962772" y="1597841"/>
                  </a:cubicBezTo>
                  <a:cubicBezTo>
                    <a:pt x="2983727" y="1622606"/>
                    <a:pt x="2993252" y="1652133"/>
                    <a:pt x="2999919" y="1683566"/>
                  </a:cubicBezTo>
                  <a:cubicBezTo>
                    <a:pt x="3023732" y="1698806"/>
                    <a:pt x="3015159" y="1721666"/>
                    <a:pt x="3012302" y="1740716"/>
                  </a:cubicBezTo>
                  <a:cubicBezTo>
                    <a:pt x="2988490" y="1885496"/>
                    <a:pt x="2951342" y="2026466"/>
                    <a:pt x="2886572" y="2158864"/>
                  </a:cubicBezTo>
                  <a:cubicBezTo>
                    <a:pt x="2872284" y="2188391"/>
                    <a:pt x="2858949" y="2218871"/>
                    <a:pt x="2841805" y="2246493"/>
                  </a:cubicBezTo>
                  <a:cubicBezTo>
                    <a:pt x="2837042" y="2255066"/>
                    <a:pt x="2835137" y="2266496"/>
                    <a:pt x="2821802" y="2266496"/>
                  </a:cubicBezTo>
                  <a:cubicBezTo>
                    <a:pt x="2812277" y="2260781"/>
                    <a:pt x="2812277" y="2249351"/>
                    <a:pt x="2808467" y="2240778"/>
                  </a:cubicBezTo>
                  <a:cubicBezTo>
                    <a:pt x="2794180" y="2222681"/>
                    <a:pt x="2796084" y="2198868"/>
                    <a:pt x="2785607" y="2172198"/>
                  </a:cubicBezTo>
                  <a:cubicBezTo>
                    <a:pt x="2795132" y="2196011"/>
                    <a:pt x="2791322" y="2217918"/>
                    <a:pt x="2805609" y="2234111"/>
                  </a:cubicBezTo>
                  <a:cubicBezTo>
                    <a:pt x="2812277" y="2246493"/>
                    <a:pt x="2811324" y="2261733"/>
                    <a:pt x="2821802" y="2273164"/>
                  </a:cubicBezTo>
                  <a:cubicBezTo>
                    <a:pt x="2795132" y="2339839"/>
                    <a:pt x="2750364" y="2394131"/>
                    <a:pt x="2708455" y="2451281"/>
                  </a:cubicBezTo>
                  <a:cubicBezTo>
                    <a:pt x="2661782" y="2514146"/>
                    <a:pt x="2606537" y="2568439"/>
                    <a:pt x="2551292" y="2622731"/>
                  </a:cubicBezTo>
                  <a:cubicBezTo>
                    <a:pt x="2527480" y="2646543"/>
                    <a:pt x="2502714" y="2666546"/>
                    <a:pt x="2476997" y="2687501"/>
                  </a:cubicBezTo>
                  <a:cubicBezTo>
                    <a:pt x="2465567" y="2677976"/>
                    <a:pt x="2476997" y="2661783"/>
                    <a:pt x="2463662" y="2655116"/>
                  </a:cubicBezTo>
                  <a:cubicBezTo>
                    <a:pt x="2469377" y="2608443"/>
                    <a:pt x="2446517" y="2570343"/>
                    <a:pt x="2425562" y="2533196"/>
                  </a:cubicBezTo>
                  <a:cubicBezTo>
                    <a:pt x="2392224" y="2475093"/>
                    <a:pt x="2414132" y="2424611"/>
                    <a:pt x="2439849" y="2375081"/>
                  </a:cubicBezTo>
                  <a:cubicBezTo>
                    <a:pt x="2453184" y="2349364"/>
                    <a:pt x="2458899" y="2330314"/>
                    <a:pt x="2449374" y="2301739"/>
                  </a:cubicBezTo>
                  <a:cubicBezTo>
                    <a:pt x="2439849" y="2272211"/>
                    <a:pt x="2442707" y="2240778"/>
                    <a:pt x="2430324" y="2210298"/>
                  </a:cubicBezTo>
                  <a:cubicBezTo>
                    <a:pt x="2420799" y="2187439"/>
                    <a:pt x="2416989" y="2160768"/>
                    <a:pt x="2396987" y="2144576"/>
                  </a:cubicBezTo>
                  <a:cubicBezTo>
                    <a:pt x="2352219" y="2107428"/>
                    <a:pt x="2357934" y="2060756"/>
                    <a:pt x="2370317" y="2012178"/>
                  </a:cubicBezTo>
                  <a:cubicBezTo>
                    <a:pt x="2372222" y="2005511"/>
                    <a:pt x="2374127" y="1998843"/>
                    <a:pt x="2374127" y="1992176"/>
                  </a:cubicBezTo>
                  <a:cubicBezTo>
                    <a:pt x="2376984" y="1954076"/>
                    <a:pt x="2356982" y="1935978"/>
                    <a:pt x="2319834" y="1944551"/>
                  </a:cubicBezTo>
                  <a:cubicBezTo>
                    <a:pt x="2303642" y="1948361"/>
                    <a:pt x="2292212" y="1948361"/>
                    <a:pt x="2282687" y="1931216"/>
                  </a:cubicBezTo>
                  <a:cubicBezTo>
                    <a:pt x="2263637" y="1897878"/>
                    <a:pt x="2235062" y="1889306"/>
                    <a:pt x="2200772" y="1905498"/>
                  </a:cubicBezTo>
                  <a:cubicBezTo>
                    <a:pt x="2186484" y="1912166"/>
                    <a:pt x="2171244" y="1918833"/>
                    <a:pt x="2157909" y="1926453"/>
                  </a:cubicBezTo>
                  <a:cubicBezTo>
                    <a:pt x="2140764" y="1935978"/>
                    <a:pt x="2124572" y="1938836"/>
                    <a:pt x="2106474" y="1931216"/>
                  </a:cubicBezTo>
                  <a:cubicBezTo>
                    <a:pt x="2083614" y="1921691"/>
                    <a:pt x="2059802" y="1925501"/>
                    <a:pt x="2040752" y="1937883"/>
                  </a:cubicBezTo>
                  <a:cubicBezTo>
                    <a:pt x="2012177" y="1956933"/>
                    <a:pt x="1991222" y="1941693"/>
                    <a:pt x="1974077" y="1924548"/>
                  </a:cubicBezTo>
                  <a:cubicBezTo>
                    <a:pt x="1956932" y="1907403"/>
                    <a:pt x="1938834" y="1892163"/>
                    <a:pt x="1919784" y="1877876"/>
                  </a:cubicBezTo>
                  <a:cubicBezTo>
                    <a:pt x="1909307" y="1870256"/>
                    <a:pt x="1899782" y="1861683"/>
                    <a:pt x="1896924" y="1849301"/>
                  </a:cubicBezTo>
                  <a:cubicBezTo>
                    <a:pt x="1889304" y="1812153"/>
                    <a:pt x="1862634" y="1789293"/>
                    <a:pt x="1839774" y="1762623"/>
                  </a:cubicBezTo>
                  <a:cubicBezTo>
                    <a:pt x="1827392" y="1748336"/>
                    <a:pt x="1815962" y="1694043"/>
                    <a:pt x="1822629" y="1676898"/>
                  </a:cubicBezTo>
                  <a:cubicBezTo>
                    <a:pt x="1840727" y="1632131"/>
                    <a:pt x="1846442" y="1585458"/>
                    <a:pt x="1829297" y="1537833"/>
                  </a:cubicBezTo>
                  <a:cubicBezTo>
                    <a:pt x="1826439" y="1530213"/>
                    <a:pt x="1823582" y="1522593"/>
                    <a:pt x="1828344" y="1514973"/>
                  </a:cubicBezTo>
                  <a:cubicBezTo>
                    <a:pt x="1854062" y="1466396"/>
                    <a:pt x="1875017" y="1416866"/>
                    <a:pt x="1909307" y="1373051"/>
                  </a:cubicBezTo>
                  <a:cubicBezTo>
                    <a:pt x="1915022" y="1366383"/>
                    <a:pt x="1923594" y="1365431"/>
                    <a:pt x="1929309" y="1361621"/>
                  </a:cubicBezTo>
                  <a:cubicBezTo>
                    <a:pt x="1954074" y="1345428"/>
                    <a:pt x="1976934" y="1330188"/>
                    <a:pt x="1977887" y="1293041"/>
                  </a:cubicBezTo>
                  <a:cubicBezTo>
                    <a:pt x="1978839" y="1267323"/>
                    <a:pt x="1992174" y="1239701"/>
                    <a:pt x="2019797" y="1227318"/>
                  </a:cubicBezTo>
                  <a:cubicBezTo>
                    <a:pt x="2040752" y="1217793"/>
                    <a:pt x="2050277" y="1201601"/>
                    <a:pt x="2051229" y="1178741"/>
                  </a:cubicBezTo>
                  <a:cubicBezTo>
                    <a:pt x="2058849" y="1162548"/>
                    <a:pt x="2071232" y="1167311"/>
                    <a:pt x="2083614" y="1172073"/>
                  </a:cubicBezTo>
                  <a:cubicBezTo>
                    <a:pt x="2111237" y="1181598"/>
                    <a:pt x="2136002" y="1178741"/>
                    <a:pt x="2161719" y="1162548"/>
                  </a:cubicBezTo>
                  <a:cubicBezTo>
                    <a:pt x="2193152" y="1142546"/>
                    <a:pt x="2229347" y="1134926"/>
                    <a:pt x="2266494" y="1136831"/>
                  </a:cubicBezTo>
                  <a:cubicBezTo>
                    <a:pt x="2288402" y="1137783"/>
                    <a:pt x="2310309" y="1137783"/>
                    <a:pt x="2331264" y="1133021"/>
                  </a:cubicBezTo>
                  <a:cubicBezTo>
                    <a:pt x="2370317" y="1123496"/>
                    <a:pt x="2397939" y="1138736"/>
                    <a:pt x="2387462" y="1197791"/>
                  </a:cubicBezTo>
                  <a:cubicBezTo>
                    <a:pt x="2384604" y="1213983"/>
                    <a:pt x="2384604" y="1228271"/>
                    <a:pt x="2400797" y="1229223"/>
                  </a:cubicBezTo>
                  <a:cubicBezTo>
                    <a:pt x="2447469" y="1231128"/>
                    <a:pt x="2477949" y="1266371"/>
                    <a:pt x="2517002" y="1283516"/>
                  </a:cubicBezTo>
                  <a:cubicBezTo>
                    <a:pt x="2538909" y="1293041"/>
                    <a:pt x="2550339" y="1296851"/>
                    <a:pt x="2556055" y="1266371"/>
                  </a:cubicBezTo>
                  <a:cubicBezTo>
                    <a:pt x="2561769" y="1236843"/>
                    <a:pt x="2589392" y="1227318"/>
                    <a:pt x="2617967" y="1241606"/>
                  </a:cubicBezTo>
                  <a:cubicBezTo>
                    <a:pt x="2644637" y="1254941"/>
                    <a:pt x="2673212" y="1262561"/>
                    <a:pt x="2701787" y="1271133"/>
                  </a:cubicBezTo>
                  <a:cubicBezTo>
                    <a:pt x="2743697" y="1283516"/>
                    <a:pt x="2782749" y="1259703"/>
                    <a:pt x="2823707" y="1270181"/>
                  </a:cubicBezTo>
                  <a:cubicBezTo>
                    <a:pt x="2833232" y="1272086"/>
                    <a:pt x="2840852" y="1262561"/>
                    <a:pt x="2842757" y="1253988"/>
                  </a:cubicBezTo>
                  <a:cubicBezTo>
                    <a:pt x="2847519" y="1233033"/>
                    <a:pt x="2856092" y="1212078"/>
                    <a:pt x="2857997" y="1191123"/>
                  </a:cubicBezTo>
                  <a:cubicBezTo>
                    <a:pt x="2861807" y="1157786"/>
                    <a:pt x="2857044" y="1154928"/>
                    <a:pt x="2824659" y="1163501"/>
                  </a:cubicBezTo>
                  <a:cubicBezTo>
                    <a:pt x="2807514" y="1168263"/>
                    <a:pt x="2793227" y="1167311"/>
                    <a:pt x="2781797" y="1153023"/>
                  </a:cubicBezTo>
                  <a:lnTo>
                    <a:pt x="2778142" y="1149005"/>
                  </a:lnTo>
                  <a:lnTo>
                    <a:pt x="2758579" y="1157637"/>
                  </a:lnTo>
                  <a:cubicBezTo>
                    <a:pt x="2730182" y="1164691"/>
                    <a:pt x="2706072" y="1153261"/>
                    <a:pt x="2684641" y="1122543"/>
                  </a:cubicBezTo>
                  <a:cubicBezTo>
                    <a:pt x="2676068" y="1110161"/>
                    <a:pt x="2672258" y="1095873"/>
                    <a:pt x="2664638" y="1083491"/>
                  </a:cubicBezTo>
                  <a:cubicBezTo>
                    <a:pt x="2658923" y="1073966"/>
                    <a:pt x="2664638" y="1054916"/>
                    <a:pt x="2646541" y="1054916"/>
                  </a:cubicBezTo>
                  <a:cubicBezTo>
                    <a:pt x="2631301" y="1055868"/>
                    <a:pt x="2616061" y="1061583"/>
                    <a:pt x="2610346" y="1080633"/>
                  </a:cubicBezTo>
                  <a:lnTo>
                    <a:pt x="2609202" y="1082346"/>
                  </a:lnTo>
                  <a:lnTo>
                    <a:pt x="2613204" y="1086348"/>
                  </a:lnTo>
                  <a:cubicBezTo>
                    <a:pt x="2619871" y="1093968"/>
                    <a:pt x="2626539" y="1101588"/>
                    <a:pt x="2632254" y="1108255"/>
                  </a:cubicBezTo>
                  <a:cubicBezTo>
                    <a:pt x="2619871" y="1117780"/>
                    <a:pt x="2617014" y="1133020"/>
                    <a:pt x="2609394" y="1145403"/>
                  </a:cubicBezTo>
                  <a:cubicBezTo>
                    <a:pt x="2602726" y="1154928"/>
                    <a:pt x="2586534" y="1142545"/>
                    <a:pt x="2584629" y="1132068"/>
                  </a:cubicBezTo>
                  <a:cubicBezTo>
                    <a:pt x="2581771" y="1117780"/>
                    <a:pt x="2574151" y="1106350"/>
                    <a:pt x="2566055" y="1095397"/>
                  </a:cubicBezTo>
                  <a:lnTo>
                    <a:pt x="2558490" y="1083461"/>
                  </a:lnTo>
                  <a:lnTo>
                    <a:pt x="2545576" y="1071108"/>
                  </a:lnTo>
                  <a:cubicBezTo>
                    <a:pt x="2541766" y="1068251"/>
                    <a:pt x="2537003" y="1065393"/>
                    <a:pt x="2536051" y="1061583"/>
                  </a:cubicBezTo>
                  <a:cubicBezTo>
                    <a:pt x="2522716" y="1003481"/>
                    <a:pt x="2462708" y="991098"/>
                    <a:pt x="2429371" y="952046"/>
                  </a:cubicBezTo>
                  <a:cubicBezTo>
                    <a:pt x="2426513" y="949188"/>
                    <a:pt x="2421751" y="947283"/>
                    <a:pt x="2417941" y="944426"/>
                  </a:cubicBezTo>
                  <a:cubicBezTo>
                    <a:pt x="2416036" y="943473"/>
                    <a:pt x="2413178" y="943473"/>
                    <a:pt x="2407463" y="947283"/>
                  </a:cubicBezTo>
                  <a:cubicBezTo>
                    <a:pt x="2425561" y="973001"/>
                    <a:pt x="2440801" y="998718"/>
                    <a:pt x="2469376" y="1014911"/>
                  </a:cubicBezTo>
                  <a:cubicBezTo>
                    <a:pt x="2483663" y="1023483"/>
                    <a:pt x="2500808" y="1028246"/>
                    <a:pt x="2509381" y="1044438"/>
                  </a:cubicBezTo>
                  <a:cubicBezTo>
                    <a:pt x="2510333" y="1049201"/>
                    <a:pt x="2508428" y="1053963"/>
                    <a:pt x="2504618" y="1057773"/>
                  </a:cubicBezTo>
                  <a:cubicBezTo>
                    <a:pt x="2500808" y="1066346"/>
                    <a:pt x="2479853" y="1059678"/>
                    <a:pt x="2488426" y="1077776"/>
                  </a:cubicBezTo>
                  <a:cubicBezTo>
                    <a:pt x="2485568" y="1082538"/>
                    <a:pt x="2481758" y="1084443"/>
                    <a:pt x="2476996" y="1084443"/>
                  </a:cubicBezTo>
                  <a:cubicBezTo>
                    <a:pt x="2437943" y="1050153"/>
                    <a:pt x="2385556" y="1032056"/>
                    <a:pt x="2356028" y="985383"/>
                  </a:cubicBezTo>
                  <a:cubicBezTo>
                    <a:pt x="2346503" y="970143"/>
                    <a:pt x="2333168" y="968238"/>
                    <a:pt x="2317928" y="978716"/>
                  </a:cubicBezTo>
                  <a:cubicBezTo>
                    <a:pt x="2310308" y="984431"/>
                    <a:pt x="2301736" y="994908"/>
                    <a:pt x="2295068" y="993003"/>
                  </a:cubicBezTo>
                  <a:cubicBezTo>
                    <a:pt x="2237918" y="978716"/>
                    <a:pt x="2232203" y="1040628"/>
                    <a:pt x="2196008" y="1057773"/>
                  </a:cubicBezTo>
                  <a:cubicBezTo>
                    <a:pt x="2185531" y="1062536"/>
                    <a:pt x="2183626" y="1075871"/>
                    <a:pt x="2181721" y="1087301"/>
                  </a:cubicBezTo>
                  <a:cubicBezTo>
                    <a:pt x="2172196" y="1130163"/>
                    <a:pt x="2149336" y="1152071"/>
                    <a:pt x="2105521" y="1157786"/>
                  </a:cubicBezTo>
                  <a:cubicBezTo>
                    <a:pt x="2088376" y="1159691"/>
                    <a:pt x="2069326" y="1179693"/>
                    <a:pt x="2053133" y="1155881"/>
                  </a:cubicBezTo>
                  <a:cubicBezTo>
                    <a:pt x="2052181" y="1145403"/>
                    <a:pt x="2048371" y="1137783"/>
                    <a:pt x="2036941" y="1136831"/>
                  </a:cubicBezTo>
                  <a:cubicBezTo>
                    <a:pt x="2026463" y="1135878"/>
                    <a:pt x="2010271" y="1148261"/>
                    <a:pt x="2008366" y="1131116"/>
                  </a:cubicBezTo>
                  <a:cubicBezTo>
                    <a:pt x="2005508" y="1113018"/>
                    <a:pt x="1993126" y="1094921"/>
                    <a:pt x="2001698" y="1074918"/>
                  </a:cubicBezTo>
                  <a:cubicBezTo>
                    <a:pt x="2011223" y="1051106"/>
                    <a:pt x="2015986" y="1027293"/>
                    <a:pt x="2008366" y="1001576"/>
                  </a:cubicBezTo>
                  <a:cubicBezTo>
                    <a:pt x="2002651" y="979668"/>
                    <a:pt x="2021701" y="978716"/>
                    <a:pt x="2035988" y="977763"/>
                  </a:cubicBezTo>
                  <a:cubicBezTo>
                    <a:pt x="2059801" y="974906"/>
                    <a:pt x="2083613" y="981573"/>
                    <a:pt x="2107426" y="983478"/>
                  </a:cubicBezTo>
                  <a:cubicBezTo>
                    <a:pt x="2120761" y="984431"/>
                    <a:pt x="2139811" y="992051"/>
                    <a:pt x="2148383" y="975858"/>
                  </a:cubicBezTo>
                  <a:cubicBezTo>
                    <a:pt x="2157908" y="956808"/>
                    <a:pt x="2162671" y="934901"/>
                    <a:pt x="2150288" y="913946"/>
                  </a:cubicBezTo>
                  <a:cubicBezTo>
                    <a:pt x="2140763" y="897753"/>
                    <a:pt x="2131238" y="882513"/>
                    <a:pt x="2112188" y="876798"/>
                  </a:cubicBezTo>
                  <a:cubicBezTo>
                    <a:pt x="2105521" y="874893"/>
                    <a:pt x="2094091" y="873941"/>
                    <a:pt x="2096948" y="862511"/>
                  </a:cubicBezTo>
                  <a:cubicBezTo>
                    <a:pt x="2098853" y="852033"/>
                    <a:pt x="2109331" y="852033"/>
                    <a:pt x="2118856" y="849176"/>
                  </a:cubicBezTo>
                  <a:cubicBezTo>
                    <a:pt x="2149336" y="838698"/>
                    <a:pt x="2177911" y="830126"/>
                    <a:pt x="2206486" y="810123"/>
                  </a:cubicBezTo>
                  <a:cubicBezTo>
                    <a:pt x="2241728" y="785358"/>
                    <a:pt x="2258873" y="735828"/>
                    <a:pt x="2308403" y="731066"/>
                  </a:cubicBezTo>
                  <a:cubicBezTo>
                    <a:pt x="2322691" y="729161"/>
                    <a:pt x="2323643" y="718683"/>
                    <a:pt x="2321738" y="708206"/>
                  </a:cubicBezTo>
                  <a:cubicBezTo>
                    <a:pt x="2319833" y="698681"/>
                    <a:pt x="2314118" y="689156"/>
                    <a:pt x="2311261" y="679631"/>
                  </a:cubicBezTo>
                  <a:cubicBezTo>
                    <a:pt x="2307451" y="666296"/>
                    <a:pt x="2305546" y="652008"/>
                    <a:pt x="2320786" y="643436"/>
                  </a:cubicBezTo>
                  <a:cubicBezTo>
                    <a:pt x="2326501" y="640578"/>
                    <a:pt x="2334121" y="632958"/>
                    <a:pt x="2338883" y="638673"/>
                  </a:cubicBezTo>
                  <a:cubicBezTo>
                    <a:pt x="2346503" y="649151"/>
                    <a:pt x="2353171" y="662486"/>
                    <a:pt x="2343646" y="675821"/>
                  </a:cubicBezTo>
                  <a:cubicBezTo>
                    <a:pt x="2337931" y="685346"/>
                    <a:pt x="2342693" y="692966"/>
                    <a:pt x="2348408" y="699633"/>
                  </a:cubicBezTo>
                  <a:cubicBezTo>
                    <a:pt x="2356028" y="708206"/>
                    <a:pt x="2364601" y="711063"/>
                    <a:pt x="2376031" y="706301"/>
                  </a:cubicBezTo>
                  <a:cubicBezTo>
                    <a:pt x="2378888" y="705348"/>
                    <a:pt x="2381746" y="704396"/>
                    <a:pt x="2385556" y="704396"/>
                  </a:cubicBezTo>
                  <a:cubicBezTo>
                    <a:pt x="2409368" y="712968"/>
                    <a:pt x="2432228" y="712016"/>
                    <a:pt x="2454136" y="698681"/>
                  </a:cubicBezTo>
                  <a:cubicBezTo>
                    <a:pt x="2460803" y="694871"/>
                    <a:pt x="2469376" y="692966"/>
                    <a:pt x="2476996" y="692013"/>
                  </a:cubicBezTo>
                  <a:cubicBezTo>
                    <a:pt x="2517001" y="689156"/>
                    <a:pt x="2517001" y="689156"/>
                    <a:pt x="2517953" y="648198"/>
                  </a:cubicBezTo>
                  <a:cubicBezTo>
                    <a:pt x="2525573" y="626291"/>
                    <a:pt x="2540813" y="618671"/>
                    <a:pt x="2563673" y="626291"/>
                  </a:cubicBezTo>
                  <a:cubicBezTo>
                    <a:pt x="2558911" y="610098"/>
                    <a:pt x="2545576" y="599621"/>
                    <a:pt x="2554148" y="585333"/>
                  </a:cubicBezTo>
                  <a:lnTo>
                    <a:pt x="2572928" y="573708"/>
                  </a:lnTo>
                  <a:lnTo>
                    <a:pt x="2586098" y="571735"/>
                  </a:lnTo>
                  <a:lnTo>
                    <a:pt x="2586726" y="571671"/>
                  </a:lnTo>
                  <a:cubicBezTo>
                    <a:pt x="2599630" y="572653"/>
                    <a:pt x="2613203" y="578189"/>
                    <a:pt x="2624633" y="568188"/>
                  </a:cubicBezTo>
                  <a:cubicBezTo>
                    <a:pt x="2626538" y="566283"/>
                    <a:pt x="2628443" y="565331"/>
                    <a:pt x="2630348" y="563426"/>
                  </a:cubicBezTo>
                  <a:cubicBezTo>
                    <a:pt x="2634158" y="561521"/>
                    <a:pt x="2634158" y="568188"/>
                    <a:pt x="2633206" y="563426"/>
                  </a:cubicBezTo>
                  <a:cubicBezTo>
                    <a:pt x="2632253" y="557711"/>
                    <a:pt x="2629396" y="564378"/>
                    <a:pt x="2626538" y="563426"/>
                  </a:cubicBezTo>
                  <a:cubicBezTo>
                    <a:pt x="2615584" y="567236"/>
                    <a:pt x="2604392" y="569141"/>
                    <a:pt x="2593082" y="570689"/>
                  </a:cubicBezTo>
                  <a:lnTo>
                    <a:pt x="2586098" y="571735"/>
                  </a:lnTo>
                  <a:lnTo>
                    <a:pt x="2574151" y="572951"/>
                  </a:lnTo>
                  <a:lnTo>
                    <a:pt x="2572928" y="573708"/>
                  </a:lnTo>
                  <a:lnTo>
                    <a:pt x="2558911" y="575808"/>
                  </a:lnTo>
                  <a:cubicBezTo>
                    <a:pt x="2533193" y="580571"/>
                    <a:pt x="2516048" y="563426"/>
                    <a:pt x="2506523" y="541518"/>
                  </a:cubicBezTo>
                  <a:cubicBezTo>
                    <a:pt x="2496998" y="519611"/>
                    <a:pt x="2487473" y="498656"/>
                    <a:pt x="2512238" y="480558"/>
                  </a:cubicBezTo>
                  <a:cubicBezTo>
                    <a:pt x="2520811" y="474843"/>
                    <a:pt x="2527478" y="467223"/>
                    <a:pt x="2533193" y="458651"/>
                  </a:cubicBezTo>
                  <a:cubicBezTo>
                    <a:pt x="2537003" y="452936"/>
                    <a:pt x="2541766" y="446268"/>
                    <a:pt x="2534146" y="440553"/>
                  </a:cubicBezTo>
                  <a:cubicBezTo>
                    <a:pt x="2526526" y="434838"/>
                    <a:pt x="2515096" y="437696"/>
                    <a:pt x="2513191" y="445316"/>
                  </a:cubicBezTo>
                  <a:cubicBezTo>
                    <a:pt x="2506523" y="474843"/>
                    <a:pt x="2482711" y="489131"/>
                    <a:pt x="2464613" y="509133"/>
                  </a:cubicBezTo>
                  <a:cubicBezTo>
                    <a:pt x="2452231" y="523421"/>
                    <a:pt x="2455088" y="538661"/>
                    <a:pt x="2467471" y="551996"/>
                  </a:cubicBezTo>
                  <a:cubicBezTo>
                    <a:pt x="2481758" y="567236"/>
                    <a:pt x="2481758" y="582476"/>
                    <a:pt x="2468423" y="597716"/>
                  </a:cubicBezTo>
                  <a:cubicBezTo>
                    <a:pt x="2457946" y="610098"/>
                    <a:pt x="2455088" y="623433"/>
                    <a:pt x="2453183" y="638673"/>
                  </a:cubicBezTo>
                  <a:cubicBezTo>
                    <a:pt x="2451278" y="657723"/>
                    <a:pt x="2442706" y="671058"/>
                    <a:pt x="2423656" y="676773"/>
                  </a:cubicBezTo>
                  <a:cubicBezTo>
                    <a:pt x="2413178" y="682488"/>
                    <a:pt x="2402701" y="690108"/>
                    <a:pt x="2389366" y="683441"/>
                  </a:cubicBezTo>
                  <a:cubicBezTo>
                    <a:pt x="2381746" y="676773"/>
                    <a:pt x="2376983" y="670106"/>
                    <a:pt x="2383651" y="659628"/>
                  </a:cubicBezTo>
                  <a:cubicBezTo>
                    <a:pt x="2377936" y="649151"/>
                    <a:pt x="2372221" y="638673"/>
                    <a:pt x="2367458" y="627243"/>
                  </a:cubicBezTo>
                  <a:cubicBezTo>
                    <a:pt x="2348408" y="585333"/>
                    <a:pt x="2348408" y="584381"/>
                    <a:pt x="2308403" y="612003"/>
                  </a:cubicBezTo>
                  <a:cubicBezTo>
                    <a:pt x="2273161" y="616766"/>
                    <a:pt x="2265541" y="608193"/>
                    <a:pt x="2270303" y="571046"/>
                  </a:cubicBezTo>
                  <a:cubicBezTo>
                    <a:pt x="2271256" y="560568"/>
                    <a:pt x="2287448" y="545328"/>
                    <a:pt x="2260778" y="543423"/>
                  </a:cubicBezTo>
                  <a:cubicBezTo>
                    <a:pt x="2255063" y="542471"/>
                    <a:pt x="2255063" y="530088"/>
                    <a:pt x="2259826" y="522468"/>
                  </a:cubicBezTo>
                  <a:cubicBezTo>
                    <a:pt x="2313166" y="486273"/>
                    <a:pt x="2361743" y="445316"/>
                    <a:pt x="2390318" y="385308"/>
                  </a:cubicBezTo>
                  <a:cubicBezTo>
                    <a:pt x="2396986" y="372926"/>
                    <a:pt x="2403653" y="362448"/>
                    <a:pt x="2416988" y="357686"/>
                  </a:cubicBezTo>
                  <a:cubicBezTo>
                    <a:pt x="2416988" y="355781"/>
                    <a:pt x="2416988" y="353876"/>
                    <a:pt x="2417941" y="351971"/>
                  </a:cubicBezTo>
                  <a:cubicBezTo>
                    <a:pt x="2419846" y="352923"/>
                    <a:pt x="2423656" y="354828"/>
                    <a:pt x="2424608" y="353876"/>
                  </a:cubicBezTo>
                  <a:cubicBezTo>
                    <a:pt x="2434371" y="344351"/>
                    <a:pt x="2443539" y="338934"/>
                    <a:pt x="2452245" y="336582"/>
                  </a:cubicBezTo>
                  <a:cubicBezTo>
                    <a:pt x="2458775" y="334818"/>
                    <a:pt x="2465045" y="334779"/>
                    <a:pt x="2471113" y="336025"/>
                  </a:cubicBezTo>
                  <a:close/>
                  <a:moveTo>
                    <a:pt x="761544" y="194808"/>
                  </a:moveTo>
                  <a:cubicBezTo>
                    <a:pt x="773926" y="196713"/>
                    <a:pt x="774879" y="206238"/>
                    <a:pt x="773926" y="216716"/>
                  </a:cubicBezTo>
                  <a:cubicBezTo>
                    <a:pt x="755829" y="237671"/>
                    <a:pt x="760591" y="257673"/>
                    <a:pt x="773926" y="278628"/>
                  </a:cubicBezTo>
                  <a:cubicBezTo>
                    <a:pt x="748209" y="302441"/>
                    <a:pt x="720586" y="315776"/>
                    <a:pt x="687249" y="293868"/>
                  </a:cubicBezTo>
                  <a:cubicBezTo>
                    <a:pt x="682486" y="291011"/>
                    <a:pt x="675819" y="292916"/>
                    <a:pt x="671056" y="292916"/>
                  </a:cubicBezTo>
                  <a:cubicBezTo>
                    <a:pt x="660579" y="294821"/>
                    <a:pt x="650101" y="296726"/>
                    <a:pt x="640576" y="298631"/>
                  </a:cubicBezTo>
                  <a:cubicBezTo>
                    <a:pt x="627241" y="300536"/>
                    <a:pt x="613906" y="302441"/>
                    <a:pt x="603429" y="291011"/>
                  </a:cubicBezTo>
                  <a:cubicBezTo>
                    <a:pt x="636766" y="258626"/>
                    <a:pt x="678676" y="239576"/>
                    <a:pt x="715824" y="211953"/>
                  </a:cubicBezTo>
                  <a:cubicBezTo>
                    <a:pt x="719634" y="209096"/>
                    <a:pt x="724396" y="211953"/>
                    <a:pt x="727254" y="215763"/>
                  </a:cubicBezTo>
                  <a:cubicBezTo>
                    <a:pt x="746304" y="220526"/>
                    <a:pt x="741541" y="187188"/>
                    <a:pt x="761544" y="194808"/>
                  </a:cubicBezTo>
                  <a:close/>
                  <a:moveTo>
                    <a:pt x="873343" y="184331"/>
                  </a:moveTo>
                  <a:cubicBezTo>
                    <a:pt x="879653" y="185283"/>
                    <a:pt x="886320" y="188617"/>
                    <a:pt x="891083" y="191951"/>
                  </a:cubicBezTo>
                  <a:cubicBezTo>
                    <a:pt x="904418" y="200523"/>
                    <a:pt x="892988" y="209096"/>
                    <a:pt x="888226" y="217668"/>
                  </a:cubicBezTo>
                  <a:lnTo>
                    <a:pt x="879241" y="234820"/>
                  </a:lnTo>
                  <a:lnTo>
                    <a:pt x="895370" y="235036"/>
                  </a:lnTo>
                  <a:cubicBezTo>
                    <a:pt x="907514" y="238206"/>
                    <a:pt x="906800" y="249815"/>
                    <a:pt x="899656" y="266246"/>
                  </a:cubicBezTo>
                  <a:cubicBezTo>
                    <a:pt x="894893" y="277676"/>
                    <a:pt x="884416" y="289106"/>
                    <a:pt x="892988" y="303393"/>
                  </a:cubicBezTo>
                  <a:cubicBezTo>
                    <a:pt x="897751" y="310061"/>
                    <a:pt x="901561" y="309108"/>
                    <a:pt x="905371" y="303393"/>
                  </a:cubicBezTo>
                  <a:cubicBezTo>
                    <a:pt x="923468" y="307203"/>
                    <a:pt x="923468" y="307203"/>
                    <a:pt x="915848" y="337683"/>
                  </a:cubicBezTo>
                  <a:cubicBezTo>
                    <a:pt x="926326" y="330063"/>
                    <a:pt x="936803" y="329111"/>
                    <a:pt x="946328" y="324348"/>
                  </a:cubicBezTo>
                  <a:lnTo>
                    <a:pt x="973409" y="303804"/>
                  </a:lnTo>
                  <a:lnTo>
                    <a:pt x="975260" y="292796"/>
                  </a:lnTo>
                  <a:cubicBezTo>
                    <a:pt x="974903" y="288629"/>
                    <a:pt x="972522" y="284819"/>
                    <a:pt x="965378" y="281485"/>
                  </a:cubicBezTo>
                  <a:cubicBezTo>
                    <a:pt x="944423" y="270055"/>
                    <a:pt x="942518" y="249100"/>
                    <a:pt x="962521" y="233860"/>
                  </a:cubicBezTo>
                  <a:cubicBezTo>
                    <a:pt x="977761" y="221478"/>
                    <a:pt x="993953" y="208143"/>
                    <a:pt x="1013956" y="203380"/>
                  </a:cubicBezTo>
                  <a:cubicBezTo>
                    <a:pt x="1018718" y="201475"/>
                    <a:pt x="1023481" y="200046"/>
                    <a:pt x="1028243" y="200165"/>
                  </a:cubicBezTo>
                  <a:cubicBezTo>
                    <a:pt x="1033006" y="200284"/>
                    <a:pt x="1037768" y="201951"/>
                    <a:pt x="1042531" y="206238"/>
                  </a:cubicBezTo>
                  <a:cubicBezTo>
                    <a:pt x="1037768" y="220525"/>
                    <a:pt x="1018718" y="221478"/>
                    <a:pt x="1016813" y="234813"/>
                  </a:cubicBezTo>
                  <a:cubicBezTo>
                    <a:pt x="1029196" y="212905"/>
                    <a:pt x="1052056" y="208143"/>
                    <a:pt x="1075868" y="204333"/>
                  </a:cubicBezTo>
                  <a:cubicBezTo>
                    <a:pt x="1082536" y="204333"/>
                    <a:pt x="1089203" y="204333"/>
                    <a:pt x="1095871" y="204333"/>
                  </a:cubicBezTo>
                  <a:cubicBezTo>
                    <a:pt x="1106348" y="211953"/>
                    <a:pt x="1099681" y="223383"/>
                    <a:pt x="1099681" y="232908"/>
                  </a:cubicBezTo>
                  <a:cubicBezTo>
                    <a:pt x="1112063" y="235765"/>
                    <a:pt x="1123493" y="229098"/>
                    <a:pt x="1133971" y="231003"/>
                  </a:cubicBezTo>
                  <a:cubicBezTo>
                    <a:pt x="1140638" y="231003"/>
                    <a:pt x="1146353" y="233860"/>
                    <a:pt x="1151116" y="238623"/>
                  </a:cubicBezTo>
                  <a:cubicBezTo>
                    <a:pt x="1162546" y="262435"/>
                    <a:pt x="1192073" y="265293"/>
                    <a:pt x="1205408" y="287200"/>
                  </a:cubicBezTo>
                  <a:cubicBezTo>
                    <a:pt x="1219696" y="305298"/>
                    <a:pt x="1210171" y="320538"/>
                    <a:pt x="1198741" y="334825"/>
                  </a:cubicBezTo>
                  <a:cubicBezTo>
                    <a:pt x="1205408" y="359590"/>
                    <a:pt x="1234936" y="358638"/>
                    <a:pt x="1248271" y="377688"/>
                  </a:cubicBezTo>
                  <a:cubicBezTo>
                    <a:pt x="1257796" y="391023"/>
                    <a:pt x="1257796" y="393880"/>
                    <a:pt x="1246366" y="402453"/>
                  </a:cubicBezTo>
                  <a:cubicBezTo>
                    <a:pt x="1226363" y="415788"/>
                    <a:pt x="1207313" y="445315"/>
                    <a:pt x="1187311" y="402453"/>
                  </a:cubicBezTo>
                  <a:cubicBezTo>
                    <a:pt x="1184453" y="396738"/>
                    <a:pt x="1176833" y="390070"/>
                    <a:pt x="1171118" y="396738"/>
                  </a:cubicBezTo>
                  <a:cubicBezTo>
                    <a:pt x="1161593" y="407215"/>
                    <a:pt x="1163498" y="418645"/>
                    <a:pt x="1171118" y="431028"/>
                  </a:cubicBezTo>
                  <a:cubicBezTo>
                    <a:pt x="1186358" y="457698"/>
                    <a:pt x="1180643" y="471033"/>
                    <a:pt x="1151116" y="479605"/>
                  </a:cubicBezTo>
                  <a:cubicBezTo>
                    <a:pt x="1147306" y="475795"/>
                    <a:pt x="1141591" y="474843"/>
                    <a:pt x="1136828" y="476748"/>
                  </a:cubicBezTo>
                  <a:cubicBezTo>
                    <a:pt x="1132066" y="478653"/>
                    <a:pt x="1134923" y="483415"/>
                    <a:pt x="1136828" y="487225"/>
                  </a:cubicBezTo>
                  <a:cubicBezTo>
                    <a:pt x="1135876" y="500560"/>
                    <a:pt x="1128256" y="503418"/>
                    <a:pt x="1118731" y="497703"/>
                  </a:cubicBezTo>
                  <a:cubicBezTo>
                    <a:pt x="1098728" y="487225"/>
                    <a:pt x="1074916" y="482463"/>
                    <a:pt x="1066343" y="455793"/>
                  </a:cubicBezTo>
                  <a:cubicBezTo>
                    <a:pt x="1058723" y="432933"/>
                    <a:pt x="1039673" y="427218"/>
                    <a:pt x="1016813" y="433885"/>
                  </a:cubicBezTo>
                  <a:cubicBezTo>
                    <a:pt x="1008241" y="436743"/>
                    <a:pt x="999668" y="438648"/>
                    <a:pt x="996811" y="428170"/>
                  </a:cubicBezTo>
                  <a:cubicBezTo>
                    <a:pt x="993001" y="415788"/>
                    <a:pt x="1007288" y="411025"/>
                    <a:pt x="1013003" y="411978"/>
                  </a:cubicBezTo>
                  <a:cubicBezTo>
                    <a:pt x="1055866" y="420550"/>
                    <a:pt x="1078726" y="386260"/>
                    <a:pt x="1109206" y="369115"/>
                  </a:cubicBezTo>
                  <a:cubicBezTo>
                    <a:pt x="1117778" y="343398"/>
                    <a:pt x="1089203" y="330063"/>
                    <a:pt x="1089203" y="307203"/>
                  </a:cubicBezTo>
                  <a:cubicBezTo>
                    <a:pt x="1085393" y="301488"/>
                    <a:pt x="1081583" y="296725"/>
                    <a:pt x="1077773" y="291010"/>
                  </a:cubicBezTo>
                  <a:cubicBezTo>
                    <a:pt x="1057771" y="307203"/>
                    <a:pt x="1036816" y="290058"/>
                    <a:pt x="1016813" y="292915"/>
                  </a:cubicBezTo>
                  <a:cubicBezTo>
                    <a:pt x="1012050" y="293391"/>
                    <a:pt x="1008717" y="294106"/>
                    <a:pt x="1007169" y="296011"/>
                  </a:cubicBezTo>
                  <a:lnTo>
                    <a:pt x="1007866" y="302667"/>
                  </a:lnTo>
                  <a:lnTo>
                    <a:pt x="1009193" y="303393"/>
                  </a:lnTo>
                  <a:cubicBezTo>
                    <a:pt x="1013003" y="324348"/>
                    <a:pt x="986333" y="363401"/>
                    <a:pt x="962521" y="370068"/>
                  </a:cubicBezTo>
                  <a:cubicBezTo>
                    <a:pt x="943471" y="375783"/>
                    <a:pt x="924421" y="377688"/>
                    <a:pt x="905371" y="371973"/>
                  </a:cubicBezTo>
                  <a:cubicBezTo>
                    <a:pt x="896798" y="389118"/>
                    <a:pt x="879653" y="396738"/>
                    <a:pt x="868223" y="410073"/>
                  </a:cubicBezTo>
                  <a:cubicBezTo>
                    <a:pt x="859651" y="419598"/>
                    <a:pt x="849173" y="424361"/>
                    <a:pt x="836791" y="426266"/>
                  </a:cubicBezTo>
                  <a:cubicBezTo>
                    <a:pt x="830123" y="425313"/>
                    <a:pt x="820598" y="421503"/>
                    <a:pt x="816788" y="424361"/>
                  </a:cubicBezTo>
                  <a:cubicBezTo>
                    <a:pt x="772973" y="455793"/>
                    <a:pt x="714871" y="464366"/>
                    <a:pt x="677723" y="507228"/>
                  </a:cubicBezTo>
                  <a:cubicBezTo>
                    <a:pt x="667246" y="519611"/>
                    <a:pt x="646291" y="531993"/>
                    <a:pt x="668198" y="553901"/>
                  </a:cubicBezTo>
                  <a:cubicBezTo>
                    <a:pt x="672961" y="558663"/>
                    <a:pt x="665341" y="574856"/>
                    <a:pt x="662483" y="586286"/>
                  </a:cubicBezTo>
                  <a:cubicBezTo>
                    <a:pt x="685343" y="585333"/>
                    <a:pt x="702488" y="596763"/>
                    <a:pt x="716776" y="612956"/>
                  </a:cubicBezTo>
                  <a:cubicBezTo>
                    <a:pt x="731063" y="630101"/>
                    <a:pt x="747256" y="644388"/>
                    <a:pt x="771068" y="645341"/>
                  </a:cubicBezTo>
                  <a:cubicBezTo>
                    <a:pt x="789166" y="646293"/>
                    <a:pt x="788213" y="653913"/>
                    <a:pt x="782498" y="667248"/>
                  </a:cubicBezTo>
                  <a:cubicBezTo>
                    <a:pt x="774878" y="685346"/>
                    <a:pt x="766306" y="702491"/>
                    <a:pt x="772973" y="726303"/>
                  </a:cubicBezTo>
                  <a:cubicBezTo>
                    <a:pt x="779641" y="752973"/>
                    <a:pt x="789166" y="747258"/>
                    <a:pt x="805358" y="736781"/>
                  </a:cubicBezTo>
                  <a:cubicBezTo>
                    <a:pt x="823456" y="725351"/>
                    <a:pt x="826313" y="706301"/>
                    <a:pt x="828218" y="689156"/>
                  </a:cubicBezTo>
                  <a:cubicBezTo>
                    <a:pt x="831076" y="669153"/>
                    <a:pt x="841553" y="660581"/>
                    <a:pt x="858698" y="652961"/>
                  </a:cubicBezTo>
                  <a:cubicBezTo>
                    <a:pt x="901561" y="638673"/>
                    <a:pt x="911086" y="619623"/>
                    <a:pt x="901561" y="573903"/>
                  </a:cubicBezTo>
                  <a:cubicBezTo>
                    <a:pt x="900608" y="569141"/>
                    <a:pt x="899656" y="563426"/>
                    <a:pt x="904418" y="561521"/>
                  </a:cubicBezTo>
                  <a:cubicBezTo>
                    <a:pt x="937756" y="550091"/>
                    <a:pt x="937756" y="514848"/>
                    <a:pt x="953948" y="491988"/>
                  </a:cubicBezTo>
                  <a:cubicBezTo>
                    <a:pt x="957758" y="486273"/>
                    <a:pt x="961568" y="480558"/>
                    <a:pt x="968236" y="478653"/>
                  </a:cubicBezTo>
                  <a:cubicBezTo>
                    <a:pt x="991096" y="471986"/>
                    <a:pt x="1037768" y="491036"/>
                    <a:pt x="1049198" y="512943"/>
                  </a:cubicBezTo>
                  <a:cubicBezTo>
                    <a:pt x="1061581" y="517706"/>
                    <a:pt x="1074916" y="522468"/>
                    <a:pt x="1063486" y="539613"/>
                  </a:cubicBezTo>
                  <a:cubicBezTo>
                    <a:pt x="1048246" y="555806"/>
                    <a:pt x="1052056" y="572951"/>
                    <a:pt x="1067296" y="583428"/>
                  </a:cubicBezTo>
                  <a:cubicBezTo>
                    <a:pt x="1084441" y="593906"/>
                    <a:pt x="1099681" y="578666"/>
                    <a:pt x="1112063" y="568188"/>
                  </a:cubicBezTo>
                  <a:cubicBezTo>
                    <a:pt x="1139686" y="545328"/>
                    <a:pt x="1138733" y="544376"/>
                    <a:pt x="1146353" y="580571"/>
                  </a:cubicBezTo>
                  <a:cubicBezTo>
                    <a:pt x="1149211" y="592953"/>
                    <a:pt x="1154926" y="606288"/>
                    <a:pt x="1151116" y="616766"/>
                  </a:cubicBezTo>
                  <a:cubicBezTo>
                    <a:pt x="1138733" y="656771"/>
                    <a:pt x="1163498" y="672011"/>
                    <a:pt x="1193026" y="684393"/>
                  </a:cubicBezTo>
                  <a:cubicBezTo>
                    <a:pt x="1193026" y="693918"/>
                    <a:pt x="1188501" y="696537"/>
                    <a:pt x="1182905" y="697847"/>
                  </a:cubicBezTo>
                  <a:lnTo>
                    <a:pt x="1179024" y="699159"/>
                  </a:lnTo>
                  <a:lnTo>
                    <a:pt x="1177845" y="699023"/>
                  </a:lnTo>
                  <a:cubicBezTo>
                    <a:pt x="1174214" y="699455"/>
                    <a:pt x="1170404" y="700824"/>
                    <a:pt x="1166356" y="703443"/>
                  </a:cubicBezTo>
                  <a:lnTo>
                    <a:pt x="1179024" y="699159"/>
                  </a:lnTo>
                  <a:lnTo>
                    <a:pt x="1188263" y="700229"/>
                  </a:lnTo>
                  <a:cubicBezTo>
                    <a:pt x="1194931" y="702491"/>
                    <a:pt x="1201122" y="707253"/>
                    <a:pt x="1207313" y="712016"/>
                  </a:cubicBezTo>
                  <a:cubicBezTo>
                    <a:pt x="1210647" y="727732"/>
                    <a:pt x="1209694" y="741781"/>
                    <a:pt x="1205051" y="754402"/>
                  </a:cubicBezTo>
                  <a:lnTo>
                    <a:pt x="1180854" y="787924"/>
                  </a:lnTo>
                  <a:lnTo>
                    <a:pt x="1187073" y="807504"/>
                  </a:lnTo>
                  <a:cubicBezTo>
                    <a:pt x="1190883" y="812504"/>
                    <a:pt x="1196836" y="815362"/>
                    <a:pt x="1206361" y="814886"/>
                  </a:cubicBezTo>
                  <a:cubicBezTo>
                    <a:pt x="1214934" y="814886"/>
                    <a:pt x="1223506" y="816791"/>
                    <a:pt x="1213981" y="828221"/>
                  </a:cubicBezTo>
                  <a:cubicBezTo>
                    <a:pt x="1208266" y="850128"/>
                    <a:pt x="1205409" y="874893"/>
                    <a:pt x="1172071" y="862511"/>
                  </a:cubicBezTo>
                  <a:cubicBezTo>
                    <a:pt x="1153021" y="859653"/>
                    <a:pt x="1123494" y="872036"/>
                    <a:pt x="1115874" y="854891"/>
                  </a:cubicBezTo>
                  <a:cubicBezTo>
                    <a:pt x="1109206" y="839651"/>
                    <a:pt x="1133971" y="821553"/>
                    <a:pt x="1148259" y="807266"/>
                  </a:cubicBezTo>
                  <a:cubicBezTo>
                    <a:pt x="1157784" y="799646"/>
                    <a:pt x="1159689" y="785358"/>
                    <a:pt x="1173024" y="780596"/>
                  </a:cubicBezTo>
                  <a:lnTo>
                    <a:pt x="1173125" y="780684"/>
                  </a:lnTo>
                  <a:lnTo>
                    <a:pt x="1174333" y="770475"/>
                  </a:lnTo>
                  <a:cubicBezTo>
                    <a:pt x="1173023" y="767975"/>
                    <a:pt x="1169689" y="766784"/>
                    <a:pt x="1163498" y="767261"/>
                  </a:cubicBezTo>
                  <a:cubicBezTo>
                    <a:pt x="1147306" y="769166"/>
                    <a:pt x="1137781" y="780596"/>
                    <a:pt x="1124446" y="787263"/>
                  </a:cubicBezTo>
                  <a:cubicBezTo>
                    <a:pt x="1097776" y="793931"/>
                    <a:pt x="1070153" y="791073"/>
                    <a:pt x="1043483" y="789168"/>
                  </a:cubicBezTo>
                  <a:cubicBezTo>
                    <a:pt x="1026338" y="788216"/>
                    <a:pt x="1010146" y="786311"/>
                    <a:pt x="993953" y="794883"/>
                  </a:cubicBezTo>
                  <a:cubicBezTo>
                    <a:pt x="987286" y="810123"/>
                    <a:pt x="971093" y="808218"/>
                    <a:pt x="959663" y="814886"/>
                  </a:cubicBezTo>
                  <a:cubicBezTo>
                    <a:pt x="951091" y="825363"/>
                    <a:pt x="939661" y="831078"/>
                    <a:pt x="929183" y="839651"/>
                  </a:cubicBezTo>
                  <a:lnTo>
                    <a:pt x="925100" y="843462"/>
                  </a:lnTo>
                  <a:lnTo>
                    <a:pt x="915848" y="851081"/>
                  </a:lnTo>
                  <a:cubicBezTo>
                    <a:pt x="915848" y="851081"/>
                    <a:pt x="912991" y="851081"/>
                    <a:pt x="912991" y="851081"/>
                  </a:cubicBezTo>
                  <a:cubicBezTo>
                    <a:pt x="912991" y="851081"/>
                    <a:pt x="914896" y="852986"/>
                    <a:pt x="914896" y="852986"/>
                  </a:cubicBezTo>
                  <a:lnTo>
                    <a:pt x="925100" y="843462"/>
                  </a:lnTo>
                  <a:lnTo>
                    <a:pt x="932041" y="837746"/>
                  </a:lnTo>
                  <a:cubicBezTo>
                    <a:pt x="942518" y="824411"/>
                    <a:pt x="959663" y="826316"/>
                    <a:pt x="972998" y="820601"/>
                  </a:cubicBezTo>
                  <a:cubicBezTo>
                    <a:pt x="979666" y="818696"/>
                    <a:pt x="986333" y="814886"/>
                    <a:pt x="992048" y="814886"/>
                  </a:cubicBezTo>
                  <a:cubicBezTo>
                    <a:pt x="1003478" y="813933"/>
                    <a:pt x="1017766" y="809171"/>
                    <a:pt x="1023481" y="819648"/>
                  </a:cubicBezTo>
                  <a:cubicBezTo>
                    <a:pt x="1032053" y="834888"/>
                    <a:pt x="1013003" y="835841"/>
                    <a:pt x="1005383" y="842508"/>
                  </a:cubicBezTo>
                  <a:cubicBezTo>
                    <a:pt x="1003478" y="844413"/>
                    <a:pt x="1005383" y="851081"/>
                    <a:pt x="1006336" y="854891"/>
                  </a:cubicBezTo>
                  <a:cubicBezTo>
                    <a:pt x="997763" y="866321"/>
                    <a:pt x="1011098" y="877751"/>
                    <a:pt x="1005383" y="889181"/>
                  </a:cubicBezTo>
                  <a:cubicBezTo>
                    <a:pt x="1001573" y="899658"/>
                    <a:pt x="992048" y="903468"/>
                    <a:pt x="984428" y="910136"/>
                  </a:cubicBezTo>
                  <a:cubicBezTo>
                    <a:pt x="974903" y="918708"/>
                    <a:pt x="961568" y="909183"/>
                    <a:pt x="952043" y="916803"/>
                  </a:cubicBezTo>
                  <a:cubicBezTo>
                    <a:pt x="937756" y="931091"/>
                    <a:pt x="916801" y="932043"/>
                    <a:pt x="899656" y="938711"/>
                  </a:cubicBezTo>
                  <a:cubicBezTo>
                    <a:pt x="876796" y="947283"/>
                    <a:pt x="858698" y="959666"/>
                    <a:pt x="855841" y="985383"/>
                  </a:cubicBezTo>
                  <a:cubicBezTo>
                    <a:pt x="853936" y="1001576"/>
                    <a:pt x="839648" y="1003481"/>
                    <a:pt x="831076" y="1003481"/>
                  </a:cubicBezTo>
                  <a:cubicBezTo>
                    <a:pt x="779641" y="1006338"/>
                    <a:pt x="763448" y="1048248"/>
                    <a:pt x="738683" y="1081586"/>
                  </a:cubicBezTo>
                  <a:cubicBezTo>
                    <a:pt x="708203" y="1076823"/>
                    <a:pt x="712013" y="1097778"/>
                    <a:pt x="711061" y="1115876"/>
                  </a:cubicBezTo>
                  <a:cubicBezTo>
                    <a:pt x="707251" y="1144451"/>
                    <a:pt x="692011" y="1163501"/>
                    <a:pt x="666293" y="1175883"/>
                  </a:cubicBezTo>
                  <a:cubicBezTo>
                    <a:pt x="636766" y="1191123"/>
                    <a:pt x="610096" y="1209221"/>
                    <a:pt x="585331" y="1230176"/>
                  </a:cubicBezTo>
                  <a:cubicBezTo>
                    <a:pt x="565328" y="1247320"/>
                    <a:pt x="557708" y="1270181"/>
                    <a:pt x="559613" y="1297803"/>
                  </a:cubicBezTo>
                  <a:cubicBezTo>
                    <a:pt x="561518" y="1327331"/>
                    <a:pt x="564376" y="1356858"/>
                    <a:pt x="557708" y="1386386"/>
                  </a:cubicBezTo>
                  <a:cubicBezTo>
                    <a:pt x="555803" y="1394958"/>
                    <a:pt x="551993" y="1406388"/>
                    <a:pt x="542468" y="1407341"/>
                  </a:cubicBezTo>
                  <a:cubicBezTo>
                    <a:pt x="530086" y="1409246"/>
                    <a:pt x="531038" y="1394958"/>
                    <a:pt x="528181" y="1387338"/>
                  </a:cubicBezTo>
                  <a:cubicBezTo>
                    <a:pt x="522466" y="1365431"/>
                    <a:pt x="516751" y="1344476"/>
                    <a:pt x="519608" y="1320663"/>
                  </a:cubicBezTo>
                  <a:cubicBezTo>
                    <a:pt x="521513" y="1300661"/>
                    <a:pt x="522466" y="1280658"/>
                    <a:pt x="488176" y="1283516"/>
                  </a:cubicBezTo>
                  <a:cubicBezTo>
                    <a:pt x="470078" y="1285421"/>
                    <a:pt x="452933" y="1262561"/>
                    <a:pt x="429121" y="1267323"/>
                  </a:cubicBezTo>
                  <a:cubicBezTo>
                    <a:pt x="422453" y="1268276"/>
                    <a:pt x="411023" y="1265418"/>
                    <a:pt x="409118" y="1268276"/>
                  </a:cubicBezTo>
                  <a:cubicBezTo>
                    <a:pt x="391973" y="1307328"/>
                    <a:pt x="364351" y="1288278"/>
                    <a:pt x="336728" y="1284468"/>
                  </a:cubicBezTo>
                  <a:cubicBezTo>
                    <a:pt x="279578" y="1275896"/>
                    <a:pt x="228143" y="1315901"/>
                    <a:pt x="215761" y="1373051"/>
                  </a:cubicBezTo>
                  <a:cubicBezTo>
                    <a:pt x="210998" y="1396863"/>
                    <a:pt x="193853" y="1415913"/>
                    <a:pt x="189091" y="1441631"/>
                  </a:cubicBezTo>
                  <a:cubicBezTo>
                    <a:pt x="182423" y="1476873"/>
                    <a:pt x="183376" y="1511163"/>
                    <a:pt x="196711" y="1544501"/>
                  </a:cubicBezTo>
                  <a:cubicBezTo>
                    <a:pt x="204331" y="1564503"/>
                    <a:pt x="219571" y="1574028"/>
                    <a:pt x="244336" y="1573076"/>
                  </a:cubicBezTo>
                  <a:cubicBezTo>
                    <a:pt x="284341" y="1571171"/>
                    <a:pt x="310058" y="1555931"/>
                    <a:pt x="320536" y="1514973"/>
                  </a:cubicBezTo>
                  <a:cubicBezTo>
                    <a:pt x="324346" y="1500686"/>
                    <a:pt x="374828" y="1487351"/>
                    <a:pt x="387211" y="1494971"/>
                  </a:cubicBezTo>
                  <a:cubicBezTo>
                    <a:pt x="396736" y="1500686"/>
                    <a:pt x="392926" y="1507353"/>
                    <a:pt x="389116" y="1515926"/>
                  </a:cubicBezTo>
                  <a:cubicBezTo>
                    <a:pt x="372923" y="1552121"/>
                    <a:pt x="358636" y="1589268"/>
                    <a:pt x="340538" y="1624511"/>
                  </a:cubicBezTo>
                  <a:cubicBezTo>
                    <a:pt x="329108" y="1646418"/>
                    <a:pt x="340538" y="1644513"/>
                    <a:pt x="354826" y="1644513"/>
                  </a:cubicBezTo>
                  <a:cubicBezTo>
                    <a:pt x="372923" y="1644513"/>
                    <a:pt x="391973" y="1642608"/>
                    <a:pt x="410071" y="1645466"/>
                  </a:cubicBezTo>
                  <a:cubicBezTo>
                    <a:pt x="432931" y="1649276"/>
                    <a:pt x="449123" y="1658801"/>
                    <a:pt x="439598" y="1687376"/>
                  </a:cubicBezTo>
                  <a:cubicBezTo>
                    <a:pt x="433883" y="1705473"/>
                    <a:pt x="432931" y="1725476"/>
                    <a:pt x="426263" y="1743573"/>
                  </a:cubicBezTo>
                  <a:cubicBezTo>
                    <a:pt x="414833" y="1774053"/>
                    <a:pt x="432931" y="1793103"/>
                    <a:pt x="450076" y="1813106"/>
                  </a:cubicBezTo>
                  <a:cubicBezTo>
                    <a:pt x="466268" y="1832156"/>
                    <a:pt x="483413" y="1819773"/>
                    <a:pt x="499606" y="1812153"/>
                  </a:cubicBezTo>
                  <a:cubicBezTo>
                    <a:pt x="512941" y="1806438"/>
                    <a:pt x="528181" y="1806438"/>
                    <a:pt x="536753" y="1818821"/>
                  </a:cubicBezTo>
                  <a:cubicBezTo>
                    <a:pt x="554851" y="1843586"/>
                    <a:pt x="571996" y="1829298"/>
                    <a:pt x="577711" y="1813106"/>
                  </a:cubicBezTo>
                  <a:cubicBezTo>
                    <a:pt x="591998" y="1771196"/>
                    <a:pt x="630098" y="1768338"/>
                    <a:pt x="661531" y="1754051"/>
                  </a:cubicBezTo>
                  <a:cubicBezTo>
                    <a:pt x="671056" y="1754051"/>
                    <a:pt x="673913" y="1755956"/>
                    <a:pt x="672008" y="1763576"/>
                  </a:cubicBezTo>
                  <a:cubicBezTo>
                    <a:pt x="676771" y="1783578"/>
                    <a:pt x="689153" y="1777863"/>
                    <a:pt x="695821" y="1768338"/>
                  </a:cubicBezTo>
                  <a:cubicBezTo>
                    <a:pt x="713918" y="1745478"/>
                    <a:pt x="729158" y="1761671"/>
                    <a:pt x="741541" y="1772148"/>
                  </a:cubicBezTo>
                  <a:cubicBezTo>
                    <a:pt x="769163" y="1795008"/>
                    <a:pt x="799643" y="1798818"/>
                    <a:pt x="832028" y="1788341"/>
                  </a:cubicBezTo>
                  <a:cubicBezTo>
                    <a:pt x="845363" y="1783578"/>
                    <a:pt x="854888" y="1779768"/>
                    <a:pt x="865366" y="1796913"/>
                  </a:cubicBezTo>
                  <a:cubicBezTo>
                    <a:pt x="875843" y="1814058"/>
                    <a:pt x="896798" y="1823583"/>
                    <a:pt x="910133" y="1838823"/>
                  </a:cubicBezTo>
                  <a:cubicBezTo>
                    <a:pt x="947281" y="1881686"/>
                    <a:pt x="990143" y="1906451"/>
                    <a:pt x="1047293" y="1918833"/>
                  </a:cubicBezTo>
                  <a:cubicBezTo>
                    <a:pt x="1093966" y="1928358"/>
                    <a:pt x="1124446" y="1995986"/>
                    <a:pt x="1116826" y="2036943"/>
                  </a:cubicBezTo>
                  <a:cubicBezTo>
                    <a:pt x="1113968" y="2044563"/>
                    <a:pt x="1111111" y="2051231"/>
                    <a:pt x="1106348" y="2056946"/>
                  </a:cubicBezTo>
                  <a:cubicBezTo>
                    <a:pt x="1092061" y="2071233"/>
                    <a:pt x="1112063" y="2086473"/>
                    <a:pt x="1104443" y="2099808"/>
                  </a:cubicBezTo>
                  <a:cubicBezTo>
                    <a:pt x="1110158" y="2107428"/>
                    <a:pt x="1117778" y="2102666"/>
                    <a:pt x="1124446" y="2102666"/>
                  </a:cubicBezTo>
                  <a:cubicBezTo>
                    <a:pt x="1147306" y="2095046"/>
                    <a:pt x="1161593" y="2062661"/>
                    <a:pt x="1193026" y="2077901"/>
                  </a:cubicBezTo>
                  <a:cubicBezTo>
                    <a:pt x="1225411" y="2087426"/>
                    <a:pt x="1244461" y="2125526"/>
                    <a:pt x="1280656" y="2123621"/>
                  </a:cubicBezTo>
                  <a:cubicBezTo>
                    <a:pt x="1325423" y="2121716"/>
                    <a:pt x="1360666" y="2136956"/>
                    <a:pt x="1387336" y="2172198"/>
                  </a:cubicBezTo>
                  <a:cubicBezTo>
                    <a:pt x="1398766" y="2187438"/>
                    <a:pt x="1427341" y="2172198"/>
                    <a:pt x="1434008" y="2199821"/>
                  </a:cubicBezTo>
                  <a:cubicBezTo>
                    <a:pt x="1440676" y="2228396"/>
                    <a:pt x="1444486" y="2256018"/>
                    <a:pt x="1430198" y="2282688"/>
                  </a:cubicBezTo>
                  <a:cubicBezTo>
                    <a:pt x="1413053" y="2315073"/>
                    <a:pt x="1388288" y="2341743"/>
                    <a:pt x="1370191" y="2373176"/>
                  </a:cubicBezTo>
                  <a:cubicBezTo>
                    <a:pt x="1359713" y="2391273"/>
                    <a:pt x="1356856" y="2406513"/>
                    <a:pt x="1358761" y="2423658"/>
                  </a:cubicBezTo>
                  <a:cubicBezTo>
                    <a:pt x="1366381" y="2486523"/>
                    <a:pt x="1352093" y="2544626"/>
                    <a:pt x="1327328" y="2600823"/>
                  </a:cubicBezTo>
                  <a:cubicBezTo>
                    <a:pt x="1321613" y="2612253"/>
                    <a:pt x="1313041" y="2629398"/>
                    <a:pt x="1293991" y="2626541"/>
                  </a:cubicBezTo>
                  <a:cubicBezTo>
                    <a:pt x="1261606" y="2622731"/>
                    <a:pt x="1241603" y="2647496"/>
                    <a:pt x="1218743" y="2661783"/>
                  </a:cubicBezTo>
                  <a:cubicBezTo>
                    <a:pt x="1203503" y="2671308"/>
                    <a:pt x="1187311" y="2690358"/>
                    <a:pt x="1193026" y="2710361"/>
                  </a:cubicBezTo>
                  <a:cubicBezTo>
                    <a:pt x="1205408" y="2757033"/>
                    <a:pt x="1178738" y="2793228"/>
                    <a:pt x="1164451" y="2832281"/>
                  </a:cubicBezTo>
                  <a:cubicBezTo>
                    <a:pt x="1154926" y="2859903"/>
                    <a:pt x="1136828" y="2884668"/>
                    <a:pt x="1122541" y="2910386"/>
                  </a:cubicBezTo>
                  <a:cubicBezTo>
                    <a:pt x="1116826" y="2920863"/>
                    <a:pt x="1109206" y="2929436"/>
                    <a:pt x="1095871" y="2929436"/>
                  </a:cubicBezTo>
                  <a:cubicBezTo>
                    <a:pt x="1085393" y="2920863"/>
                    <a:pt x="1072058" y="2930388"/>
                    <a:pt x="1061581" y="2922768"/>
                  </a:cubicBezTo>
                  <a:cubicBezTo>
                    <a:pt x="1053961" y="2919911"/>
                    <a:pt x="1044436" y="2911338"/>
                    <a:pt x="1047293" y="2929436"/>
                  </a:cubicBezTo>
                  <a:cubicBezTo>
                    <a:pt x="1052056" y="2938961"/>
                    <a:pt x="1062533" y="2944676"/>
                    <a:pt x="1061581" y="2956106"/>
                  </a:cubicBezTo>
                  <a:cubicBezTo>
                    <a:pt x="1055866" y="2964678"/>
                    <a:pt x="1048246" y="2962773"/>
                    <a:pt x="1040626" y="2959916"/>
                  </a:cubicBezTo>
                  <a:cubicBezTo>
                    <a:pt x="952043" y="2929436"/>
                    <a:pt x="865366" y="2895146"/>
                    <a:pt x="783451" y="2850378"/>
                  </a:cubicBezTo>
                  <a:cubicBezTo>
                    <a:pt x="762496" y="2838948"/>
                    <a:pt x="762496" y="2820851"/>
                    <a:pt x="752971" y="2805611"/>
                  </a:cubicBezTo>
                  <a:cubicBezTo>
                    <a:pt x="730111" y="2799896"/>
                    <a:pt x="738683" y="2779893"/>
                    <a:pt x="737731" y="2765606"/>
                  </a:cubicBezTo>
                  <a:cubicBezTo>
                    <a:pt x="736778" y="2697978"/>
                    <a:pt x="732968" y="2631303"/>
                    <a:pt x="721538" y="2564628"/>
                  </a:cubicBezTo>
                  <a:cubicBezTo>
                    <a:pt x="715823" y="2532243"/>
                    <a:pt x="700583" y="2503668"/>
                    <a:pt x="670103" y="2492238"/>
                  </a:cubicBezTo>
                  <a:cubicBezTo>
                    <a:pt x="596761" y="2464616"/>
                    <a:pt x="568186" y="2400798"/>
                    <a:pt x="539611" y="2337933"/>
                  </a:cubicBezTo>
                  <a:cubicBezTo>
                    <a:pt x="520561" y="2296976"/>
                    <a:pt x="502463" y="2256971"/>
                    <a:pt x="473888" y="2221728"/>
                  </a:cubicBezTo>
                  <a:cubicBezTo>
                    <a:pt x="456743" y="2200773"/>
                    <a:pt x="450076" y="2174103"/>
                    <a:pt x="468173" y="2148386"/>
                  </a:cubicBezTo>
                  <a:cubicBezTo>
                    <a:pt x="473888" y="2140766"/>
                    <a:pt x="477698" y="2133146"/>
                    <a:pt x="471983" y="2122668"/>
                  </a:cubicBezTo>
                  <a:cubicBezTo>
                    <a:pt x="452933" y="2083616"/>
                    <a:pt x="471983" y="2052183"/>
                    <a:pt x="493891" y="2021703"/>
                  </a:cubicBezTo>
                  <a:cubicBezTo>
                    <a:pt x="518656" y="1987413"/>
                    <a:pt x="546278" y="1955028"/>
                    <a:pt x="538658" y="1907403"/>
                  </a:cubicBezTo>
                  <a:cubicBezTo>
                    <a:pt x="535801" y="1889306"/>
                    <a:pt x="531991" y="1871208"/>
                    <a:pt x="524371" y="1854063"/>
                  </a:cubicBezTo>
                  <a:cubicBezTo>
                    <a:pt x="517703" y="1837871"/>
                    <a:pt x="507226" y="1834061"/>
                    <a:pt x="499606" y="1853111"/>
                  </a:cubicBezTo>
                  <a:cubicBezTo>
                    <a:pt x="489128" y="1876923"/>
                    <a:pt x="475793" y="1875018"/>
                    <a:pt x="459601" y="1860731"/>
                  </a:cubicBezTo>
                  <a:cubicBezTo>
                    <a:pt x="443408" y="1847396"/>
                    <a:pt x="425311" y="1838823"/>
                    <a:pt x="408166" y="1827393"/>
                  </a:cubicBezTo>
                  <a:cubicBezTo>
                    <a:pt x="375781" y="1806438"/>
                    <a:pt x="371971" y="1771196"/>
                    <a:pt x="354826" y="1742621"/>
                  </a:cubicBezTo>
                  <a:cubicBezTo>
                    <a:pt x="346253" y="1729286"/>
                    <a:pt x="337681" y="1720713"/>
                    <a:pt x="322441" y="1715951"/>
                  </a:cubicBezTo>
                  <a:cubicBezTo>
                    <a:pt x="289103" y="1705473"/>
                    <a:pt x="255766" y="1691186"/>
                    <a:pt x="234811" y="1658801"/>
                  </a:cubicBezTo>
                  <a:cubicBezTo>
                    <a:pt x="228143" y="1649276"/>
                    <a:pt x="218618" y="1639751"/>
                    <a:pt x="206236" y="1644513"/>
                  </a:cubicBezTo>
                  <a:cubicBezTo>
                    <a:pt x="170993" y="1656896"/>
                    <a:pt x="143371" y="1639751"/>
                    <a:pt x="116701" y="1622606"/>
                  </a:cubicBezTo>
                  <a:cubicBezTo>
                    <a:pt x="85268" y="1603556"/>
                    <a:pt x="54788" y="1583553"/>
                    <a:pt x="28118" y="1557836"/>
                  </a:cubicBezTo>
                  <a:cubicBezTo>
                    <a:pt x="11926" y="1541643"/>
                    <a:pt x="1448" y="1523546"/>
                    <a:pt x="12878" y="1499733"/>
                  </a:cubicBezTo>
                  <a:cubicBezTo>
                    <a:pt x="20498" y="1482588"/>
                    <a:pt x="16688" y="1463538"/>
                    <a:pt x="10021" y="1446393"/>
                  </a:cubicBezTo>
                  <a:cubicBezTo>
                    <a:pt x="6211" y="1434963"/>
                    <a:pt x="-1409" y="1423533"/>
                    <a:pt x="5258" y="1410198"/>
                  </a:cubicBezTo>
                  <a:cubicBezTo>
                    <a:pt x="-12839" y="1304471"/>
                    <a:pt x="19546" y="1205411"/>
                    <a:pt x="45263" y="1105398"/>
                  </a:cubicBezTo>
                  <a:cubicBezTo>
                    <a:pt x="94793" y="912993"/>
                    <a:pt x="185281" y="739638"/>
                    <a:pt x="304343" y="581523"/>
                  </a:cubicBezTo>
                  <a:cubicBezTo>
                    <a:pt x="374828" y="487226"/>
                    <a:pt x="458648" y="405311"/>
                    <a:pt x="548183" y="329111"/>
                  </a:cubicBezTo>
                  <a:cubicBezTo>
                    <a:pt x="568186" y="311966"/>
                    <a:pt x="591046" y="303393"/>
                    <a:pt x="617716" y="317681"/>
                  </a:cubicBezTo>
                  <a:cubicBezTo>
                    <a:pt x="628193" y="324348"/>
                    <a:pt x="628193" y="314823"/>
                    <a:pt x="631051" y="309108"/>
                  </a:cubicBezTo>
                  <a:cubicBezTo>
                    <a:pt x="652006" y="308156"/>
                    <a:pt x="669151" y="289106"/>
                    <a:pt x="692011" y="299583"/>
                  </a:cubicBezTo>
                  <a:cubicBezTo>
                    <a:pt x="712013" y="311966"/>
                    <a:pt x="732968" y="317681"/>
                    <a:pt x="756781" y="316728"/>
                  </a:cubicBezTo>
                  <a:cubicBezTo>
                    <a:pt x="764401" y="317681"/>
                    <a:pt x="772973" y="320538"/>
                    <a:pt x="780593" y="315776"/>
                  </a:cubicBezTo>
                  <a:cubicBezTo>
                    <a:pt x="786308" y="312918"/>
                    <a:pt x="792023" y="311966"/>
                    <a:pt x="797738" y="314823"/>
                  </a:cubicBezTo>
                  <a:cubicBezTo>
                    <a:pt x="808216" y="327206"/>
                    <a:pt x="819646" y="321491"/>
                    <a:pt x="831076" y="316728"/>
                  </a:cubicBezTo>
                  <a:cubicBezTo>
                    <a:pt x="837743" y="304346"/>
                    <a:pt x="858698" y="297678"/>
                    <a:pt x="841553" y="277676"/>
                  </a:cubicBezTo>
                  <a:cubicBezTo>
                    <a:pt x="834886" y="270056"/>
                    <a:pt x="846316" y="263388"/>
                    <a:pt x="852031" y="259578"/>
                  </a:cubicBezTo>
                  <a:cubicBezTo>
                    <a:pt x="857269" y="255768"/>
                    <a:pt x="862508" y="252434"/>
                    <a:pt x="867152" y="248624"/>
                  </a:cubicBezTo>
                  <a:lnTo>
                    <a:pt x="876026" y="238011"/>
                  </a:lnTo>
                  <a:lnTo>
                    <a:pt x="858921" y="241392"/>
                  </a:lnTo>
                  <a:cubicBezTo>
                    <a:pt x="840303" y="244874"/>
                    <a:pt x="823694" y="244338"/>
                    <a:pt x="821551" y="210048"/>
                  </a:cubicBezTo>
                  <a:cubicBezTo>
                    <a:pt x="833933" y="208143"/>
                    <a:pt x="848221" y="208143"/>
                    <a:pt x="857746" y="190998"/>
                  </a:cubicBezTo>
                  <a:cubicBezTo>
                    <a:pt x="861079" y="184807"/>
                    <a:pt x="867032" y="183378"/>
                    <a:pt x="873343" y="184331"/>
                  </a:cubicBezTo>
                  <a:close/>
                  <a:moveTo>
                    <a:pt x="798215" y="181949"/>
                  </a:moveTo>
                  <a:cubicBezTo>
                    <a:pt x="801310" y="182187"/>
                    <a:pt x="803930" y="183378"/>
                    <a:pt x="805359" y="187188"/>
                  </a:cubicBezTo>
                  <a:cubicBezTo>
                    <a:pt x="808216" y="194808"/>
                    <a:pt x="800596" y="194808"/>
                    <a:pt x="795834" y="196713"/>
                  </a:cubicBezTo>
                  <a:cubicBezTo>
                    <a:pt x="790119" y="193856"/>
                    <a:pt x="788214" y="189093"/>
                    <a:pt x="788214" y="182426"/>
                  </a:cubicBezTo>
                  <a:cubicBezTo>
                    <a:pt x="791547" y="182426"/>
                    <a:pt x="795119" y="181711"/>
                    <a:pt x="798215" y="181949"/>
                  </a:cubicBezTo>
                  <a:close/>
                  <a:moveTo>
                    <a:pt x="938708" y="121466"/>
                  </a:moveTo>
                  <a:cubicBezTo>
                    <a:pt x="943471" y="128133"/>
                    <a:pt x="953948" y="130038"/>
                    <a:pt x="952043" y="141468"/>
                  </a:cubicBezTo>
                  <a:lnTo>
                    <a:pt x="951037" y="142501"/>
                  </a:lnTo>
                  <a:lnTo>
                    <a:pt x="953949" y="140516"/>
                  </a:lnTo>
                  <a:cubicBezTo>
                    <a:pt x="952996" y="143373"/>
                    <a:pt x="952996" y="146231"/>
                    <a:pt x="952996" y="148136"/>
                  </a:cubicBezTo>
                  <a:cubicBezTo>
                    <a:pt x="952996" y="154803"/>
                    <a:pt x="952996" y="161471"/>
                    <a:pt x="952996" y="169091"/>
                  </a:cubicBezTo>
                  <a:cubicBezTo>
                    <a:pt x="949662" y="166709"/>
                    <a:pt x="947281" y="162899"/>
                    <a:pt x="944424" y="159804"/>
                  </a:cubicBezTo>
                  <a:lnTo>
                    <a:pt x="933131" y="154863"/>
                  </a:lnTo>
                  <a:lnTo>
                    <a:pt x="931088" y="155756"/>
                  </a:lnTo>
                  <a:cubicBezTo>
                    <a:pt x="931088" y="155756"/>
                    <a:pt x="930136" y="155756"/>
                    <a:pt x="930136" y="155756"/>
                  </a:cubicBezTo>
                  <a:cubicBezTo>
                    <a:pt x="925373" y="152898"/>
                    <a:pt x="906323" y="162423"/>
                    <a:pt x="918706" y="144326"/>
                  </a:cubicBezTo>
                  <a:cubicBezTo>
                    <a:pt x="923468" y="137658"/>
                    <a:pt x="931088" y="131943"/>
                    <a:pt x="931088" y="122418"/>
                  </a:cubicBezTo>
                  <a:cubicBezTo>
                    <a:pt x="934898" y="118608"/>
                    <a:pt x="936803" y="118608"/>
                    <a:pt x="938708" y="121466"/>
                  </a:cubicBezTo>
                  <a:close/>
                  <a:moveTo>
                    <a:pt x="925373" y="107178"/>
                  </a:moveTo>
                  <a:cubicBezTo>
                    <a:pt x="930136" y="111940"/>
                    <a:pt x="934898" y="116703"/>
                    <a:pt x="938708" y="121465"/>
                  </a:cubicBezTo>
                  <a:lnTo>
                    <a:pt x="935851" y="121465"/>
                  </a:lnTo>
                  <a:cubicBezTo>
                    <a:pt x="935851" y="121465"/>
                    <a:pt x="932993" y="121465"/>
                    <a:pt x="932993" y="121465"/>
                  </a:cubicBezTo>
                  <a:cubicBezTo>
                    <a:pt x="923468" y="125275"/>
                    <a:pt x="912991" y="131943"/>
                    <a:pt x="901561" y="123370"/>
                  </a:cubicBezTo>
                  <a:cubicBezTo>
                    <a:pt x="904418" y="109083"/>
                    <a:pt x="915848" y="109083"/>
                    <a:pt x="925373" y="107178"/>
                  </a:cubicBezTo>
                  <a:close/>
                  <a:moveTo>
                    <a:pt x="1021576" y="71936"/>
                  </a:moveTo>
                  <a:cubicBezTo>
                    <a:pt x="1037768" y="75746"/>
                    <a:pt x="1038721" y="87176"/>
                    <a:pt x="1031101" y="97653"/>
                  </a:cubicBezTo>
                  <a:cubicBezTo>
                    <a:pt x="1019671" y="115751"/>
                    <a:pt x="1011098" y="95748"/>
                    <a:pt x="1000621" y="92891"/>
                  </a:cubicBezTo>
                  <a:cubicBezTo>
                    <a:pt x="1002526" y="88128"/>
                    <a:pt x="1005383" y="83366"/>
                    <a:pt x="1007288" y="79556"/>
                  </a:cubicBezTo>
                  <a:cubicBezTo>
                    <a:pt x="1012051" y="76698"/>
                    <a:pt x="1016813" y="74793"/>
                    <a:pt x="1021576" y="71936"/>
                  </a:cubicBezTo>
                  <a:close/>
                  <a:moveTo>
                    <a:pt x="1113849" y="40265"/>
                  </a:moveTo>
                  <a:cubicBezTo>
                    <a:pt x="1128732" y="39074"/>
                    <a:pt x="1143972" y="42885"/>
                    <a:pt x="1159689" y="51933"/>
                  </a:cubicBezTo>
                  <a:cubicBezTo>
                    <a:pt x="1175881" y="68126"/>
                    <a:pt x="1166356" y="76698"/>
                    <a:pt x="1151116" y="84318"/>
                  </a:cubicBezTo>
                  <a:cubicBezTo>
                    <a:pt x="1137781" y="90986"/>
                    <a:pt x="1123494" y="86223"/>
                    <a:pt x="1111111" y="92891"/>
                  </a:cubicBezTo>
                  <a:cubicBezTo>
                    <a:pt x="1083489" y="98606"/>
                    <a:pt x="1067296" y="90033"/>
                    <a:pt x="1070153" y="58601"/>
                  </a:cubicBezTo>
                  <a:cubicBezTo>
                    <a:pt x="1084441" y="47647"/>
                    <a:pt x="1098967" y="41456"/>
                    <a:pt x="1113849" y="40265"/>
                  </a:cubicBezTo>
                  <a:close/>
                  <a:moveTo>
                    <a:pt x="1400760" y="96"/>
                  </a:moveTo>
                  <a:cubicBezTo>
                    <a:pt x="1426031" y="498"/>
                    <a:pt x="1451392" y="2164"/>
                    <a:pt x="1476871" y="5260"/>
                  </a:cubicBezTo>
                  <a:cubicBezTo>
                    <a:pt x="1521639" y="13833"/>
                    <a:pt x="1566406" y="14785"/>
                    <a:pt x="1611174" y="9070"/>
                  </a:cubicBezTo>
                  <a:cubicBezTo>
                    <a:pt x="1614984" y="7165"/>
                    <a:pt x="1619746" y="9070"/>
                    <a:pt x="1619746" y="17643"/>
                  </a:cubicBezTo>
                  <a:cubicBezTo>
                    <a:pt x="1631176" y="13833"/>
                    <a:pt x="1639748" y="20500"/>
                    <a:pt x="1646416" y="28120"/>
                  </a:cubicBezTo>
                  <a:cubicBezTo>
                    <a:pt x="1652131" y="36693"/>
                    <a:pt x="1659751" y="35740"/>
                    <a:pt x="1667371" y="31930"/>
                  </a:cubicBezTo>
                  <a:cubicBezTo>
                    <a:pt x="1693088" y="18119"/>
                    <a:pt x="1717377" y="11690"/>
                    <a:pt x="1742261" y="11690"/>
                  </a:cubicBezTo>
                  <a:cubicBezTo>
                    <a:pt x="1767145" y="11690"/>
                    <a:pt x="1792624" y="18119"/>
                    <a:pt x="1820723" y="30025"/>
                  </a:cubicBezTo>
                  <a:cubicBezTo>
                    <a:pt x="1845488" y="40503"/>
                    <a:pt x="1874063" y="40503"/>
                    <a:pt x="1901686" y="45265"/>
                  </a:cubicBezTo>
                  <a:cubicBezTo>
                    <a:pt x="1905496" y="54790"/>
                    <a:pt x="1888351" y="56695"/>
                    <a:pt x="1894066" y="69078"/>
                  </a:cubicBezTo>
                  <a:cubicBezTo>
                    <a:pt x="1913116" y="57648"/>
                    <a:pt x="1934071" y="52885"/>
                    <a:pt x="1955978" y="55743"/>
                  </a:cubicBezTo>
                  <a:cubicBezTo>
                    <a:pt x="1961693" y="62410"/>
                    <a:pt x="1959788" y="69078"/>
                    <a:pt x="1954073" y="71935"/>
                  </a:cubicBezTo>
                  <a:cubicBezTo>
                    <a:pt x="1939786" y="78603"/>
                    <a:pt x="1939786" y="91938"/>
                    <a:pt x="1935976" y="103368"/>
                  </a:cubicBezTo>
                  <a:cubicBezTo>
                    <a:pt x="1904543" y="124323"/>
                    <a:pt x="1914068" y="142420"/>
                    <a:pt x="1949311" y="161470"/>
                  </a:cubicBezTo>
                  <a:cubicBezTo>
                    <a:pt x="1923593" y="162423"/>
                    <a:pt x="1905496" y="153850"/>
                    <a:pt x="1894066" y="171948"/>
                  </a:cubicBezTo>
                  <a:cubicBezTo>
                    <a:pt x="1899781" y="177663"/>
                    <a:pt x="1909306" y="175758"/>
                    <a:pt x="1913116" y="183378"/>
                  </a:cubicBezTo>
                  <a:cubicBezTo>
                    <a:pt x="1917878" y="187188"/>
                    <a:pt x="1922641" y="195760"/>
                    <a:pt x="1907401" y="196713"/>
                  </a:cubicBezTo>
                  <a:cubicBezTo>
                    <a:pt x="1907401" y="221478"/>
                    <a:pt x="1903591" y="242433"/>
                    <a:pt x="1873111" y="245290"/>
                  </a:cubicBezTo>
                  <a:cubicBezTo>
                    <a:pt x="1842631" y="244338"/>
                    <a:pt x="1879778" y="263388"/>
                    <a:pt x="1866443" y="267198"/>
                  </a:cubicBezTo>
                  <a:cubicBezTo>
                    <a:pt x="1860728" y="271008"/>
                    <a:pt x="1855013" y="271960"/>
                    <a:pt x="1851203" y="270055"/>
                  </a:cubicBezTo>
                  <a:cubicBezTo>
                    <a:pt x="1860728" y="280533"/>
                    <a:pt x="1876921" y="291963"/>
                    <a:pt x="1866443" y="313870"/>
                  </a:cubicBezTo>
                  <a:cubicBezTo>
                    <a:pt x="1859776" y="319585"/>
                    <a:pt x="1852156" y="321490"/>
                    <a:pt x="1843583" y="319585"/>
                  </a:cubicBezTo>
                  <a:cubicBezTo>
                    <a:pt x="1833106" y="315775"/>
                    <a:pt x="1827391" y="307203"/>
                    <a:pt x="1819771" y="300535"/>
                  </a:cubicBezTo>
                  <a:cubicBezTo>
                    <a:pt x="1811198" y="310060"/>
                    <a:pt x="1800721" y="314823"/>
                    <a:pt x="1788338" y="313870"/>
                  </a:cubicBezTo>
                  <a:cubicBezTo>
                    <a:pt x="1791196" y="322443"/>
                    <a:pt x="1796911" y="313870"/>
                    <a:pt x="1800721" y="315775"/>
                  </a:cubicBezTo>
                  <a:cubicBezTo>
                    <a:pt x="1808341" y="314823"/>
                    <a:pt x="1815961" y="312918"/>
                    <a:pt x="1823581" y="314823"/>
                  </a:cubicBezTo>
                  <a:cubicBezTo>
                    <a:pt x="1826438" y="315775"/>
                    <a:pt x="1830248" y="316728"/>
                    <a:pt x="1833106" y="317680"/>
                  </a:cubicBezTo>
                  <a:cubicBezTo>
                    <a:pt x="1838821" y="322443"/>
                    <a:pt x="1842631" y="327205"/>
                    <a:pt x="1838821" y="334825"/>
                  </a:cubicBezTo>
                  <a:cubicBezTo>
                    <a:pt x="1800721" y="354828"/>
                    <a:pt x="1760716" y="371020"/>
                    <a:pt x="1715948" y="370068"/>
                  </a:cubicBezTo>
                  <a:cubicBezTo>
                    <a:pt x="1707376" y="370068"/>
                    <a:pt x="1695946" y="372925"/>
                    <a:pt x="1691183" y="379593"/>
                  </a:cubicBezTo>
                  <a:cubicBezTo>
                    <a:pt x="1662608" y="411025"/>
                    <a:pt x="1627366" y="425313"/>
                    <a:pt x="1586408" y="430075"/>
                  </a:cubicBezTo>
                  <a:cubicBezTo>
                    <a:pt x="1564501" y="432933"/>
                    <a:pt x="1554976" y="450078"/>
                    <a:pt x="1542593" y="468175"/>
                  </a:cubicBezTo>
                  <a:cubicBezTo>
                    <a:pt x="1522591" y="497703"/>
                    <a:pt x="1501636" y="527230"/>
                    <a:pt x="1480681" y="555805"/>
                  </a:cubicBezTo>
                  <a:cubicBezTo>
                    <a:pt x="1475918" y="562473"/>
                    <a:pt x="1469251" y="562473"/>
                    <a:pt x="1462583" y="562473"/>
                  </a:cubicBezTo>
                  <a:cubicBezTo>
                    <a:pt x="1419721" y="558663"/>
                    <a:pt x="1380668" y="507228"/>
                    <a:pt x="1385431" y="462460"/>
                  </a:cubicBezTo>
                  <a:cubicBezTo>
                    <a:pt x="1388288" y="441505"/>
                    <a:pt x="1374001" y="421503"/>
                    <a:pt x="1379716" y="398643"/>
                  </a:cubicBezTo>
                  <a:cubicBezTo>
                    <a:pt x="1387336" y="363400"/>
                    <a:pt x="1418768" y="354828"/>
                    <a:pt x="1441628" y="335778"/>
                  </a:cubicBezTo>
                  <a:cubicBezTo>
                    <a:pt x="1443533" y="331015"/>
                    <a:pt x="1445438" y="325300"/>
                    <a:pt x="1449248" y="321490"/>
                  </a:cubicBezTo>
                  <a:cubicBezTo>
                    <a:pt x="1454011" y="314823"/>
                    <a:pt x="1454963" y="306250"/>
                    <a:pt x="1461631" y="300535"/>
                  </a:cubicBezTo>
                  <a:cubicBezTo>
                    <a:pt x="1451153" y="280533"/>
                    <a:pt x="1439723" y="265293"/>
                    <a:pt x="1412101" y="280533"/>
                  </a:cubicBezTo>
                  <a:cubicBezTo>
                    <a:pt x="1425436" y="259578"/>
                    <a:pt x="1438771" y="241480"/>
                    <a:pt x="1434961" y="215763"/>
                  </a:cubicBezTo>
                  <a:cubicBezTo>
                    <a:pt x="1430198" y="178615"/>
                    <a:pt x="1409243" y="158613"/>
                    <a:pt x="1371143" y="160518"/>
                  </a:cubicBezTo>
                  <a:cubicBezTo>
                    <a:pt x="1357808" y="161470"/>
                    <a:pt x="1343521" y="159565"/>
                    <a:pt x="1331138" y="162423"/>
                  </a:cubicBezTo>
                  <a:cubicBezTo>
                    <a:pt x="1317803" y="165280"/>
                    <a:pt x="1310183" y="161470"/>
                    <a:pt x="1303516" y="150040"/>
                  </a:cubicBezTo>
                  <a:cubicBezTo>
                    <a:pt x="1296848" y="136705"/>
                    <a:pt x="1300658" y="131943"/>
                    <a:pt x="1313993" y="130038"/>
                  </a:cubicBezTo>
                  <a:cubicBezTo>
                    <a:pt x="1321613" y="129085"/>
                    <a:pt x="1316851" y="124323"/>
                    <a:pt x="1313041" y="121465"/>
                  </a:cubicBezTo>
                  <a:cubicBezTo>
                    <a:pt x="1283513" y="99558"/>
                    <a:pt x="1311136" y="99558"/>
                    <a:pt x="1323518" y="96700"/>
                  </a:cubicBezTo>
                  <a:cubicBezTo>
                    <a:pt x="1344473" y="92890"/>
                    <a:pt x="1365428" y="88128"/>
                    <a:pt x="1387336" y="88128"/>
                  </a:cubicBezTo>
                  <a:cubicBezTo>
                    <a:pt x="1399718" y="88128"/>
                    <a:pt x="1414006" y="81460"/>
                    <a:pt x="1394003" y="68125"/>
                  </a:cubicBezTo>
                  <a:cubicBezTo>
                    <a:pt x="1402576" y="42408"/>
                    <a:pt x="1427341" y="49075"/>
                    <a:pt x="1445438" y="41455"/>
                  </a:cubicBezTo>
                  <a:lnTo>
                    <a:pt x="1471104" y="35589"/>
                  </a:lnTo>
                  <a:lnTo>
                    <a:pt x="1469608" y="35026"/>
                  </a:lnTo>
                  <a:cubicBezTo>
                    <a:pt x="1465441" y="34550"/>
                    <a:pt x="1461155" y="34788"/>
                    <a:pt x="1456869" y="34788"/>
                  </a:cubicBezTo>
                  <a:cubicBezTo>
                    <a:pt x="1424484" y="38598"/>
                    <a:pt x="1396861" y="56695"/>
                    <a:pt x="1365429" y="60505"/>
                  </a:cubicBezTo>
                  <a:cubicBezTo>
                    <a:pt x="1307326" y="66220"/>
                    <a:pt x="1264464" y="112893"/>
                    <a:pt x="1208266" y="122418"/>
                  </a:cubicBezTo>
                  <a:cubicBezTo>
                    <a:pt x="1196836" y="130038"/>
                    <a:pt x="1186359" y="129085"/>
                    <a:pt x="1175881" y="122418"/>
                  </a:cubicBezTo>
                  <a:cubicBezTo>
                    <a:pt x="1178739" y="129085"/>
                    <a:pt x="1197789" y="127180"/>
                    <a:pt x="1187311" y="142420"/>
                  </a:cubicBezTo>
                  <a:cubicBezTo>
                    <a:pt x="1185406" y="144325"/>
                    <a:pt x="1182549" y="146230"/>
                    <a:pt x="1180644" y="149088"/>
                  </a:cubicBezTo>
                  <a:cubicBezTo>
                    <a:pt x="1173262" y="152183"/>
                    <a:pt x="1165939" y="153434"/>
                    <a:pt x="1158647" y="153642"/>
                  </a:cubicBezTo>
                  <a:lnTo>
                    <a:pt x="1143520" y="152466"/>
                  </a:lnTo>
                  <a:lnTo>
                    <a:pt x="1148259" y="153731"/>
                  </a:lnTo>
                  <a:cubicBezTo>
                    <a:pt x="1153498" y="157422"/>
                    <a:pt x="1155879" y="163851"/>
                    <a:pt x="1152069" y="175758"/>
                  </a:cubicBezTo>
                  <a:cubicBezTo>
                    <a:pt x="1112064" y="198618"/>
                    <a:pt x="1069201" y="175758"/>
                    <a:pt x="1029196" y="182425"/>
                  </a:cubicBezTo>
                  <a:cubicBezTo>
                    <a:pt x="1020624" y="171948"/>
                    <a:pt x="980619" y="182425"/>
                    <a:pt x="1006336" y="148135"/>
                  </a:cubicBezTo>
                  <a:cubicBezTo>
                    <a:pt x="1011099" y="141468"/>
                    <a:pt x="1003479" y="136705"/>
                    <a:pt x="995859" y="134800"/>
                  </a:cubicBezTo>
                  <a:cubicBezTo>
                    <a:pt x="984429" y="131943"/>
                    <a:pt x="981571" y="125275"/>
                    <a:pt x="987286" y="114798"/>
                  </a:cubicBezTo>
                  <a:cubicBezTo>
                    <a:pt x="1010146" y="115750"/>
                    <a:pt x="1027291" y="130990"/>
                    <a:pt x="1049199" y="134800"/>
                  </a:cubicBezTo>
                  <a:cubicBezTo>
                    <a:pt x="1053009" y="140515"/>
                    <a:pt x="1055866" y="147183"/>
                    <a:pt x="1064439" y="149088"/>
                  </a:cubicBezTo>
                  <a:cubicBezTo>
                    <a:pt x="1074916" y="150993"/>
                    <a:pt x="1085394" y="150278"/>
                    <a:pt x="1095871" y="149326"/>
                  </a:cubicBezTo>
                  <a:lnTo>
                    <a:pt x="1106484" y="148924"/>
                  </a:lnTo>
                  <a:lnTo>
                    <a:pt x="1093014" y="149088"/>
                  </a:lnTo>
                  <a:cubicBezTo>
                    <a:pt x="1081584" y="144325"/>
                    <a:pt x="1067296" y="146230"/>
                    <a:pt x="1062534" y="131943"/>
                  </a:cubicBezTo>
                  <a:cubicBezTo>
                    <a:pt x="1083489" y="115750"/>
                    <a:pt x="1102539" y="93843"/>
                    <a:pt x="1133971" y="110988"/>
                  </a:cubicBezTo>
                  <a:cubicBezTo>
                    <a:pt x="1150164" y="112893"/>
                    <a:pt x="1147306" y="91938"/>
                    <a:pt x="1158736" y="88128"/>
                  </a:cubicBezTo>
                  <a:cubicBezTo>
                    <a:pt x="1164451" y="84318"/>
                    <a:pt x="1172071" y="81460"/>
                    <a:pt x="1173024" y="73840"/>
                  </a:cubicBezTo>
                  <a:cubicBezTo>
                    <a:pt x="1176834" y="44313"/>
                    <a:pt x="1193979" y="46218"/>
                    <a:pt x="1214934" y="54790"/>
                  </a:cubicBezTo>
                  <a:cubicBezTo>
                    <a:pt x="1234936" y="51933"/>
                    <a:pt x="1254939" y="44313"/>
                    <a:pt x="1275894" y="44313"/>
                  </a:cubicBezTo>
                  <a:cubicBezTo>
                    <a:pt x="1253986" y="44313"/>
                    <a:pt x="1233031" y="51933"/>
                    <a:pt x="1211124" y="51933"/>
                  </a:cubicBezTo>
                  <a:cubicBezTo>
                    <a:pt x="1199694" y="46218"/>
                    <a:pt x="1184454" y="50028"/>
                    <a:pt x="1174929" y="39550"/>
                  </a:cubicBezTo>
                  <a:cubicBezTo>
                    <a:pt x="1174929" y="34788"/>
                    <a:pt x="1174929" y="30978"/>
                    <a:pt x="1174929" y="26215"/>
                  </a:cubicBezTo>
                  <a:cubicBezTo>
                    <a:pt x="1249938" y="9070"/>
                    <a:pt x="1324947" y="-1110"/>
                    <a:pt x="1400760" y="96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67" name="Graphic 17">
            <a:extLst>
              <a:ext uri="{FF2B5EF4-FFF2-40B4-BE49-F238E27FC236}">
                <a16:creationId xmlns:a16="http://schemas.microsoft.com/office/drawing/2014/main" xmlns="" id="{F6A9844C-313E-4B0E-B274-412158BE2E78}"/>
              </a:ext>
            </a:extLst>
          </p:cNvPr>
          <p:cNvSpPr/>
          <p:nvPr/>
        </p:nvSpPr>
        <p:spPr>
          <a:xfrm>
            <a:off x="10062874" y="3513606"/>
            <a:ext cx="633599" cy="770831"/>
          </a:xfrm>
          <a:custGeom>
            <a:avLst/>
            <a:gdLst>
              <a:gd name="connsiteX0" fmla="*/ 4840178 w 5631734"/>
              <a:gd name="connsiteY0" fmla="*/ 6430223 h 6851511"/>
              <a:gd name="connsiteX1" fmla="*/ 4986162 w 5631734"/>
              <a:gd name="connsiteY1" fmla="*/ 6122035 h 6851511"/>
              <a:gd name="connsiteX2" fmla="*/ 5180807 w 5631734"/>
              <a:gd name="connsiteY2" fmla="*/ 5985783 h 6851511"/>
              <a:gd name="connsiteX3" fmla="*/ 5204164 w 5631734"/>
              <a:gd name="connsiteY3" fmla="*/ 5789191 h 6851511"/>
              <a:gd name="connsiteX4" fmla="*/ 5300838 w 5631734"/>
              <a:gd name="connsiteY4" fmla="*/ 5677595 h 6851511"/>
              <a:gd name="connsiteX5" fmla="*/ 5161991 w 5631734"/>
              <a:gd name="connsiteY5" fmla="*/ 5607522 h 6851511"/>
              <a:gd name="connsiteX6" fmla="*/ 5086080 w 5631734"/>
              <a:gd name="connsiteY6" fmla="*/ 5589356 h 6851511"/>
              <a:gd name="connsiteX7" fmla="*/ 4345130 w 5631734"/>
              <a:gd name="connsiteY7" fmla="*/ 5255863 h 6851511"/>
              <a:gd name="connsiteX8" fmla="*/ 3964923 w 5631734"/>
              <a:gd name="connsiteY8" fmla="*/ 4893823 h 6851511"/>
              <a:gd name="connsiteX9" fmla="*/ 3585365 w 5631734"/>
              <a:gd name="connsiteY9" fmla="*/ 4402668 h 6851511"/>
              <a:gd name="connsiteX10" fmla="*/ 3579525 w 5631734"/>
              <a:gd name="connsiteY10" fmla="*/ 4392288 h 6851511"/>
              <a:gd name="connsiteX11" fmla="*/ 4496953 w 5631734"/>
              <a:gd name="connsiteY11" fmla="*/ 3779155 h 6851511"/>
              <a:gd name="connsiteX12" fmla="*/ 4805790 w 5631734"/>
              <a:gd name="connsiteY12" fmla="*/ 3278268 h 6851511"/>
              <a:gd name="connsiteX13" fmla="*/ 5099705 w 5631734"/>
              <a:gd name="connsiteY13" fmla="*/ 3036259 h 6851511"/>
              <a:gd name="connsiteX14" fmla="*/ 5094514 w 5631734"/>
              <a:gd name="connsiteY14" fmla="*/ 2697576 h 6851511"/>
              <a:gd name="connsiteX15" fmla="*/ 5358583 w 5631734"/>
              <a:gd name="connsiteY15" fmla="*/ 2316720 h 6851511"/>
              <a:gd name="connsiteX16" fmla="*/ 5298892 w 5631734"/>
              <a:gd name="connsiteY16" fmla="*/ 1774309 h 6851511"/>
              <a:gd name="connsiteX17" fmla="*/ 5546091 w 5631734"/>
              <a:gd name="connsiteY17" fmla="*/ 1294184 h 6851511"/>
              <a:gd name="connsiteX18" fmla="*/ 5355339 w 5631734"/>
              <a:gd name="connsiteY18" fmla="*/ 935388 h 6851511"/>
              <a:gd name="connsiteX19" fmla="*/ 5590211 w 5631734"/>
              <a:gd name="connsiteY19" fmla="*/ 508466 h 6851511"/>
              <a:gd name="connsiteX20" fmla="*/ 5626544 w 5631734"/>
              <a:gd name="connsiteY20" fmla="*/ 174325 h 6851511"/>
              <a:gd name="connsiteX21" fmla="*/ 5462394 w 5631734"/>
              <a:gd name="connsiteY21" fmla="*/ 8877 h 6851511"/>
              <a:gd name="connsiteX22" fmla="*/ 5326791 w 5631734"/>
              <a:gd name="connsiteY22" fmla="*/ 8877 h 6851511"/>
              <a:gd name="connsiteX23" fmla="*/ 5084782 w 5631734"/>
              <a:gd name="connsiteY23" fmla="*/ 139938 h 6851511"/>
              <a:gd name="connsiteX24" fmla="*/ 4892732 w 5631734"/>
              <a:gd name="connsiteY24" fmla="*/ 366375 h 6851511"/>
              <a:gd name="connsiteX25" fmla="*/ 4524204 w 5631734"/>
              <a:gd name="connsiteY25" fmla="*/ 855583 h 6851511"/>
              <a:gd name="connsiteX26" fmla="*/ 4511228 w 5631734"/>
              <a:gd name="connsiteY26" fmla="*/ 881536 h 6851511"/>
              <a:gd name="connsiteX27" fmla="*/ 4474245 w 5631734"/>
              <a:gd name="connsiteY27" fmla="*/ 817952 h 6851511"/>
              <a:gd name="connsiteX28" fmla="*/ 4432072 w 5631734"/>
              <a:gd name="connsiteY28" fmla="*/ 813410 h 6851511"/>
              <a:gd name="connsiteX29" fmla="*/ 4397035 w 5631734"/>
              <a:gd name="connsiteY29" fmla="*/ 860125 h 6851511"/>
              <a:gd name="connsiteX30" fmla="*/ 4235480 w 5631734"/>
              <a:gd name="connsiteY30" fmla="*/ 1154040 h 6851511"/>
              <a:gd name="connsiteX31" fmla="*/ 4186170 w 5631734"/>
              <a:gd name="connsiteY31" fmla="*/ 1218272 h 6851511"/>
              <a:gd name="connsiteX32" fmla="*/ 4182926 w 5631734"/>
              <a:gd name="connsiteY32" fmla="*/ 1209838 h 6851511"/>
              <a:gd name="connsiteX33" fmla="*/ 4195902 w 5631734"/>
              <a:gd name="connsiteY33" fmla="*/ 1174802 h 6851511"/>
              <a:gd name="connsiteX34" fmla="*/ 4276356 w 5631734"/>
              <a:gd name="connsiteY34" fmla="*/ 773184 h 6851511"/>
              <a:gd name="connsiteX35" fmla="*/ 4228343 w 5631734"/>
              <a:gd name="connsiteY35" fmla="*/ 433203 h 6851511"/>
              <a:gd name="connsiteX36" fmla="*/ 4184872 w 5631734"/>
              <a:gd name="connsiteY36" fmla="*/ 319011 h 6851511"/>
              <a:gd name="connsiteX37" fmla="*/ 4120639 w 5631734"/>
              <a:gd name="connsiteY37" fmla="*/ 320958 h 6851511"/>
              <a:gd name="connsiteX38" fmla="*/ 4084306 w 5631734"/>
              <a:gd name="connsiteY38" fmla="*/ 398816 h 6851511"/>
              <a:gd name="connsiteX39" fmla="*/ 3762492 w 5631734"/>
              <a:gd name="connsiteY39" fmla="*/ 1110569 h 6851511"/>
              <a:gd name="connsiteX40" fmla="*/ 3247980 w 5631734"/>
              <a:gd name="connsiteY40" fmla="*/ 1857358 h 6851511"/>
              <a:gd name="connsiteX41" fmla="*/ 2899565 w 5631734"/>
              <a:gd name="connsiteY41" fmla="*/ 2241457 h 6851511"/>
              <a:gd name="connsiteX42" fmla="*/ 2520656 w 5631734"/>
              <a:gd name="connsiteY42" fmla="*/ 2833828 h 6851511"/>
              <a:gd name="connsiteX43" fmla="*/ 2344826 w 5631734"/>
              <a:gd name="connsiteY43" fmla="*/ 3354828 h 6851511"/>
              <a:gd name="connsiteX44" fmla="*/ 2321469 w 5631734"/>
              <a:gd name="connsiteY44" fmla="*/ 3423603 h 6851511"/>
              <a:gd name="connsiteX45" fmla="*/ 2300707 w 5631734"/>
              <a:gd name="connsiteY45" fmla="*/ 3387918 h 6851511"/>
              <a:gd name="connsiteX46" fmla="*/ 2120335 w 5631734"/>
              <a:gd name="connsiteY46" fmla="*/ 3095950 h 6851511"/>
              <a:gd name="connsiteX47" fmla="*/ 1649294 w 5631734"/>
              <a:gd name="connsiteY47" fmla="*/ 2934395 h 6851511"/>
              <a:gd name="connsiteX48" fmla="*/ 1277521 w 5631734"/>
              <a:gd name="connsiteY48" fmla="*/ 3241285 h 6851511"/>
              <a:gd name="connsiteX49" fmla="*/ 1099097 w 5631734"/>
              <a:gd name="connsiteY49" fmla="*/ 3446960 h 6851511"/>
              <a:gd name="connsiteX50" fmla="*/ 820754 w 5631734"/>
              <a:gd name="connsiteY50" fmla="*/ 3034961 h 6851511"/>
              <a:gd name="connsiteX51" fmla="*/ 1005018 w 5631734"/>
              <a:gd name="connsiteY51" fmla="*/ 3086867 h 6851511"/>
              <a:gd name="connsiteX52" fmla="*/ 1189282 w 5631734"/>
              <a:gd name="connsiteY52" fmla="*/ 2977216 h 6851511"/>
              <a:gd name="connsiteX53" fmla="*/ 1393660 w 5631734"/>
              <a:gd name="connsiteY53" fmla="*/ 2648266 h 6851511"/>
              <a:gd name="connsiteX54" fmla="*/ 1399499 w 5631734"/>
              <a:gd name="connsiteY54" fmla="*/ 2626206 h 6851511"/>
              <a:gd name="connsiteX55" fmla="*/ 1285956 w 5631734"/>
              <a:gd name="connsiteY55" fmla="*/ 2686546 h 6851511"/>
              <a:gd name="connsiteX56" fmla="*/ 1053680 w 5631734"/>
              <a:gd name="connsiteY56" fmla="*/ 2765053 h 6851511"/>
              <a:gd name="connsiteX57" fmla="*/ 811022 w 5631734"/>
              <a:gd name="connsiteY57" fmla="*/ 2870162 h 6851511"/>
              <a:gd name="connsiteX58" fmla="*/ 581340 w 5631734"/>
              <a:gd name="connsiteY58" fmla="*/ 2543158 h 6851511"/>
              <a:gd name="connsiteX59" fmla="*/ 735110 w 5631734"/>
              <a:gd name="connsiteY59" fmla="*/ 2390037 h 6851511"/>
              <a:gd name="connsiteX60" fmla="*/ 768849 w 5631734"/>
              <a:gd name="connsiteY60" fmla="*/ 2130510 h 6851511"/>
              <a:gd name="connsiteX61" fmla="*/ 764956 w 5631734"/>
              <a:gd name="connsiteY61" fmla="*/ 2109099 h 6851511"/>
              <a:gd name="connsiteX62" fmla="*/ 756521 w 5631734"/>
              <a:gd name="connsiteY62" fmla="*/ 2116885 h 6851511"/>
              <a:gd name="connsiteX63" fmla="*/ 537221 w 5631734"/>
              <a:gd name="connsiteY63" fmla="*/ 2330346 h 6851511"/>
              <a:gd name="connsiteX64" fmla="*/ 481422 w 5631734"/>
              <a:gd name="connsiteY64" fmla="*/ 2415341 h 6851511"/>
              <a:gd name="connsiteX65" fmla="*/ 480774 w 5631734"/>
              <a:gd name="connsiteY65" fmla="*/ 2482169 h 6851511"/>
              <a:gd name="connsiteX66" fmla="*/ 254336 w 5631734"/>
              <a:gd name="connsiteY66" fmla="*/ 2312179 h 6851511"/>
              <a:gd name="connsiteX67" fmla="*/ 338683 w 5631734"/>
              <a:gd name="connsiteY67" fmla="*/ 2253785 h 6851511"/>
              <a:gd name="connsiteX68" fmla="*/ 349713 w 5631734"/>
              <a:gd name="connsiteY68" fmla="*/ 2159706 h 6851511"/>
              <a:gd name="connsiteX69" fmla="*/ 315325 w 5631734"/>
              <a:gd name="connsiteY69" fmla="*/ 2020860 h 6851511"/>
              <a:gd name="connsiteX70" fmla="*/ 302998 w 5631734"/>
              <a:gd name="connsiteY70" fmla="*/ 2053949 h 6851511"/>
              <a:gd name="connsiteX71" fmla="*/ 256283 w 5631734"/>
              <a:gd name="connsiteY71" fmla="*/ 2149974 h 6851511"/>
              <a:gd name="connsiteX72" fmla="*/ 196592 w 5631734"/>
              <a:gd name="connsiteY72" fmla="*/ 2244702 h 6851511"/>
              <a:gd name="connsiteX73" fmla="*/ 121978 w 5631734"/>
              <a:gd name="connsiteY73" fmla="*/ 2077956 h 6851511"/>
              <a:gd name="connsiteX74" fmla="*/ 230330 w 5631734"/>
              <a:gd name="connsiteY74" fmla="*/ 2330346 h 6851511"/>
              <a:gd name="connsiteX75" fmla="*/ 0 w 5631734"/>
              <a:gd name="connsiteY75" fmla="*/ 2388739 h 6851511"/>
              <a:gd name="connsiteX76" fmla="*/ 136252 w 5631734"/>
              <a:gd name="connsiteY76" fmla="*/ 2457514 h 6851511"/>
              <a:gd name="connsiteX77" fmla="*/ 242009 w 5631734"/>
              <a:gd name="connsiteY77" fmla="*/ 2454918 h 6851511"/>
              <a:gd name="connsiteX78" fmla="*/ 290021 w 5631734"/>
              <a:gd name="connsiteY78" fmla="*/ 2395876 h 6851511"/>
              <a:gd name="connsiteX79" fmla="*/ 559929 w 5631734"/>
              <a:gd name="connsiteY79" fmla="*/ 2583384 h 6851511"/>
              <a:gd name="connsiteX80" fmla="*/ 463256 w 5631734"/>
              <a:gd name="connsiteY80" fmla="*/ 2632046 h 6851511"/>
              <a:gd name="connsiteX81" fmla="*/ 225140 w 5631734"/>
              <a:gd name="connsiteY81" fmla="*/ 2752077 h 6851511"/>
              <a:gd name="connsiteX82" fmla="*/ 193348 w 5631734"/>
              <a:gd name="connsiteY82" fmla="*/ 2763756 h 6851511"/>
              <a:gd name="connsiteX83" fmla="*/ 484018 w 5631734"/>
              <a:gd name="connsiteY83" fmla="*/ 2826042 h 6851511"/>
              <a:gd name="connsiteX84" fmla="*/ 611186 w 5631734"/>
              <a:gd name="connsiteY84" fmla="*/ 2787113 h 6851511"/>
              <a:gd name="connsiteX85" fmla="*/ 671526 w 5631734"/>
              <a:gd name="connsiteY85" fmla="*/ 2688493 h 6851511"/>
              <a:gd name="connsiteX86" fmla="*/ 674770 w 5631734"/>
              <a:gd name="connsiteY86" fmla="*/ 2673570 h 6851511"/>
              <a:gd name="connsiteX87" fmla="*/ 758468 w 5631734"/>
              <a:gd name="connsiteY87" fmla="*/ 2838370 h 6851511"/>
              <a:gd name="connsiteX88" fmla="*/ 775986 w 5631734"/>
              <a:gd name="connsiteY88" fmla="*/ 3099194 h 6851511"/>
              <a:gd name="connsiteX89" fmla="*/ 549548 w 5631734"/>
              <a:gd name="connsiteY89" fmla="*/ 3066753 h 6851511"/>
              <a:gd name="connsiteX90" fmla="*/ 188806 w 5631734"/>
              <a:gd name="connsiteY90" fmla="*/ 3097896 h 6851511"/>
              <a:gd name="connsiteX91" fmla="*/ 120680 w 5631734"/>
              <a:gd name="connsiteY91" fmla="*/ 3092706 h 6851511"/>
              <a:gd name="connsiteX92" fmla="*/ 135603 w 5631734"/>
              <a:gd name="connsiteY92" fmla="*/ 3109575 h 6851511"/>
              <a:gd name="connsiteX93" fmla="*/ 434059 w 5631734"/>
              <a:gd name="connsiteY93" fmla="*/ 3321738 h 6851511"/>
              <a:gd name="connsiteX94" fmla="*/ 661145 w 5631734"/>
              <a:gd name="connsiteY94" fmla="*/ 3358721 h 6851511"/>
              <a:gd name="connsiteX95" fmla="*/ 814915 w 5631734"/>
              <a:gd name="connsiteY95" fmla="*/ 3239339 h 6851511"/>
              <a:gd name="connsiteX96" fmla="*/ 822052 w 5631734"/>
              <a:gd name="connsiteY96" fmla="*/ 3236743 h 6851511"/>
              <a:gd name="connsiteX97" fmla="*/ 1043298 w 5631734"/>
              <a:gd name="connsiteY97" fmla="*/ 3498217 h 6851511"/>
              <a:gd name="connsiteX98" fmla="*/ 901856 w 5631734"/>
              <a:gd name="connsiteY98" fmla="*/ 3637064 h 6851511"/>
              <a:gd name="connsiteX99" fmla="*/ 959601 w 5631734"/>
              <a:gd name="connsiteY99" fmla="*/ 3637064 h 6851511"/>
              <a:gd name="connsiteX100" fmla="*/ 1112722 w 5631734"/>
              <a:gd name="connsiteY100" fmla="*/ 3596837 h 6851511"/>
              <a:gd name="connsiteX101" fmla="*/ 1152949 w 5631734"/>
              <a:gd name="connsiteY101" fmla="*/ 3607218 h 6851511"/>
              <a:gd name="connsiteX102" fmla="*/ 1255462 w 5631734"/>
              <a:gd name="connsiteY102" fmla="*/ 3960175 h 6851511"/>
              <a:gd name="connsiteX103" fmla="*/ 1193824 w 5631734"/>
              <a:gd name="connsiteY103" fmla="*/ 4130814 h 6851511"/>
              <a:gd name="connsiteX104" fmla="*/ 1224318 w 5631734"/>
              <a:gd name="connsiteY104" fmla="*/ 4189856 h 6851511"/>
              <a:gd name="connsiteX105" fmla="*/ 1318397 w 5631734"/>
              <a:gd name="connsiteY105" fmla="*/ 4178178 h 6851511"/>
              <a:gd name="connsiteX106" fmla="*/ 1361868 w 5631734"/>
              <a:gd name="connsiteY106" fmla="*/ 4116540 h 6851511"/>
              <a:gd name="connsiteX107" fmla="*/ 1363814 w 5631734"/>
              <a:gd name="connsiteY107" fmla="*/ 4003646 h 6851511"/>
              <a:gd name="connsiteX108" fmla="*/ 1228211 w 5631734"/>
              <a:gd name="connsiteY108" fmla="*/ 3576724 h 6851511"/>
              <a:gd name="connsiteX109" fmla="*/ 1221074 w 5631734"/>
              <a:gd name="connsiteY109" fmla="*/ 3563747 h 6851511"/>
              <a:gd name="connsiteX110" fmla="*/ 1290498 w 5631734"/>
              <a:gd name="connsiteY110" fmla="*/ 3539741 h 6851511"/>
              <a:gd name="connsiteX111" fmla="*/ 1334617 w 5631734"/>
              <a:gd name="connsiteY111" fmla="*/ 3546229 h 6851511"/>
              <a:gd name="connsiteX112" fmla="*/ 1471518 w 5631734"/>
              <a:gd name="connsiteY112" fmla="*/ 3663016 h 6851511"/>
              <a:gd name="connsiteX113" fmla="*/ 1605823 w 5631734"/>
              <a:gd name="connsiteY113" fmla="*/ 3930978 h 6851511"/>
              <a:gd name="connsiteX114" fmla="*/ 1625288 w 5631734"/>
              <a:gd name="connsiteY114" fmla="*/ 4087992 h 6851511"/>
              <a:gd name="connsiteX115" fmla="*/ 1930232 w 5631734"/>
              <a:gd name="connsiteY115" fmla="*/ 4699178 h 6851511"/>
              <a:gd name="connsiteX116" fmla="*/ 2213765 w 5631734"/>
              <a:gd name="connsiteY116" fmla="*/ 4915883 h 6851511"/>
              <a:gd name="connsiteX117" fmla="*/ 2865827 w 5631734"/>
              <a:gd name="connsiteY117" fmla="*/ 5173463 h 6851511"/>
              <a:gd name="connsiteX118" fmla="*/ 3116919 w 5631734"/>
              <a:gd name="connsiteY118" fmla="*/ 5218232 h 6851511"/>
              <a:gd name="connsiteX119" fmla="*/ 3646354 w 5631734"/>
              <a:gd name="connsiteY119" fmla="*/ 5621797 h 6851511"/>
              <a:gd name="connsiteX120" fmla="*/ 3975304 w 5631734"/>
              <a:gd name="connsiteY120" fmla="*/ 6414002 h 6851511"/>
              <a:gd name="connsiteX121" fmla="*/ 4061597 w 5631734"/>
              <a:gd name="connsiteY121" fmla="*/ 6785126 h 6851511"/>
              <a:gd name="connsiteX122" fmla="*/ 4167354 w 5631734"/>
              <a:gd name="connsiteY122" fmla="*/ 6849359 h 6851511"/>
              <a:gd name="connsiteX123" fmla="*/ 4356809 w 5631734"/>
              <a:gd name="connsiteY123" fmla="*/ 6777340 h 6851511"/>
              <a:gd name="connsiteX124" fmla="*/ 4505388 w 5631734"/>
              <a:gd name="connsiteY124" fmla="*/ 6573611 h 6851511"/>
              <a:gd name="connsiteX125" fmla="*/ 4840178 w 5631734"/>
              <a:gd name="connsiteY125" fmla="*/ 6430223 h 6851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5631734" h="6851511">
                <a:moveTo>
                  <a:pt x="4840178" y="6430223"/>
                </a:moveTo>
                <a:cubicBezTo>
                  <a:pt x="4934257" y="6345877"/>
                  <a:pt x="4897923" y="6249852"/>
                  <a:pt x="4986162" y="6122035"/>
                </a:cubicBezTo>
                <a:cubicBezTo>
                  <a:pt x="5010817" y="6086998"/>
                  <a:pt x="5156152" y="6024712"/>
                  <a:pt x="5180807" y="5985783"/>
                </a:cubicBezTo>
                <a:cubicBezTo>
                  <a:pt x="5221683" y="5921550"/>
                  <a:pt x="5173670" y="5858615"/>
                  <a:pt x="5204164" y="5789191"/>
                </a:cubicBezTo>
                <a:cubicBezTo>
                  <a:pt x="5221034" y="5751560"/>
                  <a:pt x="5297594" y="5719768"/>
                  <a:pt x="5300838" y="5677595"/>
                </a:cubicBezTo>
                <a:cubicBezTo>
                  <a:pt x="5303433" y="5639314"/>
                  <a:pt x="5198974" y="5618552"/>
                  <a:pt x="5161991" y="5607522"/>
                </a:cubicBezTo>
                <a:cubicBezTo>
                  <a:pt x="5137336" y="5600385"/>
                  <a:pt x="5112032" y="5593897"/>
                  <a:pt x="5086080" y="5589356"/>
                </a:cubicBezTo>
                <a:cubicBezTo>
                  <a:pt x="4813576" y="5535503"/>
                  <a:pt x="4561835" y="5438181"/>
                  <a:pt x="4345130" y="5255863"/>
                </a:cubicBezTo>
                <a:cubicBezTo>
                  <a:pt x="4210825" y="5142320"/>
                  <a:pt x="4072627" y="5034617"/>
                  <a:pt x="3964923" y="4893823"/>
                </a:cubicBezTo>
                <a:cubicBezTo>
                  <a:pt x="3839052" y="4729673"/>
                  <a:pt x="3711884" y="4566171"/>
                  <a:pt x="3585365" y="4402668"/>
                </a:cubicBezTo>
                <a:cubicBezTo>
                  <a:pt x="3583419" y="4400073"/>
                  <a:pt x="3582121" y="4396829"/>
                  <a:pt x="3579525" y="4392288"/>
                </a:cubicBezTo>
                <a:cubicBezTo>
                  <a:pt x="3672955" y="4407210"/>
                  <a:pt x="4462566" y="4131463"/>
                  <a:pt x="4496953" y="3779155"/>
                </a:cubicBezTo>
                <a:cubicBezTo>
                  <a:pt x="4840827" y="3704541"/>
                  <a:pt x="4875214" y="3478104"/>
                  <a:pt x="4805790" y="3278268"/>
                </a:cubicBezTo>
                <a:cubicBezTo>
                  <a:pt x="4882351" y="3180945"/>
                  <a:pt x="5044556" y="3167969"/>
                  <a:pt x="5099705" y="3036259"/>
                </a:cubicBezTo>
                <a:cubicBezTo>
                  <a:pt x="5180807" y="2840316"/>
                  <a:pt x="5084782" y="2778678"/>
                  <a:pt x="5094514" y="2697576"/>
                </a:cubicBezTo>
                <a:cubicBezTo>
                  <a:pt x="5100354" y="2651510"/>
                  <a:pt x="5325493" y="2405608"/>
                  <a:pt x="5358583" y="2316720"/>
                </a:cubicBezTo>
                <a:cubicBezTo>
                  <a:pt x="5438387" y="2041622"/>
                  <a:pt x="5259963" y="1988419"/>
                  <a:pt x="5298892" y="1774309"/>
                </a:cubicBezTo>
                <a:cubicBezTo>
                  <a:pt x="5324196" y="1628974"/>
                  <a:pt x="5524031" y="1527758"/>
                  <a:pt x="5546091" y="1294184"/>
                </a:cubicBezTo>
                <a:cubicBezTo>
                  <a:pt x="5518841" y="993133"/>
                  <a:pt x="5358583" y="1042443"/>
                  <a:pt x="5355339" y="935388"/>
                </a:cubicBezTo>
                <a:cubicBezTo>
                  <a:pt x="5355339" y="915275"/>
                  <a:pt x="5537657" y="633688"/>
                  <a:pt x="5590211" y="508466"/>
                </a:cubicBezTo>
                <a:cubicBezTo>
                  <a:pt x="5631735" y="409846"/>
                  <a:pt x="5642765" y="282678"/>
                  <a:pt x="5626544" y="174325"/>
                </a:cubicBezTo>
                <a:cubicBezTo>
                  <a:pt x="5612271" y="83491"/>
                  <a:pt x="5548686" y="39371"/>
                  <a:pt x="5462394" y="8877"/>
                </a:cubicBezTo>
                <a:cubicBezTo>
                  <a:pt x="5442929" y="2389"/>
                  <a:pt x="5389726" y="-7344"/>
                  <a:pt x="5326791" y="8877"/>
                </a:cubicBezTo>
                <a:cubicBezTo>
                  <a:pt x="5272939" y="15365"/>
                  <a:pt x="5141229" y="57538"/>
                  <a:pt x="5084782" y="139938"/>
                </a:cubicBezTo>
                <a:cubicBezTo>
                  <a:pt x="5017954" y="220391"/>
                  <a:pt x="4950477" y="282678"/>
                  <a:pt x="4892732" y="366375"/>
                </a:cubicBezTo>
                <a:cubicBezTo>
                  <a:pt x="4776594" y="534419"/>
                  <a:pt x="4658509" y="701165"/>
                  <a:pt x="4524204" y="855583"/>
                </a:cubicBezTo>
                <a:cubicBezTo>
                  <a:pt x="4518364" y="862720"/>
                  <a:pt x="4515120" y="872453"/>
                  <a:pt x="4511228" y="881536"/>
                </a:cubicBezTo>
                <a:cubicBezTo>
                  <a:pt x="4493061" y="854286"/>
                  <a:pt x="4485275" y="834821"/>
                  <a:pt x="4474245" y="817952"/>
                </a:cubicBezTo>
                <a:cubicBezTo>
                  <a:pt x="4463215" y="800434"/>
                  <a:pt x="4446994" y="797190"/>
                  <a:pt x="4432072" y="813410"/>
                </a:cubicBezTo>
                <a:cubicBezTo>
                  <a:pt x="4419095" y="827684"/>
                  <a:pt x="4406119" y="843256"/>
                  <a:pt x="4397035" y="860125"/>
                </a:cubicBezTo>
                <a:cubicBezTo>
                  <a:pt x="4342535" y="958097"/>
                  <a:pt x="4289981" y="1056717"/>
                  <a:pt x="4235480" y="1154040"/>
                </a:cubicBezTo>
                <a:cubicBezTo>
                  <a:pt x="4223152" y="1176099"/>
                  <a:pt x="4204337" y="1195564"/>
                  <a:pt x="4186170" y="1218272"/>
                </a:cubicBezTo>
                <a:cubicBezTo>
                  <a:pt x="4183575" y="1211784"/>
                  <a:pt x="4182926" y="1210487"/>
                  <a:pt x="4182926" y="1209838"/>
                </a:cubicBezTo>
                <a:cubicBezTo>
                  <a:pt x="4187467" y="1198159"/>
                  <a:pt x="4191361" y="1186480"/>
                  <a:pt x="4195902" y="1174802"/>
                </a:cubicBezTo>
                <a:cubicBezTo>
                  <a:pt x="4247807" y="1045687"/>
                  <a:pt x="4289332" y="913328"/>
                  <a:pt x="4276356" y="773184"/>
                </a:cubicBezTo>
                <a:cubicBezTo>
                  <a:pt x="4265975" y="659641"/>
                  <a:pt x="4247807" y="546098"/>
                  <a:pt x="4228343" y="433203"/>
                </a:cubicBezTo>
                <a:cubicBezTo>
                  <a:pt x="4221206" y="393625"/>
                  <a:pt x="4203688" y="354696"/>
                  <a:pt x="4184872" y="319011"/>
                </a:cubicBezTo>
                <a:cubicBezTo>
                  <a:pt x="4166705" y="284624"/>
                  <a:pt x="4139455" y="286571"/>
                  <a:pt x="4120639" y="320958"/>
                </a:cubicBezTo>
                <a:cubicBezTo>
                  <a:pt x="4107014" y="346262"/>
                  <a:pt x="4095984" y="372863"/>
                  <a:pt x="4084306" y="398816"/>
                </a:cubicBezTo>
                <a:cubicBezTo>
                  <a:pt x="3977251" y="636283"/>
                  <a:pt x="3875386" y="876346"/>
                  <a:pt x="3762492" y="1110569"/>
                </a:cubicBezTo>
                <a:cubicBezTo>
                  <a:pt x="3629484" y="1385018"/>
                  <a:pt x="3460143" y="1636111"/>
                  <a:pt x="3247980" y="1857358"/>
                </a:cubicBezTo>
                <a:cubicBezTo>
                  <a:pt x="3128598" y="1981930"/>
                  <a:pt x="3013108" y="2111045"/>
                  <a:pt x="2899565" y="2241457"/>
                </a:cubicBezTo>
                <a:cubicBezTo>
                  <a:pt x="2743849" y="2419882"/>
                  <a:pt x="2612139" y="2614528"/>
                  <a:pt x="2520656" y="2833828"/>
                </a:cubicBezTo>
                <a:cubicBezTo>
                  <a:pt x="2449935" y="3003169"/>
                  <a:pt x="2396083" y="3178999"/>
                  <a:pt x="2344826" y="3354828"/>
                </a:cubicBezTo>
                <a:cubicBezTo>
                  <a:pt x="2338987" y="3375590"/>
                  <a:pt x="2330552" y="3396353"/>
                  <a:pt x="2321469" y="3423603"/>
                </a:cubicBezTo>
                <a:cubicBezTo>
                  <a:pt x="2312385" y="3407382"/>
                  <a:pt x="2306546" y="3397650"/>
                  <a:pt x="2300707" y="3387918"/>
                </a:cubicBezTo>
                <a:cubicBezTo>
                  <a:pt x="2241015" y="3289946"/>
                  <a:pt x="2187164" y="3188082"/>
                  <a:pt x="2120335" y="3095950"/>
                </a:cubicBezTo>
                <a:cubicBezTo>
                  <a:pt x="2002250" y="2933097"/>
                  <a:pt x="1843290" y="2879894"/>
                  <a:pt x="1649294" y="2934395"/>
                </a:cubicBezTo>
                <a:cubicBezTo>
                  <a:pt x="1481250" y="2981109"/>
                  <a:pt x="1353433" y="3084920"/>
                  <a:pt x="1277521" y="3241285"/>
                </a:cubicBezTo>
                <a:cubicBezTo>
                  <a:pt x="1234700" y="3328876"/>
                  <a:pt x="1162032" y="3382079"/>
                  <a:pt x="1099097" y="3446960"/>
                </a:cubicBezTo>
                <a:cubicBezTo>
                  <a:pt x="918077" y="3339905"/>
                  <a:pt x="818808" y="3150451"/>
                  <a:pt x="820754" y="3034961"/>
                </a:cubicBezTo>
                <a:cubicBezTo>
                  <a:pt x="870064" y="3099843"/>
                  <a:pt x="934297" y="3105682"/>
                  <a:pt x="1005018" y="3086867"/>
                </a:cubicBezTo>
                <a:cubicBezTo>
                  <a:pt x="1076388" y="3068051"/>
                  <a:pt x="1138675" y="3031717"/>
                  <a:pt x="1189282" y="2977216"/>
                </a:cubicBezTo>
                <a:cubicBezTo>
                  <a:pt x="1278170" y="2880543"/>
                  <a:pt x="1345647" y="2770244"/>
                  <a:pt x="1393660" y="2648266"/>
                </a:cubicBezTo>
                <a:cubicBezTo>
                  <a:pt x="1396255" y="2642427"/>
                  <a:pt x="1396904" y="2635939"/>
                  <a:pt x="1399499" y="2626206"/>
                </a:cubicBezTo>
                <a:cubicBezTo>
                  <a:pt x="1358624" y="2647617"/>
                  <a:pt x="1322290" y="2667082"/>
                  <a:pt x="1285956" y="2686546"/>
                </a:cubicBezTo>
                <a:cubicBezTo>
                  <a:pt x="1212640" y="2724826"/>
                  <a:pt x="1138026" y="2759863"/>
                  <a:pt x="1053680" y="2765053"/>
                </a:cubicBezTo>
                <a:cubicBezTo>
                  <a:pt x="960899" y="2770893"/>
                  <a:pt x="875903" y="2792952"/>
                  <a:pt x="811022" y="2870162"/>
                </a:cubicBezTo>
                <a:cubicBezTo>
                  <a:pt x="797397" y="2717689"/>
                  <a:pt x="704616" y="2621016"/>
                  <a:pt x="581340" y="2543158"/>
                </a:cubicBezTo>
                <a:cubicBezTo>
                  <a:pt x="662443" y="2516556"/>
                  <a:pt x="709806" y="2462704"/>
                  <a:pt x="735110" y="2390037"/>
                </a:cubicBezTo>
                <a:cubicBezTo>
                  <a:pt x="764956" y="2306339"/>
                  <a:pt x="774688" y="2219398"/>
                  <a:pt x="768849" y="2130510"/>
                </a:cubicBezTo>
                <a:cubicBezTo>
                  <a:pt x="768200" y="2124022"/>
                  <a:pt x="766253" y="2118182"/>
                  <a:pt x="764956" y="2109099"/>
                </a:cubicBezTo>
                <a:cubicBezTo>
                  <a:pt x="760414" y="2112992"/>
                  <a:pt x="757819" y="2114289"/>
                  <a:pt x="756521" y="2116885"/>
                </a:cubicBezTo>
                <a:cubicBezTo>
                  <a:pt x="699425" y="2204475"/>
                  <a:pt x="627406" y="2276494"/>
                  <a:pt x="537221" y="2330346"/>
                </a:cubicBezTo>
                <a:cubicBezTo>
                  <a:pt x="505429" y="2349161"/>
                  <a:pt x="487911" y="2380304"/>
                  <a:pt x="481422" y="2415341"/>
                </a:cubicBezTo>
                <a:cubicBezTo>
                  <a:pt x="477530" y="2436752"/>
                  <a:pt x="480774" y="2458811"/>
                  <a:pt x="480774" y="2482169"/>
                </a:cubicBezTo>
                <a:cubicBezTo>
                  <a:pt x="402916" y="2434805"/>
                  <a:pt x="325058" y="2384197"/>
                  <a:pt x="254336" y="2312179"/>
                </a:cubicBezTo>
                <a:cubicBezTo>
                  <a:pt x="302998" y="2314125"/>
                  <a:pt x="320516" y="2284928"/>
                  <a:pt x="338683" y="2253785"/>
                </a:cubicBezTo>
                <a:cubicBezTo>
                  <a:pt x="356201" y="2223291"/>
                  <a:pt x="350361" y="2190850"/>
                  <a:pt x="349713" y="2159706"/>
                </a:cubicBezTo>
                <a:cubicBezTo>
                  <a:pt x="349064" y="2112992"/>
                  <a:pt x="337385" y="2068872"/>
                  <a:pt x="315325" y="2020860"/>
                </a:cubicBezTo>
                <a:cubicBezTo>
                  <a:pt x="310135" y="2035782"/>
                  <a:pt x="306891" y="2044866"/>
                  <a:pt x="302998" y="2053949"/>
                </a:cubicBezTo>
                <a:cubicBezTo>
                  <a:pt x="288075" y="2086390"/>
                  <a:pt x="273801" y="2118831"/>
                  <a:pt x="256283" y="2149974"/>
                </a:cubicBezTo>
                <a:cubicBezTo>
                  <a:pt x="238116" y="2182415"/>
                  <a:pt x="216705" y="2213558"/>
                  <a:pt x="196592" y="2244702"/>
                </a:cubicBezTo>
                <a:cubicBezTo>
                  <a:pt x="158960" y="2198636"/>
                  <a:pt x="141442" y="2137647"/>
                  <a:pt x="121978" y="2077956"/>
                </a:cubicBezTo>
                <a:cubicBezTo>
                  <a:pt x="123275" y="2175278"/>
                  <a:pt x="175181" y="2251839"/>
                  <a:pt x="230330" y="2330346"/>
                </a:cubicBezTo>
                <a:cubicBezTo>
                  <a:pt x="150526" y="2350459"/>
                  <a:pt x="75263" y="2369923"/>
                  <a:pt x="0" y="2388739"/>
                </a:cubicBezTo>
                <a:cubicBezTo>
                  <a:pt x="39578" y="2418585"/>
                  <a:pt x="84995" y="2443889"/>
                  <a:pt x="136252" y="2457514"/>
                </a:cubicBezTo>
                <a:cubicBezTo>
                  <a:pt x="171937" y="2467246"/>
                  <a:pt x="206973" y="2467895"/>
                  <a:pt x="242009" y="2454918"/>
                </a:cubicBezTo>
                <a:cubicBezTo>
                  <a:pt x="269908" y="2444537"/>
                  <a:pt x="287426" y="2424424"/>
                  <a:pt x="290021" y="2395876"/>
                </a:cubicBezTo>
                <a:cubicBezTo>
                  <a:pt x="382802" y="2460109"/>
                  <a:pt x="472988" y="2523044"/>
                  <a:pt x="559929" y="2583384"/>
                </a:cubicBezTo>
                <a:cubicBezTo>
                  <a:pt x="527489" y="2598956"/>
                  <a:pt x="490506" y="2609337"/>
                  <a:pt x="463256" y="2632046"/>
                </a:cubicBezTo>
                <a:cubicBezTo>
                  <a:pt x="392535" y="2691088"/>
                  <a:pt x="312081" y="2727422"/>
                  <a:pt x="225140" y="2752077"/>
                </a:cubicBezTo>
                <a:cubicBezTo>
                  <a:pt x="216056" y="2754672"/>
                  <a:pt x="207622" y="2758565"/>
                  <a:pt x="193348" y="2763756"/>
                </a:cubicBezTo>
                <a:cubicBezTo>
                  <a:pt x="290670" y="2805280"/>
                  <a:pt x="384749" y="2829286"/>
                  <a:pt x="484018" y="2826042"/>
                </a:cubicBezTo>
                <a:cubicBezTo>
                  <a:pt x="529435" y="2824744"/>
                  <a:pt x="572257" y="2812417"/>
                  <a:pt x="611186" y="2787113"/>
                </a:cubicBezTo>
                <a:cubicBezTo>
                  <a:pt x="646871" y="2763756"/>
                  <a:pt x="670228" y="2732612"/>
                  <a:pt x="671526" y="2688493"/>
                </a:cubicBezTo>
                <a:cubicBezTo>
                  <a:pt x="671526" y="2684600"/>
                  <a:pt x="672824" y="2681356"/>
                  <a:pt x="674770" y="2673570"/>
                </a:cubicBezTo>
                <a:cubicBezTo>
                  <a:pt x="716943" y="2724826"/>
                  <a:pt x="751331" y="2776732"/>
                  <a:pt x="758468" y="2838370"/>
                </a:cubicBezTo>
                <a:cubicBezTo>
                  <a:pt x="768849" y="2922716"/>
                  <a:pt x="770146" y="3008360"/>
                  <a:pt x="775986" y="3099194"/>
                </a:cubicBezTo>
                <a:cubicBezTo>
                  <a:pt x="702669" y="3045342"/>
                  <a:pt x="626109" y="3038854"/>
                  <a:pt x="549548" y="3066753"/>
                </a:cubicBezTo>
                <a:cubicBezTo>
                  <a:pt x="431464" y="3108926"/>
                  <a:pt x="310784" y="3110224"/>
                  <a:pt x="188806" y="3097896"/>
                </a:cubicBezTo>
                <a:cubicBezTo>
                  <a:pt x="168044" y="3095950"/>
                  <a:pt x="147282" y="3094652"/>
                  <a:pt x="120680" y="3092706"/>
                </a:cubicBezTo>
                <a:cubicBezTo>
                  <a:pt x="128466" y="3101789"/>
                  <a:pt x="131710" y="3105682"/>
                  <a:pt x="135603" y="3109575"/>
                </a:cubicBezTo>
                <a:cubicBezTo>
                  <a:pt x="223193" y="3197166"/>
                  <a:pt x="321813" y="3267887"/>
                  <a:pt x="434059" y="3321738"/>
                </a:cubicBezTo>
                <a:cubicBezTo>
                  <a:pt x="506726" y="3356775"/>
                  <a:pt x="581989" y="3369102"/>
                  <a:pt x="661145" y="3358721"/>
                </a:cubicBezTo>
                <a:cubicBezTo>
                  <a:pt x="735759" y="3348989"/>
                  <a:pt x="795450" y="3319792"/>
                  <a:pt x="814915" y="3239339"/>
                </a:cubicBezTo>
                <a:cubicBezTo>
                  <a:pt x="814915" y="3238690"/>
                  <a:pt x="817510" y="3238041"/>
                  <a:pt x="822052" y="3236743"/>
                </a:cubicBezTo>
                <a:cubicBezTo>
                  <a:pt x="868118" y="3345745"/>
                  <a:pt x="949869" y="3426198"/>
                  <a:pt x="1043298" y="3498217"/>
                </a:cubicBezTo>
                <a:cubicBezTo>
                  <a:pt x="995935" y="3546878"/>
                  <a:pt x="938839" y="3581266"/>
                  <a:pt x="901856" y="3637064"/>
                </a:cubicBezTo>
                <a:cubicBezTo>
                  <a:pt x="923267" y="3640308"/>
                  <a:pt x="942083" y="3640957"/>
                  <a:pt x="959601" y="3637064"/>
                </a:cubicBezTo>
                <a:cubicBezTo>
                  <a:pt x="1010857" y="3624736"/>
                  <a:pt x="1062114" y="3611760"/>
                  <a:pt x="1112722" y="3596837"/>
                </a:cubicBezTo>
                <a:cubicBezTo>
                  <a:pt x="1129591" y="3592295"/>
                  <a:pt x="1141270" y="3593593"/>
                  <a:pt x="1152949" y="3607218"/>
                </a:cubicBezTo>
                <a:cubicBezTo>
                  <a:pt x="1239241" y="3709731"/>
                  <a:pt x="1284010" y="3825869"/>
                  <a:pt x="1255462" y="3960175"/>
                </a:cubicBezTo>
                <a:cubicBezTo>
                  <a:pt x="1243134" y="4018568"/>
                  <a:pt x="1215884" y="4074367"/>
                  <a:pt x="1193824" y="4130814"/>
                </a:cubicBezTo>
                <a:cubicBezTo>
                  <a:pt x="1180199" y="4165201"/>
                  <a:pt x="1188634" y="4187261"/>
                  <a:pt x="1224318" y="4189856"/>
                </a:cubicBezTo>
                <a:cubicBezTo>
                  <a:pt x="1255462" y="4191803"/>
                  <a:pt x="1287903" y="4186612"/>
                  <a:pt x="1318397" y="4178178"/>
                </a:cubicBezTo>
                <a:cubicBezTo>
                  <a:pt x="1346296" y="4170392"/>
                  <a:pt x="1361219" y="4147034"/>
                  <a:pt x="1361868" y="4116540"/>
                </a:cubicBezTo>
                <a:cubicBezTo>
                  <a:pt x="1362517" y="4078908"/>
                  <a:pt x="1363165" y="4041277"/>
                  <a:pt x="1363814" y="4003646"/>
                </a:cubicBezTo>
                <a:cubicBezTo>
                  <a:pt x="1365761" y="3845983"/>
                  <a:pt x="1322290" y="3703243"/>
                  <a:pt x="1228211" y="3576724"/>
                </a:cubicBezTo>
                <a:cubicBezTo>
                  <a:pt x="1225616" y="3573480"/>
                  <a:pt x="1224318" y="3569587"/>
                  <a:pt x="1221074" y="3563747"/>
                </a:cubicBezTo>
                <a:cubicBezTo>
                  <a:pt x="1245729" y="3555313"/>
                  <a:pt x="1268438" y="3548825"/>
                  <a:pt x="1290498" y="3539741"/>
                </a:cubicBezTo>
                <a:cubicBezTo>
                  <a:pt x="1307367" y="3533253"/>
                  <a:pt x="1320992" y="3533902"/>
                  <a:pt x="1334617" y="3546229"/>
                </a:cubicBezTo>
                <a:cubicBezTo>
                  <a:pt x="1380035" y="3585158"/>
                  <a:pt x="1428047" y="3621492"/>
                  <a:pt x="1471518" y="3663016"/>
                </a:cubicBezTo>
                <a:cubicBezTo>
                  <a:pt x="1547429" y="3735684"/>
                  <a:pt x="1595442" y="3823923"/>
                  <a:pt x="1605823" y="3930978"/>
                </a:cubicBezTo>
                <a:cubicBezTo>
                  <a:pt x="1611014" y="3983532"/>
                  <a:pt x="1620097" y="4035438"/>
                  <a:pt x="1625288" y="4087992"/>
                </a:cubicBezTo>
                <a:cubicBezTo>
                  <a:pt x="1649943" y="4330001"/>
                  <a:pt x="1754402" y="4532432"/>
                  <a:pt x="1930232" y="4699178"/>
                </a:cubicBezTo>
                <a:cubicBezTo>
                  <a:pt x="2017173" y="4781578"/>
                  <a:pt x="2113847" y="4850352"/>
                  <a:pt x="2213765" y="4915883"/>
                </a:cubicBezTo>
                <a:cubicBezTo>
                  <a:pt x="2412952" y="5047593"/>
                  <a:pt x="2630306" y="5133886"/>
                  <a:pt x="2865827" y="5173463"/>
                </a:cubicBezTo>
                <a:cubicBezTo>
                  <a:pt x="2949524" y="5187738"/>
                  <a:pt x="3034519" y="5196821"/>
                  <a:pt x="3116919" y="5218232"/>
                </a:cubicBezTo>
                <a:cubicBezTo>
                  <a:pt x="3349195" y="5277923"/>
                  <a:pt x="3519835" y="5421312"/>
                  <a:pt x="3646354" y="5621797"/>
                </a:cubicBezTo>
                <a:cubicBezTo>
                  <a:pt x="3801421" y="5867049"/>
                  <a:pt x="3910422" y="6131118"/>
                  <a:pt x="3975304" y="6414002"/>
                </a:cubicBezTo>
                <a:cubicBezTo>
                  <a:pt x="4003852" y="6537926"/>
                  <a:pt x="4031751" y="6661850"/>
                  <a:pt x="4061597" y="6785126"/>
                </a:cubicBezTo>
                <a:cubicBezTo>
                  <a:pt x="4075871" y="6843519"/>
                  <a:pt x="4117395" y="6870121"/>
                  <a:pt x="4167354" y="6849359"/>
                </a:cubicBezTo>
                <a:cubicBezTo>
                  <a:pt x="4167354" y="6849359"/>
                  <a:pt x="4273111" y="6833138"/>
                  <a:pt x="4356809" y="6777340"/>
                </a:cubicBezTo>
                <a:cubicBezTo>
                  <a:pt x="4452185" y="6713756"/>
                  <a:pt x="4451536" y="6608648"/>
                  <a:pt x="4505388" y="6573611"/>
                </a:cubicBezTo>
                <a:cubicBezTo>
                  <a:pt x="4578704" y="6523004"/>
                  <a:pt x="4770105" y="6493158"/>
                  <a:pt x="4840178" y="6430223"/>
                </a:cubicBezTo>
                <a:close/>
              </a:path>
            </a:pathLst>
          </a:custGeom>
          <a:solidFill>
            <a:schemeClr val="accent2"/>
          </a:solidFill>
          <a:ln w="647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1041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AF740A57-F6FD-4A55-8ED9-07E304CAF768}"/>
              </a:ext>
            </a:extLst>
          </p:cNvPr>
          <p:cNvSpPr txBox="1"/>
          <p:nvPr/>
        </p:nvSpPr>
        <p:spPr>
          <a:xfrm>
            <a:off x="7074477" y="4110988"/>
            <a:ext cx="3914860" cy="2124749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ko-KR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We Create </a:t>
            </a:r>
          </a:p>
          <a:p>
            <a:pPr algn="r">
              <a:lnSpc>
                <a:spcPct val="150000"/>
              </a:lnSpc>
            </a:pPr>
            <a:r>
              <a:rPr lang="en-US" altLang="ko-KR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Quality Professional </a:t>
            </a:r>
          </a:p>
          <a:p>
            <a:pPr algn="r">
              <a:lnSpc>
                <a:spcPct val="150000"/>
              </a:lnSpc>
            </a:pPr>
            <a:r>
              <a:rPr lang="en-US" altLang="ko-KR" sz="3200" dirty="0">
                <a:solidFill>
                  <a:schemeClr val="accent2"/>
                </a:solidFill>
              </a:rPr>
              <a:t>PPT Presentation</a:t>
            </a:r>
            <a:endParaRPr lang="ko-KR" altLang="en-US" sz="3200" dirty="0">
              <a:solidFill>
                <a:schemeClr val="accent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3061F42B-2011-4F23-971F-214C0FDED6B0}"/>
              </a:ext>
            </a:extLst>
          </p:cNvPr>
          <p:cNvSpPr txBox="1"/>
          <p:nvPr/>
        </p:nvSpPr>
        <p:spPr>
          <a:xfrm>
            <a:off x="7074477" y="3013501"/>
            <a:ext cx="391256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1600" b="1" dirty="0" smtClean="0">
                <a:solidFill>
                  <a:schemeClr val="accent3"/>
                </a:solidFill>
                <a:cs typeface="Arial" pitchFamily="34" charset="0"/>
              </a:rPr>
              <a:t>PPT </a:t>
            </a:r>
            <a:r>
              <a:rPr lang="en-GB" altLang="ko-KR" sz="1600" b="1" dirty="0">
                <a:solidFill>
                  <a:schemeClr val="accent3"/>
                </a:solidFill>
                <a:cs typeface="Arial" pitchFamily="34" charset="0"/>
              </a:rPr>
              <a:t>Layout </a:t>
            </a:r>
            <a:r>
              <a:rPr lang="en-GB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Clean Text Slide for your Presentation. </a:t>
            </a:r>
            <a:r>
              <a:rPr lang="en-GB" altLang="ko-KR" sz="16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PPT </a:t>
            </a:r>
            <a:r>
              <a:rPr lang="en-GB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Layout Clean Text Slide for your Presentation.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B7C14935-8C33-488C-A69C-965DAD58AA0F}"/>
              </a:ext>
            </a:extLst>
          </p:cNvPr>
          <p:cNvSpPr txBox="1"/>
          <p:nvPr/>
        </p:nvSpPr>
        <p:spPr>
          <a:xfrm>
            <a:off x="6957282" y="508038"/>
            <a:ext cx="4029762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AWESOME</a:t>
            </a:r>
            <a:endParaRPr lang="ko-KR" altLang="en-US" sz="4000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33F0813D-091D-4B73-9045-77B65D6051DF}"/>
              </a:ext>
            </a:extLst>
          </p:cNvPr>
          <p:cNvSpPr txBox="1"/>
          <p:nvPr/>
        </p:nvSpPr>
        <p:spPr>
          <a:xfrm>
            <a:off x="5916280" y="1227740"/>
            <a:ext cx="507076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4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PRESENTATION</a:t>
            </a:r>
            <a:endParaRPr lang="ko-KR" altLang="en-US" sz="4000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522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D4F5684E-2C9C-4E6B-BE6A-71B3BF8BFF6E}"/>
              </a:ext>
            </a:extLst>
          </p:cNvPr>
          <p:cNvGrpSpPr/>
          <p:nvPr/>
        </p:nvGrpSpPr>
        <p:grpSpPr>
          <a:xfrm>
            <a:off x="6817748" y="1730976"/>
            <a:ext cx="4377078" cy="4190382"/>
            <a:chOff x="4644008" y="1980456"/>
            <a:chExt cx="3769568" cy="3608784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xmlns="" id="{34CD1D83-190B-4D50-AC44-50FD9B6E84DD}"/>
                </a:ext>
              </a:extLst>
            </p:cNvPr>
            <p:cNvGrpSpPr/>
            <p:nvPr/>
          </p:nvGrpSpPr>
          <p:grpSpPr>
            <a:xfrm>
              <a:off x="4644008" y="1980456"/>
              <a:ext cx="3769568" cy="3608784"/>
              <a:chOff x="4923656" y="2124472"/>
              <a:chExt cx="3769568" cy="3608784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xmlns="" id="{DC57130C-34EB-49D9-BE98-463530EF29E6}"/>
                  </a:ext>
                </a:extLst>
              </p:cNvPr>
              <p:cNvGrpSpPr/>
              <p:nvPr/>
            </p:nvGrpSpPr>
            <p:grpSpPr>
              <a:xfrm>
                <a:off x="6156176" y="2124472"/>
                <a:ext cx="1304528" cy="3608784"/>
                <a:chOff x="6084168" y="2124472"/>
                <a:chExt cx="1304528" cy="3608784"/>
              </a:xfrm>
            </p:grpSpPr>
            <p:sp>
              <p:nvSpPr>
                <p:cNvPr id="10" name="Oval 9">
                  <a:extLst>
                    <a:ext uri="{FF2B5EF4-FFF2-40B4-BE49-F238E27FC236}">
                      <a16:creationId xmlns:a16="http://schemas.microsoft.com/office/drawing/2014/main" xmlns="" id="{EC4109C5-DFBB-413B-A7EB-C4BEC58C1CC6}"/>
                    </a:ext>
                  </a:extLst>
                </p:cNvPr>
                <p:cNvSpPr/>
                <p:nvPr/>
              </p:nvSpPr>
              <p:spPr>
                <a:xfrm>
                  <a:off x="6084168" y="2124472"/>
                  <a:ext cx="1304528" cy="1304528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700" b="1" dirty="0"/>
                    <a:t>Text</a:t>
                  </a:r>
                </a:p>
              </p:txBody>
            </p:sp>
            <p:sp>
              <p:nvSpPr>
                <p:cNvPr id="11" name="Oval 10">
                  <a:extLst>
                    <a:ext uri="{FF2B5EF4-FFF2-40B4-BE49-F238E27FC236}">
                      <a16:creationId xmlns:a16="http://schemas.microsoft.com/office/drawing/2014/main" xmlns="" id="{9CEFC66B-08C5-4CBB-99C3-229BAFF8B813}"/>
                    </a:ext>
                  </a:extLst>
                </p:cNvPr>
                <p:cNvSpPr/>
                <p:nvPr/>
              </p:nvSpPr>
              <p:spPr>
                <a:xfrm>
                  <a:off x="6084168" y="4428728"/>
                  <a:ext cx="1304528" cy="1304528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700" b="1" dirty="0"/>
                    <a:t>Text</a:t>
                  </a:r>
                </a:p>
              </p:txBody>
            </p:sp>
          </p:grpSp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xmlns="" id="{33189DC8-539F-41CD-BAA5-85C6360BAB97}"/>
                  </a:ext>
                </a:extLst>
              </p:cNvPr>
              <p:cNvGrpSpPr/>
              <p:nvPr/>
            </p:nvGrpSpPr>
            <p:grpSpPr>
              <a:xfrm>
                <a:off x="4923656" y="3284984"/>
                <a:ext cx="3769568" cy="1304528"/>
                <a:chOff x="4923656" y="3329866"/>
                <a:chExt cx="3769568" cy="1304528"/>
              </a:xfrm>
            </p:grpSpPr>
            <p:sp>
              <p:nvSpPr>
                <p:cNvPr id="8" name="Oval 7">
                  <a:extLst>
                    <a:ext uri="{FF2B5EF4-FFF2-40B4-BE49-F238E27FC236}">
                      <a16:creationId xmlns:a16="http://schemas.microsoft.com/office/drawing/2014/main" xmlns="" id="{40367895-3F1C-4525-BD29-FD8C8F6827B4}"/>
                    </a:ext>
                  </a:extLst>
                </p:cNvPr>
                <p:cNvSpPr/>
                <p:nvPr/>
              </p:nvSpPr>
              <p:spPr>
                <a:xfrm>
                  <a:off x="4923656" y="3329866"/>
                  <a:ext cx="1304528" cy="1304528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700" b="1" dirty="0"/>
                    <a:t>Text</a:t>
                  </a:r>
                </a:p>
              </p:txBody>
            </p:sp>
            <p:sp>
              <p:nvSpPr>
                <p:cNvPr id="9" name="Oval 8">
                  <a:extLst>
                    <a:ext uri="{FF2B5EF4-FFF2-40B4-BE49-F238E27FC236}">
                      <a16:creationId xmlns:a16="http://schemas.microsoft.com/office/drawing/2014/main" xmlns="" id="{9CACE738-8102-42C2-8894-A08145DDB7B8}"/>
                    </a:ext>
                  </a:extLst>
                </p:cNvPr>
                <p:cNvSpPr/>
                <p:nvPr/>
              </p:nvSpPr>
              <p:spPr>
                <a:xfrm>
                  <a:off x="7388696" y="3329866"/>
                  <a:ext cx="1304528" cy="1304528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700" b="1" dirty="0"/>
                    <a:t>Text</a:t>
                  </a:r>
                </a:p>
              </p:txBody>
            </p:sp>
          </p:grpSp>
        </p:grpSp>
        <p:sp>
          <p:nvSpPr>
            <p:cNvPr id="5" name="Circular Arrow 35">
              <a:extLst>
                <a:ext uri="{FF2B5EF4-FFF2-40B4-BE49-F238E27FC236}">
                  <a16:creationId xmlns:a16="http://schemas.microsoft.com/office/drawing/2014/main" xmlns="" id="{F0D85533-228B-4D49-BAE0-E2D51DCF54CF}"/>
                </a:ext>
              </a:extLst>
            </p:cNvPr>
            <p:cNvSpPr/>
            <p:nvPr/>
          </p:nvSpPr>
          <p:spPr>
            <a:xfrm>
              <a:off x="6096744" y="3361184"/>
              <a:ext cx="864096" cy="864096"/>
            </a:xfrm>
            <a:prstGeom prst="circularArrow">
              <a:avLst>
                <a:gd name="adj1" fmla="val 12500"/>
                <a:gd name="adj2" fmla="val 1142319"/>
                <a:gd name="adj3" fmla="val 20457681"/>
                <a:gd name="adj4" fmla="val 2064649"/>
                <a:gd name="adj5" fmla="val 125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</a:endParaRPr>
            </a:p>
          </p:txBody>
        </p:sp>
      </p:grpSp>
      <p:grpSp>
        <p:nvGrpSpPr>
          <p:cNvPr id="12" name="그룹 3">
            <a:extLst>
              <a:ext uri="{FF2B5EF4-FFF2-40B4-BE49-F238E27FC236}">
                <a16:creationId xmlns:a16="http://schemas.microsoft.com/office/drawing/2014/main" xmlns="" id="{77329DDF-5A56-4659-808E-F504C27BAAD1}"/>
              </a:ext>
            </a:extLst>
          </p:cNvPr>
          <p:cNvGrpSpPr/>
          <p:nvPr/>
        </p:nvGrpSpPr>
        <p:grpSpPr>
          <a:xfrm>
            <a:off x="910089" y="1655362"/>
            <a:ext cx="5520799" cy="901016"/>
            <a:chOff x="467544" y="1934588"/>
            <a:chExt cx="4369376" cy="901016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D2EFFD61-D1FD-4EBD-9150-A48DC62033C0}"/>
                </a:ext>
              </a:extLst>
            </p:cNvPr>
            <p:cNvSpPr/>
            <p:nvPr/>
          </p:nvSpPr>
          <p:spPr>
            <a:xfrm>
              <a:off x="806699" y="2312384"/>
              <a:ext cx="4030221" cy="523220"/>
            </a:xfrm>
            <a:prstGeom prst="rect">
              <a:avLst/>
            </a:prstGeom>
          </p:spPr>
          <p:txBody>
            <a:bodyPr wrap="square" lIns="72000" rIns="72000">
              <a:spAutoFit/>
            </a:bodyPr>
            <a:lstStyle/>
            <a:p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xmlns="" id="{C1744B34-7EFB-4A9F-A20B-458BCD43CD91}"/>
                </a:ext>
              </a:extLst>
            </p:cNvPr>
            <p:cNvSpPr/>
            <p:nvPr/>
          </p:nvSpPr>
          <p:spPr>
            <a:xfrm>
              <a:off x="467544" y="1934588"/>
              <a:ext cx="436937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2400" b="1" dirty="0">
                  <a:solidFill>
                    <a:schemeClr val="accent1"/>
                  </a:solidFill>
                </a:rPr>
                <a:t>1. Contents Here A</a:t>
              </a:r>
              <a:endParaRPr lang="ko-KR" altLang="en-US" sz="2400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15" name="그룹 4">
            <a:extLst>
              <a:ext uri="{FF2B5EF4-FFF2-40B4-BE49-F238E27FC236}">
                <a16:creationId xmlns:a16="http://schemas.microsoft.com/office/drawing/2014/main" xmlns="" id="{B512CF9C-DF3B-4581-BE35-A59BD4C978BB}"/>
              </a:ext>
            </a:extLst>
          </p:cNvPr>
          <p:cNvGrpSpPr/>
          <p:nvPr/>
        </p:nvGrpSpPr>
        <p:grpSpPr>
          <a:xfrm>
            <a:off x="910089" y="2788746"/>
            <a:ext cx="5520799" cy="901016"/>
            <a:chOff x="467544" y="2816016"/>
            <a:chExt cx="4369376" cy="901016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75509E94-1B4B-4205-9FD8-E265F69E4428}"/>
                </a:ext>
              </a:extLst>
            </p:cNvPr>
            <p:cNvSpPr/>
            <p:nvPr/>
          </p:nvSpPr>
          <p:spPr>
            <a:xfrm>
              <a:off x="806699" y="3193812"/>
              <a:ext cx="4030221" cy="523220"/>
            </a:xfrm>
            <a:prstGeom prst="rect">
              <a:avLst/>
            </a:prstGeom>
          </p:spPr>
          <p:txBody>
            <a:bodyPr wrap="square" lIns="72000" rIns="72000">
              <a:spAutoFit/>
            </a:bodyPr>
            <a:lstStyle/>
            <a:p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EFF84459-6AB4-4E87-8150-FB61E370F644}"/>
                </a:ext>
              </a:extLst>
            </p:cNvPr>
            <p:cNvSpPr/>
            <p:nvPr/>
          </p:nvSpPr>
          <p:spPr>
            <a:xfrm>
              <a:off x="467544" y="2816016"/>
              <a:ext cx="436937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2400" b="1" dirty="0">
                  <a:solidFill>
                    <a:schemeClr val="accent2"/>
                  </a:solidFill>
                </a:rPr>
                <a:t>2. Contents Here B</a:t>
              </a:r>
              <a:endParaRPr lang="ko-KR" altLang="en-US" sz="2400" b="1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18" name="그룹 5">
            <a:extLst>
              <a:ext uri="{FF2B5EF4-FFF2-40B4-BE49-F238E27FC236}">
                <a16:creationId xmlns:a16="http://schemas.microsoft.com/office/drawing/2014/main" xmlns="" id="{0BA52682-2409-461F-A8C1-9718AA56A9EB}"/>
              </a:ext>
            </a:extLst>
          </p:cNvPr>
          <p:cNvGrpSpPr/>
          <p:nvPr/>
        </p:nvGrpSpPr>
        <p:grpSpPr>
          <a:xfrm>
            <a:off x="910089" y="3922129"/>
            <a:ext cx="5520799" cy="901016"/>
            <a:chOff x="467544" y="3697444"/>
            <a:chExt cx="4369376" cy="901016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xmlns="" id="{0407882F-2FB7-48CD-9944-14D6B37CEC33}"/>
                </a:ext>
              </a:extLst>
            </p:cNvPr>
            <p:cNvSpPr/>
            <p:nvPr/>
          </p:nvSpPr>
          <p:spPr>
            <a:xfrm>
              <a:off x="806699" y="4075240"/>
              <a:ext cx="4030221" cy="523220"/>
            </a:xfrm>
            <a:prstGeom prst="rect">
              <a:avLst/>
            </a:prstGeom>
          </p:spPr>
          <p:txBody>
            <a:bodyPr wrap="square" lIns="72000" rIns="72000">
              <a:spAutoFit/>
            </a:bodyPr>
            <a:lstStyle/>
            <a:p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xmlns="" id="{DCC6E088-A31C-47DF-BE92-0860E7E2EB47}"/>
                </a:ext>
              </a:extLst>
            </p:cNvPr>
            <p:cNvSpPr/>
            <p:nvPr/>
          </p:nvSpPr>
          <p:spPr>
            <a:xfrm>
              <a:off x="467544" y="3697444"/>
              <a:ext cx="436937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2400" b="1" dirty="0">
                  <a:solidFill>
                    <a:schemeClr val="accent3"/>
                  </a:solidFill>
                </a:rPr>
                <a:t>3. Contents Here C</a:t>
              </a:r>
              <a:endParaRPr lang="ko-KR" altLang="en-US" sz="2400" b="1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21" name="그룹 6">
            <a:extLst>
              <a:ext uri="{FF2B5EF4-FFF2-40B4-BE49-F238E27FC236}">
                <a16:creationId xmlns:a16="http://schemas.microsoft.com/office/drawing/2014/main" xmlns="" id="{8B5E7063-4D74-4321-9C5D-14E095A82F94}"/>
              </a:ext>
            </a:extLst>
          </p:cNvPr>
          <p:cNvGrpSpPr/>
          <p:nvPr/>
        </p:nvGrpSpPr>
        <p:grpSpPr>
          <a:xfrm>
            <a:off x="910089" y="5055512"/>
            <a:ext cx="5520799" cy="901016"/>
            <a:chOff x="467544" y="4578872"/>
            <a:chExt cx="4369376" cy="901016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xmlns="" id="{2E326E6A-CE34-479B-9F00-5A52811B1434}"/>
                </a:ext>
              </a:extLst>
            </p:cNvPr>
            <p:cNvSpPr/>
            <p:nvPr/>
          </p:nvSpPr>
          <p:spPr>
            <a:xfrm>
              <a:off x="806699" y="4956668"/>
              <a:ext cx="4030221" cy="523220"/>
            </a:xfrm>
            <a:prstGeom prst="rect">
              <a:avLst/>
            </a:prstGeom>
          </p:spPr>
          <p:txBody>
            <a:bodyPr wrap="square" lIns="72000" rIns="72000">
              <a:spAutoFit/>
            </a:bodyPr>
            <a:lstStyle/>
            <a:p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xmlns="" id="{FAD0246C-FD13-45CE-BA5E-4D3EA3CF953B}"/>
                </a:ext>
              </a:extLst>
            </p:cNvPr>
            <p:cNvSpPr/>
            <p:nvPr/>
          </p:nvSpPr>
          <p:spPr>
            <a:xfrm>
              <a:off x="467544" y="4578872"/>
              <a:ext cx="436937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2400" b="1" dirty="0">
                  <a:solidFill>
                    <a:schemeClr val="accent4"/>
                  </a:solidFill>
                </a:rPr>
                <a:t>4. Contents Here D</a:t>
              </a:r>
              <a:endParaRPr lang="ko-KR" altLang="en-US" sz="2400" b="1" dirty="0">
                <a:solidFill>
                  <a:schemeClr val="accent4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934031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E8D3CCC0-F473-4832-912D-7ADD04BB5B82}"/>
              </a:ext>
            </a:extLst>
          </p:cNvPr>
          <p:cNvGrpSpPr/>
          <p:nvPr/>
        </p:nvGrpSpPr>
        <p:grpSpPr>
          <a:xfrm>
            <a:off x="2936632" y="1748790"/>
            <a:ext cx="6320806" cy="709584"/>
            <a:chOff x="1927195" y="2102122"/>
            <a:chExt cx="5291678" cy="709584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3F00C252-0DA9-4D8F-929B-A2D0E56F91FA}"/>
                </a:ext>
              </a:extLst>
            </p:cNvPr>
            <p:cNvSpPr txBox="1"/>
            <p:nvPr/>
          </p:nvSpPr>
          <p:spPr>
            <a:xfrm>
              <a:off x="1927195" y="2350041"/>
              <a:ext cx="52916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E06286B0-D85F-46DF-A480-ADDC536F1AF2}"/>
                </a:ext>
              </a:extLst>
            </p:cNvPr>
            <p:cNvSpPr txBox="1"/>
            <p:nvPr/>
          </p:nvSpPr>
          <p:spPr>
            <a:xfrm>
              <a:off x="1927195" y="2102122"/>
              <a:ext cx="529167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A 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F03F252B-3816-473D-A075-E326B7D30232}"/>
              </a:ext>
            </a:extLst>
          </p:cNvPr>
          <p:cNvGrpSpPr/>
          <p:nvPr/>
        </p:nvGrpSpPr>
        <p:grpSpPr>
          <a:xfrm>
            <a:off x="8413767" y="2870352"/>
            <a:ext cx="3006000" cy="850432"/>
            <a:chOff x="6440400" y="2781881"/>
            <a:chExt cx="2092039" cy="850432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E98878C8-398F-4EF1-9F7A-96B73970DA87}"/>
                </a:ext>
              </a:extLst>
            </p:cNvPr>
            <p:cNvSpPr txBox="1"/>
            <p:nvPr/>
          </p:nvSpPr>
          <p:spPr>
            <a:xfrm>
              <a:off x="6440400" y="2985982"/>
              <a:ext cx="20842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6683C191-8FD8-4625-96B2-23997C513F24}"/>
                </a:ext>
              </a:extLst>
            </p:cNvPr>
            <p:cNvSpPr txBox="1"/>
            <p:nvPr/>
          </p:nvSpPr>
          <p:spPr>
            <a:xfrm>
              <a:off x="6442000" y="2781881"/>
              <a:ext cx="209043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89ADC853-062B-4BAB-8AB5-9FB33A9CA8FC}"/>
              </a:ext>
            </a:extLst>
          </p:cNvPr>
          <p:cNvGrpSpPr/>
          <p:nvPr/>
        </p:nvGrpSpPr>
        <p:grpSpPr>
          <a:xfrm>
            <a:off x="8736019" y="3961460"/>
            <a:ext cx="3006000" cy="850432"/>
            <a:chOff x="6914356" y="4008592"/>
            <a:chExt cx="2122139" cy="850432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DDF8688A-6022-437B-88A7-560165FF73D4}"/>
                </a:ext>
              </a:extLst>
            </p:cNvPr>
            <p:cNvSpPr txBox="1"/>
            <p:nvPr/>
          </p:nvSpPr>
          <p:spPr>
            <a:xfrm>
              <a:off x="6914356" y="4212693"/>
              <a:ext cx="21142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7632294D-621E-4774-B5A4-55E284EBAC36}"/>
                </a:ext>
              </a:extLst>
            </p:cNvPr>
            <p:cNvSpPr txBox="1"/>
            <p:nvPr/>
          </p:nvSpPr>
          <p:spPr>
            <a:xfrm>
              <a:off x="6915956" y="4008592"/>
              <a:ext cx="212053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FC1EC53F-E96F-444B-A028-8A577E66F44D}"/>
              </a:ext>
            </a:extLst>
          </p:cNvPr>
          <p:cNvGrpSpPr/>
          <p:nvPr/>
        </p:nvGrpSpPr>
        <p:grpSpPr>
          <a:xfrm>
            <a:off x="851853" y="2870352"/>
            <a:ext cx="3006000" cy="850432"/>
            <a:chOff x="6440400" y="2781881"/>
            <a:chExt cx="2092039" cy="850432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7DF9543A-E618-491C-B092-505526DACDDB}"/>
                </a:ext>
              </a:extLst>
            </p:cNvPr>
            <p:cNvSpPr txBox="1"/>
            <p:nvPr/>
          </p:nvSpPr>
          <p:spPr>
            <a:xfrm>
              <a:off x="6440400" y="2985982"/>
              <a:ext cx="20842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B18349A8-7F7C-405A-9E00-D34D9901B89E}"/>
                </a:ext>
              </a:extLst>
            </p:cNvPr>
            <p:cNvSpPr txBox="1"/>
            <p:nvPr/>
          </p:nvSpPr>
          <p:spPr>
            <a:xfrm>
              <a:off x="6442000" y="2781881"/>
              <a:ext cx="209043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A6C101AF-F8FC-4183-9BA7-F3561E03872D}"/>
              </a:ext>
            </a:extLst>
          </p:cNvPr>
          <p:cNvGrpSpPr/>
          <p:nvPr/>
        </p:nvGrpSpPr>
        <p:grpSpPr>
          <a:xfrm>
            <a:off x="449981" y="3961460"/>
            <a:ext cx="3006000" cy="850432"/>
            <a:chOff x="6914356" y="4008592"/>
            <a:chExt cx="2122139" cy="850432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AE2268AE-B0E9-4B86-8AA9-0AD371CC3394}"/>
                </a:ext>
              </a:extLst>
            </p:cNvPr>
            <p:cNvSpPr txBox="1"/>
            <p:nvPr/>
          </p:nvSpPr>
          <p:spPr>
            <a:xfrm>
              <a:off x="6914356" y="4212693"/>
              <a:ext cx="21142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F9995677-5B9C-427F-AEDC-C0E5F83C67A0}"/>
                </a:ext>
              </a:extLst>
            </p:cNvPr>
            <p:cNvSpPr txBox="1"/>
            <p:nvPr/>
          </p:nvSpPr>
          <p:spPr>
            <a:xfrm>
              <a:off x="6915956" y="4008592"/>
              <a:ext cx="212053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" name="Block Arc 2">
            <a:extLst>
              <a:ext uri="{FF2B5EF4-FFF2-40B4-BE49-F238E27FC236}">
                <a16:creationId xmlns:a16="http://schemas.microsoft.com/office/drawing/2014/main" xmlns="" id="{D79B8101-7869-4F86-A75A-83EE6A42DD6D}"/>
              </a:ext>
            </a:extLst>
          </p:cNvPr>
          <p:cNvSpPr/>
          <p:nvPr/>
        </p:nvSpPr>
        <p:spPr>
          <a:xfrm>
            <a:off x="4814919" y="3877951"/>
            <a:ext cx="2562159" cy="2562159"/>
          </a:xfrm>
          <a:prstGeom prst="blockArc">
            <a:avLst>
              <a:gd name="adj1" fmla="val 10800000"/>
              <a:gd name="adj2" fmla="val 116447"/>
              <a:gd name="adj3" fmla="val 1363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xmlns="" id="{50E8E29E-6DD5-42B7-ADB0-4A18E189CEEB}"/>
              </a:ext>
            </a:extLst>
          </p:cNvPr>
          <p:cNvSpPr/>
          <p:nvPr/>
        </p:nvSpPr>
        <p:spPr>
          <a:xfrm>
            <a:off x="6005352" y="3775770"/>
            <a:ext cx="185546" cy="18554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xmlns="" id="{C82D9F82-0DEF-4C82-BDC0-F9A89DEDCCC3}"/>
              </a:ext>
            </a:extLst>
          </p:cNvPr>
          <p:cNvSpPr/>
          <p:nvPr/>
        </p:nvSpPr>
        <p:spPr>
          <a:xfrm>
            <a:off x="7273607" y="5041068"/>
            <a:ext cx="185546" cy="18554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xmlns="" id="{0EE135C7-1499-4118-A4BB-83E8DD757FFB}"/>
              </a:ext>
            </a:extLst>
          </p:cNvPr>
          <p:cNvSpPr/>
          <p:nvPr/>
        </p:nvSpPr>
        <p:spPr>
          <a:xfrm>
            <a:off x="4732493" y="5041068"/>
            <a:ext cx="185546" cy="18554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xmlns="" id="{A3CCE64B-524D-4A92-8BD0-FC4616BC201B}"/>
              </a:ext>
            </a:extLst>
          </p:cNvPr>
          <p:cNvSpPr/>
          <p:nvPr/>
        </p:nvSpPr>
        <p:spPr>
          <a:xfrm>
            <a:off x="6977503" y="4195822"/>
            <a:ext cx="185546" cy="18554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xmlns="" id="{E9347F7B-7ACB-40F3-9CBC-D79890A17169}"/>
              </a:ext>
            </a:extLst>
          </p:cNvPr>
          <p:cNvSpPr/>
          <p:nvPr/>
        </p:nvSpPr>
        <p:spPr>
          <a:xfrm>
            <a:off x="5054523" y="4195822"/>
            <a:ext cx="185546" cy="18554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xmlns="" id="{FAFFC41B-1BC9-4BE9-98D0-77A3E07735B3}"/>
              </a:ext>
            </a:extLst>
          </p:cNvPr>
          <p:cNvSpPr/>
          <p:nvPr/>
        </p:nvSpPr>
        <p:spPr>
          <a:xfrm>
            <a:off x="5702160" y="2705544"/>
            <a:ext cx="787327" cy="787327"/>
          </a:xfrm>
          <a:prstGeom prst="ellipse">
            <a:avLst/>
          </a:prstGeom>
          <a:solidFill>
            <a:schemeClr val="accent3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xmlns="" id="{87B61AEE-A478-40C4-A90D-C5B096FB48F2}"/>
              </a:ext>
            </a:extLst>
          </p:cNvPr>
          <p:cNvSpPr/>
          <p:nvPr/>
        </p:nvSpPr>
        <p:spPr>
          <a:xfrm>
            <a:off x="3917016" y="3343075"/>
            <a:ext cx="787327" cy="787327"/>
          </a:xfrm>
          <a:prstGeom prst="ellipse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xmlns="" id="{5CA4049E-F81A-4652-9340-9921D5121B62}"/>
              </a:ext>
            </a:extLst>
          </p:cNvPr>
          <p:cNvSpPr/>
          <p:nvPr/>
        </p:nvSpPr>
        <p:spPr>
          <a:xfrm>
            <a:off x="7487656" y="3343075"/>
            <a:ext cx="787327" cy="787327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xmlns="" id="{9DDFE58E-267B-4321-9649-36D1AB9C13D5}"/>
              </a:ext>
            </a:extLst>
          </p:cNvPr>
          <p:cNvSpPr/>
          <p:nvPr/>
        </p:nvSpPr>
        <p:spPr>
          <a:xfrm>
            <a:off x="3464295" y="4732516"/>
            <a:ext cx="787327" cy="787327"/>
          </a:xfrm>
          <a:prstGeom prst="ellipse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xmlns="" id="{EBA506F5-AB7F-48FA-8CD7-437EE486CC75}"/>
              </a:ext>
            </a:extLst>
          </p:cNvPr>
          <p:cNvSpPr/>
          <p:nvPr/>
        </p:nvSpPr>
        <p:spPr>
          <a:xfrm>
            <a:off x="7940380" y="4732516"/>
            <a:ext cx="787327" cy="787327"/>
          </a:xfrm>
          <a:prstGeom prst="ellipse">
            <a:avLst/>
          </a:prstGeom>
          <a:solidFill>
            <a:schemeClr val="accent5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9" name="Parallelogram 15">
            <a:extLst>
              <a:ext uri="{FF2B5EF4-FFF2-40B4-BE49-F238E27FC236}">
                <a16:creationId xmlns:a16="http://schemas.microsoft.com/office/drawing/2014/main" xmlns="" id="{F2D0EF94-A6A5-4AE5-AB18-0F49F4C255D9}"/>
              </a:ext>
            </a:extLst>
          </p:cNvPr>
          <p:cNvSpPr/>
          <p:nvPr/>
        </p:nvSpPr>
        <p:spPr>
          <a:xfrm flipH="1">
            <a:off x="4110597" y="3547513"/>
            <a:ext cx="409848" cy="409848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0" name="Rounded Rectangle 32">
            <a:extLst>
              <a:ext uri="{FF2B5EF4-FFF2-40B4-BE49-F238E27FC236}">
                <a16:creationId xmlns:a16="http://schemas.microsoft.com/office/drawing/2014/main" xmlns="" id="{D5E1B1C1-C0C7-4BEB-BAE0-49724768EBC1}"/>
              </a:ext>
            </a:extLst>
          </p:cNvPr>
          <p:cNvSpPr/>
          <p:nvPr/>
        </p:nvSpPr>
        <p:spPr>
          <a:xfrm>
            <a:off x="3664080" y="4936780"/>
            <a:ext cx="369703" cy="36970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1" name="Rectangle 9">
            <a:extLst>
              <a:ext uri="{FF2B5EF4-FFF2-40B4-BE49-F238E27FC236}">
                <a16:creationId xmlns:a16="http://schemas.microsoft.com/office/drawing/2014/main" xmlns="" id="{08EBE888-CF64-4468-AEF0-853314015A69}"/>
              </a:ext>
            </a:extLst>
          </p:cNvPr>
          <p:cNvSpPr/>
          <p:nvPr/>
        </p:nvSpPr>
        <p:spPr>
          <a:xfrm>
            <a:off x="8122610" y="4908969"/>
            <a:ext cx="426018" cy="425326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2" name="Chord 15">
            <a:extLst>
              <a:ext uri="{FF2B5EF4-FFF2-40B4-BE49-F238E27FC236}">
                <a16:creationId xmlns:a16="http://schemas.microsoft.com/office/drawing/2014/main" xmlns="" id="{16FCAD4A-D3E9-4DEC-B692-33648A5DD18B}"/>
              </a:ext>
            </a:extLst>
          </p:cNvPr>
          <p:cNvSpPr/>
          <p:nvPr/>
        </p:nvSpPr>
        <p:spPr>
          <a:xfrm>
            <a:off x="5981914" y="2834812"/>
            <a:ext cx="228173" cy="497479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3" name="Rectangle 16">
            <a:extLst>
              <a:ext uri="{FF2B5EF4-FFF2-40B4-BE49-F238E27FC236}">
                <a16:creationId xmlns:a16="http://schemas.microsoft.com/office/drawing/2014/main" xmlns="" id="{714CEEFD-BD05-4D5A-A15D-D9615C92C40F}"/>
              </a:ext>
            </a:extLst>
          </p:cNvPr>
          <p:cNvSpPr/>
          <p:nvPr/>
        </p:nvSpPr>
        <p:spPr>
          <a:xfrm>
            <a:off x="7643194" y="3568577"/>
            <a:ext cx="451611" cy="296806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xmlns="" id="{046D32C2-552A-4C88-8597-4C296B83303C}"/>
              </a:ext>
            </a:extLst>
          </p:cNvPr>
          <p:cNvGrpSpPr/>
          <p:nvPr/>
        </p:nvGrpSpPr>
        <p:grpSpPr>
          <a:xfrm>
            <a:off x="5117577" y="4381368"/>
            <a:ext cx="1996597" cy="1637924"/>
            <a:chOff x="8613034" y="916325"/>
            <a:chExt cx="5818962" cy="4773632"/>
          </a:xfrm>
          <a:solidFill>
            <a:schemeClr val="accent2"/>
          </a:solidFill>
        </p:grpSpPr>
        <p:grpSp>
          <p:nvGrpSpPr>
            <p:cNvPr id="52" name="Graphic 14">
              <a:extLst>
                <a:ext uri="{FF2B5EF4-FFF2-40B4-BE49-F238E27FC236}">
                  <a16:creationId xmlns:a16="http://schemas.microsoft.com/office/drawing/2014/main" xmlns="" id="{5C626D92-84D7-498B-A7D3-515DDD3505D7}"/>
                </a:ext>
              </a:extLst>
            </p:cNvPr>
            <p:cNvGrpSpPr/>
            <p:nvPr/>
          </p:nvGrpSpPr>
          <p:grpSpPr>
            <a:xfrm>
              <a:off x="10717246" y="916325"/>
              <a:ext cx="3714750" cy="4752975"/>
              <a:chOff x="4238625" y="1052512"/>
              <a:chExt cx="3714750" cy="4752975"/>
            </a:xfrm>
            <a:grpFill/>
          </p:grpSpPr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xmlns="" id="{88A68010-304B-42CC-AC1B-9AEFD08568F4}"/>
                  </a:ext>
                </a:extLst>
              </p:cNvPr>
              <p:cNvSpPr/>
              <p:nvPr/>
            </p:nvSpPr>
            <p:spPr>
              <a:xfrm>
                <a:off x="6450330" y="3894772"/>
                <a:ext cx="1257300" cy="1133475"/>
              </a:xfrm>
              <a:custGeom>
                <a:avLst/>
                <a:gdLst>
                  <a:gd name="connsiteX0" fmla="*/ 588645 w 1257300"/>
                  <a:gd name="connsiteY0" fmla="*/ 42863 h 1133475"/>
                  <a:gd name="connsiteX1" fmla="*/ 622935 w 1257300"/>
                  <a:gd name="connsiteY1" fmla="*/ 0 h 1133475"/>
                  <a:gd name="connsiteX2" fmla="*/ 596265 w 1257300"/>
                  <a:gd name="connsiteY2" fmla="*/ 113347 h 1133475"/>
                  <a:gd name="connsiteX3" fmla="*/ 541973 w 1257300"/>
                  <a:gd name="connsiteY3" fmla="*/ 439103 h 1133475"/>
                  <a:gd name="connsiteX4" fmla="*/ 477202 w 1257300"/>
                  <a:gd name="connsiteY4" fmla="*/ 742950 h 1133475"/>
                  <a:gd name="connsiteX5" fmla="*/ 421958 w 1257300"/>
                  <a:gd name="connsiteY5" fmla="*/ 842010 h 1133475"/>
                  <a:gd name="connsiteX6" fmla="*/ 780098 w 1257300"/>
                  <a:gd name="connsiteY6" fmla="*/ 666750 h 1133475"/>
                  <a:gd name="connsiteX7" fmla="*/ 1089660 w 1257300"/>
                  <a:gd name="connsiteY7" fmla="*/ 443865 h 1133475"/>
                  <a:gd name="connsiteX8" fmla="*/ 1262063 w 1257300"/>
                  <a:gd name="connsiteY8" fmla="*/ 227647 h 1133475"/>
                  <a:gd name="connsiteX9" fmla="*/ 1265873 w 1257300"/>
                  <a:gd name="connsiteY9" fmla="*/ 228600 h 1133475"/>
                  <a:gd name="connsiteX10" fmla="*/ 1179195 w 1257300"/>
                  <a:gd name="connsiteY10" fmla="*/ 542925 h 1133475"/>
                  <a:gd name="connsiteX11" fmla="*/ 878205 w 1257300"/>
                  <a:gd name="connsiteY11" fmla="*/ 871538 h 1133475"/>
                  <a:gd name="connsiteX12" fmla="*/ 449580 w 1257300"/>
                  <a:gd name="connsiteY12" fmla="*/ 1027747 h 1133475"/>
                  <a:gd name="connsiteX13" fmla="*/ 20003 w 1257300"/>
                  <a:gd name="connsiteY13" fmla="*/ 1136333 h 1133475"/>
                  <a:gd name="connsiteX14" fmla="*/ 0 w 1257300"/>
                  <a:gd name="connsiteY14" fmla="*/ 1135380 h 1133475"/>
                  <a:gd name="connsiteX15" fmla="*/ 100965 w 1257300"/>
                  <a:gd name="connsiteY15" fmla="*/ 985838 h 1133475"/>
                  <a:gd name="connsiteX16" fmla="*/ 278130 w 1257300"/>
                  <a:gd name="connsiteY16" fmla="*/ 621983 h 1133475"/>
                  <a:gd name="connsiteX17" fmla="*/ 477202 w 1257300"/>
                  <a:gd name="connsiteY17" fmla="*/ 181928 h 1133475"/>
                  <a:gd name="connsiteX18" fmla="*/ 588645 w 1257300"/>
                  <a:gd name="connsiteY18" fmla="*/ 42863 h 1133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257300" h="1133475">
                    <a:moveTo>
                      <a:pt x="588645" y="42863"/>
                    </a:moveTo>
                    <a:cubicBezTo>
                      <a:pt x="600075" y="28575"/>
                      <a:pt x="611505" y="14288"/>
                      <a:pt x="622935" y="0"/>
                    </a:cubicBezTo>
                    <a:cubicBezTo>
                      <a:pt x="623888" y="0"/>
                      <a:pt x="605790" y="76200"/>
                      <a:pt x="596265" y="113347"/>
                    </a:cubicBezTo>
                    <a:cubicBezTo>
                      <a:pt x="567690" y="220028"/>
                      <a:pt x="554355" y="329565"/>
                      <a:pt x="541973" y="439103"/>
                    </a:cubicBezTo>
                    <a:cubicBezTo>
                      <a:pt x="530543" y="542925"/>
                      <a:pt x="521970" y="646747"/>
                      <a:pt x="477202" y="742950"/>
                    </a:cubicBezTo>
                    <a:cubicBezTo>
                      <a:pt x="473392" y="751522"/>
                      <a:pt x="437198" y="816293"/>
                      <a:pt x="421958" y="842010"/>
                    </a:cubicBezTo>
                    <a:cubicBezTo>
                      <a:pt x="439102" y="840105"/>
                      <a:pt x="671513" y="714375"/>
                      <a:pt x="780098" y="666750"/>
                    </a:cubicBezTo>
                    <a:cubicBezTo>
                      <a:pt x="917258" y="599122"/>
                      <a:pt x="1004888" y="530543"/>
                      <a:pt x="1089660" y="443865"/>
                    </a:cubicBezTo>
                    <a:cubicBezTo>
                      <a:pt x="1110615" y="418147"/>
                      <a:pt x="1251585" y="242888"/>
                      <a:pt x="1262063" y="227647"/>
                    </a:cubicBezTo>
                    <a:cubicBezTo>
                      <a:pt x="1263015" y="227647"/>
                      <a:pt x="1263968" y="228600"/>
                      <a:pt x="1265873" y="228600"/>
                    </a:cubicBezTo>
                    <a:cubicBezTo>
                      <a:pt x="1260158" y="252413"/>
                      <a:pt x="1205865" y="462915"/>
                      <a:pt x="1179195" y="542925"/>
                    </a:cubicBezTo>
                    <a:cubicBezTo>
                      <a:pt x="1127760" y="697230"/>
                      <a:pt x="1021080" y="800100"/>
                      <a:pt x="878205" y="871538"/>
                    </a:cubicBezTo>
                    <a:cubicBezTo>
                      <a:pt x="741045" y="940118"/>
                      <a:pt x="596265" y="986790"/>
                      <a:pt x="449580" y="1027747"/>
                    </a:cubicBezTo>
                    <a:cubicBezTo>
                      <a:pt x="307658" y="1068705"/>
                      <a:pt x="163830" y="1103948"/>
                      <a:pt x="20003" y="1136333"/>
                    </a:cubicBezTo>
                    <a:cubicBezTo>
                      <a:pt x="14288" y="1137285"/>
                      <a:pt x="5715" y="1145858"/>
                      <a:pt x="0" y="1135380"/>
                    </a:cubicBezTo>
                    <a:cubicBezTo>
                      <a:pt x="16192" y="1123950"/>
                      <a:pt x="77153" y="1020128"/>
                      <a:pt x="100965" y="985838"/>
                    </a:cubicBezTo>
                    <a:cubicBezTo>
                      <a:pt x="180023" y="874395"/>
                      <a:pt x="244792" y="755333"/>
                      <a:pt x="278130" y="621983"/>
                    </a:cubicBezTo>
                    <a:cubicBezTo>
                      <a:pt x="317183" y="462915"/>
                      <a:pt x="385763" y="317183"/>
                      <a:pt x="477202" y="181928"/>
                    </a:cubicBezTo>
                    <a:cubicBezTo>
                      <a:pt x="487680" y="165735"/>
                      <a:pt x="563880" y="72390"/>
                      <a:pt x="588645" y="4286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xmlns="" id="{FABE83F3-4355-432C-8CD5-3664EAEB112F}"/>
                  </a:ext>
                </a:extLst>
              </p:cNvPr>
              <p:cNvSpPr/>
              <p:nvPr/>
            </p:nvSpPr>
            <p:spPr>
              <a:xfrm>
                <a:off x="7018743" y="3310890"/>
                <a:ext cx="904875" cy="1257300"/>
              </a:xfrm>
              <a:custGeom>
                <a:avLst/>
                <a:gdLst>
                  <a:gd name="connsiteX0" fmla="*/ 908914 w 904875"/>
                  <a:gd name="connsiteY0" fmla="*/ 68580 h 1257300"/>
                  <a:gd name="connsiteX1" fmla="*/ 907962 w 904875"/>
                  <a:gd name="connsiteY1" fmla="*/ 201930 h 1257300"/>
                  <a:gd name="connsiteX2" fmla="*/ 871767 w 904875"/>
                  <a:gd name="connsiteY2" fmla="*/ 406717 h 1257300"/>
                  <a:gd name="connsiteX3" fmla="*/ 586969 w 904875"/>
                  <a:gd name="connsiteY3" fmla="*/ 847725 h 1257300"/>
                  <a:gd name="connsiteX4" fmla="*/ 12612 w 904875"/>
                  <a:gd name="connsiteY4" fmla="*/ 1254442 h 1257300"/>
                  <a:gd name="connsiteX5" fmla="*/ 229 w 904875"/>
                  <a:gd name="connsiteY5" fmla="*/ 1250632 h 1257300"/>
                  <a:gd name="connsiteX6" fmla="*/ 71667 w 904875"/>
                  <a:gd name="connsiteY6" fmla="*/ 963930 h 1257300"/>
                  <a:gd name="connsiteX7" fmla="*/ 116434 w 904875"/>
                  <a:gd name="connsiteY7" fmla="*/ 661035 h 1257300"/>
                  <a:gd name="connsiteX8" fmla="*/ 130722 w 904875"/>
                  <a:gd name="connsiteY8" fmla="*/ 483870 h 1257300"/>
                  <a:gd name="connsiteX9" fmla="*/ 150725 w 904875"/>
                  <a:gd name="connsiteY9" fmla="*/ 236220 h 1257300"/>
                  <a:gd name="connsiteX10" fmla="*/ 250737 w 904875"/>
                  <a:gd name="connsiteY10" fmla="*/ 0 h 1257300"/>
                  <a:gd name="connsiteX11" fmla="*/ 325032 w 904875"/>
                  <a:gd name="connsiteY11" fmla="*/ 509588 h 1257300"/>
                  <a:gd name="connsiteX12" fmla="*/ 299314 w 904875"/>
                  <a:gd name="connsiteY12" fmla="*/ 809625 h 1257300"/>
                  <a:gd name="connsiteX13" fmla="*/ 533629 w 904875"/>
                  <a:gd name="connsiteY13" fmla="*/ 582930 h 1257300"/>
                  <a:gd name="connsiteX14" fmla="*/ 751752 w 904875"/>
                  <a:gd name="connsiteY14" fmla="*/ 312420 h 1257300"/>
                  <a:gd name="connsiteX15" fmla="*/ 887007 w 904875"/>
                  <a:gd name="connsiteY15" fmla="*/ 100965 h 1257300"/>
                  <a:gd name="connsiteX16" fmla="*/ 908914 w 904875"/>
                  <a:gd name="connsiteY16" fmla="*/ 68580 h 1257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4875" h="1257300">
                    <a:moveTo>
                      <a:pt x="908914" y="68580"/>
                    </a:moveTo>
                    <a:cubicBezTo>
                      <a:pt x="911772" y="114300"/>
                      <a:pt x="911772" y="158115"/>
                      <a:pt x="907962" y="201930"/>
                    </a:cubicBezTo>
                    <a:cubicBezTo>
                      <a:pt x="902247" y="271463"/>
                      <a:pt x="891769" y="340042"/>
                      <a:pt x="871767" y="406717"/>
                    </a:cubicBezTo>
                    <a:cubicBezTo>
                      <a:pt x="810807" y="575310"/>
                      <a:pt x="687934" y="741045"/>
                      <a:pt x="586969" y="847725"/>
                    </a:cubicBezTo>
                    <a:cubicBezTo>
                      <a:pt x="412662" y="1008697"/>
                      <a:pt x="215494" y="1134428"/>
                      <a:pt x="12612" y="1254442"/>
                    </a:cubicBezTo>
                    <a:cubicBezTo>
                      <a:pt x="8802" y="1256348"/>
                      <a:pt x="-1676" y="1269682"/>
                      <a:pt x="229" y="1250632"/>
                    </a:cubicBezTo>
                    <a:cubicBezTo>
                      <a:pt x="16422" y="1224915"/>
                      <a:pt x="57379" y="1032510"/>
                      <a:pt x="71667" y="963930"/>
                    </a:cubicBezTo>
                    <a:cubicBezTo>
                      <a:pt x="92622" y="863917"/>
                      <a:pt x="108814" y="762953"/>
                      <a:pt x="116434" y="661035"/>
                    </a:cubicBezTo>
                    <a:cubicBezTo>
                      <a:pt x="121197" y="601980"/>
                      <a:pt x="125959" y="542925"/>
                      <a:pt x="130722" y="483870"/>
                    </a:cubicBezTo>
                    <a:cubicBezTo>
                      <a:pt x="138342" y="391478"/>
                      <a:pt x="132627" y="326707"/>
                      <a:pt x="150725" y="236220"/>
                    </a:cubicBezTo>
                    <a:cubicBezTo>
                      <a:pt x="158344" y="200025"/>
                      <a:pt x="243117" y="12382"/>
                      <a:pt x="250737" y="0"/>
                    </a:cubicBezTo>
                    <a:cubicBezTo>
                      <a:pt x="297409" y="174307"/>
                      <a:pt x="331700" y="334328"/>
                      <a:pt x="325032" y="509588"/>
                    </a:cubicBezTo>
                    <a:cubicBezTo>
                      <a:pt x="325032" y="546735"/>
                      <a:pt x="295504" y="786765"/>
                      <a:pt x="299314" y="809625"/>
                    </a:cubicBezTo>
                    <a:cubicBezTo>
                      <a:pt x="379325" y="722947"/>
                      <a:pt x="450762" y="669607"/>
                      <a:pt x="533629" y="582930"/>
                    </a:cubicBezTo>
                    <a:cubicBezTo>
                      <a:pt x="628879" y="478155"/>
                      <a:pt x="690792" y="412432"/>
                      <a:pt x="751752" y="312420"/>
                    </a:cubicBezTo>
                    <a:cubicBezTo>
                      <a:pt x="778422" y="268605"/>
                      <a:pt x="887007" y="102870"/>
                      <a:pt x="887007" y="100965"/>
                    </a:cubicBezTo>
                    <a:cubicBezTo>
                      <a:pt x="887007" y="100965"/>
                      <a:pt x="900342" y="86677"/>
                      <a:pt x="908914" y="6858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xmlns="" id="{FF7219D6-BFF3-4BF5-9ED3-D9B17ECECF1F}"/>
                  </a:ext>
                </a:extLst>
              </p:cNvPr>
              <p:cNvSpPr/>
              <p:nvPr/>
            </p:nvSpPr>
            <p:spPr>
              <a:xfrm>
                <a:off x="7242530" y="2508884"/>
                <a:ext cx="704850" cy="1381125"/>
              </a:xfrm>
              <a:custGeom>
                <a:avLst/>
                <a:gdLst>
                  <a:gd name="connsiteX0" fmla="*/ 186018 w 704850"/>
                  <a:gd name="connsiteY0" fmla="*/ 1387793 h 1381125"/>
                  <a:gd name="connsiteX1" fmla="*/ 186970 w 704850"/>
                  <a:gd name="connsiteY1" fmla="*/ 1249680 h 1381125"/>
                  <a:gd name="connsiteX2" fmla="*/ 174588 w 704850"/>
                  <a:gd name="connsiteY2" fmla="*/ 1056323 h 1381125"/>
                  <a:gd name="connsiteX3" fmla="*/ 103150 w 704850"/>
                  <a:gd name="connsiteY3" fmla="*/ 787718 h 1381125"/>
                  <a:gd name="connsiteX4" fmla="*/ 280 w 704850"/>
                  <a:gd name="connsiteY4" fmla="*/ 292418 h 1381125"/>
                  <a:gd name="connsiteX5" fmla="*/ 3138 w 704850"/>
                  <a:gd name="connsiteY5" fmla="*/ 120015 h 1381125"/>
                  <a:gd name="connsiteX6" fmla="*/ 194590 w 704850"/>
                  <a:gd name="connsiteY6" fmla="*/ 452438 h 1381125"/>
                  <a:gd name="connsiteX7" fmla="*/ 318415 w 704850"/>
                  <a:gd name="connsiteY7" fmla="*/ 811530 h 1381125"/>
                  <a:gd name="connsiteX8" fmla="*/ 326035 w 704850"/>
                  <a:gd name="connsiteY8" fmla="*/ 902018 h 1381125"/>
                  <a:gd name="connsiteX9" fmla="*/ 358420 w 704850"/>
                  <a:gd name="connsiteY9" fmla="*/ 813435 h 1381125"/>
                  <a:gd name="connsiteX10" fmla="*/ 423190 w 704850"/>
                  <a:gd name="connsiteY10" fmla="*/ 648653 h 1381125"/>
                  <a:gd name="connsiteX11" fmla="*/ 567018 w 704850"/>
                  <a:gd name="connsiteY11" fmla="*/ 311468 h 1381125"/>
                  <a:gd name="connsiteX12" fmla="*/ 640360 w 704850"/>
                  <a:gd name="connsiteY12" fmla="*/ 0 h 1381125"/>
                  <a:gd name="connsiteX13" fmla="*/ 666078 w 704850"/>
                  <a:gd name="connsiteY13" fmla="*/ 86678 h 1381125"/>
                  <a:gd name="connsiteX14" fmla="*/ 709893 w 704850"/>
                  <a:gd name="connsiteY14" fmla="*/ 441008 h 1381125"/>
                  <a:gd name="connsiteX15" fmla="*/ 613690 w 704850"/>
                  <a:gd name="connsiteY15" fmla="*/ 823913 h 1381125"/>
                  <a:gd name="connsiteX16" fmla="*/ 262218 w 704850"/>
                  <a:gd name="connsiteY16" fmla="*/ 1311593 h 1381125"/>
                  <a:gd name="connsiteX17" fmla="*/ 186018 w 704850"/>
                  <a:gd name="connsiteY17" fmla="*/ 1387793 h 1381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704850" h="1381125">
                    <a:moveTo>
                      <a:pt x="186018" y="1387793"/>
                    </a:moveTo>
                    <a:cubicBezTo>
                      <a:pt x="185065" y="1381125"/>
                      <a:pt x="186970" y="1273493"/>
                      <a:pt x="186970" y="1249680"/>
                    </a:cubicBezTo>
                    <a:cubicBezTo>
                      <a:pt x="186970" y="1185863"/>
                      <a:pt x="182208" y="1120140"/>
                      <a:pt x="174588" y="1056323"/>
                    </a:cubicBezTo>
                    <a:cubicBezTo>
                      <a:pt x="163158" y="963930"/>
                      <a:pt x="133630" y="875348"/>
                      <a:pt x="103150" y="787718"/>
                    </a:cubicBezTo>
                    <a:cubicBezTo>
                      <a:pt x="46953" y="626745"/>
                      <a:pt x="18378" y="461010"/>
                      <a:pt x="280" y="292418"/>
                    </a:cubicBezTo>
                    <a:cubicBezTo>
                      <a:pt x="-1625" y="273368"/>
                      <a:pt x="6948" y="132398"/>
                      <a:pt x="3138" y="120015"/>
                    </a:cubicBezTo>
                    <a:cubicBezTo>
                      <a:pt x="72670" y="227648"/>
                      <a:pt x="136488" y="338138"/>
                      <a:pt x="194590" y="452438"/>
                    </a:cubicBezTo>
                    <a:cubicBezTo>
                      <a:pt x="252693" y="566738"/>
                      <a:pt x="301270" y="682943"/>
                      <a:pt x="318415" y="811530"/>
                    </a:cubicBezTo>
                    <a:cubicBezTo>
                      <a:pt x="319368" y="842010"/>
                      <a:pt x="326988" y="871538"/>
                      <a:pt x="326035" y="902018"/>
                    </a:cubicBezTo>
                    <a:cubicBezTo>
                      <a:pt x="337465" y="872490"/>
                      <a:pt x="348895" y="843915"/>
                      <a:pt x="358420" y="813435"/>
                    </a:cubicBezTo>
                    <a:cubicBezTo>
                      <a:pt x="375565" y="756285"/>
                      <a:pt x="396520" y="701040"/>
                      <a:pt x="423190" y="648653"/>
                    </a:cubicBezTo>
                    <a:cubicBezTo>
                      <a:pt x="479388" y="523875"/>
                      <a:pt x="534633" y="432435"/>
                      <a:pt x="567018" y="311468"/>
                    </a:cubicBezTo>
                    <a:cubicBezTo>
                      <a:pt x="582258" y="262890"/>
                      <a:pt x="636550" y="17145"/>
                      <a:pt x="640360" y="0"/>
                    </a:cubicBezTo>
                    <a:cubicBezTo>
                      <a:pt x="648933" y="28575"/>
                      <a:pt x="658458" y="58103"/>
                      <a:pt x="666078" y="86678"/>
                    </a:cubicBezTo>
                    <a:cubicBezTo>
                      <a:pt x="695605" y="202883"/>
                      <a:pt x="713703" y="320993"/>
                      <a:pt x="709893" y="441008"/>
                    </a:cubicBezTo>
                    <a:cubicBezTo>
                      <a:pt x="705130" y="575310"/>
                      <a:pt x="672745" y="702945"/>
                      <a:pt x="613690" y="823913"/>
                    </a:cubicBezTo>
                    <a:cubicBezTo>
                      <a:pt x="525108" y="1006793"/>
                      <a:pt x="398425" y="1163003"/>
                      <a:pt x="262218" y="1311593"/>
                    </a:cubicBezTo>
                    <a:cubicBezTo>
                      <a:pt x="259360" y="1315403"/>
                      <a:pt x="202210" y="1372553"/>
                      <a:pt x="186018" y="138779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xmlns="" id="{02C8A0CD-B268-49A9-AFB9-A68E785B204F}"/>
                  </a:ext>
                </a:extLst>
              </p:cNvPr>
              <p:cNvSpPr/>
              <p:nvPr/>
            </p:nvSpPr>
            <p:spPr>
              <a:xfrm>
                <a:off x="5696903" y="4504058"/>
                <a:ext cx="1571625" cy="809625"/>
              </a:xfrm>
              <a:custGeom>
                <a:avLst/>
                <a:gdLst>
                  <a:gd name="connsiteX0" fmla="*/ 1508760 w 1571625"/>
                  <a:gd name="connsiteY0" fmla="*/ 414652 h 809625"/>
                  <a:gd name="connsiteX1" fmla="*/ 1579245 w 1571625"/>
                  <a:gd name="connsiteY1" fmla="*/ 367027 h 809625"/>
                  <a:gd name="connsiteX2" fmla="*/ 1319213 w 1571625"/>
                  <a:gd name="connsiteY2" fmla="*/ 642299 h 809625"/>
                  <a:gd name="connsiteX3" fmla="*/ 1087755 w 1571625"/>
                  <a:gd name="connsiteY3" fmla="*/ 778507 h 809625"/>
                  <a:gd name="connsiteX4" fmla="*/ 673418 w 1571625"/>
                  <a:gd name="connsiteY4" fmla="*/ 807082 h 809625"/>
                  <a:gd name="connsiteX5" fmla="*/ 231457 w 1571625"/>
                  <a:gd name="connsiteY5" fmla="*/ 720404 h 809625"/>
                  <a:gd name="connsiteX6" fmla="*/ 0 w 1571625"/>
                  <a:gd name="connsiteY6" fmla="*/ 653729 h 809625"/>
                  <a:gd name="connsiteX7" fmla="*/ 245745 w 1571625"/>
                  <a:gd name="connsiteY7" fmla="*/ 551812 h 809625"/>
                  <a:gd name="connsiteX8" fmla="*/ 456247 w 1571625"/>
                  <a:gd name="connsiteY8" fmla="*/ 421319 h 809625"/>
                  <a:gd name="connsiteX9" fmla="*/ 741045 w 1571625"/>
                  <a:gd name="connsiteY9" fmla="*/ 160334 h 809625"/>
                  <a:gd name="connsiteX10" fmla="*/ 938213 w 1571625"/>
                  <a:gd name="connsiteY10" fmla="*/ 15554 h 809625"/>
                  <a:gd name="connsiteX11" fmla="*/ 975360 w 1571625"/>
                  <a:gd name="connsiteY11" fmla="*/ 1267 h 809625"/>
                  <a:gd name="connsiteX12" fmla="*/ 790575 w 1571625"/>
                  <a:gd name="connsiteY12" fmla="*/ 328927 h 809625"/>
                  <a:gd name="connsiteX13" fmla="*/ 597218 w 1571625"/>
                  <a:gd name="connsiteY13" fmla="*/ 563242 h 809625"/>
                  <a:gd name="connsiteX14" fmla="*/ 509588 w 1571625"/>
                  <a:gd name="connsiteY14" fmla="*/ 608009 h 809625"/>
                  <a:gd name="connsiteX15" fmla="*/ 607695 w 1571625"/>
                  <a:gd name="connsiteY15" fmla="*/ 609914 h 809625"/>
                  <a:gd name="connsiteX16" fmla="*/ 896302 w 1571625"/>
                  <a:gd name="connsiteY16" fmla="*/ 601342 h 809625"/>
                  <a:gd name="connsiteX17" fmla="*/ 1091565 w 1571625"/>
                  <a:gd name="connsiteY17" fmla="*/ 592769 h 809625"/>
                  <a:gd name="connsiteX18" fmla="*/ 1508760 w 1571625"/>
                  <a:gd name="connsiteY18" fmla="*/ 414652 h 809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571625" h="809625">
                    <a:moveTo>
                      <a:pt x="1508760" y="414652"/>
                    </a:moveTo>
                    <a:cubicBezTo>
                      <a:pt x="1532573" y="398459"/>
                      <a:pt x="1556385" y="383219"/>
                      <a:pt x="1579245" y="367027"/>
                    </a:cubicBezTo>
                    <a:cubicBezTo>
                      <a:pt x="1580198" y="367979"/>
                      <a:pt x="1425892" y="558479"/>
                      <a:pt x="1319213" y="642299"/>
                    </a:cubicBezTo>
                    <a:cubicBezTo>
                      <a:pt x="1253490" y="700402"/>
                      <a:pt x="1137285" y="762314"/>
                      <a:pt x="1087755" y="778507"/>
                    </a:cubicBezTo>
                    <a:cubicBezTo>
                      <a:pt x="951547" y="823274"/>
                      <a:pt x="812482" y="821369"/>
                      <a:pt x="673418" y="807082"/>
                    </a:cubicBezTo>
                    <a:cubicBezTo>
                      <a:pt x="523875" y="791842"/>
                      <a:pt x="377190" y="758504"/>
                      <a:pt x="231457" y="720404"/>
                    </a:cubicBezTo>
                    <a:cubicBezTo>
                      <a:pt x="154305" y="700402"/>
                      <a:pt x="77152" y="679447"/>
                      <a:pt x="0" y="653729"/>
                    </a:cubicBezTo>
                    <a:cubicBezTo>
                      <a:pt x="4763" y="645157"/>
                      <a:pt x="170497" y="582292"/>
                      <a:pt x="245745" y="551812"/>
                    </a:cubicBezTo>
                    <a:cubicBezTo>
                      <a:pt x="322897" y="520379"/>
                      <a:pt x="399097" y="486089"/>
                      <a:pt x="456247" y="421319"/>
                    </a:cubicBezTo>
                    <a:cubicBezTo>
                      <a:pt x="541972" y="324164"/>
                      <a:pt x="639127" y="240344"/>
                      <a:pt x="741045" y="160334"/>
                    </a:cubicBezTo>
                    <a:cubicBezTo>
                      <a:pt x="804863" y="109852"/>
                      <a:pt x="872490" y="64132"/>
                      <a:pt x="938213" y="15554"/>
                    </a:cubicBezTo>
                    <a:cubicBezTo>
                      <a:pt x="952500" y="6029"/>
                      <a:pt x="978218" y="-3496"/>
                      <a:pt x="975360" y="1267"/>
                    </a:cubicBezTo>
                    <a:cubicBezTo>
                      <a:pt x="907732" y="106994"/>
                      <a:pt x="849630" y="218437"/>
                      <a:pt x="790575" y="328927"/>
                    </a:cubicBezTo>
                    <a:cubicBezTo>
                      <a:pt x="741997" y="420367"/>
                      <a:pt x="684847" y="504187"/>
                      <a:pt x="597218" y="563242"/>
                    </a:cubicBezTo>
                    <a:cubicBezTo>
                      <a:pt x="569595" y="577529"/>
                      <a:pt x="541020" y="591817"/>
                      <a:pt x="509588" y="608009"/>
                    </a:cubicBezTo>
                    <a:cubicBezTo>
                      <a:pt x="524827" y="612772"/>
                      <a:pt x="587693" y="611819"/>
                      <a:pt x="607695" y="609914"/>
                    </a:cubicBezTo>
                    <a:cubicBezTo>
                      <a:pt x="703897" y="599437"/>
                      <a:pt x="800100" y="600389"/>
                      <a:pt x="896302" y="601342"/>
                    </a:cubicBezTo>
                    <a:cubicBezTo>
                      <a:pt x="962025" y="601342"/>
                      <a:pt x="1026795" y="602294"/>
                      <a:pt x="1091565" y="592769"/>
                    </a:cubicBezTo>
                    <a:cubicBezTo>
                      <a:pt x="1246823" y="569909"/>
                      <a:pt x="1380173" y="498472"/>
                      <a:pt x="1508760" y="41465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xmlns="" id="{9FD2B124-28F4-4E59-AAD3-0413B6AECDEB}"/>
                  </a:ext>
                </a:extLst>
              </p:cNvPr>
              <p:cNvSpPr/>
              <p:nvPr/>
            </p:nvSpPr>
            <p:spPr>
              <a:xfrm>
                <a:off x="7088204" y="1757362"/>
                <a:ext cx="704850" cy="1390650"/>
              </a:xfrm>
              <a:custGeom>
                <a:avLst/>
                <a:gdLst>
                  <a:gd name="connsiteX0" fmla="*/ 301 w 704850"/>
                  <a:gd name="connsiteY0" fmla="*/ 296228 h 1390650"/>
                  <a:gd name="connsiteX1" fmla="*/ 10778 w 704850"/>
                  <a:gd name="connsiteY1" fmla="*/ 322898 h 1390650"/>
                  <a:gd name="connsiteX2" fmla="*/ 226996 w 704850"/>
                  <a:gd name="connsiteY2" fmla="*/ 573405 h 1390650"/>
                  <a:gd name="connsiteX3" fmla="*/ 334628 w 704850"/>
                  <a:gd name="connsiteY3" fmla="*/ 648653 h 1390650"/>
                  <a:gd name="connsiteX4" fmla="*/ 431783 w 704850"/>
                  <a:gd name="connsiteY4" fmla="*/ 773430 h 1390650"/>
                  <a:gd name="connsiteX5" fmla="*/ 476551 w 704850"/>
                  <a:gd name="connsiteY5" fmla="*/ 886778 h 1390650"/>
                  <a:gd name="connsiteX6" fmla="*/ 490838 w 704850"/>
                  <a:gd name="connsiteY6" fmla="*/ 681038 h 1390650"/>
                  <a:gd name="connsiteX7" fmla="*/ 506078 w 704850"/>
                  <a:gd name="connsiteY7" fmla="*/ 513398 h 1390650"/>
                  <a:gd name="connsiteX8" fmla="*/ 528938 w 704850"/>
                  <a:gd name="connsiteY8" fmla="*/ 259080 h 1390650"/>
                  <a:gd name="connsiteX9" fmla="*/ 484171 w 704850"/>
                  <a:gd name="connsiteY9" fmla="*/ 0 h 1390650"/>
                  <a:gd name="connsiteX10" fmla="*/ 698483 w 704850"/>
                  <a:gd name="connsiteY10" fmla="*/ 362903 h 1390650"/>
                  <a:gd name="connsiteX11" fmla="*/ 698483 w 704850"/>
                  <a:gd name="connsiteY11" fmla="*/ 630555 h 1390650"/>
                  <a:gd name="connsiteX12" fmla="*/ 583231 w 704850"/>
                  <a:gd name="connsiteY12" fmla="*/ 1140143 h 1390650"/>
                  <a:gd name="connsiteX13" fmla="*/ 517508 w 704850"/>
                  <a:gd name="connsiteY13" fmla="*/ 1398270 h 1390650"/>
                  <a:gd name="connsiteX14" fmla="*/ 346058 w 704850"/>
                  <a:gd name="connsiteY14" fmla="*/ 1001078 h 1390650"/>
                  <a:gd name="connsiteX15" fmla="*/ 180323 w 704850"/>
                  <a:gd name="connsiteY15" fmla="*/ 799147 h 1390650"/>
                  <a:gd name="connsiteX16" fmla="*/ 9826 w 704850"/>
                  <a:gd name="connsiteY16" fmla="*/ 417195 h 1390650"/>
                  <a:gd name="connsiteX17" fmla="*/ 301 w 704850"/>
                  <a:gd name="connsiteY17" fmla="*/ 296228 h 1390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704850" h="1390650">
                    <a:moveTo>
                      <a:pt x="301" y="296228"/>
                    </a:moveTo>
                    <a:cubicBezTo>
                      <a:pt x="6968" y="303848"/>
                      <a:pt x="6968" y="314325"/>
                      <a:pt x="10778" y="322898"/>
                    </a:cubicBezTo>
                    <a:cubicBezTo>
                      <a:pt x="59356" y="426720"/>
                      <a:pt x="129841" y="511492"/>
                      <a:pt x="226996" y="573405"/>
                    </a:cubicBezTo>
                    <a:cubicBezTo>
                      <a:pt x="264143" y="597218"/>
                      <a:pt x="301291" y="621030"/>
                      <a:pt x="334628" y="648653"/>
                    </a:cubicBezTo>
                    <a:cubicBezTo>
                      <a:pt x="370823" y="673418"/>
                      <a:pt x="417496" y="750570"/>
                      <a:pt x="431783" y="773430"/>
                    </a:cubicBezTo>
                    <a:cubicBezTo>
                      <a:pt x="446071" y="810578"/>
                      <a:pt x="461311" y="846772"/>
                      <a:pt x="476551" y="886778"/>
                    </a:cubicBezTo>
                    <a:cubicBezTo>
                      <a:pt x="478456" y="877253"/>
                      <a:pt x="487028" y="741045"/>
                      <a:pt x="490838" y="681038"/>
                    </a:cubicBezTo>
                    <a:cubicBezTo>
                      <a:pt x="494648" y="624840"/>
                      <a:pt x="499411" y="569595"/>
                      <a:pt x="506078" y="513398"/>
                    </a:cubicBezTo>
                    <a:cubicBezTo>
                      <a:pt x="516556" y="428625"/>
                      <a:pt x="527986" y="344805"/>
                      <a:pt x="528938" y="259080"/>
                    </a:cubicBezTo>
                    <a:cubicBezTo>
                      <a:pt x="528938" y="219075"/>
                      <a:pt x="527986" y="77152"/>
                      <a:pt x="484171" y="0"/>
                    </a:cubicBezTo>
                    <a:cubicBezTo>
                      <a:pt x="567038" y="54292"/>
                      <a:pt x="672766" y="220980"/>
                      <a:pt x="698483" y="362903"/>
                    </a:cubicBezTo>
                    <a:cubicBezTo>
                      <a:pt x="725153" y="459105"/>
                      <a:pt x="710866" y="541020"/>
                      <a:pt x="698483" y="630555"/>
                    </a:cubicBezTo>
                    <a:cubicBezTo>
                      <a:pt x="674671" y="803910"/>
                      <a:pt x="625141" y="970597"/>
                      <a:pt x="583231" y="1140143"/>
                    </a:cubicBezTo>
                    <a:cubicBezTo>
                      <a:pt x="563228" y="1220153"/>
                      <a:pt x="520366" y="1390650"/>
                      <a:pt x="517508" y="1398270"/>
                    </a:cubicBezTo>
                    <a:cubicBezTo>
                      <a:pt x="512746" y="1383030"/>
                      <a:pt x="421306" y="1104900"/>
                      <a:pt x="346058" y="1001078"/>
                    </a:cubicBezTo>
                    <a:cubicBezTo>
                      <a:pt x="294623" y="930593"/>
                      <a:pt x="234616" y="866775"/>
                      <a:pt x="180323" y="799147"/>
                    </a:cubicBezTo>
                    <a:cubicBezTo>
                      <a:pt x="89836" y="686753"/>
                      <a:pt x="30781" y="561022"/>
                      <a:pt x="9826" y="417195"/>
                    </a:cubicBezTo>
                    <a:cubicBezTo>
                      <a:pt x="6016" y="390525"/>
                      <a:pt x="-1604" y="298133"/>
                      <a:pt x="301" y="29622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xmlns="" id="{FB218968-4D06-4B3C-BC29-5C1877645FE7}"/>
                  </a:ext>
                </a:extLst>
              </p:cNvPr>
              <p:cNvSpPr/>
              <p:nvPr/>
            </p:nvSpPr>
            <p:spPr>
              <a:xfrm>
                <a:off x="6825615" y="1352550"/>
                <a:ext cx="704850" cy="1095375"/>
              </a:xfrm>
              <a:custGeom>
                <a:avLst/>
                <a:gdLst>
                  <a:gd name="connsiteX0" fmla="*/ 2857 w 704850"/>
                  <a:gd name="connsiteY0" fmla="*/ 218123 h 1095375"/>
                  <a:gd name="connsiteX1" fmla="*/ 0 w 704850"/>
                  <a:gd name="connsiteY1" fmla="*/ 177165 h 1095375"/>
                  <a:gd name="connsiteX2" fmla="*/ 152400 w 704850"/>
                  <a:gd name="connsiteY2" fmla="*/ 344805 h 1095375"/>
                  <a:gd name="connsiteX3" fmla="*/ 392430 w 704850"/>
                  <a:gd name="connsiteY3" fmla="*/ 510540 h 1095375"/>
                  <a:gd name="connsiteX4" fmla="*/ 462915 w 704850"/>
                  <a:gd name="connsiteY4" fmla="*/ 585788 h 1095375"/>
                  <a:gd name="connsiteX5" fmla="*/ 542925 w 704850"/>
                  <a:gd name="connsiteY5" fmla="*/ 692468 h 1095375"/>
                  <a:gd name="connsiteX6" fmla="*/ 540067 w 704850"/>
                  <a:gd name="connsiteY6" fmla="*/ 646748 h 1095375"/>
                  <a:gd name="connsiteX7" fmla="*/ 514350 w 704850"/>
                  <a:gd name="connsiteY7" fmla="*/ 476250 h 1095375"/>
                  <a:gd name="connsiteX8" fmla="*/ 409575 w 704850"/>
                  <a:gd name="connsiteY8" fmla="*/ 175260 h 1095375"/>
                  <a:gd name="connsiteX9" fmla="*/ 306705 w 704850"/>
                  <a:gd name="connsiteY9" fmla="*/ 0 h 1095375"/>
                  <a:gd name="connsiteX10" fmla="*/ 594360 w 704850"/>
                  <a:gd name="connsiteY10" fmla="*/ 214313 h 1095375"/>
                  <a:gd name="connsiteX11" fmla="*/ 689610 w 704850"/>
                  <a:gd name="connsiteY11" fmla="*/ 442913 h 1095375"/>
                  <a:gd name="connsiteX12" fmla="*/ 706755 w 704850"/>
                  <a:gd name="connsiteY12" fmla="*/ 809625 h 1095375"/>
                  <a:gd name="connsiteX13" fmla="*/ 698182 w 704850"/>
                  <a:gd name="connsiteY13" fmla="*/ 1100138 h 1095375"/>
                  <a:gd name="connsiteX14" fmla="*/ 661988 w 704850"/>
                  <a:gd name="connsiteY14" fmla="*/ 1033463 h 1095375"/>
                  <a:gd name="connsiteX15" fmla="*/ 469582 w 704850"/>
                  <a:gd name="connsiteY15" fmla="*/ 784860 h 1095375"/>
                  <a:gd name="connsiteX16" fmla="*/ 249555 w 704850"/>
                  <a:gd name="connsiteY16" fmla="*/ 642938 h 1095375"/>
                  <a:gd name="connsiteX17" fmla="*/ 27622 w 704850"/>
                  <a:gd name="connsiteY17" fmla="*/ 351473 h 1095375"/>
                  <a:gd name="connsiteX18" fmla="*/ 2857 w 704850"/>
                  <a:gd name="connsiteY18" fmla="*/ 218123 h 1095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04850" h="1095375">
                    <a:moveTo>
                      <a:pt x="2857" y="218123"/>
                    </a:moveTo>
                    <a:cubicBezTo>
                      <a:pt x="1905" y="206693"/>
                      <a:pt x="953" y="194310"/>
                      <a:pt x="0" y="177165"/>
                    </a:cubicBezTo>
                    <a:cubicBezTo>
                      <a:pt x="35242" y="232410"/>
                      <a:pt x="140970" y="336233"/>
                      <a:pt x="152400" y="344805"/>
                    </a:cubicBezTo>
                    <a:cubicBezTo>
                      <a:pt x="231457" y="401955"/>
                      <a:pt x="313372" y="430530"/>
                      <a:pt x="392430" y="510540"/>
                    </a:cubicBezTo>
                    <a:cubicBezTo>
                      <a:pt x="416242" y="535305"/>
                      <a:pt x="439103" y="561023"/>
                      <a:pt x="462915" y="585788"/>
                    </a:cubicBezTo>
                    <a:cubicBezTo>
                      <a:pt x="488632" y="620078"/>
                      <a:pt x="513397" y="654368"/>
                      <a:pt x="542925" y="692468"/>
                    </a:cubicBezTo>
                    <a:cubicBezTo>
                      <a:pt x="541972" y="672465"/>
                      <a:pt x="541972" y="660083"/>
                      <a:pt x="540067" y="646748"/>
                    </a:cubicBezTo>
                    <a:cubicBezTo>
                      <a:pt x="531495" y="589598"/>
                      <a:pt x="521017" y="533400"/>
                      <a:pt x="514350" y="476250"/>
                    </a:cubicBezTo>
                    <a:cubicBezTo>
                      <a:pt x="502920" y="367665"/>
                      <a:pt x="463867" y="268605"/>
                      <a:pt x="409575" y="175260"/>
                    </a:cubicBezTo>
                    <a:cubicBezTo>
                      <a:pt x="394335" y="150495"/>
                      <a:pt x="330517" y="30480"/>
                      <a:pt x="306705" y="0"/>
                    </a:cubicBezTo>
                    <a:cubicBezTo>
                      <a:pt x="398145" y="19050"/>
                      <a:pt x="520065" y="119063"/>
                      <a:pt x="594360" y="214313"/>
                    </a:cubicBezTo>
                    <a:cubicBezTo>
                      <a:pt x="646747" y="280035"/>
                      <a:pt x="674370" y="359092"/>
                      <a:pt x="689610" y="442913"/>
                    </a:cubicBezTo>
                    <a:cubicBezTo>
                      <a:pt x="711517" y="564833"/>
                      <a:pt x="709613" y="666750"/>
                      <a:pt x="706755" y="809625"/>
                    </a:cubicBezTo>
                    <a:cubicBezTo>
                      <a:pt x="709613" y="911543"/>
                      <a:pt x="709613" y="1000125"/>
                      <a:pt x="698182" y="1100138"/>
                    </a:cubicBezTo>
                    <a:cubicBezTo>
                      <a:pt x="692467" y="1085850"/>
                      <a:pt x="666750" y="1043940"/>
                      <a:pt x="661988" y="1033463"/>
                    </a:cubicBezTo>
                    <a:cubicBezTo>
                      <a:pt x="615315" y="937260"/>
                      <a:pt x="555307" y="851535"/>
                      <a:pt x="469582" y="784860"/>
                    </a:cubicBezTo>
                    <a:cubicBezTo>
                      <a:pt x="400050" y="731520"/>
                      <a:pt x="322897" y="689610"/>
                      <a:pt x="249555" y="642938"/>
                    </a:cubicBezTo>
                    <a:cubicBezTo>
                      <a:pt x="139065" y="573405"/>
                      <a:pt x="63817" y="478155"/>
                      <a:pt x="27622" y="351473"/>
                    </a:cubicBezTo>
                    <a:cubicBezTo>
                      <a:pt x="14288" y="308610"/>
                      <a:pt x="12382" y="262890"/>
                      <a:pt x="2857" y="21812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xmlns="" id="{9A29694C-591A-4B9F-8CE2-D8AD6F54723F}"/>
                  </a:ext>
                </a:extLst>
              </p:cNvPr>
              <p:cNvSpPr/>
              <p:nvPr/>
            </p:nvSpPr>
            <p:spPr>
              <a:xfrm>
                <a:off x="6532245" y="1054343"/>
                <a:ext cx="714375" cy="762000"/>
              </a:xfrm>
              <a:custGeom>
                <a:avLst/>
                <a:gdLst>
                  <a:gd name="connsiteX0" fmla="*/ 389573 w 714375"/>
                  <a:gd name="connsiteY0" fmla="*/ 182954 h 762000"/>
                  <a:gd name="connsiteX1" fmla="*/ 523875 w 714375"/>
                  <a:gd name="connsiteY1" fmla="*/ 292491 h 762000"/>
                  <a:gd name="connsiteX2" fmla="*/ 598170 w 714375"/>
                  <a:gd name="connsiteY2" fmla="*/ 420126 h 762000"/>
                  <a:gd name="connsiteX3" fmla="*/ 718185 w 714375"/>
                  <a:gd name="connsiteY3" fmla="*/ 768741 h 762000"/>
                  <a:gd name="connsiteX4" fmla="*/ 542925 w 714375"/>
                  <a:gd name="connsiteY4" fmla="*/ 647774 h 762000"/>
                  <a:gd name="connsiteX5" fmla="*/ 371475 w 714375"/>
                  <a:gd name="connsiteY5" fmla="*/ 474419 h 762000"/>
                  <a:gd name="connsiteX6" fmla="*/ 200977 w 714375"/>
                  <a:gd name="connsiteY6" fmla="*/ 235341 h 762000"/>
                  <a:gd name="connsiteX7" fmla="*/ 12383 w 714375"/>
                  <a:gd name="connsiteY7" fmla="*/ 13409 h 762000"/>
                  <a:gd name="connsiteX8" fmla="*/ 0 w 714375"/>
                  <a:gd name="connsiteY8" fmla="*/ 74 h 762000"/>
                  <a:gd name="connsiteX9" fmla="*/ 33338 w 714375"/>
                  <a:gd name="connsiteY9" fmla="*/ 9599 h 762000"/>
                  <a:gd name="connsiteX10" fmla="*/ 389573 w 714375"/>
                  <a:gd name="connsiteY10" fmla="*/ 182954 h 76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14375" h="762000">
                    <a:moveTo>
                      <a:pt x="389573" y="182954"/>
                    </a:moveTo>
                    <a:cubicBezTo>
                      <a:pt x="438150" y="214386"/>
                      <a:pt x="479108" y="242009"/>
                      <a:pt x="523875" y="292491"/>
                    </a:cubicBezTo>
                    <a:cubicBezTo>
                      <a:pt x="544830" y="315351"/>
                      <a:pt x="582930" y="390599"/>
                      <a:pt x="598170" y="420126"/>
                    </a:cubicBezTo>
                    <a:cubicBezTo>
                      <a:pt x="640080" y="535379"/>
                      <a:pt x="667702" y="656346"/>
                      <a:pt x="718185" y="768741"/>
                    </a:cubicBezTo>
                    <a:cubicBezTo>
                      <a:pt x="710565" y="763979"/>
                      <a:pt x="586740" y="685874"/>
                      <a:pt x="542925" y="647774"/>
                    </a:cubicBezTo>
                    <a:cubicBezTo>
                      <a:pt x="481965" y="593481"/>
                      <a:pt x="420052" y="540141"/>
                      <a:pt x="371475" y="474419"/>
                    </a:cubicBezTo>
                    <a:cubicBezTo>
                      <a:pt x="313373" y="396314"/>
                      <a:pt x="263842" y="310589"/>
                      <a:pt x="200977" y="235341"/>
                    </a:cubicBezTo>
                    <a:cubicBezTo>
                      <a:pt x="160020" y="185811"/>
                      <a:pt x="38100" y="35316"/>
                      <a:pt x="12383" y="13409"/>
                    </a:cubicBezTo>
                    <a:cubicBezTo>
                      <a:pt x="8572" y="9599"/>
                      <a:pt x="5715" y="5789"/>
                      <a:pt x="0" y="74"/>
                    </a:cubicBezTo>
                    <a:cubicBezTo>
                      <a:pt x="13335" y="-879"/>
                      <a:pt x="22860" y="7694"/>
                      <a:pt x="33338" y="9599"/>
                    </a:cubicBezTo>
                    <a:cubicBezTo>
                      <a:pt x="134302" y="53414"/>
                      <a:pt x="326708" y="138186"/>
                      <a:pt x="389573" y="18295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xmlns="" id="{46CADCEA-FA7E-4814-8474-5C411C5DCE6A}"/>
                  </a:ext>
                </a:extLst>
              </p:cNvPr>
              <p:cNvSpPr/>
              <p:nvPr/>
            </p:nvSpPr>
            <p:spPr>
              <a:xfrm>
                <a:off x="4238350" y="5114741"/>
                <a:ext cx="2571750" cy="695325"/>
              </a:xfrm>
              <a:custGeom>
                <a:avLst/>
                <a:gdLst>
                  <a:gd name="connsiteX0" fmla="*/ 2382477 w 2571750"/>
                  <a:gd name="connsiteY0" fmla="*/ 262121 h 695325"/>
                  <a:gd name="connsiteX1" fmla="*/ 2037672 w 2571750"/>
                  <a:gd name="connsiteY1" fmla="*/ 258311 h 695325"/>
                  <a:gd name="connsiteX2" fmla="*/ 1604285 w 2571750"/>
                  <a:gd name="connsiteY2" fmla="*/ 137343 h 695325"/>
                  <a:gd name="connsiteX3" fmla="*/ 1330917 w 2571750"/>
                  <a:gd name="connsiteY3" fmla="*/ 24948 h 695325"/>
                  <a:gd name="connsiteX4" fmla="*/ 938487 w 2571750"/>
                  <a:gd name="connsiteY4" fmla="*/ 23043 h 695325"/>
                  <a:gd name="connsiteX5" fmla="*/ 506052 w 2571750"/>
                  <a:gd name="connsiteY5" fmla="*/ 227830 h 695325"/>
                  <a:gd name="connsiteX6" fmla="*/ 5037 w 2571750"/>
                  <a:gd name="connsiteY6" fmla="*/ 582161 h 695325"/>
                  <a:gd name="connsiteX7" fmla="*/ 2180 w 2571750"/>
                  <a:gd name="connsiteY7" fmla="*/ 596448 h 695325"/>
                  <a:gd name="connsiteX8" fmla="*/ 86000 w 2571750"/>
                  <a:gd name="connsiteY8" fmla="*/ 691698 h 695325"/>
                  <a:gd name="connsiteX9" fmla="*/ 100287 w 2571750"/>
                  <a:gd name="connsiteY9" fmla="*/ 688840 h 695325"/>
                  <a:gd name="connsiteX10" fmla="*/ 148865 w 2571750"/>
                  <a:gd name="connsiteY10" fmla="*/ 640263 h 695325"/>
                  <a:gd name="connsiteX11" fmla="*/ 527007 w 2571750"/>
                  <a:gd name="connsiteY11" fmla="*/ 316413 h 695325"/>
                  <a:gd name="connsiteX12" fmla="*/ 745130 w 2571750"/>
                  <a:gd name="connsiteY12" fmla="*/ 189730 h 695325"/>
                  <a:gd name="connsiteX13" fmla="*/ 1154705 w 2571750"/>
                  <a:gd name="connsiteY13" fmla="*/ 157346 h 695325"/>
                  <a:gd name="connsiteX14" fmla="*/ 1388067 w 2571750"/>
                  <a:gd name="connsiteY14" fmla="*/ 287838 h 695325"/>
                  <a:gd name="connsiteX15" fmla="*/ 1625240 w 2571750"/>
                  <a:gd name="connsiteY15" fmla="*/ 448811 h 695325"/>
                  <a:gd name="connsiteX16" fmla="*/ 2085297 w 2571750"/>
                  <a:gd name="connsiteY16" fmla="*/ 506913 h 695325"/>
                  <a:gd name="connsiteX17" fmla="*/ 2282465 w 2571750"/>
                  <a:gd name="connsiteY17" fmla="*/ 431665 h 695325"/>
                  <a:gd name="connsiteX18" fmla="*/ 2575835 w 2571750"/>
                  <a:gd name="connsiteY18" fmla="*/ 243071 h 695325"/>
                  <a:gd name="connsiteX19" fmla="*/ 2382477 w 2571750"/>
                  <a:gd name="connsiteY19" fmla="*/ 262121 h 6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71750" h="695325">
                    <a:moveTo>
                      <a:pt x="2382477" y="262121"/>
                    </a:moveTo>
                    <a:cubicBezTo>
                      <a:pt x="2267225" y="272598"/>
                      <a:pt x="2151972" y="271646"/>
                      <a:pt x="2037672" y="258311"/>
                    </a:cubicBezTo>
                    <a:cubicBezTo>
                      <a:pt x="1887177" y="241165"/>
                      <a:pt x="1743350" y="198303"/>
                      <a:pt x="1604285" y="137343"/>
                    </a:cubicBezTo>
                    <a:cubicBezTo>
                      <a:pt x="1513797" y="97338"/>
                      <a:pt x="1425215" y="55428"/>
                      <a:pt x="1330917" y="24948"/>
                    </a:cubicBezTo>
                    <a:cubicBezTo>
                      <a:pt x="1200425" y="-16962"/>
                      <a:pt x="1072790" y="2088"/>
                      <a:pt x="938487" y="23043"/>
                    </a:cubicBezTo>
                    <a:cubicBezTo>
                      <a:pt x="763227" y="51618"/>
                      <a:pt x="506052" y="227830"/>
                      <a:pt x="506052" y="227830"/>
                    </a:cubicBezTo>
                    <a:cubicBezTo>
                      <a:pt x="331745" y="336415"/>
                      <a:pt x="166962" y="457383"/>
                      <a:pt x="5037" y="582161"/>
                    </a:cubicBezTo>
                    <a:cubicBezTo>
                      <a:pt x="-1630" y="587876"/>
                      <a:pt x="-678" y="589781"/>
                      <a:pt x="2180" y="596448"/>
                    </a:cubicBezTo>
                    <a:cubicBezTo>
                      <a:pt x="15515" y="624071"/>
                      <a:pt x="80285" y="679315"/>
                      <a:pt x="86000" y="691698"/>
                    </a:cubicBezTo>
                    <a:cubicBezTo>
                      <a:pt x="92667" y="699318"/>
                      <a:pt x="96477" y="693603"/>
                      <a:pt x="100287" y="688840"/>
                    </a:cubicBezTo>
                    <a:cubicBezTo>
                      <a:pt x="116480" y="672648"/>
                      <a:pt x="132672" y="656456"/>
                      <a:pt x="148865" y="640263"/>
                    </a:cubicBezTo>
                    <a:cubicBezTo>
                      <a:pt x="266022" y="525011"/>
                      <a:pt x="524150" y="315461"/>
                      <a:pt x="527007" y="316413"/>
                    </a:cubicBezTo>
                    <a:cubicBezTo>
                      <a:pt x="528912" y="314508"/>
                      <a:pt x="667025" y="213543"/>
                      <a:pt x="745130" y="189730"/>
                    </a:cubicBezTo>
                    <a:cubicBezTo>
                      <a:pt x="938487" y="128771"/>
                      <a:pt x="997542" y="122103"/>
                      <a:pt x="1154705" y="157346"/>
                    </a:cubicBezTo>
                    <a:cubicBezTo>
                      <a:pt x="1243287" y="177348"/>
                      <a:pt x="1314725" y="236403"/>
                      <a:pt x="1388067" y="287838"/>
                    </a:cubicBezTo>
                    <a:cubicBezTo>
                      <a:pt x="1466172" y="343083"/>
                      <a:pt x="1541420" y="402138"/>
                      <a:pt x="1625240" y="448811"/>
                    </a:cubicBezTo>
                    <a:cubicBezTo>
                      <a:pt x="1770972" y="530726"/>
                      <a:pt x="1924325" y="550728"/>
                      <a:pt x="2085297" y="506913"/>
                    </a:cubicBezTo>
                    <a:cubicBezTo>
                      <a:pt x="2157687" y="488815"/>
                      <a:pt x="2238650" y="455478"/>
                      <a:pt x="2282465" y="431665"/>
                    </a:cubicBezTo>
                    <a:cubicBezTo>
                      <a:pt x="2385335" y="380230"/>
                      <a:pt x="2481537" y="316413"/>
                      <a:pt x="2575835" y="243071"/>
                    </a:cubicBezTo>
                    <a:cubicBezTo>
                      <a:pt x="2555832" y="243071"/>
                      <a:pt x="2429150" y="257358"/>
                      <a:pt x="2382477" y="2621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53" name="Graphic 14">
              <a:extLst>
                <a:ext uri="{FF2B5EF4-FFF2-40B4-BE49-F238E27FC236}">
                  <a16:creationId xmlns:a16="http://schemas.microsoft.com/office/drawing/2014/main" xmlns="" id="{5568C753-1086-4C9C-B279-0CF0A2B68BD9}"/>
                </a:ext>
              </a:extLst>
            </p:cNvPr>
            <p:cNvGrpSpPr/>
            <p:nvPr/>
          </p:nvGrpSpPr>
          <p:grpSpPr>
            <a:xfrm flipH="1">
              <a:off x="8613034" y="936982"/>
              <a:ext cx="3714750" cy="4752975"/>
              <a:chOff x="4238625" y="1052512"/>
              <a:chExt cx="3714750" cy="4752975"/>
            </a:xfrm>
            <a:grpFill/>
          </p:grpSpPr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xmlns="" id="{A0619124-72D7-4A40-87DE-9C82C2D606D0}"/>
                  </a:ext>
                </a:extLst>
              </p:cNvPr>
              <p:cNvSpPr/>
              <p:nvPr/>
            </p:nvSpPr>
            <p:spPr>
              <a:xfrm>
                <a:off x="6450330" y="3894772"/>
                <a:ext cx="1257300" cy="1133475"/>
              </a:xfrm>
              <a:custGeom>
                <a:avLst/>
                <a:gdLst>
                  <a:gd name="connsiteX0" fmla="*/ 588645 w 1257300"/>
                  <a:gd name="connsiteY0" fmla="*/ 42863 h 1133475"/>
                  <a:gd name="connsiteX1" fmla="*/ 622935 w 1257300"/>
                  <a:gd name="connsiteY1" fmla="*/ 0 h 1133475"/>
                  <a:gd name="connsiteX2" fmla="*/ 596265 w 1257300"/>
                  <a:gd name="connsiteY2" fmla="*/ 113347 h 1133475"/>
                  <a:gd name="connsiteX3" fmla="*/ 541973 w 1257300"/>
                  <a:gd name="connsiteY3" fmla="*/ 439103 h 1133475"/>
                  <a:gd name="connsiteX4" fmla="*/ 477202 w 1257300"/>
                  <a:gd name="connsiteY4" fmla="*/ 742950 h 1133475"/>
                  <a:gd name="connsiteX5" fmla="*/ 421958 w 1257300"/>
                  <a:gd name="connsiteY5" fmla="*/ 842010 h 1133475"/>
                  <a:gd name="connsiteX6" fmla="*/ 780098 w 1257300"/>
                  <a:gd name="connsiteY6" fmla="*/ 666750 h 1133475"/>
                  <a:gd name="connsiteX7" fmla="*/ 1089660 w 1257300"/>
                  <a:gd name="connsiteY7" fmla="*/ 443865 h 1133475"/>
                  <a:gd name="connsiteX8" fmla="*/ 1262063 w 1257300"/>
                  <a:gd name="connsiteY8" fmla="*/ 227647 h 1133475"/>
                  <a:gd name="connsiteX9" fmla="*/ 1265873 w 1257300"/>
                  <a:gd name="connsiteY9" fmla="*/ 228600 h 1133475"/>
                  <a:gd name="connsiteX10" fmla="*/ 1179195 w 1257300"/>
                  <a:gd name="connsiteY10" fmla="*/ 542925 h 1133475"/>
                  <a:gd name="connsiteX11" fmla="*/ 878205 w 1257300"/>
                  <a:gd name="connsiteY11" fmla="*/ 871538 h 1133475"/>
                  <a:gd name="connsiteX12" fmla="*/ 449580 w 1257300"/>
                  <a:gd name="connsiteY12" fmla="*/ 1027747 h 1133475"/>
                  <a:gd name="connsiteX13" fmla="*/ 20003 w 1257300"/>
                  <a:gd name="connsiteY13" fmla="*/ 1136333 h 1133475"/>
                  <a:gd name="connsiteX14" fmla="*/ 0 w 1257300"/>
                  <a:gd name="connsiteY14" fmla="*/ 1135380 h 1133475"/>
                  <a:gd name="connsiteX15" fmla="*/ 100965 w 1257300"/>
                  <a:gd name="connsiteY15" fmla="*/ 985838 h 1133475"/>
                  <a:gd name="connsiteX16" fmla="*/ 278130 w 1257300"/>
                  <a:gd name="connsiteY16" fmla="*/ 621983 h 1133475"/>
                  <a:gd name="connsiteX17" fmla="*/ 477202 w 1257300"/>
                  <a:gd name="connsiteY17" fmla="*/ 181928 h 1133475"/>
                  <a:gd name="connsiteX18" fmla="*/ 588645 w 1257300"/>
                  <a:gd name="connsiteY18" fmla="*/ 42863 h 1133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257300" h="1133475">
                    <a:moveTo>
                      <a:pt x="588645" y="42863"/>
                    </a:moveTo>
                    <a:cubicBezTo>
                      <a:pt x="600075" y="28575"/>
                      <a:pt x="611505" y="14288"/>
                      <a:pt x="622935" y="0"/>
                    </a:cubicBezTo>
                    <a:cubicBezTo>
                      <a:pt x="623888" y="0"/>
                      <a:pt x="605790" y="76200"/>
                      <a:pt x="596265" y="113347"/>
                    </a:cubicBezTo>
                    <a:cubicBezTo>
                      <a:pt x="567690" y="220028"/>
                      <a:pt x="554355" y="329565"/>
                      <a:pt x="541973" y="439103"/>
                    </a:cubicBezTo>
                    <a:cubicBezTo>
                      <a:pt x="530543" y="542925"/>
                      <a:pt x="521970" y="646747"/>
                      <a:pt x="477202" y="742950"/>
                    </a:cubicBezTo>
                    <a:cubicBezTo>
                      <a:pt x="473392" y="751522"/>
                      <a:pt x="437198" y="816293"/>
                      <a:pt x="421958" y="842010"/>
                    </a:cubicBezTo>
                    <a:cubicBezTo>
                      <a:pt x="439102" y="840105"/>
                      <a:pt x="671513" y="714375"/>
                      <a:pt x="780098" y="666750"/>
                    </a:cubicBezTo>
                    <a:cubicBezTo>
                      <a:pt x="917258" y="599122"/>
                      <a:pt x="1004888" y="530543"/>
                      <a:pt x="1089660" y="443865"/>
                    </a:cubicBezTo>
                    <a:cubicBezTo>
                      <a:pt x="1110615" y="418147"/>
                      <a:pt x="1251585" y="242888"/>
                      <a:pt x="1262063" y="227647"/>
                    </a:cubicBezTo>
                    <a:cubicBezTo>
                      <a:pt x="1263015" y="227647"/>
                      <a:pt x="1263968" y="228600"/>
                      <a:pt x="1265873" y="228600"/>
                    </a:cubicBezTo>
                    <a:cubicBezTo>
                      <a:pt x="1260158" y="252413"/>
                      <a:pt x="1205865" y="462915"/>
                      <a:pt x="1179195" y="542925"/>
                    </a:cubicBezTo>
                    <a:cubicBezTo>
                      <a:pt x="1127760" y="697230"/>
                      <a:pt x="1021080" y="800100"/>
                      <a:pt x="878205" y="871538"/>
                    </a:cubicBezTo>
                    <a:cubicBezTo>
                      <a:pt x="741045" y="940118"/>
                      <a:pt x="596265" y="986790"/>
                      <a:pt x="449580" y="1027747"/>
                    </a:cubicBezTo>
                    <a:cubicBezTo>
                      <a:pt x="307658" y="1068705"/>
                      <a:pt x="163830" y="1103948"/>
                      <a:pt x="20003" y="1136333"/>
                    </a:cubicBezTo>
                    <a:cubicBezTo>
                      <a:pt x="14288" y="1137285"/>
                      <a:pt x="5715" y="1145858"/>
                      <a:pt x="0" y="1135380"/>
                    </a:cubicBezTo>
                    <a:cubicBezTo>
                      <a:pt x="16192" y="1123950"/>
                      <a:pt x="77153" y="1020128"/>
                      <a:pt x="100965" y="985838"/>
                    </a:cubicBezTo>
                    <a:cubicBezTo>
                      <a:pt x="180023" y="874395"/>
                      <a:pt x="244792" y="755333"/>
                      <a:pt x="278130" y="621983"/>
                    </a:cubicBezTo>
                    <a:cubicBezTo>
                      <a:pt x="317183" y="462915"/>
                      <a:pt x="385763" y="317183"/>
                      <a:pt x="477202" y="181928"/>
                    </a:cubicBezTo>
                    <a:cubicBezTo>
                      <a:pt x="487680" y="165735"/>
                      <a:pt x="563880" y="72390"/>
                      <a:pt x="588645" y="4286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xmlns="" id="{B39E9D6A-3695-4736-9F20-9A58ADDFCB33}"/>
                  </a:ext>
                </a:extLst>
              </p:cNvPr>
              <p:cNvSpPr/>
              <p:nvPr/>
            </p:nvSpPr>
            <p:spPr>
              <a:xfrm>
                <a:off x="7018743" y="3310890"/>
                <a:ext cx="904875" cy="1257300"/>
              </a:xfrm>
              <a:custGeom>
                <a:avLst/>
                <a:gdLst>
                  <a:gd name="connsiteX0" fmla="*/ 908914 w 904875"/>
                  <a:gd name="connsiteY0" fmla="*/ 68580 h 1257300"/>
                  <a:gd name="connsiteX1" fmla="*/ 907962 w 904875"/>
                  <a:gd name="connsiteY1" fmla="*/ 201930 h 1257300"/>
                  <a:gd name="connsiteX2" fmla="*/ 871767 w 904875"/>
                  <a:gd name="connsiteY2" fmla="*/ 406717 h 1257300"/>
                  <a:gd name="connsiteX3" fmla="*/ 586969 w 904875"/>
                  <a:gd name="connsiteY3" fmla="*/ 847725 h 1257300"/>
                  <a:gd name="connsiteX4" fmla="*/ 12612 w 904875"/>
                  <a:gd name="connsiteY4" fmla="*/ 1254442 h 1257300"/>
                  <a:gd name="connsiteX5" fmla="*/ 229 w 904875"/>
                  <a:gd name="connsiteY5" fmla="*/ 1250632 h 1257300"/>
                  <a:gd name="connsiteX6" fmla="*/ 71667 w 904875"/>
                  <a:gd name="connsiteY6" fmla="*/ 963930 h 1257300"/>
                  <a:gd name="connsiteX7" fmla="*/ 116434 w 904875"/>
                  <a:gd name="connsiteY7" fmla="*/ 661035 h 1257300"/>
                  <a:gd name="connsiteX8" fmla="*/ 130722 w 904875"/>
                  <a:gd name="connsiteY8" fmla="*/ 483870 h 1257300"/>
                  <a:gd name="connsiteX9" fmla="*/ 150725 w 904875"/>
                  <a:gd name="connsiteY9" fmla="*/ 236220 h 1257300"/>
                  <a:gd name="connsiteX10" fmla="*/ 250737 w 904875"/>
                  <a:gd name="connsiteY10" fmla="*/ 0 h 1257300"/>
                  <a:gd name="connsiteX11" fmla="*/ 325032 w 904875"/>
                  <a:gd name="connsiteY11" fmla="*/ 509588 h 1257300"/>
                  <a:gd name="connsiteX12" fmla="*/ 299314 w 904875"/>
                  <a:gd name="connsiteY12" fmla="*/ 809625 h 1257300"/>
                  <a:gd name="connsiteX13" fmla="*/ 533629 w 904875"/>
                  <a:gd name="connsiteY13" fmla="*/ 582930 h 1257300"/>
                  <a:gd name="connsiteX14" fmla="*/ 751752 w 904875"/>
                  <a:gd name="connsiteY14" fmla="*/ 312420 h 1257300"/>
                  <a:gd name="connsiteX15" fmla="*/ 887007 w 904875"/>
                  <a:gd name="connsiteY15" fmla="*/ 100965 h 1257300"/>
                  <a:gd name="connsiteX16" fmla="*/ 908914 w 904875"/>
                  <a:gd name="connsiteY16" fmla="*/ 68580 h 1257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4875" h="1257300">
                    <a:moveTo>
                      <a:pt x="908914" y="68580"/>
                    </a:moveTo>
                    <a:cubicBezTo>
                      <a:pt x="911772" y="114300"/>
                      <a:pt x="911772" y="158115"/>
                      <a:pt x="907962" y="201930"/>
                    </a:cubicBezTo>
                    <a:cubicBezTo>
                      <a:pt x="902247" y="271463"/>
                      <a:pt x="891769" y="340042"/>
                      <a:pt x="871767" y="406717"/>
                    </a:cubicBezTo>
                    <a:cubicBezTo>
                      <a:pt x="810807" y="575310"/>
                      <a:pt x="687934" y="741045"/>
                      <a:pt x="586969" y="847725"/>
                    </a:cubicBezTo>
                    <a:cubicBezTo>
                      <a:pt x="412662" y="1008697"/>
                      <a:pt x="215494" y="1134428"/>
                      <a:pt x="12612" y="1254442"/>
                    </a:cubicBezTo>
                    <a:cubicBezTo>
                      <a:pt x="8802" y="1256348"/>
                      <a:pt x="-1676" y="1269682"/>
                      <a:pt x="229" y="1250632"/>
                    </a:cubicBezTo>
                    <a:cubicBezTo>
                      <a:pt x="16422" y="1224915"/>
                      <a:pt x="57379" y="1032510"/>
                      <a:pt x="71667" y="963930"/>
                    </a:cubicBezTo>
                    <a:cubicBezTo>
                      <a:pt x="92622" y="863917"/>
                      <a:pt x="108814" y="762953"/>
                      <a:pt x="116434" y="661035"/>
                    </a:cubicBezTo>
                    <a:cubicBezTo>
                      <a:pt x="121197" y="601980"/>
                      <a:pt x="125959" y="542925"/>
                      <a:pt x="130722" y="483870"/>
                    </a:cubicBezTo>
                    <a:cubicBezTo>
                      <a:pt x="138342" y="391478"/>
                      <a:pt x="132627" y="326707"/>
                      <a:pt x="150725" y="236220"/>
                    </a:cubicBezTo>
                    <a:cubicBezTo>
                      <a:pt x="158344" y="200025"/>
                      <a:pt x="243117" y="12382"/>
                      <a:pt x="250737" y="0"/>
                    </a:cubicBezTo>
                    <a:cubicBezTo>
                      <a:pt x="297409" y="174307"/>
                      <a:pt x="331700" y="334328"/>
                      <a:pt x="325032" y="509588"/>
                    </a:cubicBezTo>
                    <a:cubicBezTo>
                      <a:pt x="325032" y="546735"/>
                      <a:pt x="295504" y="786765"/>
                      <a:pt x="299314" y="809625"/>
                    </a:cubicBezTo>
                    <a:cubicBezTo>
                      <a:pt x="379325" y="722947"/>
                      <a:pt x="450762" y="669607"/>
                      <a:pt x="533629" y="582930"/>
                    </a:cubicBezTo>
                    <a:cubicBezTo>
                      <a:pt x="628879" y="478155"/>
                      <a:pt x="690792" y="412432"/>
                      <a:pt x="751752" y="312420"/>
                    </a:cubicBezTo>
                    <a:cubicBezTo>
                      <a:pt x="778422" y="268605"/>
                      <a:pt x="887007" y="102870"/>
                      <a:pt x="887007" y="100965"/>
                    </a:cubicBezTo>
                    <a:cubicBezTo>
                      <a:pt x="887007" y="100965"/>
                      <a:pt x="900342" y="86677"/>
                      <a:pt x="908914" y="6858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xmlns="" id="{0764D223-2747-4E4A-AC4F-B3D0883B566C}"/>
                  </a:ext>
                </a:extLst>
              </p:cNvPr>
              <p:cNvSpPr/>
              <p:nvPr/>
            </p:nvSpPr>
            <p:spPr>
              <a:xfrm>
                <a:off x="7242530" y="2508884"/>
                <a:ext cx="704850" cy="1381125"/>
              </a:xfrm>
              <a:custGeom>
                <a:avLst/>
                <a:gdLst>
                  <a:gd name="connsiteX0" fmla="*/ 186018 w 704850"/>
                  <a:gd name="connsiteY0" fmla="*/ 1387793 h 1381125"/>
                  <a:gd name="connsiteX1" fmla="*/ 186970 w 704850"/>
                  <a:gd name="connsiteY1" fmla="*/ 1249680 h 1381125"/>
                  <a:gd name="connsiteX2" fmla="*/ 174588 w 704850"/>
                  <a:gd name="connsiteY2" fmla="*/ 1056323 h 1381125"/>
                  <a:gd name="connsiteX3" fmla="*/ 103150 w 704850"/>
                  <a:gd name="connsiteY3" fmla="*/ 787718 h 1381125"/>
                  <a:gd name="connsiteX4" fmla="*/ 280 w 704850"/>
                  <a:gd name="connsiteY4" fmla="*/ 292418 h 1381125"/>
                  <a:gd name="connsiteX5" fmla="*/ 3138 w 704850"/>
                  <a:gd name="connsiteY5" fmla="*/ 120015 h 1381125"/>
                  <a:gd name="connsiteX6" fmla="*/ 194590 w 704850"/>
                  <a:gd name="connsiteY6" fmla="*/ 452438 h 1381125"/>
                  <a:gd name="connsiteX7" fmla="*/ 318415 w 704850"/>
                  <a:gd name="connsiteY7" fmla="*/ 811530 h 1381125"/>
                  <a:gd name="connsiteX8" fmla="*/ 326035 w 704850"/>
                  <a:gd name="connsiteY8" fmla="*/ 902018 h 1381125"/>
                  <a:gd name="connsiteX9" fmla="*/ 358420 w 704850"/>
                  <a:gd name="connsiteY9" fmla="*/ 813435 h 1381125"/>
                  <a:gd name="connsiteX10" fmla="*/ 423190 w 704850"/>
                  <a:gd name="connsiteY10" fmla="*/ 648653 h 1381125"/>
                  <a:gd name="connsiteX11" fmla="*/ 567018 w 704850"/>
                  <a:gd name="connsiteY11" fmla="*/ 311468 h 1381125"/>
                  <a:gd name="connsiteX12" fmla="*/ 640360 w 704850"/>
                  <a:gd name="connsiteY12" fmla="*/ 0 h 1381125"/>
                  <a:gd name="connsiteX13" fmla="*/ 666078 w 704850"/>
                  <a:gd name="connsiteY13" fmla="*/ 86678 h 1381125"/>
                  <a:gd name="connsiteX14" fmla="*/ 709893 w 704850"/>
                  <a:gd name="connsiteY14" fmla="*/ 441008 h 1381125"/>
                  <a:gd name="connsiteX15" fmla="*/ 613690 w 704850"/>
                  <a:gd name="connsiteY15" fmla="*/ 823913 h 1381125"/>
                  <a:gd name="connsiteX16" fmla="*/ 262218 w 704850"/>
                  <a:gd name="connsiteY16" fmla="*/ 1311593 h 1381125"/>
                  <a:gd name="connsiteX17" fmla="*/ 186018 w 704850"/>
                  <a:gd name="connsiteY17" fmla="*/ 1387793 h 1381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704850" h="1381125">
                    <a:moveTo>
                      <a:pt x="186018" y="1387793"/>
                    </a:moveTo>
                    <a:cubicBezTo>
                      <a:pt x="185065" y="1381125"/>
                      <a:pt x="186970" y="1273493"/>
                      <a:pt x="186970" y="1249680"/>
                    </a:cubicBezTo>
                    <a:cubicBezTo>
                      <a:pt x="186970" y="1185863"/>
                      <a:pt x="182208" y="1120140"/>
                      <a:pt x="174588" y="1056323"/>
                    </a:cubicBezTo>
                    <a:cubicBezTo>
                      <a:pt x="163158" y="963930"/>
                      <a:pt x="133630" y="875348"/>
                      <a:pt x="103150" y="787718"/>
                    </a:cubicBezTo>
                    <a:cubicBezTo>
                      <a:pt x="46953" y="626745"/>
                      <a:pt x="18378" y="461010"/>
                      <a:pt x="280" y="292418"/>
                    </a:cubicBezTo>
                    <a:cubicBezTo>
                      <a:pt x="-1625" y="273368"/>
                      <a:pt x="6948" y="132398"/>
                      <a:pt x="3138" y="120015"/>
                    </a:cubicBezTo>
                    <a:cubicBezTo>
                      <a:pt x="72670" y="227648"/>
                      <a:pt x="136488" y="338138"/>
                      <a:pt x="194590" y="452438"/>
                    </a:cubicBezTo>
                    <a:cubicBezTo>
                      <a:pt x="252693" y="566738"/>
                      <a:pt x="301270" y="682943"/>
                      <a:pt x="318415" y="811530"/>
                    </a:cubicBezTo>
                    <a:cubicBezTo>
                      <a:pt x="319368" y="842010"/>
                      <a:pt x="326988" y="871538"/>
                      <a:pt x="326035" y="902018"/>
                    </a:cubicBezTo>
                    <a:cubicBezTo>
                      <a:pt x="337465" y="872490"/>
                      <a:pt x="348895" y="843915"/>
                      <a:pt x="358420" y="813435"/>
                    </a:cubicBezTo>
                    <a:cubicBezTo>
                      <a:pt x="375565" y="756285"/>
                      <a:pt x="396520" y="701040"/>
                      <a:pt x="423190" y="648653"/>
                    </a:cubicBezTo>
                    <a:cubicBezTo>
                      <a:pt x="479388" y="523875"/>
                      <a:pt x="534633" y="432435"/>
                      <a:pt x="567018" y="311468"/>
                    </a:cubicBezTo>
                    <a:cubicBezTo>
                      <a:pt x="582258" y="262890"/>
                      <a:pt x="636550" y="17145"/>
                      <a:pt x="640360" y="0"/>
                    </a:cubicBezTo>
                    <a:cubicBezTo>
                      <a:pt x="648933" y="28575"/>
                      <a:pt x="658458" y="58103"/>
                      <a:pt x="666078" y="86678"/>
                    </a:cubicBezTo>
                    <a:cubicBezTo>
                      <a:pt x="695605" y="202883"/>
                      <a:pt x="713703" y="320993"/>
                      <a:pt x="709893" y="441008"/>
                    </a:cubicBezTo>
                    <a:cubicBezTo>
                      <a:pt x="705130" y="575310"/>
                      <a:pt x="672745" y="702945"/>
                      <a:pt x="613690" y="823913"/>
                    </a:cubicBezTo>
                    <a:cubicBezTo>
                      <a:pt x="525108" y="1006793"/>
                      <a:pt x="398425" y="1163003"/>
                      <a:pt x="262218" y="1311593"/>
                    </a:cubicBezTo>
                    <a:cubicBezTo>
                      <a:pt x="259360" y="1315403"/>
                      <a:pt x="202210" y="1372553"/>
                      <a:pt x="186018" y="138779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xmlns="" id="{F7693BAF-968A-4C21-8877-C7F0DD66BA2E}"/>
                  </a:ext>
                </a:extLst>
              </p:cNvPr>
              <p:cNvSpPr/>
              <p:nvPr/>
            </p:nvSpPr>
            <p:spPr>
              <a:xfrm>
                <a:off x="5696903" y="4504058"/>
                <a:ext cx="1571625" cy="809625"/>
              </a:xfrm>
              <a:custGeom>
                <a:avLst/>
                <a:gdLst>
                  <a:gd name="connsiteX0" fmla="*/ 1508760 w 1571625"/>
                  <a:gd name="connsiteY0" fmla="*/ 414652 h 809625"/>
                  <a:gd name="connsiteX1" fmla="*/ 1579245 w 1571625"/>
                  <a:gd name="connsiteY1" fmla="*/ 367027 h 809625"/>
                  <a:gd name="connsiteX2" fmla="*/ 1319213 w 1571625"/>
                  <a:gd name="connsiteY2" fmla="*/ 642299 h 809625"/>
                  <a:gd name="connsiteX3" fmla="*/ 1087755 w 1571625"/>
                  <a:gd name="connsiteY3" fmla="*/ 778507 h 809625"/>
                  <a:gd name="connsiteX4" fmla="*/ 673418 w 1571625"/>
                  <a:gd name="connsiteY4" fmla="*/ 807082 h 809625"/>
                  <a:gd name="connsiteX5" fmla="*/ 231457 w 1571625"/>
                  <a:gd name="connsiteY5" fmla="*/ 720404 h 809625"/>
                  <a:gd name="connsiteX6" fmla="*/ 0 w 1571625"/>
                  <a:gd name="connsiteY6" fmla="*/ 653729 h 809625"/>
                  <a:gd name="connsiteX7" fmla="*/ 245745 w 1571625"/>
                  <a:gd name="connsiteY7" fmla="*/ 551812 h 809625"/>
                  <a:gd name="connsiteX8" fmla="*/ 456247 w 1571625"/>
                  <a:gd name="connsiteY8" fmla="*/ 421319 h 809625"/>
                  <a:gd name="connsiteX9" fmla="*/ 741045 w 1571625"/>
                  <a:gd name="connsiteY9" fmla="*/ 160334 h 809625"/>
                  <a:gd name="connsiteX10" fmla="*/ 938213 w 1571625"/>
                  <a:gd name="connsiteY10" fmla="*/ 15554 h 809625"/>
                  <a:gd name="connsiteX11" fmla="*/ 975360 w 1571625"/>
                  <a:gd name="connsiteY11" fmla="*/ 1267 h 809625"/>
                  <a:gd name="connsiteX12" fmla="*/ 790575 w 1571625"/>
                  <a:gd name="connsiteY12" fmla="*/ 328927 h 809625"/>
                  <a:gd name="connsiteX13" fmla="*/ 597218 w 1571625"/>
                  <a:gd name="connsiteY13" fmla="*/ 563242 h 809625"/>
                  <a:gd name="connsiteX14" fmla="*/ 509588 w 1571625"/>
                  <a:gd name="connsiteY14" fmla="*/ 608009 h 809625"/>
                  <a:gd name="connsiteX15" fmla="*/ 607695 w 1571625"/>
                  <a:gd name="connsiteY15" fmla="*/ 609914 h 809625"/>
                  <a:gd name="connsiteX16" fmla="*/ 896302 w 1571625"/>
                  <a:gd name="connsiteY16" fmla="*/ 601342 h 809625"/>
                  <a:gd name="connsiteX17" fmla="*/ 1091565 w 1571625"/>
                  <a:gd name="connsiteY17" fmla="*/ 592769 h 809625"/>
                  <a:gd name="connsiteX18" fmla="*/ 1508760 w 1571625"/>
                  <a:gd name="connsiteY18" fmla="*/ 414652 h 809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571625" h="809625">
                    <a:moveTo>
                      <a:pt x="1508760" y="414652"/>
                    </a:moveTo>
                    <a:cubicBezTo>
                      <a:pt x="1532573" y="398459"/>
                      <a:pt x="1556385" y="383219"/>
                      <a:pt x="1579245" y="367027"/>
                    </a:cubicBezTo>
                    <a:cubicBezTo>
                      <a:pt x="1580198" y="367979"/>
                      <a:pt x="1425892" y="558479"/>
                      <a:pt x="1319213" y="642299"/>
                    </a:cubicBezTo>
                    <a:cubicBezTo>
                      <a:pt x="1253490" y="700402"/>
                      <a:pt x="1137285" y="762314"/>
                      <a:pt x="1087755" y="778507"/>
                    </a:cubicBezTo>
                    <a:cubicBezTo>
                      <a:pt x="951547" y="823274"/>
                      <a:pt x="812482" y="821369"/>
                      <a:pt x="673418" y="807082"/>
                    </a:cubicBezTo>
                    <a:cubicBezTo>
                      <a:pt x="523875" y="791842"/>
                      <a:pt x="377190" y="758504"/>
                      <a:pt x="231457" y="720404"/>
                    </a:cubicBezTo>
                    <a:cubicBezTo>
                      <a:pt x="154305" y="700402"/>
                      <a:pt x="77152" y="679447"/>
                      <a:pt x="0" y="653729"/>
                    </a:cubicBezTo>
                    <a:cubicBezTo>
                      <a:pt x="4763" y="645157"/>
                      <a:pt x="170497" y="582292"/>
                      <a:pt x="245745" y="551812"/>
                    </a:cubicBezTo>
                    <a:cubicBezTo>
                      <a:pt x="322897" y="520379"/>
                      <a:pt x="399097" y="486089"/>
                      <a:pt x="456247" y="421319"/>
                    </a:cubicBezTo>
                    <a:cubicBezTo>
                      <a:pt x="541972" y="324164"/>
                      <a:pt x="639127" y="240344"/>
                      <a:pt x="741045" y="160334"/>
                    </a:cubicBezTo>
                    <a:cubicBezTo>
                      <a:pt x="804863" y="109852"/>
                      <a:pt x="872490" y="64132"/>
                      <a:pt x="938213" y="15554"/>
                    </a:cubicBezTo>
                    <a:cubicBezTo>
                      <a:pt x="952500" y="6029"/>
                      <a:pt x="978218" y="-3496"/>
                      <a:pt x="975360" y="1267"/>
                    </a:cubicBezTo>
                    <a:cubicBezTo>
                      <a:pt x="907732" y="106994"/>
                      <a:pt x="849630" y="218437"/>
                      <a:pt x="790575" y="328927"/>
                    </a:cubicBezTo>
                    <a:cubicBezTo>
                      <a:pt x="741997" y="420367"/>
                      <a:pt x="684847" y="504187"/>
                      <a:pt x="597218" y="563242"/>
                    </a:cubicBezTo>
                    <a:cubicBezTo>
                      <a:pt x="569595" y="577529"/>
                      <a:pt x="541020" y="591817"/>
                      <a:pt x="509588" y="608009"/>
                    </a:cubicBezTo>
                    <a:cubicBezTo>
                      <a:pt x="524827" y="612772"/>
                      <a:pt x="587693" y="611819"/>
                      <a:pt x="607695" y="609914"/>
                    </a:cubicBezTo>
                    <a:cubicBezTo>
                      <a:pt x="703897" y="599437"/>
                      <a:pt x="800100" y="600389"/>
                      <a:pt x="896302" y="601342"/>
                    </a:cubicBezTo>
                    <a:cubicBezTo>
                      <a:pt x="962025" y="601342"/>
                      <a:pt x="1026795" y="602294"/>
                      <a:pt x="1091565" y="592769"/>
                    </a:cubicBezTo>
                    <a:cubicBezTo>
                      <a:pt x="1246823" y="569909"/>
                      <a:pt x="1380173" y="498472"/>
                      <a:pt x="1508760" y="41465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xmlns="" id="{E029C570-E834-43CC-8EC5-EAFE49291AF1}"/>
                  </a:ext>
                </a:extLst>
              </p:cNvPr>
              <p:cNvSpPr/>
              <p:nvPr/>
            </p:nvSpPr>
            <p:spPr>
              <a:xfrm>
                <a:off x="7088204" y="1757362"/>
                <a:ext cx="704850" cy="1390650"/>
              </a:xfrm>
              <a:custGeom>
                <a:avLst/>
                <a:gdLst>
                  <a:gd name="connsiteX0" fmla="*/ 301 w 704850"/>
                  <a:gd name="connsiteY0" fmla="*/ 296228 h 1390650"/>
                  <a:gd name="connsiteX1" fmla="*/ 10778 w 704850"/>
                  <a:gd name="connsiteY1" fmla="*/ 322898 h 1390650"/>
                  <a:gd name="connsiteX2" fmla="*/ 226996 w 704850"/>
                  <a:gd name="connsiteY2" fmla="*/ 573405 h 1390650"/>
                  <a:gd name="connsiteX3" fmla="*/ 334628 w 704850"/>
                  <a:gd name="connsiteY3" fmla="*/ 648653 h 1390650"/>
                  <a:gd name="connsiteX4" fmla="*/ 431783 w 704850"/>
                  <a:gd name="connsiteY4" fmla="*/ 773430 h 1390650"/>
                  <a:gd name="connsiteX5" fmla="*/ 476551 w 704850"/>
                  <a:gd name="connsiteY5" fmla="*/ 886778 h 1390650"/>
                  <a:gd name="connsiteX6" fmla="*/ 490838 w 704850"/>
                  <a:gd name="connsiteY6" fmla="*/ 681038 h 1390650"/>
                  <a:gd name="connsiteX7" fmla="*/ 506078 w 704850"/>
                  <a:gd name="connsiteY7" fmla="*/ 513398 h 1390650"/>
                  <a:gd name="connsiteX8" fmla="*/ 528938 w 704850"/>
                  <a:gd name="connsiteY8" fmla="*/ 259080 h 1390650"/>
                  <a:gd name="connsiteX9" fmla="*/ 484171 w 704850"/>
                  <a:gd name="connsiteY9" fmla="*/ 0 h 1390650"/>
                  <a:gd name="connsiteX10" fmla="*/ 698483 w 704850"/>
                  <a:gd name="connsiteY10" fmla="*/ 362903 h 1390650"/>
                  <a:gd name="connsiteX11" fmla="*/ 698483 w 704850"/>
                  <a:gd name="connsiteY11" fmla="*/ 630555 h 1390650"/>
                  <a:gd name="connsiteX12" fmla="*/ 583231 w 704850"/>
                  <a:gd name="connsiteY12" fmla="*/ 1140143 h 1390650"/>
                  <a:gd name="connsiteX13" fmla="*/ 517508 w 704850"/>
                  <a:gd name="connsiteY13" fmla="*/ 1398270 h 1390650"/>
                  <a:gd name="connsiteX14" fmla="*/ 346058 w 704850"/>
                  <a:gd name="connsiteY14" fmla="*/ 1001078 h 1390650"/>
                  <a:gd name="connsiteX15" fmla="*/ 180323 w 704850"/>
                  <a:gd name="connsiteY15" fmla="*/ 799147 h 1390650"/>
                  <a:gd name="connsiteX16" fmla="*/ 9826 w 704850"/>
                  <a:gd name="connsiteY16" fmla="*/ 417195 h 1390650"/>
                  <a:gd name="connsiteX17" fmla="*/ 301 w 704850"/>
                  <a:gd name="connsiteY17" fmla="*/ 296228 h 1390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704850" h="1390650">
                    <a:moveTo>
                      <a:pt x="301" y="296228"/>
                    </a:moveTo>
                    <a:cubicBezTo>
                      <a:pt x="6968" y="303848"/>
                      <a:pt x="6968" y="314325"/>
                      <a:pt x="10778" y="322898"/>
                    </a:cubicBezTo>
                    <a:cubicBezTo>
                      <a:pt x="59356" y="426720"/>
                      <a:pt x="129841" y="511492"/>
                      <a:pt x="226996" y="573405"/>
                    </a:cubicBezTo>
                    <a:cubicBezTo>
                      <a:pt x="264143" y="597218"/>
                      <a:pt x="301291" y="621030"/>
                      <a:pt x="334628" y="648653"/>
                    </a:cubicBezTo>
                    <a:cubicBezTo>
                      <a:pt x="370823" y="673418"/>
                      <a:pt x="417496" y="750570"/>
                      <a:pt x="431783" y="773430"/>
                    </a:cubicBezTo>
                    <a:cubicBezTo>
                      <a:pt x="446071" y="810578"/>
                      <a:pt x="461311" y="846772"/>
                      <a:pt x="476551" y="886778"/>
                    </a:cubicBezTo>
                    <a:cubicBezTo>
                      <a:pt x="478456" y="877253"/>
                      <a:pt x="487028" y="741045"/>
                      <a:pt x="490838" y="681038"/>
                    </a:cubicBezTo>
                    <a:cubicBezTo>
                      <a:pt x="494648" y="624840"/>
                      <a:pt x="499411" y="569595"/>
                      <a:pt x="506078" y="513398"/>
                    </a:cubicBezTo>
                    <a:cubicBezTo>
                      <a:pt x="516556" y="428625"/>
                      <a:pt x="527986" y="344805"/>
                      <a:pt x="528938" y="259080"/>
                    </a:cubicBezTo>
                    <a:cubicBezTo>
                      <a:pt x="528938" y="219075"/>
                      <a:pt x="527986" y="77152"/>
                      <a:pt x="484171" y="0"/>
                    </a:cubicBezTo>
                    <a:cubicBezTo>
                      <a:pt x="567038" y="54292"/>
                      <a:pt x="672766" y="220980"/>
                      <a:pt x="698483" y="362903"/>
                    </a:cubicBezTo>
                    <a:cubicBezTo>
                      <a:pt x="725153" y="459105"/>
                      <a:pt x="710866" y="541020"/>
                      <a:pt x="698483" y="630555"/>
                    </a:cubicBezTo>
                    <a:cubicBezTo>
                      <a:pt x="674671" y="803910"/>
                      <a:pt x="625141" y="970597"/>
                      <a:pt x="583231" y="1140143"/>
                    </a:cubicBezTo>
                    <a:cubicBezTo>
                      <a:pt x="563228" y="1220153"/>
                      <a:pt x="520366" y="1390650"/>
                      <a:pt x="517508" y="1398270"/>
                    </a:cubicBezTo>
                    <a:cubicBezTo>
                      <a:pt x="512746" y="1383030"/>
                      <a:pt x="421306" y="1104900"/>
                      <a:pt x="346058" y="1001078"/>
                    </a:cubicBezTo>
                    <a:cubicBezTo>
                      <a:pt x="294623" y="930593"/>
                      <a:pt x="234616" y="866775"/>
                      <a:pt x="180323" y="799147"/>
                    </a:cubicBezTo>
                    <a:cubicBezTo>
                      <a:pt x="89836" y="686753"/>
                      <a:pt x="30781" y="561022"/>
                      <a:pt x="9826" y="417195"/>
                    </a:cubicBezTo>
                    <a:cubicBezTo>
                      <a:pt x="6016" y="390525"/>
                      <a:pt x="-1604" y="298133"/>
                      <a:pt x="301" y="29622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xmlns="" id="{1215E100-2D5D-44D3-8232-85DCD14443A5}"/>
                  </a:ext>
                </a:extLst>
              </p:cNvPr>
              <p:cNvSpPr/>
              <p:nvPr/>
            </p:nvSpPr>
            <p:spPr>
              <a:xfrm>
                <a:off x="6825615" y="1352550"/>
                <a:ext cx="704850" cy="1095375"/>
              </a:xfrm>
              <a:custGeom>
                <a:avLst/>
                <a:gdLst>
                  <a:gd name="connsiteX0" fmla="*/ 2857 w 704850"/>
                  <a:gd name="connsiteY0" fmla="*/ 218123 h 1095375"/>
                  <a:gd name="connsiteX1" fmla="*/ 0 w 704850"/>
                  <a:gd name="connsiteY1" fmla="*/ 177165 h 1095375"/>
                  <a:gd name="connsiteX2" fmla="*/ 152400 w 704850"/>
                  <a:gd name="connsiteY2" fmla="*/ 344805 h 1095375"/>
                  <a:gd name="connsiteX3" fmla="*/ 392430 w 704850"/>
                  <a:gd name="connsiteY3" fmla="*/ 510540 h 1095375"/>
                  <a:gd name="connsiteX4" fmla="*/ 462915 w 704850"/>
                  <a:gd name="connsiteY4" fmla="*/ 585788 h 1095375"/>
                  <a:gd name="connsiteX5" fmla="*/ 542925 w 704850"/>
                  <a:gd name="connsiteY5" fmla="*/ 692468 h 1095375"/>
                  <a:gd name="connsiteX6" fmla="*/ 540067 w 704850"/>
                  <a:gd name="connsiteY6" fmla="*/ 646748 h 1095375"/>
                  <a:gd name="connsiteX7" fmla="*/ 514350 w 704850"/>
                  <a:gd name="connsiteY7" fmla="*/ 476250 h 1095375"/>
                  <a:gd name="connsiteX8" fmla="*/ 409575 w 704850"/>
                  <a:gd name="connsiteY8" fmla="*/ 175260 h 1095375"/>
                  <a:gd name="connsiteX9" fmla="*/ 306705 w 704850"/>
                  <a:gd name="connsiteY9" fmla="*/ 0 h 1095375"/>
                  <a:gd name="connsiteX10" fmla="*/ 594360 w 704850"/>
                  <a:gd name="connsiteY10" fmla="*/ 214313 h 1095375"/>
                  <a:gd name="connsiteX11" fmla="*/ 689610 w 704850"/>
                  <a:gd name="connsiteY11" fmla="*/ 442913 h 1095375"/>
                  <a:gd name="connsiteX12" fmla="*/ 706755 w 704850"/>
                  <a:gd name="connsiteY12" fmla="*/ 809625 h 1095375"/>
                  <a:gd name="connsiteX13" fmla="*/ 698182 w 704850"/>
                  <a:gd name="connsiteY13" fmla="*/ 1100138 h 1095375"/>
                  <a:gd name="connsiteX14" fmla="*/ 661988 w 704850"/>
                  <a:gd name="connsiteY14" fmla="*/ 1033463 h 1095375"/>
                  <a:gd name="connsiteX15" fmla="*/ 469582 w 704850"/>
                  <a:gd name="connsiteY15" fmla="*/ 784860 h 1095375"/>
                  <a:gd name="connsiteX16" fmla="*/ 249555 w 704850"/>
                  <a:gd name="connsiteY16" fmla="*/ 642938 h 1095375"/>
                  <a:gd name="connsiteX17" fmla="*/ 27622 w 704850"/>
                  <a:gd name="connsiteY17" fmla="*/ 351473 h 1095375"/>
                  <a:gd name="connsiteX18" fmla="*/ 2857 w 704850"/>
                  <a:gd name="connsiteY18" fmla="*/ 218123 h 1095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04850" h="1095375">
                    <a:moveTo>
                      <a:pt x="2857" y="218123"/>
                    </a:moveTo>
                    <a:cubicBezTo>
                      <a:pt x="1905" y="206693"/>
                      <a:pt x="953" y="194310"/>
                      <a:pt x="0" y="177165"/>
                    </a:cubicBezTo>
                    <a:cubicBezTo>
                      <a:pt x="35242" y="232410"/>
                      <a:pt x="140970" y="336233"/>
                      <a:pt x="152400" y="344805"/>
                    </a:cubicBezTo>
                    <a:cubicBezTo>
                      <a:pt x="231457" y="401955"/>
                      <a:pt x="313372" y="430530"/>
                      <a:pt x="392430" y="510540"/>
                    </a:cubicBezTo>
                    <a:cubicBezTo>
                      <a:pt x="416242" y="535305"/>
                      <a:pt x="439103" y="561023"/>
                      <a:pt x="462915" y="585788"/>
                    </a:cubicBezTo>
                    <a:cubicBezTo>
                      <a:pt x="488632" y="620078"/>
                      <a:pt x="513397" y="654368"/>
                      <a:pt x="542925" y="692468"/>
                    </a:cubicBezTo>
                    <a:cubicBezTo>
                      <a:pt x="541972" y="672465"/>
                      <a:pt x="541972" y="660083"/>
                      <a:pt x="540067" y="646748"/>
                    </a:cubicBezTo>
                    <a:cubicBezTo>
                      <a:pt x="531495" y="589598"/>
                      <a:pt x="521017" y="533400"/>
                      <a:pt x="514350" y="476250"/>
                    </a:cubicBezTo>
                    <a:cubicBezTo>
                      <a:pt x="502920" y="367665"/>
                      <a:pt x="463867" y="268605"/>
                      <a:pt x="409575" y="175260"/>
                    </a:cubicBezTo>
                    <a:cubicBezTo>
                      <a:pt x="394335" y="150495"/>
                      <a:pt x="330517" y="30480"/>
                      <a:pt x="306705" y="0"/>
                    </a:cubicBezTo>
                    <a:cubicBezTo>
                      <a:pt x="398145" y="19050"/>
                      <a:pt x="520065" y="119063"/>
                      <a:pt x="594360" y="214313"/>
                    </a:cubicBezTo>
                    <a:cubicBezTo>
                      <a:pt x="646747" y="280035"/>
                      <a:pt x="674370" y="359092"/>
                      <a:pt x="689610" y="442913"/>
                    </a:cubicBezTo>
                    <a:cubicBezTo>
                      <a:pt x="711517" y="564833"/>
                      <a:pt x="709613" y="666750"/>
                      <a:pt x="706755" y="809625"/>
                    </a:cubicBezTo>
                    <a:cubicBezTo>
                      <a:pt x="709613" y="911543"/>
                      <a:pt x="709613" y="1000125"/>
                      <a:pt x="698182" y="1100138"/>
                    </a:cubicBezTo>
                    <a:cubicBezTo>
                      <a:pt x="692467" y="1085850"/>
                      <a:pt x="666750" y="1043940"/>
                      <a:pt x="661988" y="1033463"/>
                    </a:cubicBezTo>
                    <a:cubicBezTo>
                      <a:pt x="615315" y="937260"/>
                      <a:pt x="555307" y="851535"/>
                      <a:pt x="469582" y="784860"/>
                    </a:cubicBezTo>
                    <a:cubicBezTo>
                      <a:pt x="400050" y="731520"/>
                      <a:pt x="322897" y="689610"/>
                      <a:pt x="249555" y="642938"/>
                    </a:cubicBezTo>
                    <a:cubicBezTo>
                      <a:pt x="139065" y="573405"/>
                      <a:pt x="63817" y="478155"/>
                      <a:pt x="27622" y="351473"/>
                    </a:cubicBezTo>
                    <a:cubicBezTo>
                      <a:pt x="14288" y="308610"/>
                      <a:pt x="12382" y="262890"/>
                      <a:pt x="2857" y="21812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xmlns="" id="{9305E2B6-868E-4A95-B915-6F39910D5BC0}"/>
                  </a:ext>
                </a:extLst>
              </p:cNvPr>
              <p:cNvSpPr/>
              <p:nvPr/>
            </p:nvSpPr>
            <p:spPr>
              <a:xfrm>
                <a:off x="6532245" y="1054343"/>
                <a:ext cx="714375" cy="762000"/>
              </a:xfrm>
              <a:custGeom>
                <a:avLst/>
                <a:gdLst>
                  <a:gd name="connsiteX0" fmla="*/ 389573 w 714375"/>
                  <a:gd name="connsiteY0" fmla="*/ 182954 h 762000"/>
                  <a:gd name="connsiteX1" fmla="*/ 523875 w 714375"/>
                  <a:gd name="connsiteY1" fmla="*/ 292491 h 762000"/>
                  <a:gd name="connsiteX2" fmla="*/ 598170 w 714375"/>
                  <a:gd name="connsiteY2" fmla="*/ 420126 h 762000"/>
                  <a:gd name="connsiteX3" fmla="*/ 718185 w 714375"/>
                  <a:gd name="connsiteY3" fmla="*/ 768741 h 762000"/>
                  <a:gd name="connsiteX4" fmla="*/ 542925 w 714375"/>
                  <a:gd name="connsiteY4" fmla="*/ 647774 h 762000"/>
                  <a:gd name="connsiteX5" fmla="*/ 371475 w 714375"/>
                  <a:gd name="connsiteY5" fmla="*/ 474419 h 762000"/>
                  <a:gd name="connsiteX6" fmla="*/ 200977 w 714375"/>
                  <a:gd name="connsiteY6" fmla="*/ 235341 h 762000"/>
                  <a:gd name="connsiteX7" fmla="*/ 12383 w 714375"/>
                  <a:gd name="connsiteY7" fmla="*/ 13409 h 762000"/>
                  <a:gd name="connsiteX8" fmla="*/ 0 w 714375"/>
                  <a:gd name="connsiteY8" fmla="*/ 74 h 762000"/>
                  <a:gd name="connsiteX9" fmla="*/ 33338 w 714375"/>
                  <a:gd name="connsiteY9" fmla="*/ 9599 h 762000"/>
                  <a:gd name="connsiteX10" fmla="*/ 389573 w 714375"/>
                  <a:gd name="connsiteY10" fmla="*/ 182954 h 76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14375" h="762000">
                    <a:moveTo>
                      <a:pt x="389573" y="182954"/>
                    </a:moveTo>
                    <a:cubicBezTo>
                      <a:pt x="438150" y="214386"/>
                      <a:pt x="479108" y="242009"/>
                      <a:pt x="523875" y="292491"/>
                    </a:cubicBezTo>
                    <a:cubicBezTo>
                      <a:pt x="544830" y="315351"/>
                      <a:pt x="582930" y="390599"/>
                      <a:pt x="598170" y="420126"/>
                    </a:cubicBezTo>
                    <a:cubicBezTo>
                      <a:pt x="640080" y="535379"/>
                      <a:pt x="667702" y="656346"/>
                      <a:pt x="718185" y="768741"/>
                    </a:cubicBezTo>
                    <a:cubicBezTo>
                      <a:pt x="710565" y="763979"/>
                      <a:pt x="586740" y="685874"/>
                      <a:pt x="542925" y="647774"/>
                    </a:cubicBezTo>
                    <a:cubicBezTo>
                      <a:pt x="481965" y="593481"/>
                      <a:pt x="420052" y="540141"/>
                      <a:pt x="371475" y="474419"/>
                    </a:cubicBezTo>
                    <a:cubicBezTo>
                      <a:pt x="313373" y="396314"/>
                      <a:pt x="263842" y="310589"/>
                      <a:pt x="200977" y="235341"/>
                    </a:cubicBezTo>
                    <a:cubicBezTo>
                      <a:pt x="160020" y="185811"/>
                      <a:pt x="38100" y="35316"/>
                      <a:pt x="12383" y="13409"/>
                    </a:cubicBezTo>
                    <a:cubicBezTo>
                      <a:pt x="8572" y="9599"/>
                      <a:pt x="5715" y="5789"/>
                      <a:pt x="0" y="74"/>
                    </a:cubicBezTo>
                    <a:cubicBezTo>
                      <a:pt x="13335" y="-879"/>
                      <a:pt x="22860" y="7694"/>
                      <a:pt x="33338" y="9599"/>
                    </a:cubicBezTo>
                    <a:cubicBezTo>
                      <a:pt x="134302" y="53414"/>
                      <a:pt x="326708" y="138186"/>
                      <a:pt x="389573" y="18295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xmlns="" id="{D7BA1953-4DDE-4710-8C32-3FC021389310}"/>
                  </a:ext>
                </a:extLst>
              </p:cNvPr>
              <p:cNvSpPr/>
              <p:nvPr/>
            </p:nvSpPr>
            <p:spPr>
              <a:xfrm>
                <a:off x="4238350" y="5114741"/>
                <a:ext cx="2571750" cy="695325"/>
              </a:xfrm>
              <a:custGeom>
                <a:avLst/>
                <a:gdLst>
                  <a:gd name="connsiteX0" fmla="*/ 2382477 w 2571750"/>
                  <a:gd name="connsiteY0" fmla="*/ 262121 h 695325"/>
                  <a:gd name="connsiteX1" fmla="*/ 2037672 w 2571750"/>
                  <a:gd name="connsiteY1" fmla="*/ 258311 h 695325"/>
                  <a:gd name="connsiteX2" fmla="*/ 1604285 w 2571750"/>
                  <a:gd name="connsiteY2" fmla="*/ 137343 h 695325"/>
                  <a:gd name="connsiteX3" fmla="*/ 1330917 w 2571750"/>
                  <a:gd name="connsiteY3" fmla="*/ 24948 h 695325"/>
                  <a:gd name="connsiteX4" fmla="*/ 938487 w 2571750"/>
                  <a:gd name="connsiteY4" fmla="*/ 23043 h 695325"/>
                  <a:gd name="connsiteX5" fmla="*/ 506052 w 2571750"/>
                  <a:gd name="connsiteY5" fmla="*/ 227830 h 695325"/>
                  <a:gd name="connsiteX6" fmla="*/ 5037 w 2571750"/>
                  <a:gd name="connsiteY6" fmla="*/ 582161 h 695325"/>
                  <a:gd name="connsiteX7" fmla="*/ 2180 w 2571750"/>
                  <a:gd name="connsiteY7" fmla="*/ 596448 h 695325"/>
                  <a:gd name="connsiteX8" fmla="*/ 86000 w 2571750"/>
                  <a:gd name="connsiteY8" fmla="*/ 691698 h 695325"/>
                  <a:gd name="connsiteX9" fmla="*/ 100287 w 2571750"/>
                  <a:gd name="connsiteY9" fmla="*/ 688840 h 695325"/>
                  <a:gd name="connsiteX10" fmla="*/ 148865 w 2571750"/>
                  <a:gd name="connsiteY10" fmla="*/ 640263 h 695325"/>
                  <a:gd name="connsiteX11" fmla="*/ 527007 w 2571750"/>
                  <a:gd name="connsiteY11" fmla="*/ 316413 h 695325"/>
                  <a:gd name="connsiteX12" fmla="*/ 745130 w 2571750"/>
                  <a:gd name="connsiteY12" fmla="*/ 189730 h 695325"/>
                  <a:gd name="connsiteX13" fmla="*/ 1154705 w 2571750"/>
                  <a:gd name="connsiteY13" fmla="*/ 157346 h 695325"/>
                  <a:gd name="connsiteX14" fmla="*/ 1388067 w 2571750"/>
                  <a:gd name="connsiteY14" fmla="*/ 287838 h 695325"/>
                  <a:gd name="connsiteX15" fmla="*/ 1625240 w 2571750"/>
                  <a:gd name="connsiteY15" fmla="*/ 448811 h 695325"/>
                  <a:gd name="connsiteX16" fmla="*/ 2085297 w 2571750"/>
                  <a:gd name="connsiteY16" fmla="*/ 506913 h 695325"/>
                  <a:gd name="connsiteX17" fmla="*/ 2282465 w 2571750"/>
                  <a:gd name="connsiteY17" fmla="*/ 431665 h 695325"/>
                  <a:gd name="connsiteX18" fmla="*/ 2575835 w 2571750"/>
                  <a:gd name="connsiteY18" fmla="*/ 243071 h 695325"/>
                  <a:gd name="connsiteX19" fmla="*/ 2382477 w 2571750"/>
                  <a:gd name="connsiteY19" fmla="*/ 262121 h 6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71750" h="695325">
                    <a:moveTo>
                      <a:pt x="2382477" y="262121"/>
                    </a:moveTo>
                    <a:cubicBezTo>
                      <a:pt x="2267225" y="272598"/>
                      <a:pt x="2151972" y="271646"/>
                      <a:pt x="2037672" y="258311"/>
                    </a:cubicBezTo>
                    <a:cubicBezTo>
                      <a:pt x="1887177" y="241165"/>
                      <a:pt x="1743350" y="198303"/>
                      <a:pt x="1604285" y="137343"/>
                    </a:cubicBezTo>
                    <a:cubicBezTo>
                      <a:pt x="1513797" y="97338"/>
                      <a:pt x="1425215" y="55428"/>
                      <a:pt x="1330917" y="24948"/>
                    </a:cubicBezTo>
                    <a:cubicBezTo>
                      <a:pt x="1200425" y="-16962"/>
                      <a:pt x="1072790" y="2088"/>
                      <a:pt x="938487" y="23043"/>
                    </a:cubicBezTo>
                    <a:cubicBezTo>
                      <a:pt x="763227" y="51618"/>
                      <a:pt x="506052" y="227830"/>
                      <a:pt x="506052" y="227830"/>
                    </a:cubicBezTo>
                    <a:cubicBezTo>
                      <a:pt x="331745" y="336415"/>
                      <a:pt x="166962" y="457383"/>
                      <a:pt x="5037" y="582161"/>
                    </a:cubicBezTo>
                    <a:cubicBezTo>
                      <a:pt x="-1630" y="587876"/>
                      <a:pt x="-678" y="589781"/>
                      <a:pt x="2180" y="596448"/>
                    </a:cubicBezTo>
                    <a:cubicBezTo>
                      <a:pt x="15515" y="624071"/>
                      <a:pt x="80285" y="679315"/>
                      <a:pt x="86000" y="691698"/>
                    </a:cubicBezTo>
                    <a:cubicBezTo>
                      <a:pt x="92667" y="699318"/>
                      <a:pt x="96477" y="693603"/>
                      <a:pt x="100287" y="688840"/>
                    </a:cubicBezTo>
                    <a:cubicBezTo>
                      <a:pt x="116480" y="672648"/>
                      <a:pt x="132672" y="656456"/>
                      <a:pt x="148865" y="640263"/>
                    </a:cubicBezTo>
                    <a:cubicBezTo>
                      <a:pt x="266022" y="525011"/>
                      <a:pt x="524150" y="315461"/>
                      <a:pt x="527007" y="316413"/>
                    </a:cubicBezTo>
                    <a:cubicBezTo>
                      <a:pt x="528912" y="314508"/>
                      <a:pt x="667025" y="213543"/>
                      <a:pt x="745130" y="189730"/>
                    </a:cubicBezTo>
                    <a:cubicBezTo>
                      <a:pt x="938487" y="128771"/>
                      <a:pt x="997542" y="122103"/>
                      <a:pt x="1154705" y="157346"/>
                    </a:cubicBezTo>
                    <a:cubicBezTo>
                      <a:pt x="1243287" y="177348"/>
                      <a:pt x="1314725" y="236403"/>
                      <a:pt x="1388067" y="287838"/>
                    </a:cubicBezTo>
                    <a:cubicBezTo>
                      <a:pt x="1466172" y="343083"/>
                      <a:pt x="1541420" y="402138"/>
                      <a:pt x="1625240" y="448811"/>
                    </a:cubicBezTo>
                    <a:cubicBezTo>
                      <a:pt x="1770972" y="530726"/>
                      <a:pt x="1924325" y="550728"/>
                      <a:pt x="2085297" y="506913"/>
                    </a:cubicBezTo>
                    <a:cubicBezTo>
                      <a:pt x="2157687" y="488815"/>
                      <a:pt x="2238650" y="455478"/>
                      <a:pt x="2282465" y="431665"/>
                    </a:cubicBezTo>
                    <a:cubicBezTo>
                      <a:pt x="2385335" y="380230"/>
                      <a:pt x="2481537" y="316413"/>
                      <a:pt x="2575835" y="243071"/>
                    </a:cubicBezTo>
                    <a:cubicBezTo>
                      <a:pt x="2555832" y="243071"/>
                      <a:pt x="2429150" y="257358"/>
                      <a:pt x="2382477" y="2621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xmlns="" id="{4EDA04A1-C001-4B98-91CC-AD2401F6C944}"/>
              </a:ext>
            </a:extLst>
          </p:cNvPr>
          <p:cNvGrpSpPr/>
          <p:nvPr/>
        </p:nvGrpSpPr>
        <p:grpSpPr>
          <a:xfrm>
            <a:off x="5467387" y="4431961"/>
            <a:ext cx="1268499" cy="1267848"/>
            <a:chOff x="4574848" y="1897856"/>
            <a:chExt cx="3028217" cy="3026664"/>
          </a:xfrm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xmlns="" id="{3278D50B-1045-4EBF-8855-7F58ADD2CE1A}"/>
                </a:ext>
              </a:extLst>
            </p:cNvPr>
            <p:cNvSpPr/>
            <p:nvPr/>
          </p:nvSpPr>
          <p:spPr>
            <a:xfrm>
              <a:off x="4575624" y="1897856"/>
              <a:ext cx="3026664" cy="3026664"/>
            </a:xfrm>
            <a:custGeom>
              <a:avLst/>
              <a:gdLst>
                <a:gd name="connsiteX0" fmla="*/ 3057049 w 3057525"/>
                <a:gd name="connsiteY0" fmla="*/ 1532096 h 3057525"/>
                <a:gd name="connsiteX1" fmla="*/ 1532096 w 3057525"/>
                <a:gd name="connsiteY1" fmla="*/ 3057049 h 3057525"/>
                <a:gd name="connsiteX2" fmla="*/ 7144 w 3057525"/>
                <a:gd name="connsiteY2" fmla="*/ 1532096 h 3057525"/>
                <a:gd name="connsiteX3" fmla="*/ 1532096 w 3057525"/>
                <a:gd name="connsiteY3" fmla="*/ 7144 h 3057525"/>
                <a:gd name="connsiteX4" fmla="*/ 3057049 w 3057525"/>
                <a:gd name="connsiteY4" fmla="*/ 1532096 h 3057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57525" h="3057525">
                  <a:moveTo>
                    <a:pt x="3057049" y="1532096"/>
                  </a:moveTo>
                  <a:cubicBezTo>
                    <a:pt x="3057049" y="2374304"/>
                    <a:pt x="2374304" y="3057049"/>
                    <a:pt x="1532096" y="3057049"/>
                  </a:cubicBezTo>
                  <a:cubicBezTo>
                    <a:pt x="689888" y="3057049"/>
                    <a:pt x="7144" y="2374304"/>
                    <a:pt x="7144" y="1532096"/>
                  </a:cubicBezTo>
                  <a:cubicBezTo>
                    <a:pt x="7144" y="689888"/>
                    <a:pt x="689888" y="7144"/>
                    <a:pt x="1532096" y="7144"/>
                  </a:cubicBezTo>
                  <a:cubicBezTo>
                    <a:pt x="2374304" y="7144"/>
                    <a:pt x="3057049" y="689888"/>
                    <a:pt x="3057049" y="1532096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xmlns="" id="{35DE9CEA-BCAE-4D27-9B18-1E658760D645}"/>
                </a:ext>
              </a:extLst>
            </p:cNvPr>
            <p:cNvSpPr/>
            <p:nvPr/>
          </p:nvSpPr>
          <p:spPr>
            <a:xfrm>
              <a:off x="4574848" y="1907000"/>
              <a:ext cx="3028217" cy="2962327"/>
            </a:xfrm>
            <a:custGeom>
              <a:avLst/>
              <a:gdLst>
                <a:gd name="connsiteX0" fmla="*/ 2863236 w 3028217"/>
                <a:gd name="connsiteY0" fmla="*/ 2049564 h 2962327"/>
                <a:gd name="connsiteX1" fmla="*/ 2844662 w 3028217"/>
                <a:gd name="connsiteY1" fmla="*/ 2065518 h 2962327"/>
                <a:gd name="connsiteX2" fmla="*/ 2847519 w 3028217"/>
                <a:gd name="connsiteY2" fmla="*/ 2116953 h 2962327"/>
                <a:gd name="connsiteX3" fmla="*/ 2887525 w 3028217"/>
                <a:gd name="connsiteY3" fmla="*/ 2084568 h 2962327"/>
                <a:gd name="connsiteX4" fmla="*/ 2890382 w 3028217"/>
                <a:gd name="connsiteY4" fmla="*/ 2078853 h 2962327"/>
                <a:gd name="connsiteX5" fmla="*/ 2890382 w 3028217"/>
                <a:gd name="connsiteY5" fmla="*/ 2057898 h 2962327"/>
                <a:gd name="connsiteX6" fmla="*/ 2863236 w 3028217"/>
                <a:gd name="connsiteY6" fmla="*/ 2049564 h 2962327"/>
                <a:gd name="connsiteX7" fmla="*/ 2453184 w 3028217"/>
                <a:gd name="connsiteY7" fmla="*/ 1703568 h 2962327"/>
                <a:gd name="connsiteX8" fmla="*/ 2444611 w 3028217"/>
                <a:gd name="connsiteY8" fmla="*/ 1714046 h 2962327"/>
                <a:gd name="connsiteX9" fmla="*/ 2467471 w 3028217"/>
                <a:gd name="connsiteY9" fmla="*/ 1740716 h 2962327"/>
                <a:gd name="connsiteX10" fmla="*/ 2482711 w 3028217"/>
                <a:gd name="connsiteY10" fmla="*/ 1728333 h 2962327"/>
                <a:gd name="connsiteX11" fmla="*/ 2453184 w 3028217"/>
                <a:gd name="connsiteY11" fmla="*/ 1703568 h 2962327"/>
                <a:gd name="connsiteX12" fmla="*/ 802501 w 3028217"/>
                <a:gd name="connsiteY12" fmla="*/ 1583553 h 2962327"/>
                <a:gd name="connsiteX13" fmla="*/ 812026 w 3028217"/>
                <a:gd name="connsiteY13" fmla="*/ 1589268 h 2962327"/>
                <a:gd name="connsiteX14" fmla="*/ 802501 w 3028217"/>
                <a:gd name="connsiteY14" fmla="*/ 1599745 h 2962327"/>
                <a:gd name="connsiteX15" fmla="*/ 792024 w 3028217"/>
                <a:gd name="connsiteY15" fmla="*/ 1594030 h 2962327"/>
                <a:gd name="connsiteX16" fmla="*/ 802501 w 3028217"/>
                <a:gd name="connsiteY16" fmla="*/ 1583553 h 2962327"/>
                <a:gd name="connsiteX17" fmla="*/ 573901 w 3028217"/>
                <a:gd name="connsiteY17" fmla="*/ 1577838 h 2962327"/>
                <a:gd name="connsiteX18" fmla="*/ 592951 w 3028217"/>
                <a:gd name="connsiteY18" fmla="*/ 1589268 h 2962327"/>
                <a:gd name="connsiteX19" fmla="*/ 584379 w 3028217"/>
                <a:gd name="connsiteY19" fmla="*/ 1596888 h 2962327"/>
                <a:gd name="connsiteX20" fmla="*/ 565329 w 3028217"/>
                <a:gd name="connsiteY20" fmla="*/ 1587363 h 2962327"/>
                <a:gd name="connsiteX21" fmla="*/ 573901 w 3028217"/>
                <a:gd name="connsiteY21" fmla="*/ 1577838 h 2962327"/>
                <a:gd name="connsiteX22" fmla="*/ 698678 w 3028217"/>
                <a:gd name="connsiteY22" fmla="*/ 1550216 h 2962327"/>
                <a:gd name="connsiteX23" fmla="*/ 763448 w 3028217"/>
                <a:gd name="connsiteY23" fmla="*/ 1592126 h 2962327"/>
                <a:gd name="connsiteX24" fmla="*/ 678676 w 3028217"/>
                <a:gd name="connsiteY24" fmla="*/ 1592126 h 2962327"/>
                <a:gd name="connsiteX25" fmla="*/ 698678 w 3028217"/>
                <a:gd name="connsiteY25" fmla="*/ 1550216 h 2962327"/>
                <a:gd name="connsiteX26" fmla="*/ 492939 w 3028217"/>
                <a:gd name="connsiteY26" fmla="*/ 1460681 h 2962327"/>
                <a:gd name="connsiteX27" fmla="*/ 562471 w 3028217"/>
                <a:gd name="connsiteY27" fmla="*/ 1479731 h 2962327"/>
                <a:gd name="connsiteX28" fmla="*/ 646291 w 3028217"/>
                <a:gd name="connsiteY28" fmla="*/ 1537833 h 2962327"/>
                <a:gd name="connsiteX29" fmla="*/ 577711 w 3028217"/>
                <a:gd name="connsiteY29" fmla="*/ 1525451 h 2962327"/>
                <a:gd name="connsiteX30" fmla="*/ 527229 w 3028217"/>
                <a:gd name="connsiteY30" fmla="*/ 1487351 h 2962327"/>
                <a:gd name="connsiteX31" fmla="*/ 525032 w 3028217"/>
                <a:gd name="connsiteY31" fmla="*/ 1486533 h 2962327"/>
                <a:gd name="connsiteX32" fmla="*/ 527229 w 3028217"/>
                <a:gd name="connsiteY32" fmla="*/ 1488303 h 2962327"/>
                <a:gd name="connsiteX33" fmla="*/ 451029 w 3028217"/>
                <a:gd name="connsiteY33" fmla="*/ 1494971 h 2962327"/>
                <a:gd name="connsiteX34" fmla="*/ 492939 w 3028217"/>
                <a:gd name="connsiteY34" fmla="*/ 1460681 h 2962327"/>
                <a:gd name="connsiteX35" fmla="*/ 592475 w 3028217"/>
                <a:gd name="connsiteY35" fmla="*/ 1413889 h 2962327"/>
                <a:gd name="connsiteX36" fmla="*/ 596761 w 3028217"/>
                <a:gd name="connsiteY36" fmla="*/ 1414961 h 2962327"/>
                <a:gd name="connsiteX37" fmla="*/ 595809 w 3028217"/>
                <a:gd name="connsiteY37" fmla="*/ 1447346 h 2962327"/>
                <a:gd name="connsiteX38" fmla="*/ 588189 w 3028217"/>
                <a:gd name="connsiteY38" fmla="*/ 1414961 h 2962327"/>
                <a:gd name="connsiteX39" fmla="*/ 592475 w 3028217"/>
                <a:gd name="connsiteY39" fmla="*/ 1413889 h 2962327"/>
                <a:gd name="connsiteX40" fmla="*/ 2633206 w 3028217"/>
                <a:gd name="connsiteY40" fmla="*/ 1174931 h 2962327"/>
                <a:gd name="connsiteX41" fmla="*/ 2673211 w 3028217"/>
                <a:gd name="connsiteY41" fmla="*/ 1180646 h 2962327"/>
                <a:gd name="connsiteX42" fmla="*/ 2633206 w 3028217"/>
                <a:gd name="connsiteY42" fmla="*/ 1174931 h 2962327"/>
                <a:gd name="connsiteX43" fmla="*/ 2477948 w 3028217"/>
                <a:gd name="connsiteY43" fmla="*/ 1095873 h 2962327"/>
                <a:gd name="connsiteX44" fmla="*/ 2484616 w 3028217"/>
                <a:gd name="connsiteY44" fmla="*/ 1110160 h 2962327"/>
                <a:gd name="connsiteX45" fmla="*/ 2464613 w 3028217"/>
                <a:gd name="connsiteY45" fmla="*/ 1135878 h 2962327"/>
                <a:gd name="connsiteX46" fmla="*/ 2444611 w 3028217"/>
                <a:gd name="connsiteY46" fmla="*/ 1144450 h 2962327"/>
                <a:gd name="connsiteX47" fmla="*/ 2415083 w 3028217"/>
                <a:gd name="connsiteY47" fmla="*/ 1119685 h 2962327"/>
                <a:gd name="connsiteX48" fmla="*/ 2446516 w 3028217"/>
                <a:gd name="connsiteY48" fmla="*/ 1114923 h 2962327"/>
                <a:gd name="connsiteX49" fmla="*/ 2477948 w 3028217"/>
                <a:gd name="connsiteY49" fmla="*/ 1095873 h 2962327"/>
                <a:gd name="connsiteX50" fmla="*/ 2344599 w 3028217"/>
                <a:gd name="connsiteY50" fmla="*/ 1039676 h 2962327"/>
                <a:gd name="connsiteX51" fmla="*/ 2355076 w 3028217"/>
                <a:gd name="connsiteY51" fmla="*/ 1066346 h 2962327"/>
                <a:gd name="connsiteX52" fmla="*/ 2341741 w 3028217"/>
                <a:gd name="connsiteY52" fmla="*/ 1092063 h 2962327"/>
                <a:gd name="connsiteX53" fmla="*/ 2328406 w 3028217"/>
                <a:gd name="connsiteY53" fmla="*/ 1065393 h 2962327"/>
                <a:gd name="connsiteX54" fmla="*/ 2344599 w 3028217"/>
                <a:gd name="connsiteY54" fmla="*/ 1039676 h 2962327"/>
                <a:gd name="connsiteX55" fmla="*/ 699631 w 3028217"/>
                <a:gd name="connsiteY55" fmla="*/ 966334 h 2962327"/>
                <a:gd name="connsiteX56" fmla="*/ 616764 w 3028217"/>
                <a:gd name="connsiteY56" fmla="*/ 992051 h 2962327"/>
                <a:gd name="connsiteX57" fmla="*/ 699631 w 3028217"/>
                <a:gd name="connsiteY57" fmla="*/ 966334 h 2962327"/>
                <a:gd name="connsiteX58" fmla="*/ 2786559 w 3028217"/>
                <a:gd name="connsiteY58" fmla="*/ 938711 h 2962327"/>
                <a:gd name="connsiteX59" fmla="*/ 2814181 w 3028217"/>
                <a:gd name="connsiteY59" fmla="*/ 938711 h 2962327"/>
                <a:gd name="connsiteX60" fmla="*/ 2814181 w 3028217"/>
                <a:gd name="connsiteY60" fmla="*/ 945378 h 2962327"/>
                <a:gd name="connsiteX61" fmla="*/ 2786559 w 3028217"/>
                <a:gd name="connsiteY61" fmla="*/ 938711 h 2962327"/>
                <a:gd name="connsiteX62" fmla="*/ 737731 w 3028217"/>
                <a:gd name="connsiteY62" fmla="*/ 935019 h 2962327"/>
                <a:gd name="connsiteX63" fmla="*/ 702489 w 3028217"/>
                <a:gd name="connsiteY63" fmla="*/ 951093 h 2962327"/>
                <a:gd name="connsiteX64" fmla="*/ 770116 w 3028217"/>
                <a:gd name="connsiteY64" fmla="*/ 936805 h 2962327"/>
                <a:gd name="connsiteX65" fmla="*/ 737731 w 3028217"/>
                <a:gd name="connsiteY65" fmla="*/ 935019 h 2962327"/>
                <a:gd name="connsiteX66" fmla="*/ 619383 w 3028217"/>
                <a:gd name="connsiteY66" fmla="*/ 880251 h 2962327"/>
                <a:gd name="connsiteX67" fmla="*/ 608191 w 3028217"/>
                <a:gd name="connsiteY67" fmla="*/ 882513 h 2962327"/>
                <a:gd name="connsiteX68" fmla="*/ 541516 w 3028217"/>
                <a:gd name="connsiteY68" fmla="*/ 968238 h 2962327"/>
                <a:gd name="connsiteX69" fmla="*/ 558661 w 3028217"/>
                <a:gd name="connsiteY69" fmla="*/ 975858 h 2962327"/>
                <a:gd name="connsiteX70" fmla="*/ 578664 w 3028217"/>
                <a:gd name="connsiteY70" fmla="*/ 949188 h 2962327"/>
                <a:gd name="connsiteX71" fmla="*/ 623431 w 3028217"/>
                <a:gd name="connsiteY71" fmla="*/ 890133 h 2962327"/>
                <a:gd name="connsiteX72" fmla="*/ 619383 w 3028217"/>
                <a:gd name="connsiteY72" fmla="*/ 880251 h 2962327"/>
                <a:gd name="connsiteX73" fmla="*/ 659626 w 3028217"/>
                <a:gd name="connsiteY73" fmla="*/ 872036 h 2962327"/>
                <a:gd name="connsiteX74" fmla="*/ 647244 w 3028217"/>
                <a:gd name="connsiteY74" fmla="*/ 879656 h 2962327"/>
                <a:gd name="connsiteX75" fmla="*/ 657721 w 3028217"/>
                <a:gd name="connsiteY75" fmla="*/ 950141 h 2962327"/>
                <a:gd name="connsiteX76" fmla="*/ 683439 w 3028217"/>
                <a:gd name="connsiteY76" fmla="*/ 913946 h 2962327"/>
                <a:gd name="connsiteX77" fmla="*/ 711061 w 3028217"/>
                <a:gd name="connsiteY77" fmla="*/ 910136 h 2962327"/>
                <a:gd name="connsiteX78" fmla="*/ 709156 w 3028217"/>
                <a:gd name="connsiteY78" fmla="*/ 891086 h 2962327"/>
                <a:gd name="connsiteX79" fmla="*/ 659626 w 3028217"/>
                <a:gd name="connsiteY79" fmla="*/ 872036 h 2962327"/>
                <a:gd name="connsiteX80" fmla="*/ 620410 w 3028217"/>
                <a:gd name="connsiteY80" fmla="*/ 803828 h 2962327"/>
                <a:gd name="connsiteX81" fmla="*/ 603429 w 3028217"/>
                <a:gd name="connsiteY81" fmla="*/ 807266 h 2962327"/>
                <a:gd name="connsiteX82" fmla="*/ 532944 w 3028217"/>
                <a:gd name="connsiteY82" fmla="*/ 841556 h 2962327"/>
                <a:gd name="connsiteX83" fmla="*/ 541516 w 3028217"/>
                <a:gd name="connsiteY83" fmla="*/ 855843 h 2962327"/>
                <a:gd name="connsiteX84" fmla="*/ 602476 w 3028217"/>
                <a:gd name="connsiteY84" fmla="*/ 859653 h 2962327"/>
                <a:gd name="connsiteX85" fmla="*/ 652959 w 3028217"/>
                <a:gd name="connsiteY85" fmla="*/ 835841 h 2962327"/>
                <a:gd name="connsiteX86" fmla="*/ 620410 w 3028217"/>
                <a:gd name="connsiteY86" fmla="*/ 803828 h 2962327"/>
                <a:gd name="connsiteX87" fmla="*/ 2051228 w 3028217"/>
                <a:gd name="connsiteY87" fmla="*/ 690108 h 2962327"/>
                <a:gd name="connsiteX88" fmla="*/ 2074088 w 3028217"/>
                <a:gd name="connsiteY88" fmla="*/ 722493 h 2962327"/>
                <a:gd name="connsiteX89" fmla="*/ 2021701 w 3028217"/>
                <a:gd name="connsiteY89" fmla="*/ 782500 h 2962327"/>
                <a:gd name="connsiteX90" fmla="*/ 2000746 w 3028217"/>
                <a:gd name="connsiteY90" fmla="*/ 772023 h 2962327"/>
                <a:gd name="connsiteX91" fmla="*/ 2036941 w 3028217"/>
                <a:gd name="connsiteY91" fmla="*/ 698680 h 2962327"/>
                <a:gd name="connsiteX92" fmla="*/ 2051228 w 3028217"/>
                <a:gd name="connsiteY92" fmla="*/ 690108 h 2962327"/>
                <a:gd name="connsiteX93" fmla="*/ 2111236 w 3028217"/>
                <a:gd name="connsiteY93" fmla="*/ 608669 h 2962327"/>
                <a:gd name="connsiteX94" fmla="*/ 2113141 w 3028217"/>
                <a:gd name="connsiteY94" fmla="*/ 623433 h 2962327"/>
                <a:gd name="connsiteX95" fmla="*/ 2111236 w 3028217"/>
                <a:gd name="connsiteY95" fmla="*/ 626290 h 2962327"/>
                <a:gd name="connsiteX96" fmla="*/ 2159814 w 3028217"/>
                <a:gd name="connsiteY96" fmla="*/ 711063 h 2962327"/>
                <a:gd name="connsiteX97" fmla="*/ 2199819 w 3028217"/>
                <a:gd name="connsiteY97" fmla="*/ 758688 h 2962327"/>
                <a:gd name="connsiteX98" fmla="*/ 2176959 w 3028217"/>
                <a:gd name="connsiteY98" fmla="*/ 800598 h 2962327"/>
                <a:gd name="connsiteX99" fmla="*/ 2092186 w 3028217"/>
                <a:gd name="connsiteY99" fmla="*/ 814885 h 2962327"/>
                <a:gd name="connsiteX100" fmla="*/ 2092186 w 3028217"/>
                <a:gd name="connsiteY100" fmla="*/ 777738 h 2962327"/>
                <a:gd name="connsiteX101" fmla="*/ 2111236 w 3028217"/>
                <a:gd name="connsiteY101" fmla="*/ 740590 h 2962327"/>
                <a:gd name="connsiteX102" fmla="*/ 2110284 w 3028217"/>
                <a:gd name="connsiteY102" fmla="*/ 710110 h 2962327"/>
                <a:gd name="connsiteX103" fmla="*/ 2076946 w 3028217"/>
                <a:gd name="connsiteY103" fmla="*/ 669153 h 2962327"/>
                <a:gd name="connsiteX104" fmla="*/ 2097901 w 3028217"/>
                <a:gd name="connsiteY104" fmla="*/ 611050 h 2962327"/>
                <a:gd name="connsiteX105" fmla="*/ 2111236 w 3028217"/>
                <a:gd name="connsiteY105" fmla="*/ 608669 h 2962327"/>
                <a:gd name="connsiteX106" fmla="*/ 927279 w 3028217"/>
                <a:gd name="connsiteY106" fmla="*/ 479605 h 2962327"/>
                <a:gd name="connsiteX107" fmla="*/ 933946 w 3028217"/>
                <a:gd name="connsiteY107" fmla="*/ 486273 h 2962327"/>
                <a:gd name="connsiteX108" fmla="*/ 929184 w 3028217"/>
                <a:gd name="connsiteY108" fmla="*/ 493893 h 2962327"/>
                <a:gd name="connsiteX109" fmla="*/ 919659 w 3028217"/>
                <a:gd name="connsiteY109" fmla="*/ 488178 h 2962327"/>
                <a:gd name="connsiteX110" fmla="*/ 927279 w 3028217"/>
                <a:gd name="connsiteY110" fmla="*/ 479605 h 2962327"/>
                <a:gd name="connsiteX111" fmla="*/ 1938089 w 3028217"/>
                <a:gd name="connsiteY111" fmla="*/ 417931 h 2962327"/>
                <a:gd name="connsiteX112" fmla="*/ 1959789 w 3028217"/>
                <a:gd name="connsiteY112" fmla="*/ 441505 h 2962327"/>
                <a:gd name="connsiteX113" fmla="*/ 1940739 w 3028217"/>
                <a:gd name="connsiteY113" fmla="*/ 466270 h 2962327"/>
                <a:gd name="connsiteX114" fmla="*/ 1842631 w 3028217"/>
                <a:gd name="connsiteY114" fmla="*/ 480558 h 2962327"/>
                <a:gd name="connsiteX115" fmla="*/ 1832154 w 3028217"/>
                <a:gd name="connsiteY115" fmla="*/ 458650 h 2962327"/>
                <a:gd name="connsiteX116" fmla="*/ 1833106 w 3028217"/>
                <a:gd name="connsiteY116" fmla="*/ 431980 h 2962327"/>
                <a:gd name="connsiteX117" fmla="*/ 1845489 w 3028217"/>
                <a:gd name="connsiteY117" fmla="*/ 423408 h 2962327"/>
                <a:gd name="connsiteX118" fmla="*/ 1857871 w 3028217"/>
                <a:gd name="connsiteY118" fmla="*/ 432933 h 2962327"/>
                <a:gd name="connsiteX119" fmla="*/ 1926451 w 3028217"/>
                <a:gd name="connsiteY119" fmla="*/ 418645 h 2962327"/>
                <a:gd name="connsiteX120" fmla="*/ 1938089 w 3028217"/>
                <a:gd name="connsiteY120" fmla="*/ 417931 h 2962327"/>
                <a:gd name="connsiteX121" fmla="*/ 904419 w 3028217"/>
                <a:gd name="connsiteY121" fmla="*/ 389118 h 2962327"/>
                <a:gd name="connsiteX122" fmla="*/ 938709 w 3028217"/>
                <a:gd name="connsiteY122" fmla="*/ 433886 h 2962327"/>
                <a:gd name="connsiteX123" fmla="*/ 942519 w 3028217"/>
                <a:gd name="connsiteY123" fmla="*/ 446268 h 2962327"/>
                <a:gd name="connsiteX124" fmla="*/ 931089 w 3028217"/>
                <a:gd name="connsiteY124" fmla="*/ 449125 h 2962327"/>
                <a:gd name="connsiteX125" fmla="*/ 878701 w 3028217"/>
                <a:gd name="connsiteY125" fmla="*/ 449125 h 2962327"/>
                <a:gd name="connsiteX126" fmla="*/ 856794 w 3028217"/>
                <a:gd name="connsiteY126" fmla="*/ 443411 h 2962327"/>
                <a:gd name="connsiteX127" fmla="*/ 867271 w 3028217"/>
                <a:gd name="connsiteY127" fmla="*/ 412930 h 2962327"/>
                <a:gd name="connsiteX128" fmla="*/ 904419 w 3028217"/>
                <a:gd name="connsiteY128" fmla="*/ 389118 h 2962327"/>
                <a:gd name="connsiteX129" fmla="*/ 1062534 w 3028217"/>
                <a:gd name="connsiteY129" fmla="*/ 340541 h 2962327"/>
                <a:gd name="connsiteX130" fmla="*/ 1083489 w 3028217"/>
                <a:gd name="connsiteY130" fmla="*/ 353876 h 2962327"/>
                <a:gd name="connsiteX131" fmla="*/ 1053961 w 3028217"/>
                <a:gd name="connsiteY131" fmla="*/ 360543 h 2962327"/>
                <a:gd name="connsiteX132" fmla="*/ 1062534 w 3028217"/>
                <a:gd name="connsiteY132" fmla="*/ 340541 h 2962327"/>
                <a:gd name="connsiteX133" fmla="*/ 2471113 w 3028217"/>
                <a:gd name="connsiteY133" fmla="*/ 336025 h 2962327"/>
                <a:gd name="connsiteX134" fmla="*/ 2521763 w 3028217"/>
                <a:gd name="connsiteY134" fmla="*/ 370068 h 2962327"/>
                <a:gd name="connsiteX135" fmla="*/ 2848471 w 3028217"/>
                <a:gd name="connsiteY135" fmla="*/ 785358 h 2962327"/>
                <a:gd name="connsiteX136" fmla="*/ 2920861 w 3028217"/>
                <a:gd name="connsiteY136" fmla="*/ 940616 h 2962327"/>
                <a:gd name="connsiteX137" fmla="*/ 2926576 w 3028217"/>
                <a:gd name="connsiteY137" fmla="*/ 977763 h 2962327"/>
                <a:gd name="connsiteX138" fmla="*/ 2847518 w 3028217"/>
                <a:gd name="connsiteY138" fmla="*/ 938711 h 2962327"/>
                <a:gd name="connsiteX139" fmla="*/ 2864663 w 3028217"/>
                <a:gd name="connsiteY139" fmla="*/ 890133 h 2962327"/>
                <a:gd name="connsiteX140" fmla="*/ 2810371 w 3028217"/>
                <a:gd name="connsiteY140" fmla="*/ 908231 h 2962327"/>
                <a:gd name="connsiteX141" fmla="*/ 2757031 w 3028217"/>
                <a:gd name="connsiteY141" fmla="*/ 904421 h 2962327"/>
                <a:gd name="connsiteX142" fmla="*/ 2728456 w 3028217"/>
                <a:gd name="connsiteY142" fmla="*/ 916803 h 2962327"/>
                <a:gd name="connsiteX143" fmla="*/ 2707501 w 3028217"/>
                <a:gd name="connsiteY143" fmla="*/ 971096 h 2962327"/>
                <a:gd name="connsiteX144" fmla="*/ 2706548 w 3028217"/>
                <a:gd name="connsiteY144" fmla="*/ 1011101 h 2962327"/>
                <a:gd name="connsiteX145" fmla="*/ 2712263 w 3028217"/>
                <a:gd name="connsiteY145" fmla="*/ 1044438 h 2962327"/>
                <a:gd name="connsiteX146" fmla="*/ 2750438 w 3028217"/>
                <a:gd name="connsiteY146" fmla="*/ 1026892 h 2962327"/>
                <a:gd name="connsiteX147" fmla="*/ 2757317 w 3028217"/>
                <a:gd name="connsiteY147" fmla="*/ 1029909 h 2962327"/>
                <a:gd name="connsiteX148" fmla="*/ 2760842 w 3028217"/>
                <a:gd name="connsiteY148" fmla="*/ 1028246 h 2962327"/>
                <a:gd name="connsiteX149" fmla="*/ 2785607 w 3028217"/>
                <a:gd name="connsiteY149" fmla="*/ 1010148 h 2962327"/>
                <a:gd name="connsiteX150" fmla="*/ 2804538 w 3028217"/>
                <a:gd name="connsiteY150" fmla="*/ 1006457 h 2962327"/>
                <a:gd name="connsiteX151" fmla="*/ 2822755 w 3028217"/>
                <a:gd name="connsiteY151" fmla="*/ 1009196 h 2962327"/>
                <a:gd name="connsiteX152" fmla="*/ 2938959 w 3028217"/>
                <a:gd name="connsiteY152" fmla="*/ 1031103 h 2962327"/>
                <a:gd name="connsiteX153" fmla="*/ 2959915 w 3028217"/>
                <a:gd name="connsiteY153" fmla="*/ 1058726 h 2962327"/>
                <a:gd name="connsiteX154" fmla="*/ 3021827 w 3028217"/>
                <a:gd name="connsiteY154" fmla="*/ 1368288 h 2962327"/>
                <a:gd name="connsiteX155" fmla="*/ 3027542 w 3028217"/>
                <a:gd name="connsiteY155" fmla="*/ 1562598 h 2962327"/>
                <a:gd name="connsiteX156" fmla="*/ 3020874 w 3028217"/>
                <a:gd name="connsiteY156" fmla="*/ 1594983 h 2962327"/>
                <a:gd name="connsiteX157" fmla="*/ 2958009 w 3028217"/>
                <a:gd name="connsiteY157" fmla="*/ 1512116 h 2962327"/>
                <a:gd name="connsiteX158" fmla="*/ 2918005 w 3028217"/>
                <a:gd name="connsiteY158" fmla="*/ 1446393 h 2962327"/>
                <a:gd name="connsiteX159" fmla="*/ 2860855 w 3028217"/>
                <a:gd name="connsiteY159" fmla="*/ 1371146 h 2962327"/>
                <a:gd name="connsiteX160" fmla="*/ 2831327 w 3028217"/>
                <a:gd name="connsiteY160" fmla="*/ 1343523 h 2962327"/>
                <a:gd name="connsiteX161" fmla="*/ 2856092 w 3028217"/>
                <a:gd name="connsiteY161" fmla="*/ 1380671 h 2962327"/>
                <a:gd name="connsiteX162" fmla="*/ 2930387 w 3028217"/>
                <a:gd name="connsiteY162" fmla="*/ 1514021 h 2962327"/>
                <a:gd name="connsiteX163" fmla="*/ 2939912 w 3028217"/>
                <a:gd name="connsiteY163" fmla="*/ 1546406 h 2962327"/>
                <a:gd name="connsiteX164" fmla="*/ 2962772 w 3028217"/>
                <a:gd name="connsiteY164" fmla="*/ 1597841 h 2962327"/>
                <a:gd name="connsiteX165" fmla="*/ 2999919 w 3028217"/>
                <a:gd name="connsiteY165" fmla="*/ 1683566 h 2962327"/>
                <a:gd name="connsiteX166" fmla="*/ 3012302 w 3028217"/>
                <a:gd name="connsiteY166" fmla="*/ 1740716 h 2962327"/>
                <a:gd name="connsiteX167" fmla="*/ 2886572 w 3028217"/>
                <a:gd name="connsiteY167" fmla="*/ 2158864 h 2962327"/>
                <a:gd name="connsiteX168" fmla="*/ 2841805 w 3028217"/>
                <a:gd name="connsiteY168" fmla="*/ 2246493 h 2962327"/>
                <a:gd name="connsiteX169" fmla="*/ 2821802 w 3028217"/>
                <a:gd name="connsiteY169" fmla="*/ 2266496 h 2962327"/>
                <a:gd name="connsiteX170" fmla="*/ 2808467 w 3028217"/>
                <a:gd name="connsiteY170" fmla="*/ 2240778 h 2962327"/>
                <a:gd name="connsiteX171" fmla="*/ 2785607 w 3028217"/>
                <a:gd name="connsiteY171" fmla="*/ 2172198 h 2962327"/>
                <a:gd name="connsiteX172" fmla="*/ 2805609 w 3028217"/>
                <a:gd name="connsiteY172" fmla="*/ 2234111 h 2962327"/>
                <a:gd name="connsiteX173" fmla="*/ 2821802 w 3028217"/>
                <a:gd name="connsiteY173" fmla="*/ 2273164 h 2962327"/>
                <a:gd name="connsiteX174" fmla="*/ 2708455 w 3028217"/>
                <a:gd name="connsiteY174" fmla="*/ 2451281 h 2962327"/>
                <a:gd name="connsiteX175" fmla="*/ 2551292 w 3028217"/>
                <a:gd name="connsiteY175" fmla="*/ 2622731 h 2962327"/>
                <a:gd name="connsiteX176" fmla="*/ 2476997 w 3028217"/>
                <a:gd name="connsiteY176" fmla="*/ 2687501 h 2962327"/>
                <a:gd name="connsiteX177" fmla="*/ 2463662 w 3028217"/>
                <a:gd name="connsiteY177" fmla="*/ 2655116 h 2962327"/>
                <a:gd name="connsiteX178" fmla="*/ 2425562 w 3028217"/>
                <a:gd name="connsiteY178" fmla="*/ 2533196 h 2962327"/>
                <a:gd name="connsiteX179" fmla="*/ 2439849 w 3028217"/>
                <a:gd name="connsiteY179" fmla="*/ 2375081 h 2962327"/>
                <a:gd name="connsiteX180" fmla="*/ 2449374 w 3028217"/>
                <a:gd name="connsiteY180" fmla="*/ 2301739 h 2962327"/>
                <a:gd name="connsiteX181" fmla="*/ 2430324 w 3028217"/>
                <a:gd name="connsiteY181" fmla="*/ 2210298 h 2962327"/>
                <a:gd name="connsiteX182" fmla="*/ 2396987 w 3028217"/>
                <a:gd name="connsiteY182" fmla="*/ 2144576 h 2962327"/>
                <a:gd name="connsiteX183" fmla="*/ 2370317 w 3028217"/>
                <a:gd name="connsiteY183" fmla="*/ 2012178 h 2962327"/>
                <a:gd name="connsiteX184" fmla="*/ 2374127 w 3028217"/>
                <a:gd name="connsiteY184" fmla="*/ 1992176 h 2962327"/>
                <a:gd name="connsiteX185" fmla="*/ 2319834 w 3028217"/>
                <a:gd name="connsiteY185" fmla="*/ 1944551 h 2962327"/>
                <a:gd name="connsiteX186" fmla="*/ 2282687 w 3028217"/>
                <a:gd name="connsiteY186" fmla="*/ 1931216 h 2962327"/>
                <a:gd name="connsiteX187" fmla="*/ 2200772 w 3028217"/>
                <a:gd name="connsiteY187" fmla="*/ 1905498 h 2962327"/>
                <a:gd name="connsiteX188" fmla="*/ 2157909 w 3028217"/>
                <a:gd name="connsiteY188" fmla="*/ 1926453 h 2962327"/>
                <a:gd name="connsiteX189" fmla="*/ 2106474 w 3028217"/>
                <a:gd name="connsiteY189" fmla="*/ 1931216 h 2962327"/>
                <a:gd name="connsiteX190" fmla="*/ 2040752 w 3028217"/>
                <a:gd name="connsiteY190" fmla="*/ 1937883 h 2962327"/>
                <a:gd name="connsiteX191" fmla="*/ 1974077 w 3028217"/>
                <a:gd name="connsiteY191" fmla="*/ 1924548 h 2962327"/>
                <a:gd name="connsiteX192" fmla="*/ 1919784 w 3028217"/>
                <a:gd name="connsiteY192" fmla="*/ 1877876 h 2962327"/>
                <a:gd name="connsiteX193" fmla="*/ 1896924 w 3028217"/>
                <a:gd name="connsiteY193" fmla="*/ 1849301 h 2962327"/>
                <a:gd name="connsiteX194" fmla="*/ 1839774 w 3028217"/>
                <a:gd name="connsiteY194" fmla="*/ 1762623 h 2962327"/>
                <a:gd name="connsiteX195" fmla="*/ 1822629 w 3028217"/>
                <a:gd name="connsiteY195" fmla="*/ 1676898 h 2962327"/>
                <a:gd name="connsiteX196" fmla="*/ 1829297 w 3028217"/>
                <a:gd name="connsiteY196" fmla="*/ 1537833 h 2962327"/>
                <a:gd name="connsiteX197" fmla="*/ 1828344 w 3028217"/>
                <a:gd name="connsiteY197" fmla="*/ 1514973 h 2962327"/>
                <a:gd name="connsiteX198" fmla="*/ 1909307 w 3028217"/>
                <a:gd name="connsiteY198" fmla="*/ 1373051 h 2962327"/>
                <a:gd name="connsiteX199" fmla="*/ 1929309 w 3028217"/>
                <a:gd name="connsiteY199" fmla="*/ 1361621 h 2962327"/>
                <a:gd name="connsiteX200" fmla="*/ 1977887 w 3028217"/>
                <a:gd name="connsiteY200" fmla="*/ 1293041 h 2962327"/>
                <a:gd name="connsiteX201" fmla="*/ 2019797 w 3028217"/>
                <a:gd name="connsiteY201" fmla="*/ 1227318 h 2962327"/>
                <a:gd name="connsiteX202" fmla="*/ 2051229 w 3028217"/>
                <a:gd name="connsiteY202" fmla="*/ 1178741 h 2962327"/>
                <a:gd name="connsiteX203" fmla="*/ 2083614 w 3028217"/>
                <a:gd name="connsiteY203" fmla="*/ 1172073 h 2962327"/>
                <a:gd name="connsiteX204" fmla="*/ 2161719 w 3028217"/>
                <a:gd name="connsiteY204" fmla="*/ 1162548 h 2962327"/>
                <a:gd name="connsiteX205" fmla="*/ 2266494 w 3028217"/>
                <a:gd name="connsiteY205" fmla="*/ 1136831 h 2962327"/>
                <a:gd name="connsiteX206" fmla="*/ 2331264 w 3028217"/>
                <a:gd name="connsiteY206" fmla="*/ 1133021 h 2962327"/>
                <a:gd name="connsiteX207" fmla="*/ 2387462 w 3028217"/>
                <a:gd name="connsiteY207" fmla="*/ 1197791 h 2962327"/>
                <a:gd name="connsiteX208" fmla="*/ 2400797 w 3028217"/>
                <a:gd name="connsiteY208" fmla="*/ 1229223 h 2962327"/>
                <a:gd name="connsiteX209" fmla="*/ 2517002 w 3028217"/>
                <a:gd name="connsiteY209" fmla="*/ 1283516 h 2962327"/>
                <a:gd name="connsiteX210" fmla="*/ 2556055 w 3028217"/>
                <a:gd name="connsiteY210" fmla="*/ 1266371 h 2962327"/>
                <a:gd name="connsiteX211" fmla="*/ 2617967 w 3028217"/>
                <a:gd name="connsiteY211" fmla="*/ 1241606 h 2962327"/>
                <a:gd name="connsiteX212" fmla="*/ 2701787 w 3028217"/>
                <a:gd name="connsiteY212" fmla="*/ 1271133 h 2962327"/>
                <a:gd name="connsiteX213" fmla="*/ 2823707 w 3028217"/>
                <a:gd name="connsiteY213" fmla="*/ 1270181 h 2962327"/>
                <a:gd name="connsiteX214" fmla="*/ 2842757 w 3028217"/>
                <a:gd name="connsiteY214" fmla="*/ 1253988 h 2962327"/>
                <a:gd name="connsiteX215" fmla="*/ 2857997 w 3028217"/>
                <a:gd name="connsiteY215" fmla="*/ 1191123 h 2962327"/>
                <a:gd name="connsiteX216" fmla="*/ 2824659 w 3028217"/>
                <a:gd name="connsiteY216" fmla="*/ 1163501 h 2962327"/>
                <a:gd name="connsiteX217" fmla="*/ 2781797 w 3028217"/>
                <a:gd name="connsiteY217" fmla="*/ 1153023 h 2962327"/>
                <a:gd name="connsiteX218" fmla="*/ 2778142 w 3028217"/>
                <a:gd name="connsiteY218" fmla="*/ 1149005 h 2962327"/>
                <a:gd name="connsiteX219" fmla="*/ 2758579 w 3028217"/>
                <a:gd name="connsiteY219" fmla="*/ 1157637 h 2962327"/>
                <a:gd name="connsiteX220" fmla="*/ 2684641 w 3028217"/>
                <a:gd name="connsiteY220" fmla="*/ 1122543 h 2962327"/>
                <a:gd name="connsiteX221" fmla="*/ 2664638 w 3028217"/>
                <a:gd name="connsiteY221" fmla="*/ 1083491 h 2962327"/>
                <a:gd name="connsiteX222" fmla="*/ 2646541 w 3028217"/>
                <a:gd name="connsiteY222" fmla="*/ 1054916 h 2962327"/>
                <a:gd name="connsiteX223" fmla="*/ 2610346 w 3028217"/>
                <a:gd name="connsiteY223" fmla="*/ 1080633 h 2962327"/>
                <a:gd name="connsiteX224" fmla="*/ 2609202 w 3028217"/>
                <a:gd name="connsiteY224" fmla="*/ 1082346 h 2962327"/>
                <a:gd name="connsiteX225" fmla="*/ 2613204 w 3028217"/>
                <a:gd name="connsiteY225" fmla="*/ 1086348 h 2962327"/>
                <a:gd name="connsiteX226" fmla="*/ 2632254 w 3028217"/>
                <a:gd name="connsiteY226" fmla="*/ 1108255 h 2962327"/>
                <a:gd name="connsiteX227" fmla="*/ 2609394 w 3028217"/>
                <a:gd name="connsiteY227" fmla="*/ 1145403 h 2962327"/>
                <a:gd name="connsiteX228" fmla="*/ 2584629 w 3028217"/>
                <a:gd name="connsiteY228" fmla="*/ 1132068 h 2962327"/>
                <a:gd name="connsiteX229" fmla="*/ 2566055 w 3028217"/>
                <a:gd name="connsiteY229" fmla="*/ 1095397 h 2962327"/>
                <a:gd name="connsiteX230" fmla="*/ 2558490 w 3028217"/>
                <a:gd name="connsiteY230" fmla="*/ 1083461 h 2962327"/>
                <a:gd name="connsiteX231" fmla="*/ 2545576 w 3028217"/>
                <a:gd name="connsiteY231" fmla="*/ 1071108 h 2962327"/>
                <a:gd name="connsiteX232" fmla="*/ 2536051 w 3028217"/>
                <a:gd name="connsiteY232" fmla="*/ 1061583 h 2962327"/>
                <a:gd name="connsiteX233" fmla="*/ 2429371 w 3028217"/>
                <a:gd name="connsiteY233" fmla="*/ 952046 h 2962327"/>
                <a:gd name="connsiteX234" fmla="*/ 2417941 w 3028217"/>
                <a:gd name="connsiteY234" fmla="*/ 944426 h 2962327"/>
                <a:gd name="connsiteX235" fmla="*/ 2407463 w 3028217"/>
                <a:gd name="connsiteY235" fmla="*/ 947283 h 2962327"/>
                <a:gd name="connsiteX236" fmla="*/ 2469376 w 3028217"/>
                <a:gd name="connsiteY236" fmla="*/ 1014911 h 2962327"/>
                <a:gd name="connsiteX237" fmla="*/ 2509381 w 3028217"/>
                <a:gd name="connsiteY237" fmla="*/ 1044438 h 2962327"/>
                <a:gd name="connsiteX238" fmla="*/ 2504618 w 3028217"/>
                <a:gd name="connsiteY238" fmla="*/ 1057773 h 2962327"/>
                <a:gd name="connsiteX239" fmla="*/ 2488426 w 3028217"/>
                <a:gd name="connsiteY239" fmla="*/ 1077776 h 2962327"/>
                <a:gd name="connsiteX240" fmla="*/ 2476996 w 3028217"/>
                <a:gd name="connsiteY240" fmla="*/ 1084443 h 2962327"/>
                <a:gd name="connsiteX241" fmla="*/ 2356028 w 3028217"/>
                <a:gd name="connsiteY241" fmla="*/ 985383 h 2962327"/>
                <a:gd name="connsiteX242" fmla="*/ 2317928 w 3028217"/>
                <a:gd name="connsiteY242" fmla="*/ 978716 h 2962327"/>
                <a:gd name="connsiteX243" fmla="*/ 2295068 w 3028217"/>
                <a:gd name="connsiteY243" fmla="*/ 993003 h 2962327"/>
                <a:gd name="connsiteX244" fmla="*/ 2196008 w 3028217"/>
                <a:gd name="connsiteY244" fmla="*/ 1057773 h 2962327"/>
                <a:gd name="connsiteX245" fmla="*/ 2181721 w 3028217"/>
                <a:gd name="connsiteY245" fmla="*/ 1087301 h 2962327"/>
                <a:gd name="connsiteX246" fmla="*/ 2105521 w 3028217"/>
                <a:gd name="connsiteY246" fmla="*/ 1157786 h 2962327"/>
                <a:gd name="connsiteX247" fmla="*/ 2053133 w 3028217"/>
                <a:gd name="connsiteY247" fmla="*/ 1155881 h 2962327"/>
                <a:gd name="connsiteX248" fmla="*/ 2036941 w 3028217"/>
                <a:gd name="connsiteY248" fmla="*/ 1136831 h 2962327"/>
                <a:gd name="connsiteX249" fmla="*/ 2008366 w 3028217"/>
                <a:gd name="connsiteY249" fmla="*/ 1131116 h 2962327"/>
                <a:gd name="connsiteX250" fmla="*/ 2001698 w 3028217"/>
                <a:gd name="connsiteY250" fmla="*/ 1074918 h 2962327"/>
                <a:gd name="connsiteX251" fmla="*/ 2008366 w 3028217"/>
                <a:gd name="connsiteY251" fmla="*/ 1001576 h 2962327"/>
                <a:gd name="connsiteX252" fmla="*/ 2035988 w 3028217"/>
                <a:gd name="connsiteY252" fmla="*/ 977763 h 2962327"/>
                <a:gd name="connsiteX253" fmla="*/ 2107426 w 3028217"/>
                <a:gd name="connsiteY253" fmla="*/ 983478 h 2962327"/>
                <a:gd name="connsiteX254" fmla="*/ 2148383 w 3028217"/>
                <a:gd name="connsiteY254" fmla="*/ 975858 h 2962327"/>
                <a:gd name="connsiteX255" fmla="*/ 2150288 w 3028217"/>
                <a:gd name="connsiteY255" fmla="*/ 913946 h 2962327"/>
                <a:gd name="connsiteX256" fmla="*/ 2112188 w 3028217"/>
                <a:gd name="connsiteY256" fmla="*/ 876798 h 2962327"/>
                <a:gd name="connsiteX257" fmla="*/ 2096948 w 3028217"/>
                <a:gd name="connsiteY257" fmla="*/ 862511 h 2962327"/>
                <a:gd name="connsiteX258" fmla="*/ 2118856 w 3028217"/>
                <a:gd name="connsiteY258" fmla="*/ 849176 h 2962327"/>
                <a:gd name="connsiteX259" fmla="*/ 2206486 w 3028217"/>
                <a:gd name="connsiteY259" fmla="*/ 810123 h 2962327"/>
                <a:gd name="connsiteX260" fmla="*/ 2308403 w 3028217"/>
                <a:gd name="connsiteY260" fmla="*/ 731066 h 2962327"/>
                <a:gd name="connsiteX261" fmla="*/ 2321738 w 3028217"/>
                <a:gd name="connsiteY261" fmla="*/ 708206 h 2962327"/>
                <a:gd name="connsiteX262" fmla="*/ 2311261 w 3028217"/>
                <a:gd name="connsiteY262" fmla="*/ 679631 h 2962327"/>
                <a:gd name="connsiteX263" fmla="*/ 2320786 w 3028217"/>
                <a:gd name="connsiteY263" fmla="*/ 643436 h 2962327"/>
                <a:gd name="connsiteX264" fmla="*/ 2338883 w 3028217"/>
                <a:gd name="connsiteY264" fmla="*/ 638673 h 2962327"/>
                <a:gd name="connsiteX265" fmla="*/ 2343646 w 3028217"/>
                <a:gd name="connsiteY265" fmla="*/ 675821 h 2962327"/>
                <a:gd name="connsiteX266" fmla="*/ 2348408 w 3028217"/>
                <a:gd name="connsiteY266" fmla="*/ 699633 h 2962327"/>
                <a:gd name="connsiteX267" fmla="*/ 2376031 w 3028217"/>
                <a:gd name="connsiteY267" fmla="*/ 706301 h 2962327"/>
                <a:gd name="connsiteX268" fmla="*/ 2385556 w 3028217"/>
                <a:gd name="connsiteY268" fmla="*/ 704396 h 2962327"/>
                <a:gd name="connsiteX269" fmla="*/ 2454136 w 3028217"/>
                <a:gd name="connsiteY269" fmla="*/ 698681 h 2962327"/>
                <a:gd name="connsiteX270" fmla="*/ 2476996 w 3028217"/>
                <a:gd name="connsiteY270" fmla="*/ 692013 h 2962327"/>
                <a:gd name="connsiteX271" fmla="*/ 2517953 w 3028217"/>
                <a:gd name="connsiteY271" fmla="*/ 648198 h 2962327"/>
                <a:gd name="connsiteX272" fmla="*/ 2563673 w 3028217"/>
                <a:gd name="connsiteY272" fmla="*/ 626291 h 2962327"/>
                <a:gd name="connsiteX273" fmla="*/ 2554148 w 3028217"/>
                <a:gd name="connsiteY273" fmla="*/ 585333 h 2962327"/>
                <a:gd name="connsiteX274" fmla="*/ 2572928 w 3028217"/>
                <a:gd name="connsiteY274" fmla="*/ 573708 h 2962327"/>
                <a:gd name="connsiteX275" fmla="*/ 2586098 w 3028217"/>
                <a:gd name="connsiteY275" fmla="*/ 571735 h 2962327"/>
                <a:gd name="connsiteX276" fmla="*/ 2586726 w 3028217"/>
                <a:gd name="connsiteY276" fmla="*/ 571671 h 2962327"/>
                <a:gd name="connsiteX277" fmla="*/ 2624633 w 3028217"/>
                <a:gd name="connsiteY277" fmla="*/ 568188 h 2962327"/>
                <a:gd name="connsiteX278" fmla="*/ 2630348 w 3028217"/>
                <a:gd name="connsiteY278" fmla="*/ 563426 h 2962327"/>
                <a:gd name="connsiteX279" fmla="*/ 2633206 w 3028217"/>
                <a:gd name="connsiteY279" fmla="*/ 563426 h 2962327"/>
                <a:gd name="connsiteX280" fmla="*/ 2626538 w 3028217"/>
                <a:gd name="connsiteY280" fmla="*/ 563426 h 2962327"/>
                <a:gd name="connsiteX281" fmla="*/ 2593082 w 3028217"/>
                <a:gd name="connsiteY281" fmla="*/ 570689 h 2962327"/>
                <a:gd name="connsiteX282" fmla="*/ 2586098 w 3028217"/>
                <a:gd name="connsiteY282" fmla="*/ 571735 h 2962327"/>
                <a:gd name="connsiteX283" fmla="*/ 2574151 w 3028217"/>
                <a:gd name="connsiteY283" fmla="*/ 572951 h 2962327"/>
                <a:gd name="connsiteX284" fmla="*/ 2572928 w 3028217"/>
                <a:gd name="connsiteY284" fmla="*/ 573708 h 2962327"/>
                <a:gd name="connsiteX285" fmla="*/ 2558911 w 3028217"/>
                <a:gd name="connsiteY285" fmla="*/ 575808 h 2962327"/>
                <a:gd name="connsiteX286" fmla="*/ 2506523 w 3028217"/>
                <a:gd name="connsiteY286" fmla="*/ 541518 h 2962327"/>
                <a:gd name="connsiteX287" fmla="*/ 2512238 w 3028217"/>
                <a:gd name="connsiteY287" fmla="*/ 480558 h 2962327"/>
                <a:gd name="connsiteX288" fmla="*/ 2533193 w 3028217"/>
                <a:gd name="connsiteY288" fmla="*/ 458651 h 2962327"/>
                <a:gd name="connsiteX289" fmla="*/ 2534146 w 3028217"/>
                <a:gd name="connsiteY289" fmla="*/ 440553 h 2962327"/>
                <a:gd name="connsiteX290" fmla="*/ 2513191 w 3028217"/>
                <a:gd name="connsiteY290" fmla="*/ 445316 h 2962327"/>
                <a:gd name="connsiteX291" fmla="*/ 2464613 w 3028217"/>
                <a:gd name="connsiteY291" fmla="*/ 509133 h 2962327"/>
                <a:gd name="connsiteX292" fmla="*/ 2467471 w 3028217"/>
                <a:gd name="connsiteY292" fmla="*/ 551996 h 2962327"/>
                <a:gd name="connsiteX293" fmla="*/ 2468423 w 3028217"/>
                <a:gd name="connsiteY293" fmla="*/ 597716 h 2962327"/>
                <a:gd name="connsiteX294" fmla="*/ 2453183 w 3028217"/>
                <a:gd name="connsiteY294" fmla="*/ 638673 h 2962327"/>
                <a:gd name="connsiteX295" fmla="*/ 2423656 w 3028217"/>
                <a:gd name="connsiteY295" fmla="*/ 676773 h 2962327"/>
                <a:gd name="connsiteX296" fmla="*/ 2389366 w 3028217"/>
                <a:gd name="connsiteY296" fmla="*/ 683441 h 2962327"/>
                <a:gd name="connsiteX297" fmla="*/ 2383651 w 3028217"/>
                <a:gd name="connsiteY297" fmla="*/ 659628 h 2962327"/>
                <a:gd name="connsiteX298" fmla="*/ 2367458 w 3028217"/>
                <a:gd name="connsiteY298" fmla="*/ 627243 h 2962327"/>
                <a:gd name="connsiteX299" fmla="*/ 2308403 w 3028217"/>
                <a:gd name="connsiteY299" fmla="*/ 612003 h 2962327"/>
                <a:gd name="connsiteX300" fmla="*/ 2270303 w 3028217"/>
                <a:gd name="connsiteY300" fmla="*/ 571046 h 2962327"/>
                <a:gd name="connsiteX301" fmla="*/ 2260778 w 3028217"/>
                <a:gd name="connsiteY301" fmla="*/ 543423 h 2962327"/>
                <a:gd name="connsiteX302" fmla="*/ 2259826 w 3028217"/>
                <a:gd name="connsiteY302" fmla="*/ 522468 h 2962327"/>
                <a:gd name="connsiteX303" fmla="*/ 2390318 w 3028217"/>
                <a:gd name="connsiteY303" fmla="*/ 385308 h 2962327"/>
                <a:gd name="connsiteX304" fmla="*/ 2416988 w 3028217"/>
                <a:gd name="connsiteY304" fmla="*/ 357686 h 2962327"/>
                <a:gd name="connsiteX305" fmla="*/ 2417941 w 3028217"/>
                <a:gd name="connsiteY305" fmla="*/ 351971 h 2962327"/>
                <a:gd name="connsiteX306" fmla="*/ 2424608 w 3028217"/>
                <a:gd name="connsiteY306" fmla="*/ 353876 h 2962327"/>
                <a:gd name="connsiteX307" fmla="*/ 2452245 w 3028217"/>
                <a:gd name="connsiteY307" fmla="*/ 336582 h 2962327"/>
                <a:gd name="connsiteX308" fmla="*/ 2471113 w 3028217"/>
                <a:gd name="connsiteY308" fmla="*/ 336025 h 2962327"/>
                <a:gd name="connsiteX309" fmla="*/ 761544 w 3028217"/>
                <a:gd name="connsiteY309" fmla="*/ 194808 h 2962327"/>
                <a:gd name="connsiteX310" fmla="*/ 773926 w 3028217"/>
                <a:gd name="connsiteY310" fmla="*/ 216716 h 2962327"/>
                <a:gd name="connsiteX311" fmla="*/ 773926 w 3028217"/>
                <a:gd name="connsiteY311" fmla="*/ 278628 h 2962327"/>
                <a:gd name="connsiteX312" fmla="*/ 687249 w 3028217"/>
                <a:gd name="connsiteY312" fmla="*/ 293868 h 2962327"/>
                <a:gd name="connsiteX313" fmla="*/ 671056 w 3028217"/>
                <a:gd name="connsiteY313" fmla="*/ 292916 h 2962327"/>
                <a:gd name="connsiteX314" fmla="*/ 640576 w 3028217"/>
                <a:gd name="connsiteY314" fmla="*/ 298631 h 2962327"/>
                <a:gd name="connsiteX315" fmla="*/ 603429 w 3028217"/>
                <a:gd name="connsiteY315" fmla="*/ 291011 h 2962327"/>
                <a:gd name="connsiteX316" fmla="*/ 715824 w 3028217"/>
                <a:gd name="connsiteY316" fmla="*/ 211953 h 2962327"/>
                <a:gd name="connsiteX317" fmla="*/ 727254 w 3028217"/>
                <a:gd name="connsiteY317" fmla="*/ 215763 h 2962327"/>
                <a:gd name="connsiteX318" fmla="*/ 761544 w 3028217"/>
                <a:gd name="connsiteY318" fmla="*/ 194808 h 2962327"/>
                <a:gd name="connsiteX319" fmla="*/ 873343 w 3028217"/>
                <a:gd name="connsiteY319" fmla="*/ 184331 h 2962327"/>
                <a:gd name="connsiteX320" fmla="*/ 891083 w 3028217"/>
                <a:gd name="connsiteY320" fmla="*/ 191951 h 2962327"/>
                <a:gd name="connsiteX321" fmla="*/ 888226 w 3028217"/>
                <a:gd name="connsiteY321" fmla="*/ 217668 h 2962327"/>
                <a:gd name="connsiteX322" fmla="*/ 879241 w 3028217"/>
                <a:gd name="connsiteY322" fmla="*/ 234820 h 2962327"/>
                <a:gd name="connsiteX323" fmla="*/ 895370 w 3028217"/>
                <a:gd name="connsiteY323" fmla="*/ 235036 h 2962327"/>
                <a:gd name="connsiteX324" fmla="*/ 899656 w 3028217"/>
                <a:gd name="connsiteY324" fmla="*/ 266246 h 2962327"/>
                <a:gd name="connsiteX325" fmla="*/ 892988 w 3028217"/>
                <a:gd name="connsiteY325" fmla="*/ 303393 h 2962327"/>
                <a:gd name="connsiteX326" fmla="*/ 905371 w 3028217"/>
                <a:gd name="connsiteY326" fmla="*/ 303393 h 2962327"/>
                <a:gd name="connsiteX327" fmla="*/ 915848 w 3028217"/>
                <a:gd name="connsiteY327" fmla="*/ 337683 h 2962327"/>
                <a:gd name="connsiteX328" fmla="*/ 946328 w 3028217"/>
                <a:gd name="connsiteY328" fmla="*/ 324348 h 2962327"/>
                <a:gd name="connsiteX329" fmla="*/ 973409 w 3028217"/>
                <a:gd name="connsiteY329" fmla="*/ 303804 h 2962327"/>
                <a:gd name="connsiteX330" fmla="*/ 975260 w 3028217"/>
                <a:gd name="connsiteY330" fmla="*/ 292796 h 2962327"/>
                <a:gd name="connsiteX331" fmla="*/ 965378 w 3028217"/>
                <a:gd name="connsiteY331" fmla="*/ 281485 h 2962327"/>
                <a:gd name="connsiteX332" fmla="*/ 962521 w 3028217"/>
                <a:gd name="connsiteY332" fmla="*/ 233860 h 2962327"/>
                <a:gd name="connsiteX333" fmla="*/ 1013956 w 3028217"/>
                <a:gd name="connsiteY333" fmla="*/ 203380 h 2962327"/>
                <a:gd name="connsiteX334" fmla="*/ 1028243 w 3028217"/>
                <a:gd name="connsiteY334" fmla="*/ 200165 h 2962327"/>
                <a:gd name="connsiteX335" fmla="*/ 1042531 w 3028217"/>
                <a:gd name="connsiteY335" fmla="*/ 206238 h 2962327"/>
                <a:gd name="connsiteX336" fmla="*/ 1016813 w 3028217"/>
                <a:gd name="connsiteY336" fmla="*/ 234813 h 2962327"/>
                <a:gd name="connsiteX337" fmla="*/ 1075868 w 3028217"/>
                <a:gd name="connsiteY337" fmla="*/ 204333 h 2962327"/>
                <a:gd name="connsiteX338" fmla="*/ 1095871 w 3028217"/>
                <a:gd name="connsiteY338" fmla="*/ 204333 h 2962327"/>
                <a:gd name="connsiteX339" fmla="*/ 1099681 w 3028217"/>
                <a:gd name="connsiteY339" fmla="*/ 232908 h 2962327"/>
                <a:gd name="connsiteX340" fmla="*/ 1133971 w 3028217"/>
                <a:gd name="connsiteY340" fmla="*/ 231003 h 2962327"/>
                <a:gd name="connsiteX341" fmla="*/ 1151116 w 3028217"/>
                <a:gd name="connsiteY341" fmla="*/ 238623 h 2962327"/>
                <a:gd name="connsiteX342" fmla="*/ 1205408 w 3028217"/>
                <a:gd name="connsiteY342" fmla="*/ 287200 h 2962327"/>
                <a:gd name="connsiteX343" fmla="*/ 1198741 w 3028217"/>
                <a:gd name="connsiteY343" fmla="*/ 334825 h 2962327"/>
                <a:gd name="connsiteX344" fmla="*/ 1248271 w 3028217"/>
                <a:gd name="connsiteY344" fmla="*/ 377688 h 2962327"/>
                <a:gd name="connsiteX345" fmla="*/ 1246366 w 3028217"/>
                <a:gd name="connsiteY345" fmla="*/ 402453 h 2962327"/>
                <a:gd name="connsiteX346" fmla="*/ 1187311 w 3028217"/>
                <a:gd name="connsiteY346" fmla="*/ 402453 h 2962327"/>
                <a:gd name="connsiteX347" fmla="*/ 1171118 w 3028217"/>
                <a:gd name="connsiteY347" fmla="*/ 396738 h 2962327"/>
                <a:gd name="connsiteX348" fmla="*/ 1171118 w 3028217"/>
                <a:gd name="connsiteY348" fmla="*/ 431028 h 2962327"/>
                <a:gd name="connsiteX349" fmla="*/ 1151116 w 3028217"/>
                <a:gd name="connsiteY349" fmla="*/ 479605 h 2962327"/>
                <a:gd name="connsiteX350" fmla="*/ 1136828 w 3028217"/>
                <a:gd name="connsiteY350" fmla="*/ 476748 h 2962327"/>
                <a:gd name="connsiteX351" fmla="*/ 1136828 w 3028217"/>
                <a:gd name="connsiteY351" fmla="*/ 487225 h 2962327"/>
                <a:gd name="connsiteX352" fmla="*/ 1118731 w 3028217"/>
                <a:gd name="connsiteY352" fmla="*/ 497703 h 2962327"/>
                <a:gd name="connsiteX353" fmla="*/ 1066343 w 3028217"/>
                <a:gd name="connsiteY353" fmla="*/ 455793 h 2962327"/>
                <a:gd name="connsiteX354" fmla="*/ 1016813 w 3028217"/>
                <a:gd name="connsiteY354" fmla="*/ 433885 h 2962327"/>
                <a:gd name="connsiteX355" fmla="*/ 996811 w 3028217"/>
                <a:gd name="connsiteY355" fmla="*/ 428170 h 2962327"/>
                <a:gd name="connsiteX356" fmla="*/ 1013003 w 3028217"/>
                <a:gd name="connsiteY356" fmla="*/ 411978 h 2962327"/>
                <a:gd name="connsiteX357" fmla="*/ 1109206 w 3028217"/>
                <a:gd name="connsiteY357" fmla="*/ 369115 h 2962327"/>
                <a:gd name="connsiteX358" fmla="*/ 1089203 w 3028217"/>
                <a:gd name="connsiteY358" fmla="*/ 307203 h 2962327"/>
                <a:gd name="connsiteX359" fmla="*/ 1077773 w 3028217"/>
                <a:gd name="connsiteY359" fmla="*/ 291010 h 2962327"/>
                <a:gd name="connsiteX360" fmla="*/ 1016813 w 3028217"/>
                <a:gd name="connsiteY360" fmla="*/ 292915 h 2962327"/>
                <a:gd name="connsiteX361" fmla="*/ 1007169 w 3028217"/>
                <a:gd name="connsiteY361" fmla="*/ 296011 h 2962327"/>
                <a:gd name="connsiteX362" fmla="*/ 1007866 w 3028217"/>
                <a:gd name="connsiteY362" fmla="*/ 302667 h 2962327"/>
                <a:gd name="connsiteX363" fmla="*/ 1009193 w 3028217"/>
                <a:gd name="connsiteY363" fmla="*/ 303393 h 2962327"/>
                <a:gd name="connsiteX364" fmla="*/ 962521 w 3028217"/>
                <a:gd name="connsiteY364" fmla="*/ 370068 h 2962327"/>
                <a:gd name="connsiteX365" fmla="*/ 905371 w 3028217"/>
                <a:gd name="connsiteY365" fmla="*/ 371973 h 2962327"/>
                <a:gd name="connsiteX366" fmla="*/ 868223 w 3028217"/>
                <a:gd name="connsiteY366" fmla="*/ 410073 h 2962327"/>
                <a:gd name="connsiteX367" fmla="*/ 836791 w 3028217"/>
                <a:gd name="connsiteY367" fmla="*/ 426266 h 2962327"/>
                <a:gd name="connsiteX368" fmla="*/ 816788 w 3028217"/>
                <a:gd name="connsiteY368" fmla="*/ 424361 h 2962327"/>
                <a:gd name="connsiteX369" fmla="*/ 677723 w 3028217"/>
                <a:gd name="connsiteY369" fmla="*/ 507228 h 2962327"/>
                <a:gd name="connsiteX370" fmla="*/ 668198 w 3028217"/>
                <a:gd name="connsiteY370" fmla="*/ 553901 h 2962327"/>
                <a:gd name="connsiteX371" fmla="*/ 662483 w 3028217"/>
                <a:gd name="connsiteY371" fmla="*/ 586286 h 2962327"/>
                <a:gd name="connsiteX372" fmla="*/ 716776 w 3028217"/>
                <a:gd name="connsiteY372" fmla="*/ 612956 h 2962327"/>
                <a:gd name="connsiteX373" fmla="*/ 771068 w 3028217"/>
                <a:gd name="connsiteY373" fmla="*/ 645341 h 2962327"/>
                <a:gd name="connsiteX374" fmla="*/ 782498 w 3028217"/>
                <a:gd name="connsiteY374" fmla="*/ 667248 h 2962327"/>
                <a:gd name="connsiteX375" fmla="*/ 772973 w 3028217"/>
                <a:gd name="connsiteY375" fmla="*/ 726303 h 2962327"/>
                <a:gd name="connsiteX376" fmla="*/ 805358 w 3028217"/>
                <a:gd name="connsiteY376" fmla="*/ 736781 h 2962327"/>
                <a:gd name="connsiteX377" fmla="*/ 828218 w 3028217"/>
                <a:gd name="connsiteY377" fmla="*/ 689156 h 2962327"/>
                <a:gd name="connsiteX378" fmla="*/ 858698 w 3028217"/>
                <a:gd name="connsiteY378" fmla="*/ 652961 h 2962327"/>
                <a:gd name="connsiteX379" fmla="*/ 901561 w 3028217"/>
                <a:gd name="connsiteY379" fmla="*/ 573903 h 2962327"/>
                <a:gd name="connsiteX380" fmla="*/ 904418 w 3028217"/>
                <a:gd name="connsiteY380" fmla="*/ 561521 h 2962327"/>
                <a:gd name="connsiteX381" fmla="*/ 953948 w 3028217"/>
                <a:gd name="connsiteY381" fmla="*/ 491988 h 2962327"/>
                <a:gd name="connsiteX382" fmla="*/ 968236 w 3028217"/>
                <a:gd name="connsiteY382" fmla="*/ 478653 h 2962327"/>
                <a:gd name="connsiteX383" fmla="*/ 1049198 w 3028217"/>
                <a:gd name="connsiteY383" fmla="*/ 512943 h 2962327"/>
                <a:gd name="connsiteX384" fmla="*/ 1063486 w 3028217"/>
                <a:gd name="connsiteY384" fmla="*/ 539613 h 2962327"/>
                <a:gd name="connsiteX385" fmla="*/ 1067296 w 3028217"/>
                <a:gd name="connsiteY385" fmla="*/ 583428 h 2962327"/>
                <a:gd name="connsiteX386" fmla="*/ 1112063 w 3028217"/>
                <a:gd name="connsiteY386" fmla="*/ 568188 h 2962327"/>
                <a:gd name="connsiteX387" fmla="*/ 1146353 w 3028217"/>
                <a:gd name="connsiteY387" fmla="*/ 580571 h 2962327"/>
                <a:gd name="connsiteX388" fmla="*/ 1151116 w 3028217"/>
                <a:gd name="connsiteY388" fmla="*/ 616766 h 2962327"/>
                <a:gd name="connsiteX389" fmla="*/ 1193026 w 3028217"/>
                <a:gd name="connsiteY389" fmla="*/ 684393 h 2962327"/>
                <a:gd name="connsiteX390" fmla="*/ 1182905 w 3028217"/>
                <a:gd name="connsiteY390" fmla="*/ 697847 h 2962327"/>
                <a:gd name="connsiteX391" fmla="*/ 1179024 w 3028217"/>
                <a:gd name="connsiteY391" fmla="*/ 699159 h 2962327"/>
                <a:gd name="connsiteX392" fmla="*/ 1177845 w 3028217"/>
                <a:gd name="connsiteY392" fmla="*/ 699023 h 2962327"/>
                <a:gd name="connsiteX393" fmla="*/ 1166356 w 3028217"/>
                <a:gd name="connsiteY393" fmla="*/ 703443 h 2962327"/>
                <a:gd name="connsiteX394" fmla="*/ 1179024 w 3028217"/>
                <a:gd name="connsiteY394" fmla="*/ 699159 h 2962327"/>
                <a:gd name="connsiteX395" fmla="*/ 1188263 w 3028217"/>
                <a:gd name="connsiteY395" fmla="*/ 700229 h 2962327"/>
                <a:gd name="connsiteX396" fmla="*/ 1207313 w 3028217"/>
                <a:gd name="connsiteY396" fmla="*/ 712016 h 2962327"/>
                <a:gd name="connsiteX397" fmla="*/ 1205051 w 3028217"/>
                <a:gd name="connsiteY397" fmla="*/ 754402 h 2962327"/>
                <a:gd name="connsiteX398" fmla="*/ 1180854 w 3028217"/>
                <a:gd name="connsiteY398" fmla="*/ 787924 h 2962327"/>
                <a:gd name="connsiteX399" fmla="*/ 1187073 w 3028217"/>
                <a:gd name="connsiteY399" fmla="*/ 807504 h 2962327"/>
                <a:gd name="connsiteX400" fmla="*/ 1206361 w 3028217"/>
                <a:gd name="connsiteY400" fmla="*/ 814886 h 2962327"/>
                <a:gd name="connsiteX401" fmla="*/ 1213981 w 3028217"/>
                <a:gd name="connsiteY401" fmla="*/ 828221 h 2962327"/>
                <a:gd name="connsiteX402" fmla="*/ 1172071 w 3028217"/>
                <a:gd name="connsiteY402" fmla="*/ 862511 h 2962327"/>
                <a:gd name="connsiteX403" fmla="*/ 1115874 w 3028217"/>
                <a:gd name="connsiteY403" fmla="*/ 854891 h 2962327"/>
                <a:gd name="connsiteX404" fmla="*/ 1148259 w 3028217"/>
                <a:gd name="connsiteY404" fmla="*/ 807266 h 2962327"/>
                <a:gd name="connsiteX405" fmla="*/ 1173024 w 3028217"/>
                <a:gd name="connsiteY405" fmla="*/ 780596 h 2962327"/>
                <a:gd name="connsiteX406" fmla="*/ 1173125 w 3028217"/>
                <a:gd name="connsiteY406" fmla="*/ 780684 h 2962327"/>
                <a:gd name="connsiteX407" fmla="*/ 1174333 w 3028217"/>
                <a:gd name="connsiteY407" fmla="*/ 770475 h 2962327"/>
                <a:gd name="connsiteX408" fmla="*/ 1163498 w 3028217"/>
                <a:gd name="connsiteY408" fmla="*/ 767261 h 2962327"/>
                <a:gd name="connsiteX409" fmla="*/ 1124446 w 3028217"/>
                <a:gd name="connsiteY409" fmla="*/ 787263 h 2962327"/>
                <a:gd name="connsiteX410" fmla="*/ 1043483 w 3028217"/>
                <a:gd name="connsiteY410" fmla="*/ 789168 h 2962327"/>
                <a:gd name="connsiteX411" fmla="*/ 993953 w 3028217"/>
                <a:gd name="connsiteY411" fmla="*/ 794883 h 2962327"/>
                <a:gd name="connsiteX412" fmla="*/ 959663 w 3028217"/>
                <a:gd name="connsiteY412" fmla="*/ 814886 h 2962327"/>
                <a:gd name="connsiteX413" fmla="*/ 929183 w 3028217"/>
                <a:gd name="connsiteY413" fmla="*/ 839651 h 2962327"/>
                <a:gd name="connsiteX414" fmla="*/ 925100 w 3028217"/>
                <a:gd name="connsiteY414" fmla="*/ 843462 h 2962327"/>
                <a:gd name="connsiteX415" fmla="*/ 915848 w 3028217"/>
                <a:gd name="connsiteY415" fmla="*/ 851081 h 2962327"/>
                <a:gd name="connsiteX416" fmla="*/ 912991 w 3028217"/>
                <a:gd name="connsiteY416" fmla="*/ 851081 h 2962327"/>
                <a:gd name="connsiteX417" fmla="*/ 914896 w 3028217"/>
                <a:gd name="connsiteY417" fmla="*/ 852986 h 2962327"/>
                <a:gd name="connsiteX418" fmla="*/ 925100 w 3028217"/>
                <a:gd name="connsiteY418" fmla="*/ 843462 h 2962327"/>
                <a:gd name="connsiteX419" fmla="*/ 932041 w 3028217"/>
                <a:gd name="connsiteY419" fmla="*/ 837746 h 2962327"/>
                <a:gd name="connsiteX420" fmla="*/ 972998 w 3028217"/>
                <a:gd name="connsiteY420" fmla="*/ 820601 h 2962327"/>
                <a:gd name="connsiteX421" fmla="*/ 992048 w 3028217"/>
                <a:gd name="connsiteY421" fmla="*/ 814886 h 2962327"/>
                <a:gd name="connsiteX422" fmla="*/ 1023481 w 3028217"/>
                <a:gd name="connsiteY422" fmla="*/ 819648 h 2962327"/>
                <a:gd name="connsiteX423" fmla="*/ 1005383 w 3028217"/>
                <a:gd name="connsiteY423" fmla="*/ 842508 h 2962327"/>
                <a:gd name="connsiteX424" fmla="*/ 1006336 w 3028217"/>
                <a:gd name="connsiteY424" fmla="*/ 854891 h 2962327"/>
                <a:gd name="connsiteX425" fmla="*/ 1005383 w 3028217"/>
                <a:gd name="connsiteY425" fmla="*/ 889181 h 2962327"/>
                <a:gd name="connsiteX426" fmla="*/ 984428 w 3028217"/>
                <a:gd name="connsiteY426" fmla="*/ 910136 h 2962327"/>
                <a:gd name="connsiteX427" fmla="*/ 952043 w 3028217"/>
                <a:gd name="connsiteY427" fmla="*/ 916803 h 2962327"/>
                <a:gd name="connsiteX428" fmla="*/ 899656 w 3028217"/>
                <a:gd name="connsiteY428" fmla="*/ 938711 h 2962327"/>
                <a:gd name="connsiteX429" fmla="*/ 855841 w 3028217"/>
                <a:gd name="connsiteY429" fmla="*/ 985383 h 2962327"/>
                <a:gd name="connsiteX430" fmla="*/ 831076 w 3028217"/>
                <a:gd name="connsiteY430" fmla="*/ 1003481 h 2962327"/>
                <a:gd name="connsiteX431" fmla="*/ 738683 w 3028217"/>
                <a:gd name="connsiteY431" fmla="*/ 1081586 h 2962327"/>
                <a:gd name="connsiteX432" fmla="*/ 711061 w 3028217"/>
                <a:gd name="connsiteY432" fmla="*/ 1115876 h 2962327"/>
                <a:gd name="connsiteX433" fmla="*/ 666293 w 3028217"/>
                <a:gd name="connsiteY433" fmla="*/ 1175883 h 2962327"/>
                <a:gd name="connsiteX434" fmla="*/ 585331 w 3028217"/>
                <a:gd name="connsiteY434" fmla="*/ 1230176 h 2962327"/>
                <a:gd name="connsiteX435" fmla="*/ 559613 w 3028217"/>
                <a:gd name="connsiteY435" fmla="*/ 1297803 h 2962327"/>
                <a:gd name="connsiteX436" fmla="*/ 557708 w 3028217"/>
                <a:gd name="connsiteY436" fmla="*/ 1386386 h 2962327"/>
                <a:gd name="connsiteX437" fmla="*/ 542468 w 3028217"/>
                <a:gd name="connsiteY437" fmla="*/ 1407341 h 2962327"/>
                <a:gd name="connsiteX438" fmla="*/ 528181 w 3028217"/>
                <a:gd name="connsiteY438" fmla="*/ 1387338 h 2962327"/>
                <a:gd name="connsiteX439" fmla="*/ 519608 w 3028217"/>
                <a:gd name="connsiteY439" fmla="*/ 1320663 h 2962327"/>
                <a:gd name="connsiteX440" fmla="*/ 488176 w 3028217"/>
                <a:gd name="connsiteY440" fmla="*/ 1283516 h 2962327"/>
                <a:gd name="connsiteX441" fmla="*/ 429121 w 3028217"/>
                <a:gd name="connsiteY441" fmla="*/ 1267323 h 2962327"/>
                <a:gd name="connsiteX442" fmla="*/ 409118 w 3028217"/>
                <a:gd name="connsiteY442" fmla="*/ 1268276 h 2962327"/>
                <a:gd name="connsiteX443" fmla="*/ 336728 w 3028217"/>
                <a:gd name="connsiteY443" fmla="*/ 1284468 h 2962327"/>
                <a:gd name="connsiteX444" fmla="*/ 215761 w 3028217"/>
                <a:gd name="connsiteY444" fmla="*/ 1373051 h 2962327"/>
                <a:gd name="connsiteX445" fmla="*/ 189091 w 3028217"/>
                <a:gd name="connsiteY445" fmla="*/ 1441631 h 2962327"/>
                <a:gd name="connsiteX446" fmla="*/ 196711 w 3028217"/>
                <a:gd name="connsiteY446" fmla="*/ 1544501 h 2962327"/>
                <a:gd name="connsiteX447" fmla="*/ 244336 w 3028217"/>
                <a:gd name="connsiteY447" fmla="*/ 1573076 h 2962327"/>
                <a:gd name="connsiteX448" fmla="*/ 320536 w 3028217"/>
                <a:gd name="connsiteY448" fmla="*/ 1514973 h 2962327"/>
                <a:gd name="connsiteX449" fmla="*/ 387211 w 3028217"/>
                <a:gd name="connsiteY449" fmla="*/ 1494971 h 2962327"/>
                <a:gd name="connsiteX450" fmla="*/ 389116 w 3028217"/>
                <a:gd name="connsiteY450" fmla="*/ 1515926 h 2962327"/>
                <a:gd name="connsiteX451" fmla="*/ 340538 w 3028217"/>
                <a:gd name="connsiteY451" fmla="*/ 1624511 h 2962327"/>
                <a:gd name="connsiteX452" fmla="*/ 354826 w 3028217"/>
                <a:gd name="connsiteY452" fmla="*/ 1644513 h 2962327"/>
                <a:gd name="connsiteX453" fmla="*/ 410071 w 3028217"/>
                <a:gd name="connsiteY453" fmla="*/ 1645466 h 2962327"/>
                <a:gd name="connsiteX454" fmla="*/ 439598 w 3028217"/>
                <a:gd name="connsiteY454" fmla="*/ 1687376 h 2962327"/>
                <a:gd name="connsiteX455" fmla="*/ 426263 w 3028217"/>
                <a:gd name="connsiteY455" fmla="*/ 1743573 h 2962327"/>
                <a:gd name="connsiteX456" fmla="*/ 450076 w 3028217"/>
                <a:gd name="connsiteY456" fmla="*/ 1813106 h 2962327"/>
                <a:gd name="connsiteX457" fmla="*/ 499606 w 3028217"/>
                <a:gd name="connsiteY457" fmla="*/ 1812153 h 2962327"/>
                <a:gd name="connsiteX458" fmla="*/ 536753 w 3028217"/>
                <a:gd name="connsiteY458" fmla="*/ 1818821 h 2962327"/>
                <a:gd name="connsiteX459" fmla="*/ 577711 w 3028217"/>
                <a:gd name="connsiteY459" fmla="*/ 1813106 h 2962327"/>
                <a:gd name="connsiteX460" fmla="*/ 661531 w 3028217"/>
                <a:gd name="connsiteY460" fmla="*/ 1754051 h 2962327"/>
                <a:gd name="connsiteX461" fmla="*/ 672008 w 3028217"/>
                <a:gd name="connsiteY461" fmla="*/ 1763576 h 2962327"/>
                <a:gd name="connsiteX462" fmla="*/ 695821 w 3028217"/>
                <a:gd name="connsiteY462" fmla="*/ 1768338 h 2962327"/>
                <a:gd name="connsiteX463" fmla="*/ 741541 w 3028217"/>
                <a:gd name="connsiteY463" fmla="*/ 1772148 h 2962327"/>
                <a:gd name="connsiteX464" fmla="*/ 832028 w 3028217"/>
                <a:gd name="connsiteY464" fmla="*/ 1788341 h 2962327"/>
                <a:gd name="connsiteX465" fmla="*/ 865366 w 3028217"/>
                <a:gd name="connsiteY465" fmla="*/ 1796913 h 2962327"/>
                <a:gd name="connsiteX466" fmla="*/ 910133 w 3028217"/>
                <a:gd name="connsiteY466" fmla="*/ 1838823 h 2962327"/>
                <a:gd name="connsiteX467" fmla="*/ 1047293 w 3028217"/>
                <a:gd name="connsiteY467" fmla="*/ 1918833 h 2962327"/>
                <a:gd name="connsiteX468" fmla="*/ 1116826 w 3028217"/>
                <a:gd name="connsiteY468" fmla="*/ 2036943 h 2962327"/>
                <a:gd name="connsiteX469" fmla="*/ 1106348 w 3028217"/>
                <a:gd name="connsiteY469" fmla="*/ 2056946 h 2962327"/>
                <a:gd name="connsiteX470" fmla="*/ 1104443 w 3028217"/>
                <a:gd name="connsiteY470" fmla="*/ 2099808 h 2962327"/>
                <a:gd name="connsiteX471" fmla="*/ 1124446 w 3028217"/>
                <a:gd name="connsiteY471" fmla="*/ 2102666 h 2962327"/>
                <a:gd name="connsiteX472" fmla="*/ 1193026 w 3028217"/>
                <a:gd name="connsiteY472" fmla="*/ 2077901 h 2962327"/>
                <a:gd name="connsiteX473" fmla="*/ 1280656 w 3028217"/>
                <a:gd name="connsiteY473" fmla="*/ 2123621 h 2962327"/>
                <a:gd name="connsiteX474" fmla="*/ 1387336 w 3028217"/>
                <a:gd name="connsiteY474" fmla="*/ 2172198 h 2962327"/>
                <a:gd name="connsiteX475" fmla="*/ 1434008 w 3028217"/>
                <a:gd name="connsiteY475" fmla="*/ 2199821 h 2962327"/>
                <a:gd name="connsiteX476" fmla="*/ 1430198 w 3028217"/>
                <a:gd name="connsiteY476" fmla="*/ 2282688 h 2962327"/>
                <a:gd name="connsiteX477" fmla="*/ 1370191 w 3028217"/>
                <a:gd name="connsiteY477" fmla="*/ 2373176 h 2962327"/>
                <a:gd name="connsiteX478" fmla="*/ 1358761 w 3028217"/>
                <a:gd name="connsiteY478" fmla="*/ 2423658 h 2962327"/>
                <a:gd name="connsiteX479" fmla="*/ 1327328 w 3028217"/>
                <a:gd name="connsiteY479" fmla="*/ 2600823 h 2962327"/>
                <a:gd name="connsiteX480" fmla="*/ 1293991 w 3028217"/>
                <a:gd name="connsiteY480" fmla="*/ 2626541 h 2962327"/>
                <a:gd name="connsiteX481" fmla="*/ 1218743 w 3028217"/>
                <a:gd name="connsiteY481" fmla="*/ 2661783 h 2962327"/>
                <a:gd name="connsiteX482" fmla="*/ 1193026 w 3028217"/>
                <a:gd name="connsiteY482" fmla="*/ 2710361 h 2962327"/>
                <a:gd name="connsiteX483" fmla="*/ 1164451 w 3028217"/>
                <a:gd name="connsiteY483" fmla="*/ 2832281 h 2962327"/>
                <a:gd name="connsiteX484" fmla="*/ 1122541 w 3028217"/>
                <a:gd name="connsiteY484" fmla="*/ 2910386 h 2962327"/>
                <a:gd name="connsiteX485" fmla="*/ 1095871 w 3028217"/>
                <a:gd name="connsiteY485" fmla="*/ 2929436 h 2962327"/>
                <a:gd name="connsiteX486" fmla="*/ 1061581 w 3028217"/>
                <a:gd name="connsiteY486" fmla="*/ 2922768 h 2962327"/>
                <a:gd name="connsiteX487" fmla="*/ 1047293 w 3028217"/>
                <a:gd name="connsiteY487" fmla="*/ 2929436 h 2962327"/>
                <a:gd name="connsiteX488" fmla="*/ 1061581 w 3028217"/>
                <a:gd name="connsiteY488" fmla="*/ 2956106 h 2962327"/>
                <a:gd name="connsiteX489" fmla="*/ 1040626 w 3028217"/>
                <a:gd name="connsiteY489" fmla="*/ 2959916 h 2962327"/>
                <a:gd name="connsiteX490" fmla="*/ 783451 w 3028217"/>
                <a:gd name="connsiteY490" fmla="*/ 2850378 h 2962327"/>
                <a:gd name="connsiteX491" fmla="*/ 752971 w 3028217"/>
                <a:gd name="connsiteY491" fmla="*/ 2805611 h 2962327"/>
                <a:gd name="connsiteX492" fmla="*/ 737731 w 3028217"/>
                <a:gd name="connsiteY492" fmla="*/ 2765606 h 2962327"/>
                <a:gd name="connsiteX493" fmla="*/ 721538 w 3028217"/>
                <a:gd name="connsiteY493" fmla="*/ 2564628 h 2962327"/>
                <a:gd name="connsiteX494" fmla="*/ 670103 w 3028217"/>
                <a:gd name="connsiteY494" fmla="*/ 2492238 h 2962327"/>
                <a:gd name="connsiteX495" fmla="*/ 539611 w 3028217"/>
                <a:gd name="connsiteY495" fmla="*/ 2337933 h 2962327"/>
                <a:gd name="connsiteX496" fmla="*/ 473888 w 3028217"/>
                <a:gd name="connsiteY496" fmla="*/ 2221728 h 2962327"/>
                <a:gd name="connsiteX497" fmla="*/ 468173 w 3028217"/>
                <a:gd name="connsiteY497" fmla="*/ 2148386 h 2962327"/>
                <a:gd name="connsiteX498" fmla="*/ 471983 w 3028217"/>
                <a:gd name="connsiteY498" fmla="*/ 2122668 h 2962327"/>
                <a:gd name="connsiteX499" fmla="*/ 493891 w 3028217"/>
                <a:gd name="connsiteY499" fmla="*/ 2021703 h 2962327"/>
                <a:gd name="connsiteX500" fmla="*/ 538658 w 3028217"/>
                <a:gd name="connsiteY500" fmla="*/ 1907403 h 2962327"/>
                <a:gd name="connsiteX501" fmla="*/ 524371 w 3028217"/>
                <a:gd name="connsiteY501" fmla="*/ 1854063 h 2962327"/>
                <a:gd name="connsiteX502" fmla="*/ 499606 w 3028217"/>
                <a:gd name="connsiteY502" fmla="*/ 1853111 h 2962327"/>
                <a:gd name="connsiteX503" fmla="*/ 459601 w 3028217"/>
                <a:gd name="connsiteY503" fmla="*/ 1860731 h 2962327"/>
                <a:gd name="connsiteX504" fmla="*/ 408166 w 3028217"/>
                <a:gd name="connsiteY504" fmla="*/ 1827393 h 2962327"/>
                <a:gd name="connsiteX505" fmla="*/ 354826 w 3028217"/>
                <a:gd name="connsiteY505" fmla="*/ 1742621 h 2962327"/>
                <a:gd name="connsiteX506" fmla="*/ 322441 w 3028217"/>
                <a:gd name="connsiteY506" fmla="*/ 1715951 h 2962327"/>
                <a:gd name="connsiteX507" fmla="*/ 234811 w 3028217"/>
                <a:gd name="connsiteY507" fmla="*/ 1658801 h 2962327"/>
                <a:gd name="connsiteX508" fmla="*/ 206236 w 3028217"/>
                <a:gd name="connsiteY508" fmla="*/ 1644513 h 2962327"/>
                <a:gd name="connsiteX509" fmla="*/ 116701 w 3028217"/>
                <a:gd name="connsiteY509" fmla="*/ 1622606 h 2962327"/>
                <a:gd name="connsiteX510" fmla="*/ 28118 w 3028217"/>
                <a:gd name="connsiteY510" fmla="*/ 1557836 h 2962327"/>
                <a:gd name="connsiteX511" fmla="*/ 12878 w 3028217"/>
                <a:gd name="connsiteY511" fmla="*/ 1499733 h 2962327"/>
                <a:gd name="connsiteX512" fmla="*/ 10021 w 3028217"/>
                <a:gd name="connsiteY512" fmla="*/ 1446393 h 2962327"/>
                <a:gd name="connsiteX513" fmla="*/ 5258 w 3028217"/>
                <a:gd name="connsiteY513" fmla="*/ 1410198 h 2962327"/>
                <a:gd name="connsiteX514" fmla="*/ 45263 w 3028217"/>
                <a:gd name="connsiteY514" fmla="*/ 1105398 h 2962327"/>
                <a:gd name="connsiteX515" fmla="*/ 304343 w 3028217"/>
                <a:gd name="connsiteY515" fmla="*/ 581523 h 2962327"/>
                <a:gd name="connsiteX516" fmla="*/ 548183 w 3028217"/>
                <a:gd name="connsiteY516" fmla="*/ 329111 h 2962327"/>
                <a:gd name="connsiteX517" fmla="*/ 617716 w 3028217"/>
                <a:gd name="connsiteY517" fmla="*/ 317681 h 2962327"/>
                <a:gd name="connsiteX518" fmla="*/ 631051 w 3028217"/>
                <a:gd name="connsiteY518" fmla="*/ 309108 h 2962327"/>
                <a:gd name="connsiteX519" fmla="*/ 692011 w 3028217"/>
                <a:gd name="connsiteY519" fmla="*/ 299583 h 2962327"/>
                <a:gd name="connsiteX520" fmla="*/ 756781 w 3028217"/>
                <a:gd name="connsiteY520" fmla="*/ 316728 h 2962327"/>
                <a:gd name="connsiteX521" fmla="*/ 780593 w 3028217"/>
                <a:gd name="connsiteY521" fmla="*/ 315776 h 2962327"/>
                <a:gd name="connsiteX522" fmla="*/ 797738 w 3028217"/>
                <a:gd name="connsiteY522" fmla="*/ 314823 h 2962327"/>
                <a:gd name="connsiteX523" fmla="*/ 831076 w 3028217"/>
                <a:gd name="connsiteY523" fmla="*/ 316728 h 2962327"/>
                <a:gd name="connsiteX524" fmla="*/ 841553 w 3028217"/>
                <a:gd name="connsiteY524" fmla="*/ 277676 h 2962327"/>
                <a:gd name="connsiteX525" fmla="*/ 852031 w 3028217"/>
                <a:gd name="connsiteY525" fmla="*/ 259578 h 2962327"/>
                <a:gd name="connsiteX526" fmla="*/ 867152 w 3028217"/>
                <a:gd name="connsiteY526" fmla="*/ 248624 h 2962327"/>
                <a:gd name="connsiteX527" fmla="*/ 876026 w 3028217"/>
                <a:gd name="connsiteY527" fmla="*/ 238011 h 2962327"/>
                <a:gd name="connsiteX528" fmla="*/ 858921 w 3028217"/>
                <a:gd name="connsiteY528" fmla="*/ 241392 h 2962327"/>
                <a:gd name="connsiteX529" fmla="*/ 821551 w 3028217"/>
                <a:gd name="connsiteY529" fmla="*/ 210048 h 2962327"/>
                <a:gd name="connsiteX530" fmla="*/ 857746 w 3028217"/>
                <a:gd name="connsiteY530" fmla="*/ 190998 h 2962327"/>
                <a:gd name="connsiteX531" fmla="*/ 873343 w 3028217"/>
                <a:gd name="connsiteY531" fmla="*/ 184331 h 2962327"/>
                <a:gd name="connsiteX532" fmla="*/ 798215 w 3028217"/>
                <a:gd name="connsiteY532" fmla="*/ 181949 h 2962327"/>
                <a:gd name="connsiteX533" fmla="*/ 805359 w 3028217"/>
                <a:gd name="connsiteY533" fmla="*/ 187188 h 2962327"/>
                <a:gd name="connsiteX534" fmla="*/ 795834 w 3028217"/>
                <a:gd name="connsiteY534" fmla="*/ 196713 h 2962327"/>
                <a:gd name="connsiteX535" fmla="*/ 788214 w 3028217"/>
                <a:gd name="connsiteY535" fmla="*/ 182426 h 2962327"/>
                <a:gd name="connsiteX536" fmla="*/ 798215 w 3028217"/>
                <a:gd name="connsiteY536" fmla="*/ 181949 h 2962327"/>
                <a:gd name="connsiteX537" fmla="*/ 938708 w 3028217"/>
                <a:gd name="connsiteY537" fmla="*/ 121466 h 2962327"/>
                <a:gd name="connsiteX538" fmla="*/ 952043 w 3028217"/>
                <a:gd name="connsiteY538" fmla="*/ 141468 h 2962327"/>
                <a:gd name="connsiteX539" fmla="*/ 951037 w 3028217"/>
                <a:gd name="connsiteY539" fmla="*/ 142501 h 2962327"/>
                <a:gd name="connsiteX540" fmla="*/ 953949 w 3028217"/>
                <a:gd name="connsiteY540" fmla="*/ 140516 h 2962327"/>
                <a:gd name="connsiteX541" fmla="*/ 952996 w 3028217"/>
                <a:gd name="connsiteY541" fmla="*/ 148136 h 2962327"/>
                <a:gd name="connsiteX542" fmla="*/ 952996 w 3028217"/>
                <a:gd name="connsiteY542" fmla="*/ 169091 h 2962327"/>
                <a:gd name="connsiteX543" fmla="*/ 944424 w 3028217"/>
                <a:gd name="connsiteY543" fmla="*/ 159804 h 2962327"/>
                <a:gd name="connsiteX544" fmla="*/ 933131 w 3028217"/>
                <a:gd name="connsiteY544" fmla="*/ 154863 h 2962327"/>
                <a:gd name="connsiteX545" fmla="*/ 931088 w 3028217"/>
                <a:gd name="connsiteY545" fmla="*/ 155756 h 2962327"/>
                <a:gd name="connsiteX546" fmla="*/ 930136 w 3028217"/>
                <a:gd name="connsiteY546" fmla="*/ 155756 h 2962327"/>
                <a:gd name="connsiteX547" fmla="*/ 918706 w 3028217"/>
                <a:gd name="connsiteY547" fmla="*/ 144326 h 2962327"/>
                <a:gd name="connsiteX548" fmla="*/ 931088 w 3028217"/>
                <a:gd name="connsiteY548" fmla="*/ 122418 h 2962327"/>
                <a:gd name="connsiteX549" fmla="*/ 938708 w 3028217"/>
                <a:gd name="connsiteY549" fmla="*/ 121466 h 2962327"/>
                <a:gd name="connsiteX550" fmla="*/ 925373 w 3028217"/>
                <a:gd name="connsiteY550" fmla="*/ 107178 h 2962327"/>
                <a:gd name="connsiteX551" fmla="*/ 938708 w 3028217"/>
                <a:gd name="connsiteY551" fmla="*/ 121465 h 2962327"/>
                <a:gd name="connsiteX552" fmla="*/ 935851 w 3028217"/>
                <a:gd name="connsiteY552" fmla="*/ 121465 h 2962327"/>
                <a:gd name="connsiteX553" fmla="*/ 932993 w 3028217"/>
                <a:gd name="connsiteY553" fmla="*/ 121465 h 2962327"/>
                <a:gd name="connsiteX554" fmla="*/ 901561 w 3028217"/>
                <a:gd name="connsiteY554" fmla="*/ 123370 h 2962327"/>
                <a:gd name="connsiteX555" fmla="*/ 925373 w 3028217"/>
                <a:gd name="connsiteY555" fmla="*/ 107178 h 2962327"/>
                <a:gd name="connsiteX556" fmla="*/ 1021576 w 3028217"/>
                <a:gd name="connsiteY556" fmla="*/ 71936 h 2962327"/>
                <a:gd name="connsiteX557" fmla="*/ 1031101 w 3028217"/>
                <a:gd name="connsiteY557" fmla="*/ 97653 h 2962327"/>
                <a:gd name="connsiteX558" fmla="*/ 1000621 w 3028217"/>
                <a:gd name="connsiteY558" fmla="*/ 92891 h 2962327"/>
                <a:gd name="connsiteX559" fmla="*/ 1007288 w 3028217"/>
                <a:gd name="connsiteY559" fmla="*/ 79556 h 2962327"/>
                <a:gd name="connsiteX560" fmla="*/ 1021576 w 3028217"/>
                <a:gd name="connsiteY560" fmla="*/ 71936 h 2962327"/>
                <a:gd name="connsiteX561" fmla="*/ 1113849 w 3028217"/>
                <a:gd name="connsiteY561" fmla="*/ 40265 h 2962327"/>
                <a:gd name="connsiteX562" fmla="*/ 1159689 w 3028217"/>
                <a:gd name="connsiteY562" fmla="*/ 51933 h 2962327"/>
                <a:gd name="connsiteX563" fmla="*/ 1151116 w 3028217"/>
                <a:gd name="connsiteY563" fmla="*/ 84318 h 2962327"/>
                <a:gd name="connsiteX564" fmla="*/ 1111111 w 3028217"/>
                <a:gd name="connsiteY564" fmla="*/ 92891 h 2962327"/>
                <a:gd name="connsiteX565" fmla="*/ 1070153 w 3028217"/>
                <a:gd name="connsiteY565" fmla="*/ 58601 h 2962327"/>
                <a:gd name="connsiteX566" fmla="*/ 1113849 w 3028217"/>
                <a:gd name="connsiteY566" fmla="*/ 40265 h 2962327"/>
                <a:gd name="connsiteX567" fmla="*/ 1400760 w 3028217"/>
                <a:gd name="connsiteY567" fmla="*/ 96 h 2962327"/>
                <a:gd name="connsiteX568" fmla="*/ 1476871 w 3028217"/>
                <a:gd name="connsiteY568" fmla="*/ 5260 h 2962327"/>
                <a:gd name="connsiteX569" fmla="*/ 1611174 w 3028217"/>
                <a:gd name="connsiteY569" fmla="*/ 9070 h 2962327"/>
                <a:gd name="connsiteX570" fmla="*/ 1619746 w 3028217"/>
                <a:gd name="connsiteY570" fmla="*/ 17643 h 2962327"/>
                <a:gd name="connsiteX571" fmla="*/ 1646416 w 3028217"/>
                <a:gd name="connsiteY571" fmla="*/ 28120 h 2962327"/>
                <a:gd name="connsiteX572" fmla="*/ 1667371 w 3028217"/>
                <a:gd name="connsiteY572" fmla="*/ 31930 h 2962327"/>
                <a:gd name="connsiteX573" fmla="*/ 1742261 w 3028217"/>
                <a:gd name="connsiteY573" fmla="*/ 11690 h 2962327"/>
                <a:gd name="connsiteX574" fmla="*/ 1820723 w 3028217"/>
                <a:gd name="connsiteY574" fmla="*/ 30025 h 2962327"/>
                <a:gd name="connsiteX575" fmla="*/ 1901686 w 3028217"/>
                <a:gd name="connsiteY575" fmla="*/ 45265 h 2962327"/>
                <a:gd name="connsiteX576" fmla="*/ 1894066 w 3028217"/>
                <a:gd name="connsiteY576" fmla="*/ 69078 h 2962327"/>
                <a:gd name="connsiteX577" fmla="*/ 1955978 w 3028217"/>
                <a:gd name="connsiteY577" fmla="*/ 55743 h 2962327"/>
                <a:gd name="connsiteX578" fmla="*/ 1954073 w 3028217"/>
                <a:gd name="connsiteY578" fmla="*/ 71935 h 2962327"/>
                <a:gd name="connsiteX579" fmla="*/ 1935976 w 3028217"/>
                <a:gd name="connsiteY579" fmla="*/ 103368 h 2962327"/>
                <a:gd name="connsiteX580" fmla="*/ 1949311 w 3028217"/>
                <a:gd name="connsiteY580" fmla="*/ 161470 h 2962327"/>
                <a:gd name="connsiteX581" fmla="*/ 1894066 w 3028217"/>
                <a:gd name="connsiteY581" fmla="*/ 171948 h 2962327"/>
                <a:gd name="connsiteX582" fmla="*/ 1913116 w 3028217"/>
                <a:gd name="connsiteY582" fmla="*/ 183378 h 2962327"/>
                <a:gd name="connsiteX583" fmla="*/ 1907401 w 3028217"/>
                <a:gd name="connsiteY583" fmla="*/ 196713 h 2962327"/>
                <a:gd name="connsiteX584" fmla="*/ 1873111 w 3028217"/>
                <a:gd name="connsiteY584" fmla="*/ 245290 h 2962327"/>
                <a:gd name="connsiteX585" fmla="*/ 1866443 w 3028217"/>
                <a:gd name="connsiteY585" fmla="*/ 267198 h 2962327"/>
                <a:gd name="connsiteX586" fmla="*/ 1851203 w 3028217"/>
                <a:gd name="connsiteY586" fmla="*/ 270055 h 2962327"/>
                <a:gd name="connsiteX587" fmla="*/ 1866443 w 3028217"/>
                <a:gd name="connsiteY587" fmla="*/ 313870 h 2962327"/>
                <a:gd name="connsiteX588" fmla="*/ 1843583 w 3028217"/>
                <a:gd name="connsiteY588" fmla="*/ 319585 h 2962327"/>
                <a:gd name="connsiteX589" fmla="*/ 1819771 w 3028217"/>
                <a:gd name="connsiteY589" fmla="*/ 300535 h 2962327"/>
                <a:gd name="connsiteX590" fmla="*/ 1788338 w 3028217"/>
                <a:gd name="connsiteY590" fmla="*/ 313870 h 2962327"/>
                <a:gd name="connsiteX591" fmla="*/ 1800721 w 3028217"/>
                <a:gd name="connsiteY591" fmla="*/ 315775 h 2962327"/>
                <a:gd name="connsiteX592" fmla="*/ 1823581 w 3028217"/>
                <a:gd name="connsiteY592" fmla="*/ 314823 h 2962327"/>
                <a:gd name="connsiteX593" fmla="*/ 1833106 w 3028217"/>
                <a:gd name="connsiteY593" fmla="*/ 317680 h 2962327"/>
                <a:gd name="connsiteX594" fmla="*/ 1838821 w 3028217"/>
                <a:gd name="connsiteY594" fmla="*/ 334825 h 2962327"/>
                <a:gd name="connsiteX595" fmla="*/ 1715948 w 3028217"/>
                <a:gd name="connsiteY595" fmla="*/ 370068 h 2962327"/>
                <a:gd name="connsiteX596" fmla="*/ 1691183 w 3028217"/>
                <a:gd name="connsiteY596" fmla="*/ 379593 h 2962327"/>
                <a:gd name="connsiteX597" fmla="*/ 1586408 w 3028217"/>
                <a:gd name="connsiteY597" fmla="*/ 430075 h 2962327"/>
                <a:gd name="connsiteX598" fmla="*/ 1542593 w 3028217"/>
                <a:gd name="connsiteY598" fmla="*/ 468175 h 2962327"/>
                <a:gd name="connsiteX599" fmla="*/ 1480681 w 3028217"/>
                <a:gd name="connsiteY599" fmla="*/ 555805 h 2962327"/>
                <a:gd name="connsiteX600" fmla="*/ 1462583 w 3028217"/>
                <a:gd name="connsiteY600" fmla="*/ 562473 h 2962327"/>
                <a:gd name="connsiteX601" fmla="*/ 1385431 w 3028217"/>
                <a:gd name="connsiteY601" fmla="*/ 462460 h 2962327"/>
                <a:gd name="connsiteX602" fmla="*/ 1379716 w 3028217"/>
                <a:gd name="connsiteY602" fmla="*/ 398643 h 2962327"/>
                <a:gd name="connsiteX603" fmla="*/ 1441628 w 3028217"/>
                <a:gd name="connsiteY603" fmla="*/ 335778 h 2962327"/>
                <a:gd name="connsiteX604" fmla="*/ 1449248 w 3028217"/>
                <a:gd name="connsiteY604" fmla="*/ 321490 h 2962327"/>
                <a:gd name="connsiteX605" fmla="*/ 1461631 w 3028217"/>
                <a:gd name="connsiteY605" fmla="*/ 300535 h 2962327"/>
                <a:gd name="connsiteX606" fmla="*/ 1412101 w 3028217"/>
                <a:gd name="connsiteY606" fmla="*/ 280533 h 2962327"/>
                <a:gd name="connsiteX607" fmla="*/ 1434961 w 3028217"/>
                <a:gd name="connsiteY607" fmla="*/ 215763 h 2962327"/>
                <a:gd name="connsiteX608" fmla="*/ 1371143 w 3028217"/>
                <a:gd name="connsiteY608" fmla="*/ 160518 h 2962327"/>
                <a:gd name="connsiteX609" fmla="*/ 1331138 w 3028217"/>
                <a:gd name="connsiteY609" fmla="*/ 162423 h 2962327"/>
                <a:gd name="connsiteX610" fmla="*/ 1303516 w 3028217"/>
                <a:gd name="connsiteY610" fmla="*/ 150040 h 2962327"/>
                <a:gd name="connsiteX611" fmla="*/ 1313993 w 3028217"/>
                <a:gd name="connsiteY611" fmla="*/ 130038 h 2962327"/>
                <a:gd name="connsiteX612" fmla="*/ 1313041 w 3028217"/>
                <a:gd name="connsiteY612" fmla="*/ 121465 h 2962327"/>
                <a:gd name="connsiteX613" fmla="*/ 1323518 w 3028217"/>
                <a:gd name="connsiteY613" fmla="*/ 96700 h 2962327"/>
                <a:gd name="connsiteX614" fmla="*/ 1387336 w 3028217"/>
                <a:gd name="connsiteY614" fmla="*/ 88128 h 2962327"/>
                <a:gd name="connsiteX615" fmla="*/ 1394003 w 3028217"/>
                <a:gd name="connsiteY615" fmla="*/ 68125 h 2962327"/>
                <a:gd name="connsiteX616" fmla="*/ 1445438 w 3028217"/>
                <a:gd name="connsiteY616" fmla="*/ 41455 h 2962327"/>
                <a:gd name="connsiteX617" fmla="*/ 1471104 w 3028217"/>
                <a:gd name="connsiteY617" fmla="*/ 35589 h 2962327"/>
                <a:gd name="connsiteX618" fmla="*/ 1469608 w 3028217"/>
                <a:gd name="connsiteY618" fmla="*/ 35026 h 2962327"/>
                <a:gd name="connsiteX619" fmla="*/ 1456869 w 3028217"/>
                <a:gd name="connsiteY619" fmla="*/ 34788 h 2962327"/>
                <a:gd name="connsiteX620" fmla="*/ 1365429 w 3028217"/>
                <a:gd name="connsiteY620" fmla="*/ 60505 h 2962327"/>
                <a:gd name="connsiteX621" fmla="*/ 1208266 w 3028217"/>
                <a:gd name="connsiteY621" fmla="*/ 122418 h 2962327"/>
                <a:gd name="connsiteX622" fmla="*/ 1175881 w 3028217"/>
                <a:gd name="connsiteY622" fmla="*/ 122418 h 2962327"/>
                <a:gd name="connsiteX623" fmla="*/ 1187311 w 3028217"/>
                <a:gd name="connsiteY623" fmla="*/ 142420 h 2962327"/>
                <a:gd name="connsiteX624" fmla="*/ 1180644 w 3028217"/>
                <a:gd name="connsiteY624" fmla="*/ 149088 h 2962327"/>
                <a:gd name="connsiteX625" fmla="*/ 1158647 w 3028217"/>
                <a:gd name="connsiteY625" fmla="*/ 153642 h 2962327"/>
                <a:gd name="connsiteX626" fmla="*/ 1143520 w 3028217"/>
                <a:gd name="connsiteY626" fmla="*/ 152466 h 2962327"/>
                <a:gd name="connsiteX627" fmla="*/ 1148259 w 3028217"/>
                <a:gd name="connsiteY627" fmla="*/ 153731 h 2962327"/>
                <a:gd name="connsiteX628" fmla="*/ 1152069 w 3028217"/>
                <a:gd name="connsiteY628" fmla="*/ 175758 h 2962327"/>
                <a:gd name="connsiteX629" fmla="*/ 1029196 w 3028217"/>
                <a:gd name="connsiteY629" fmla="*/ 182425 h 2962327"/>
                <a:gd name="connsiteX630" fmla="*/ 1006336 w 3028217"/>
                <a:gd name="connsiteY630" fmla="*/ 148135 h 2962327"/>
                <a:gd name="connsiteX631" fmla="*/ 995859 w 3028217"/>
                <a:gd name="connsiteY631" fmla="*/ 134800 h 2962327"/>
                <a:gd name="connsiteX632" fmla="*/ 987286 w 3028217"/>
                <a:gd name="connsiteY632" fmla="*/ 114798 h 2962327"/>
                <a:gd name="connsiteX633" fmla="*/ 1049199 w 3028217"/>
                <a:gd name="connsiteY633" fmla="*/ 134800 h 2962327"/>
                <a:gd name="connsiteX634" fmla="*/ 1064439 w 3028217"/>
                <a:gd name="connsiteY634" fmla="*/ 149088 h 2962327"/>
                <a:gd name="connsiteX635" fmla="*/ 1095871 w 3028217"/>
                <a:gd name="connsiteY635" fmla="*/ 149326 h 2962327"/>
                <a:gd name="connsiteX636" fmla="*/ 1106484 w 3028217"/>
                <a:gd name="connsiteY636" fmla="*/ 148924 h 2962327"/>
                <a:gd name="connsiteX637" fmla="*/ 1093014 w 3028217"/>
                <a:gd name="connsiteY637" fmla="*/ 149088 h 2962327"/>
                <a:gd name="connsiteX638" fmla="*/ 1062534 w 3028217"/>
                <a:gd name="connsiteY638" fmla="*/ 131943 h 2962327"/>
                <a:gd name="connsiteX639" fmla="*/ 1133971 w 3028217"/>
                <a:gd name="connsiteY639" fmla="*/ 110988 h 2962327"/>
                <a:gd name="connsiteX640" fmla="*/ 1158736 w 3028217"/>
                <a:gd name="connsiteY640" fmla="*/ 88128 h 2962327"/>
                <a:gd name="connsiteX641" fmla="*/ 1173024 w 3028217"/>
                <a:gd name="connsiteY641" fmla="*/ 73840 h 2962327"/>
                <a:gd name="connsiteX642" fmla="*/ 1214934 w 3028217"/>
                <a:gd name="connsiteY642" fmla="*/ 54790 h 2962327"/>
                <a:gd name="connsiteX643" fmla="*/ 1275894 w 3028217"/>
                <a:gd name="connsiteY643" fmla="*/ 44313 h 2962327"/>
                <a:gd name="connsiteX644" fmla="*/ 1211124 w 3028217"/>
                <a:gd name="connsiteY644" fmla="*/ 51933 h 2962327"/>
                <a:gd name="connsiteX645" fmla="*/ 1174929 w 3028217"/>
                <a:gd name="connsiteY645" fmla="*/ 39550 h 2962327"/>
                <a:gd name="connsiteX646" fmla="*/ 1174929 w 3028217"/>
                <a:gd name="connsiteY646" fmla="*/ 26215 h 2962327"/>
                <a:gd name="connsiteX647" fmla="*/ 1400760 w 3028217"/>
                <a:gd name="connsiteY647" fmla="*/ 96 h 2962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</a:cxnLst>
              <a:rect l="l" t="t" r="r" b="b"/>
              <a:pathLst>
                <a:path w="3028217" h="2962327">
                  <a:moveTo>
                    <a:pt x="2863236" y="2049564"/>
                  </a:moveTo>
                  <a:cubicBezTo>
                    <a:pt x="2854902" y="2049564"/>
                    <a:pt x="2847996" y="2053612"/>
                    <a:pt x="2844662" y="2065518"/>
                  </a:cubicBezTo>
                  <a:cubicBezTo>
                    <a:pt x="2840852" y="2080758"/>
                    <a:pt x="2821802" y="2104571"/>
                    <a:pt x="2847519" y="2116953"/>
                  </a:cubicBezTo>
                  <a:cubicBezTo>
                    <a:pt x="2878000" y="2131241"/>
                    <a:pt x="2877047" y="2098856"/>
                    <a:pt x="2887525" y="2084568"/>
                  </a:cubicBezTo>
                  <a:cubicBezTo>
                    <a:pt x="2888477" y="2083616"/>
                    <a:pt x="2889430" y="2080758"/>
                    <a:pt x="2890382" y="2078853"/>
                  </a:cubicBezTo>
                  <a:cubicBezTo>
                    <a:pt x="2895144" y="2071233"/>
                    <a:pt x="2896097" y="2064566"/>
                    <a:pt x="2890382" y="2057898"/>
                  </a:cubicBezTo>
                  <a:cubicBezTo>
                    <a:pt x="2881334" y="2053612"/>
                    <a:pt x="2871571" y="2049564"/>
                    <a:pt x="2863236" y="2049564"/>
                  </a:cubicBezTo>
                  <a:close/>
                  <a:moveTo>
                    <a:pt x="2453184" y="1703568"/>
                  </a:moveTo>
                  <a:cubicBezTo>
                    <a:pt x="2446516" y="1700711"/>
                    <a:pt x="2442706" y="1708331"/>
                    <a:pt x="2444611" y="1714046"/>
                  </a:cubicBezTo>
                  <a:cubicBezTo>
                    <a:pt x="2448421" y="1725476"/>
                    <a:pt x="2452231" y="1738811"/>
                    <a:pt x="2467471" y="1740716"/>
                  </a:cubicBezTo>
                  <a:cubicBezTo>
                    <a:pt x="2475091" y="1741668"/>
                    <a:pt x="2480806" y="1736906"/>
                    <a:pt x="2482711" y="1728333"/>
                  </a:cubicBezTo>
                  <a:cubicBezTo>
                    <a:pt x="2473186" y="1720713"/>
                    <a:pt x="2463661" y="1710236"/>
                    <a:pt x="2453184" y="1703568"/>
                  </a:cubicBezTo>
                  <a:close/>
                  <a:moveTo>
                    <a:pt x="802501" y="1583553"/>
                  </a:moveTo>
                  <a:cubicBezTo>
                    <a:pt x="805359" y="1585458"/>
                    <a:pt x="811074" y="1586410"/>
                    <a:pt x="812026" y="1589268"/>
                  </a:cubicBezTo>
                  <a:cubicBezTo>
                    <a:pt x="814884" y="1596888"/>
                    <a:pt x="807264" y="1597840"/>
                    <a:pt x="802501" y="1599745"/>
                  </a:cubicBezTo>
                  <a:cubicBezTo>
                    <a:pt x="797739" y="1601650"/>
                    <a:pt x="792976" y="1598793"/>
                    <a:pt x="792024" y="1594030"/>
                  </a:cubicBezTo>
                  <a:cubicBezTo>
                    <a:pt x="788214" y="1586410"/>
                    <a:pt x="794881" y="1585458"/>
                    <a:pt x="802501" y="1583553"/>
                  </a:cubicBezTo>
                  <a:close/>
                  <a:moveTo>
                    <a:pt x="573901" y="1577838"/>
                  </a:moveTo>
                  <a:cubicBezTo>
                    <a:pt x="581521" y="1579743"/>
                    <a:pt x="588189" y="1582600"/>
                    <a:pt x="592951" y="1589268"/>
                  </a:cubicBezTo>
                  <a:cubicBezTo>
                    <a:pt x="592951" y="1594982"/>
                    <a:pt x="589141" y="1596888"/>
                    <a:pt x="584379" y="1596888"/>
                  </a:cubicBezTo>
                  <a:cubicBezTo>
                    <a:pt x="575806" y="1597840"/>
                    <a:pt x="568186" y="1595935"/>
                    <a:pt x="565329" y="1587363"/>
                  </a:cubicBezTo>
                  <a:cubicBezTo>
                    <a:pt x="562471" y="1580695"/>
                    <a:pt x="568186" y="1576885"/>
                    <a:pt x="573901" y="1577838"/>
                  </a:cubicBezTo>
                  <a:close/>
                  <a:moveTo>
                    <a:pt x="698678" y="1550216"/>
                  </a:moveTo>
                  <a:cubicBezTo>
                    <a:pt x="729158" y="1545453"/>
                    <a:pt x="746303" y="1560693"/>
                    <a:pt x="763448" y="1592126"/>
                  </a:cubicBezTo>
                  <a:cubicBezTo>
                    <a:pt x="731063" y="1576886"/>
                    <a:pt x="706298" y="1611176"/>
                    <a:pt x="678676" y="1592126"/>
                  </a:cubicBezTo>
                  <a:cubicBezTo>
                    <a:pt x="675818" y="1573076"/>
                    <a:pt x="667246" y="1551168"/>
                    <a:pt x="698678" y="1550216"/>
                  </a:cubicBezTo>
                  <a:close/>
                  <a:moveTo>
                    <a:pt x="492939" y="1460681"/>
                  </a:moveTo>
                  <a:cubicBezTo>
                    <a:pt x="518656" y="1456871"/>
                    <a:pt x="541516" y="1464491"/>
                    <a:pt x="562471" y="1479731"/>
                  </a:cubicBezTo>
                  <a:cubicBezTo>
                    <a:pt x="590094" y="1499733"/>
                    <a:pt x="618669" y="1515926"/>
                    <a:pt x="646291" y="1537833"/>
                  </a:cubicBezTo>
                  <a:cubicBezTo>
                    <a:pt x="620574" y="1545453"/>
                    <a:pt x="593904" y="1560693"/>
                    <a:pt x="577711" y="1525451"/>
                  </a:cubicBezTo>
                  <a:cubicBezTo>
                    <a:pt x="567234" y="1503543"/>
                    <a:pt x="541516" y="1503543"/>
                    <a:pt x="527229" y="1487351"/>
                  </a:cubicBezTo>
                  <a:lnTo>
                    <a:pt x="525032" y="1486533"/>
                  </a:lnTo>
                  <a:lnTo>
                    <a:pt x="527229" y="1488303"/>
                  </a:lnTo>
                  <a:cubicBezTo>
                    <a:pt x="502464" y="1486398"/>
                    <a:pt x="475794" y="1465443"/>
                    <a:pt x="451029" y="1494971"/>
                  </a:cubicBezTo>
                  <a:cubicBezTo>
                    <a:pt x="453886" y="1467348"/>
                    <a:pt x="471984" y="1461633"/>
                    <a:pt x="492939" y="1460681"/>
                  </a:cubicBezTo>
                  <a:close/>
                  <a:moveTo>
                    <a:pt x="592475" y="1413889"/>
                  </a:moveTo>
                  <a:cubicBezTo>
                    <a:pt x="594380" y="1414008"/>
                    <a:pt x="596285" y="1414485"/>
                    <a:pt x="596761" y="1414961"/>
                  </a:cubicBezTo>
                  <a:cubicBezTo>
                    <a:pt x="605334" y="1423533"/>
                    <a:pt x="603428" y="1433058"/>
                    <a:pt x="595809" y="1447346"/>
                  </a:cubicBezTo>
                  <a:cubicBezTo>
                    <a:pt x="589141" y="1434011"/>
                    <a:pt x="579616" y="1426391"/>
                    <a:pt x="588189" y="1414961"/>
                  </a:cubicBezTo>
                  <a:cubicBezTo>
                    <a:pt x="588665" y="1414009"/>
                    <a:pt x="590570" y="1413770"/>
                    <a:pt x="592475" y="1413889"/>
                  </a:cubicBezTo>
                  <a:close/>
                  <a:moveTo>
                    <a:pt x="2633206" y="1174931"/>
                  </a:moveTo>
                  <a:cubicBezTo>
                    <a:pt x="2646541" y="1176836"/>
                    <a:pt x="2659876" y="1178741"/>
                    <a:pt x="2673211" y="1180646"/>
                  </a:cubicBezTo>
                  <a:cubicBezTo>
                    <a:pt x="2657018" y="1197791"/>
                    <a:pt x="2645588" y="1186361"/>
                    <a:pt x="2633206" y="1174931"/>
                  </a:cubicBezTo>
                  <a:close/>
                  <a:moveTo>
                    <a:pt x="2477948" y="1095873"/>
                  </a:moveTo>
                  <a:cubicBezTo>
                    <a:pt x="2477948" y="1101588"/>
                    <a:pt x="2478901" y="1106350"/>
                    <a:pt x="2484616" y="1110160"/>
                  </a:cubicBezTo>
                  <a:cubicBezTo>
                    <a:pt x="2478901" y="1119685"/>
                    <a:pt x="2464613" y="1121590"/>
                    <a:pt x="2464613" y="1135878"/>
                  </a:cubicBezTo>
                  <a:cubicBezTo>
                    <a:pt x="2464613" y="1153023"/>
                    <a:pt x="2454136" y="1151118"/>
                    <a:pt x="2444611" y="1144450"/>
                  </a:cubicBezTo>
                  <a:cubicBezTo>
                    <a:pt x="2434133" y="1136830"/>
                    <a:pt x="2413178" y="1133020"/>
                    <a:pt x="2415083" y="1119685"/>
                  </a:cubicBezTo>
                  <a:cubicBezTo>
                    <a:pt x="2417941" y="1101588"/>
                    <a:pt x="2436038" y="1116828"/>
                    <a:pt x="2446516" y="1114923"/>
                  </a:cubicBezTo>
                  <a:cubicBezTo>
                    <a:pt x="2458898" y="1112065"/>
                    <a:pt x="2470329" y="1106350"/>
                    <a:pt x="2477948" y="1095873"/>
                  </a:cubicBezTo>
                  <a:close/>
                  <a:moveTo>
                    <a:pt x="2344599" y="1039676"/>
                  </a:moveTo>
                  <a:cubicBezTo>
                    <a:pt x="2358886" y="1039676"/>
                    <a:pt x="2352219" y="1056821"/>
                    <a:pt x="2355076" y="1066346"/>
                  </a:cubicBezTo>
                  <a:cubicBezTo>
                    <a:pt x="2354124" y="1077776"/>
                    <a:pt x="2356981" y="1093016"/>
                    <a:pt x="2341741" y="1092063"/>
                  </a:cubicBezTo>
                  <a:cubicBezTo>
                    <a:pt x="2328406" y="1091111"/>
                    <a:pt x="2329359" y="1075871"/>
                    <a:pt x="2328406" y="1065393"/>
                  </a:cubicBezTo>
                  <a:cubicBezTo>
                    <a:pt x="2327454" y="1053011"/>
                    <a:pt x="2331264" y="1039676"/>
                    <a:pt x="2344599" y="1039676"/>
                  </a:cubicBezTo>
                  <a:close/>
                  <a:moveTo>
                    <a:pt x="699631" y="966334"/>
                  </a:moveTo>
                  <a:cubicBezTo>
                    <a:pt x="671056" y="960619"/>
                    <a:pt x="648196" y="971096"/>
                    <a:pt x="616764" y="992051"/>
                  </a:cubicBezTo>
                  <a:cubicBezTo>
                    <a:pt x="652959" y="990146"/>
                    <a:pt x="677724" y="983478"/>
                    <a:pt x="699631" y="966334"/>
                  </a:cubicBezTo>
                  <a:close/>
                  <a:moveTo>
                    <a:pt x="2786559" y="938711"/>
                  </a:moveTo>
                  <a:cubicBezTo>
                    <a:pt x="2796084" y="944426"/>
                    <a:pt x="2804656" y="939663"/>
                    <a:pt x="2814181" y="938711"/>
                  </a:cubicBezTo>
                  <a:cubicBezTo>
                    <a:pt x="2814181" y="940616"/>
                    <a:pt x="2814181" y="943473"/>
                    <a:pt x="2814181" y="945378"/>
                  </a:cubicBezTo>
                  <a:cubicBezTo>
                    <a:pt x="2803704" y="949188"/>
                    <a:pt x="2791321" y="959666"/>
                    <a:pt x="2786559" y="938711"/>
                  </a:cubicBezTo>
                  <a:close/>
                  <a:moveTo>
                    <a:pt x="737731" y="935019"/>
                  </a:moveTo>
                  <a:cubicBezTo>
                    <a:pt x="726540" y="936091"/>
                    <a:pt x="714872" y="940139"/>
                    <a:pt x="702489" y="951093"/>
                  </a:cubicBezTo>
                  <a:cubicBezTo>
                    <a:pt x="731064" y="951093"/>
                    <a:pt x="753924" y="958713"/>
                    <a:pt x="770116" y="936805"/>
                  </a:cubicBezTo>
                  <a:cubicBezTo>
                    <a:pt x="759639" y="935853"/>
                    <a:pt x="748923" y="933948"/>
                    <a:pt x="737731" y="935019"/>
                  </a:cubicBezTo>
                  <a:close/>
                  <a:moveTo>
                    <a:pt x="619383" y="880251"/>
                  </a:moveTo>
                  <a:cubicBezTo>
                    <a:pt x="616526" y="879417"/>
                    <a:pt x="612477" y="880608"/>
                    <a:pt x="608191" y="882513"/>
                  </a:cubicBezTo>
                  <a:cubicBezTo>
                    <a:pt x="589141" y="887276"/>
                    <a:pt x="539611" y="951093"/>
                    <a:pt x="541516" y="968238"/>
                  </a:cubicBezTo>
                  <a:cubicBezTo>
                    <a:pt x="543421" y="979668"/>
                    <a:pt x="550089" y="980621"/>
                    <a:pt x="558661" y="975858"/>
                  </a:cubicBezTo>
                  <a:cubicBezTo>
                    <a:pt x="569139" y="970143"/>
                    <a:pt x="576759" y="960618"/>
                    <a:pt x="578664" y="949188"/>
                  </a:cubicBezTo>
                  <a:cubicBezTo>
                    <a:pt x="582474" y="920613"/>
                    <a:pt x="601524" y="904421"/>
                    <a:pt x="623431" y="890133"/>
                  </a:cubicBezTo>
                  <a:cubicBezTo>
                    <a:pt x="623907" y="883942"/>
                    <a:pt x="622241" y="881084"/>
                    <a:pt x="619383" y="880251"/>
                  </a:cubicBezTo>
                  <a:close/>
                  <a:moveTo>
                    <a:pt x="659626" y="872036"/>
                  </a:moveTo>
                  <a:cubicBezTo>
                    <a:pt x="653911" y="870131"/>
                    <a:pt x="645339" y="876798"/>
                    <a:pt x="647244" y="879656"/>
                  </a:cubicBezTo>
                  <a:cubicBezTo>
                    <a:pt x="657721" y="901563"/>
                    <a:pt x="632956" y="928233"/>
                    <a:pt x="657721" y="950141"/>
                  </a:cubicBezTo>
                  <a:cubicBezTo>
                    <a:pt x="667246" y="936806"/>
                    <a:pt x="676771" y="926328"/>
                    <a:pt x="683439" y="913946"/>
                  </a:cubicBezTo>
                  <a:cubicBezTo>
                    <a:pt x="691059" y="897753"/>
                    <a:pt x="704394" y="924423"/>
                    <a:pt x="711061" y="910136"/>
                  </a:cubicBezTo>
                  <a:cubicBezTo>
                    <a:pt x="713919" y="903468"/>
                    <a:pt x="713919" y="896801"/>
                    <a:pt x="709156" y="891086"/>
                  </a:cubicBezTo>
                  <a:cubicBezTo>
                    <a:pt x="696774" y="875846"/>
                    <a:pt x="676771" y="876798"/>
                    <a:pt x="659626" y="872036"/>
                  </a:cubicBezTo>
                  <a:close/>
                  <a:moveTo>
                    <a:pt x="620410" y="803828"/>
                  </a:moveTo>
                  <a:cubicBezTo>
                    <a:pt x="614918" y="803575"/>
                    <a:pt x="609144" y="804646"/>
                    <a:pt x="603429" y="807266"/>
                  </a:cubicBezTo>
                  <a:cubicBezTo>
                    <a:pt x="579616" y="817743"/>
                    <a:pt x="555804" y="830126"/>
                    <a:pt x="532944" y="841556"/>
                  </a:cubicBezTo>
                  <a:cubicBezTo>
                    <a:pt x="530086" y="850128"/>
                    <a:pt x="536754" y="852033"/>
                    <a:pt x="541516" y="855843"/>
                  </a:cubicBezTo>
                  <a:cubicBezTo>
                    <a:pt x="561519" y="852986"/>
                    <a:pt x="579616" y="838698"/>
                    <a:pt x="602476" y="859653"/>
                  </a:cubicBezTo>
                  <a:cubicBezTo>
                    <a:pt x="617716" y="874893"/>
                    <a:pt x="654864" y="853938"/>
                    <a:pt x="652959" y="835841"/>
                  </a:cubicBezTo>
                  <a:cubicBezTo>
                    <a:pt x="650815" y="817267"/>
                    <a:pt x="636885" y="804587"/>
                    <a:pt x="620410" y="803828"/>
                  </a:cubicBezTo>
                  <a:close/>
                  <a:moveTo>
                    <a:pt x="2051228" y="690108"/>
                  </a:moveTo>
                  <a:cubicBezTo>
                    <a:pt x="2066468" y="695823"/>
                    <a:pt x="2079803" y="697728"/>
                    <a:pt x="2074088" y="722493"/>
                  </a:cubicBezTo>
                  <a:cubicBezTo>
                    <a:pt x="2066468" y="753925"/>
                    <a:pt x="2053133" y="773928"/>
                    <a:pt x="2021701" y="782500"/>
                  </a:cubicBezTo>
                  <a:cubicBezTo>
                    <a:pt x="2009318" y="785358"/>
                    <a:pt x="1997888" y="785358"/>
                    <a:pt x="2000746" y="772023"/>
                  </a:cubicBezTo>
                  <a:cubicBezTo>
                    <a:pt x="2006461" y="745353"/>
                    <a:pt x="2008366" y="714873"/>
                    <a:pt x="2036941" y="698680"/>
                  </a:cubicBezTo>
                  <a:cubicBezTo>
                    <a:pt x="2040751" y="694870"/>
                    <a:pt x="2045513" y="692965"/>
                    <a:pt x="2051228" y="690108"/>
                  </a:cubicBezTo>
                  <a:close/>
                  <a:moveTo>
                    <a:pt x="2111236" y="608669"/>
                  </a:moveTo>
                  <a:cubicBezTo>
                    <a:pt x="2115046" y="609621"/>
                    <a:pt x="2116951" y="613431"/>
                    <a:pt x="2113141" y="623433"/>
                  </a:cubicBezTo>
                  <a:cubicBezTo>
                    <a:pt x="2113141" y="624385"/>
                    <a:pt x="2112189" y="625338"/>
                    <a:pt x="2111236" y="626290"/>
                  </a:cubicBezTo>
                  <a:cubicBezTo>
                    <a:pt x="2147431" y="643435"/>
                    <a:pt x="2126476" y="692013"/>
                    <a:pt x="2159814" y="711063"/>
                  </a:cubicBezTo>
                  <a:cubicBezTo>
                    <a:pt x="2178864" y="721540"/>
                    <a:pt x="2174101" y="752020"/>
                    <a:pt x="2199819" y="758688"/>
                  </a:cubicBezTo>
                  <a:cubicBezTo>
                    <a:pt x="2206486" y="760593"/>
                    <a:pt x="2189341" y="798693"/>
                    <a:pt x="2176959" y="800598"/>
                  </a:cubicBezTo>
                  <a:cubicBezTo>
                    <a:pt x="2149336" y="805360"/>
                    <a:pt x="2120761" y="810123"/>
                    <a:pt x="2092186" y="814885"/>
                  </a:cubicBezTo>
                  <a:cubicBezTo>
                    <a:pt x="2089329" y="799645"/>
                    <a:pt x="2128381" y="789168"/>
                    <a:pt x="2092186" y="777738"/>
                  </a:cubicBezTo>
                  <a:cubicBezTo>
                    <a:pt x="2098854" y="765355"/>
                    <a:pt x="2098854" y="749163"/>
                    <a:pt x="2111236" y="740590"/>
                  </a:cubicBezTo>
                  <a:cubicBezTo>
                    <a:pt x="2127429" y="729160"/>
                    <a:pt x="2118856" y="712015"/>
                    <a:pt x="2110284" y="710110"/>
                  </a:cubicBezTo>
                  <a:cubicBezTo>
                    <a:pt x="2086471" y="705348"/>
                    <a:pt x="2087424" y="682488"/>
                    <a:pt x="2076946" y="669153"/>
                  </a:cubicBezTo>
                  <a:cubicBezTo>
                    <a:pt x="2062659" y="651055"/>
                    <a:pt x="2076946" y="617718"/>
                    <a:pt x="2097901" y="611050"/>
                  </a:cubicBezTo>
                  <a:cubicBezTo>
                    <a:pt x="2101711" y="609621"/>
                    <a:pt x="2107426" y="607716"/>
                    <a:pt x="2111236" y="608669"/>
                  </a:cubicBezTo>
                  <a:close/>
                  <a:moveTo>
                    <a:pt x="927279" y="479605"/>
                  </a:moveTo>
                  <a:cubicBezTo>
                    <a:pt x="932041" y="477700"/>
                    <a:pt x="935851" y="480558"/>
                    <a:pt x="933946" y="486273"/>
                  </a:cubicBezTo>
                  <a:cubicBezTo>
                    <a:pt x="932041" y="490083"/>
                    <a:pt x="929184" y="492941"/>
                    <a:pt x="929184" y="493893"/>
                  </a:cubicBezTo>
                  <a:cubicBezTo>
                    <a:pt x="919659" y="493893"/>
                    <a:pt x="917754" y="491035"/>
                    <a:pt x="919659" y="488178"/>
                  </a:cubicBezTo>
                  <a:cubicBezTo>
                    <a:pt x="921564" y="484368"/>
                    <a:pt x="924421" y="480558"/>
                    <a:pt x="927279" y="479605"/>
                  </a:cubicBezTo>
                  <a:close/>
                  <a:moveTo>
                    <a:pt x="1938089" y="417931"/>
                  </a:moveTo>
                  <a:cubicBezTo>
                    <a:pt x="1948537" y="420431"/>
                    <a:pt x="1955503" y="431504"/>
                    <a:pt x="1959789" y="441505"/>
                  </a:cubicBezTo>
                  <a:cubicBezTo>
                    <a:pt x="1967409" y="457698"/>
                    <a:pt x="1952169" y="461508"/>
                    <a:pt x="1940739" y="466270"/>
                  </a:cubicBezTo>
                  <a:cubicBezTo>
                    <a:pt x="1909306" y="478653"/>
                    <a:pt x="1880731" y="501513"/>
                    <a:pt x="1842631" y="480558"/>
                  </a:cubicBezTo>
                  <a:cubicBezTo>
                    <a:pt x="1829296" y="472938"/>
                    <a:pt x="1832154" y="467223"/>
                    <a:pt x="1832154" y="458650"/>
                  </a:cubicBezTo>
                  <a:cubicBezTo>
                    <a:pt x="1828344" y="450078"/>
                    <a:pt x="1835964" y="442458"/>
                    <a:pt x="1833106" y="431980"/>
                  </a:cubicBezTo>
                  <a:cubicBezTo>
                    <a:pt x="1828344" y="420550"/>
                    <a:pt x="1835011" y="416740"/>
                    <a:pt x="1845489" y="423408"/>
                  </a:cubicBezTo>
                  <a:cubicBezTo>
                    <a:pt x="1847394" y="430075"/>
                    <a:pt x="1849299" y="439600"/>
                    <a:pt x="1857871" y="432933"/>
                  </a:cubicBezTo>
                  <a:cubicBezTo>
                    <a:pt x="1878826" y="418645"/>
                    <a:pt x="1903591" y="426265"/>
                    <a:pt x="1926451" y="418645"/>
                  </a:cubicBezTo>
                  <a:cubicBezTo>
                    <a:pt x="1930737" y="417216"/>
                    <a:pt x="1934607" y="417097"/>
                    <a:pt x="1938089" y="417931"/>
                  </a:cubicBezTo>
                  <a:close/>
                  <a:moveTo>
                    <a:pt x="904419" y="389118"/>
                  </a:moveTo>
                  <a:cubicBezTo>
                    <a:pt x="915849" y="404358"/>
                    <a:pt x="928231" y="418646"/>
                    <a:pt x="938709" y="433886"/>
                  </a:cubicBezTo>
                  <a:cubicBezTo>
                    <a:pt x="940614" y="436743"/>
                    <a:pt x="940614" y="441505"/>
                    <a:pt x="942519" y="446268"/>
                  </a:cubicBezTo>
                  <a:cubicBezTo>
                    <a:pt x="938709" y="447221"/>
                    <a:pt x="932041" y="450078"/>
                    <a:pt x="931089" y="449125"/>
                  </a:cubicBezTo>
                  <a:cubicBezTo>
                    <a:pt x="912991" y="426266"/>
                    <a:pt x="896799" y="440553"/>
                    <a:pt x="878701" y="449125"/>
                  </a:cubicBezTo>
                  <a:cubicBezTo>
                    <a:pt x="871081" y="452936"/>
                    <a:pt x="863461" y="446268"/>
                    <a:pt x="856794" y="443411"/>
                  </a:cubicBezTo>
                  <a:cubicBezTo>
                    <a:pt x="835839" y="424361"/>
                    <a:pt x="864414" y="422455"/>
                    <a:pt x="867271" y="412930"/>
                  </a:cubicBezTo>
                  <a:cubicBezTo>
                    <a:pt x="878701" y="402453"/>
                    <a:pt x="887274" y="388166"/>
                    <a:pt x="904419" y="389118"/>
                  </a:cubicBezTo>
                  <a:close/>
                  <a:moveTo>
                    <a:pt x="1062534" y="340541"/>
                  </a:moveTo>
                  <a:cubicBezTo>
                    <a:pt x="1073011" y="340541"/>
                    <a:pt x="1082536" y="340541"/>
                    <a:pt x="1083489" y="353876"/>
                  </a:cubicBezTo>
                  <a:cubicBezTo>
                    <a:pt x="1073964" y="356733"/>
                    <a:pt x="1066344" y="373878"/>
                    <a:pt x="1053961" y="360543"/>
                  </a:cubicBezTo>
                  <a:cubicBezTo>
                    <a:pt x="1045389" y="351018"/>
                    <a:pt x="1054914" y="345303"/>
                    <a:pt x="1062534" y="340541"/>
                  </a:cubicBezTo>
                  <a:close/>
                  <a:moveTo>
                    <a:pt x="2471113" y="336025"/>
                  </a:moveTo>
                  <a:cubicBezTo>
                    <a:pt x="2489315" y="339763"/>
                    <a:pt x="2505689" y="355066"/>
                    <a:pt x="2521763" y="370068"/>
                  </a:cubicBezTo>
                  <a:cubicBezTo>
                    <a:pt x="2652256" y="491988"/>
                    <a:pt x="2764651" y="627243"/>
                    <a:pt x="2848471" y="785358"/>
                  </a:cubicBezTo>
                  <a:cubicBezTo>
                    <a:pt x="2875141" y="835841"/>
                    <a:pt x="2898953" y="887276"/>
                    <a:pt x="2920861" y="940616"/>
                  </a:cubicBezTo>
                  <a:cubicBezTo>
                    <a:pt x="2925623" y="952046"/>
                    <a:pt x="2938006" y="963476"/>
                    <a:pt x="2926576" y="977763"/>
                  </a:cubicBezTo>
                  <a:cubicBezTo>
                    <a:pt x="2893238" y="978716"/>
                    <a:pt x="2872283" y="955856"/>
                    <a:pt x="2847518" y="938711"/>
                  </a:cubicBezTo>
                  <a:cubicBezTo>
                    <a:pt x="2844661" y="919661"/>
                    <a:pt x="2858948" y="906326"/>
                    <a:pt x="2864663" y="890133"/>
                  </a:cubicBezTo>
                  <a:cubicBezTo>
                    <a:pt x="2846566" y="892991"/>
                    <a:pt x="2829421" y="903468"/>
                    <a:pt x="2810371" y="908231"/>
                  </a:cubicBezTo>
                  <a:cubicBezTo>
                    <a:pt x="2792273" y="911088"/>
                    <a:pt x="2774176" y="912041"/>
                    <a:pt x="2757031" y="904421"/>
                  </a:cubicBezTo>
                  <a:cubicBezTo>
                    <a:pt x="2741791" y="897753"/>
                    <a:pt x="2733218" y="902516"/>
                    <a:pt x="2728456" y="916803"/>
                  </a:cubicBezTo>
                  <a:cubicBezTo>
                    <a:pt x="2724646" y="935853"/>
                    <a:pt x="2713216" y="952998"/>
                    <a:pt x="2707501" y="971096"/>
                  </a:cubicBezTo>
                  <a:cubicBezTo>
                    <a:pt x="2702738" y="984431"/>
                    <a:pt x="2699881" y="997766"/>
                    <a:pt x="2706548" y="1011101"/>
                  </a:cubicBezTo>
                  <a:cubicBezTo>
                    <a:pt x="2712263" y="1021578"/>
                    <a:pt x="2722741" y="1031103"/>
                    <a:pt x="2712263" y="1044438"/>
                  </a:cubicBezTo>
                  <a:cubicBezTo>
                    <a:pt x="2722979" y="1032294"/>
                    <a:pt x="2735302" y="1023900"/>
                    <a:pt x="2750438" y="1026892"/>
                  </a:cubicBezTo>
                  <a:lnTo>
                    <a:pt x="2757317" y="1029909"/>
                  </a:lnTo>
                  <a:lnTo>
                    <a:pt x="2760842" y="1028246"/>
                  </a:lnTo>
                  <a:cubicBezTo>
                    <a:pt x="2768462" y="1021578"/>
                    <a:pt x="2775130" y="1013006"/>
                    <a:pt x="2785607" y="1010148"/>
                  </a:cubicBezTo>
                  <a:cubicBezTo>
                    <a:pt x="2791798" y="1008243"/>
                    <a:pt x="2798228" y="1006814"/>
                    <a:pt x="2804538" y="1006457"/>
                  </a:cubicBezTo>
                  <a:cubicBezTo>
                    <a:pt x="2810848" y="1006100"/>
                    <a:pt x="2817040" y="1006814"/>
                    <a:pt x="2822755" y="1009196"/>
                  </a:cubicBezTo>
                  <a:cubicBezTo>
                    <a:pt x="2859902" y="1023483"/>
                    <a:pt x="2898955" y="1027293"/>
                    <a:pt x="2938959" y="1031103"/>
                  </a:cubicBezTo>
                  <a:cubicBezTo>
                    <a:pt x="2955152" y="1033008"/>
                    <a:pt x="2957057" y="1047296"/>
                    <a:pt x="2959915" y="1058726"/>
                  </a:cubicBezTo>
                  <a:cubicBezTo>
                    <a:pt x="2990394" y="1159691"/>
                    <a:pt x="3010397" y="1262561"/>
                    <a:pt x="3021827" y="1368288"/>
                  </a:cubicBezTo>
                  <a:cubicBezTo>
                    <a:pt x="3029447" y="1433058"/>
                    <a:pt x="3025637" y="1497828"/>
                    <a:pt x="3027542" y="1562598"/>
                  </a:cubicBezTo>
                  <a:cubicBezTo>
                    <a:pt x="3027542" y="1573076"/>
                    <a:pt x="3031352" y="1585458"/>
                    <a:pt x="3020874" y="1594983"/>
                  </a:cubicBezTo>
                  <a:cubicBezTo>
                    <a:pt x="2992299" y="1573076"/>
                    <a:pt x="2963724" y="1551168"/>
                    <a:pt x="2958009" y="1512116"/>
                  </a:cubicBezTo>
                  <a:cubicBezTo>
                    <a:pt x="2954199" y="1483541"/>
                    <a:pt x="2933244" y="1467348"/>
                    <a:pt x="2918005" y="1446393"/>
                  </a:cubicBezTo>
                  <a:cubicBezTo>
                    <a:pt x="2898955" y="1421628"/>
                    <a:pt x="2888477" y="1390196"/>
                    <a:pt x="2860855" y="1371146"/>
                  </a:cubicBezTo>
                  <a:cubicBezTo>
                    <a:pt x="2846567" y="1368288"/>
                    <a:pt x="2836089" y="1359716"/>
                    <a:pt x="2831327" y="1343523"/>
                  </a:cubicBezTo>
                  <a:cubicBezTo>
                    <a:pt x="2835137" y="1360668"/>
                    <a:pt x="2849424" y="1368288"/>
                    <a:pt x="2856092" y="1380671"/>
                  </a:cubicBezTo>
                  <a:cubicBezTo>
                    <a:pt x="2882762" y="1424486"/>
                    <a:pt x="2896097" y="1474968"/>
                    <a:pt x="2930387" y="1514021"/>
                  </a:cubicBezTo>
                  <a:cubicBezTo>
                    <a:pt x="2938007" y="1522593"/>
                    <a:pt x="2938959" y="1534976"/>
                    <a:pt x="2939912" y="1546406"/>
                  </a:cubicBezTo>
                  <a:cubicBezTo>
                    <a:pt x="2941817" y="1566408"/>
                    <a:pt x="2950390" y="1582601"/>
                    <a:pt x="2962772" y="1597841"/>
                  </a:cubicBezTo>
                  <a:cubicBezTo>
                    <a:pt x="2983727" y="1622606"/>
                    <a:pt x="2993252" y="1652133"/>
                    <a:pt x="2999919" y="1683566"/>
                  </a:cubicBezTo>
                  <a:cubicBezTo>
                    <a:pt x="3023732" y="1698806"/>
                    <a:pt x="3015159" y="1721666"/>
                    <a:pt x="3012302" y="1740716"/>
                  </a:cubicBezTo>
                  <a:cubicBezTo>
                    <a:pt x="2988490" y="1885496"/>
                    <a:pt x="2951342" y="2026466"/>
                    <a:pt x="2886572" y="2158864"/>
                  </a:cubicBezTo>
                  <a:cubicBezTo>
                    <a:pt x="2872284" y="2188391"/>
                    <a:pt x="2858949" y="2218871"/>
                    <a:pt x="2841805" y="2246493"/>
                  </a:cubicBezTo>
                  <a:cubicBezTo>
                    <a:pt x="2837042" y="2255066"/>
                    <a:pt x="2835137" y="2266496"/>
                    <a:pt x="2821802" y="2266496"/>
                  </a:cubicBezTo>
                  <a:cubicBezTo>
                    <a:pt x="2812277" y="2260781"/>
                    <a:pt x="2812277" y="2249351"/>
                    <a:pt x="2808467" y="2240778"/>
                  </a:cubicBezTo>
                  <a:cubicBezTo>
                    <a:pt x="2794180" y="2222681"/>
                    <a:pt x="2796084" y="2198868"/>
                    <a:pt x="2785607" y="2172198"/>
                  </a:cubicBezTo>
                  <a:cubicBezTo>
                    <a:pt x="2795132" y="2196011"/>
                    <a:pt x="2791322" y="2217918"/>
                    <a:pt x="2805609" y="2234111"/>
                  </a:cubicBezTo>
                  <a:cubicBezTo>
                    <a:pt x="2812277" y="2246493"/>
                    <a:pt x="2811324" y="2261733"/>
                    <a:pt x="2821802" y="2273164"/>
                  </a:cubicBezTo>
                  <a:cubicBezTo>
                    <a:pt x="2795132" y="2339839"/>
                    <a:pt x="2750364" y="2394131"/>
                    <a:pt x="2708455" y="2451281"/>
                  </a:cubicBezTo>
                  <a:cubicBezTo>
                    <a:pt x="2661782" y="2514146"/>
                    <a:pt x="2606537" y="2568439"/>
                    <a:pt x="2551292" y="2622731"/>
                  </a:cubicBezTo>
                  <a:cubicBezTo>
                    <a:pt x="2527480" y="2646543"/>
                    <a:pt x="2502714" y="2666546"/>
                    <a:pt x="2476997" y="2687501"/>
                  </a:cubicBezTo>
                  <a:cubicBezTo>
                    <a:pt x="2465567" y="2677976"/>
                    <a:pt x="2476997" y="2661783"/>
                    <a:pt x="2463662" y="2655116"/>
                  </a:cubicBezTo>
                  <a:cubicBezTo>
                    <a:pt x="2469377" y="2608443"/>
                    <a:pt x="2446517" y="2570343"/>
                    <a:pt x="2425562" y="2533196"/>
                  </a:cubicBezTo>
                  <a:cubicBezTo>
                    <a:pt x="2392224" y="2475093"/>
                    <a:pt x="2414132" y="2424611"/>
                    <a:pt x="2439849" y="2375081"/>
                  </a:cubicBezTo>
                  <a:cubicBezTo>
                    <a:pt x="2453184" y="2349364"/>
                    <a:pt x="2458899" y="2330314"/>
                    <a:pt x="2449374" y="2301739"/>
                  </a:cubicBezTo>
                  <a:cubicBezTo>
                    <a:pt x="2439849" y="2272211"/>
                    <a:pt x="2442707" y="2240778"/>
                    <a:pt x="2430324" y="2210298"/>
                  </a:cubicBezTo>
                  <a:cubicBezTo>
                    <a:pt x="2420799" y="2187439"/>
                    <a:pt x="2416989" y="2160768"/>
                    <a:pt x="2396987" y="2144576"/>
                  </a:cubicBezTo>
                  <a:cubicBezTo>
                    <a:pt x="2352219" y="2107428"/>
                    <a:pt x="2357934" y="2060756"/>
                    <a:pt x="2370317" y="2012178"/>
                  </a:cubicBezTo>
                  <a:cubicBezTo>
                    <a:pt x="2372222" y="2005511"/>
                    <a:pt x="2374127" y="1998843"/>
                    <a:pt x="2374127" y="1992176"/>
                  </a:cubicBezTo>
                  <a:cubicBezTo>
                    <a:pt x="2376984" y="1954076"/>
                    <a:pt x="2356982" y="1935978"/>
                    <a:pt x="2319834" y="1944551"/>
                  </a:cubicBezTo>
                  <a:cubicBezTo>
                    <a:pt x="2303642" y="1948361"/>
                    <a:pt x="2292212" y="1948361"/>
                    <a:pt x="2282687" y="1931216"/>
                  </a:cubicBezTo>
                  <a:cubicBezTo>
                    <a:pt x="2263637" y="1897878"/>
                    <a:pt x="2235062" y="1889306"/>
                    <a:pt x="2200772" y="1905498"/>
                  </a:cubicBezTo>
                  <a:cubicBezTo>
                    <a:pt x="2186484" y="1912166"/>
                    <a:pt x="2171244" y="1918833"/>
                    <a:pt x="2157909" y="1926453"/>
                  </a:cubicBezTo>
                  <a:cubicBezTo>
                    <a:pt x="2140764" y="1935978"/>
                    <a:pt x="2124572" y="1938836"/>
                    <a:pt x="2106474" y="1931216"/>
                  </a:cubicBezTo>
                  <a:cubicBezTo>
                    <a:pt x="2083614" y="1921691"/>
                    <a:pt x="2059802" y="1925501"/>
                    <a:pt x="2040752" y="1937883"/>
                  </a:cubicBezTo>
                  <a:cubicBezTo>
                    <a:pt x="2012177" y="1956933"/>
                    <a:pt x="1991222" y="1941693"/>
                    <a:pt x="1974077" y="1924548"/>
                  </a:cubicBezTo>
                  <a:cubicBezTo>
                    <a:pt x="1956932" y="1907403"/>
                    <a:pt x="1938834" y="1892163"/>
                    <a:pt x="1919784" y="1877876"/>
                  </a:cubicBezTo>
                  <a:cubicBezTo>
                    <a:pt x="1909307" y="1870256"/>
                    <a:pt x="1899782" y="1861683"/>
                    <a:pt x="1896924" y="1849301"/>
                  </a:cubicBezTo>
                  <a:cubicBezTo>
                    <a:pt x="1889304" y="1812153"/>
                    <a:pt x="1862634" y="1789293"/>
                    <a:pt x="1839774" y="1762623"/>
                  </a:cubicBezTo>
                  <a:cubicBezTo>
                    <a:pt x="1827392" y="1748336"/>
                    <a:pt x="1815962" y="1694043"/>
                    <a:pt x="1822629" y="1676898"/>
                  </a:cubicBezTo>
                  <a:cubicBezTo>
                    <a:pt x="1840727" y="1632131"/>
                    <a:pt x="1846442" y="1585458"/>
                    <a:pt x="1829297" y="1537833"/>
                  </a:cubicBezTo>
                  <a:cubicBezTo>
                    <a:pt x="1826439" y="1530213"/>
                    <a:pt x="1823582" y="1522593"/>
                    <a:pt x="1828344" y="1514973"/>
                  </a:cubicBezTo>
                  <a:cubicBezTo>
                    <a:pt x="1854062" y="1466396"/>
                    <a:pt x="1875017" y="1416866"/>
                    <a:pt x="1909307" y="1373051"/>
                  </a:cubicBezTo>
                  <a:cubicBezTo>
                    <a:pt x="1915022" y="1366383"/>
                    <a:pt x="1923594" y="1365431"/>
                    <a:pt x="1929309" y="1361621"/>
                  </a:cubicBezTo>
                  <a:cubicBezTo>
                    <a:pt x="1954074" y="1345428"/>
                    <a:pt x="1976934" y="1330188"/>
                    <a:pt x="1977887" y="1293041"/>
                  </a:cubicBezTo>
                  <a:cubicBezTo>
                    <a:pt x="1978839" y="1267323"/>
                    <a:pt x="1992174" y="1239701"/>
                    <a:pt x="2019797" y="1227318"/>
                  </a:cubicBezTo>
                  <a:cubicBezTo>
                    <a:pt x="2040752" y="1217793"/>
                    <a:pt x="2050277" y="1201601"/>
                    <a:pt x="2051229" y="1178741"/>
                  </a:cubicBezTo>
                  <a:cubicBezTo>
                    <a:pt x="2058849" y="1162548"/>
                    <a:pt x="2071232" y="1167311"/>
                    <a:pt x="2083614" y="1172073"/>
                  </a:cubicBezTo>
                  <a:cubicBezTo>
                    <a:pt x="2111237" y="1181598"/>
                    <a:pt x="2136002" y="1178741"/>
                    <a:pt x="2161719" y="1162548"/>
                  </a:cubicBezTo>
                  <a:cubicBezTo>
                    <a:pt x="2193152" y="1142546"/>
                    <a:pt x="2229347" y="1134926"/>
                    <a:pt x="2266494" y="1136831"/>
                  </a:cubicBezTo>
                  <a:cubicBezTo>
                    <a:pt x="2288402" y="1137783"/>
                    <a:pt x="2310309" y="1137783"/>
                    <a:pt x="2331264" y="1133021"/>
                  </a:cubicBezTo>
                  <a:cubicBezTo>
                    <a:pt x="2370317" y="1123496"/>
                    <a:pt x="2397939" y="1138736"/>
                    <a:pt x="2387462" y="1197791"/>
                  </a:cubicBezTo>
                  <a:cubicBezTo>
                    <a:pt x="2384604" y="1213983"/>
                    <a:pt x="2384604" y="1228271"/>
                    <a:pt x="2400797" y="1229223"/>
                  </a:cubicBezTo>
                  <a:cubicBezTo>
                    <a:pt x="2447469" y="1231128"/>
                    <a:pt x="2477949" y="1266371"/>
                    <a:pt x="2517002" y="1283516"/>
                  </a:cubicBezTo>
                  <a:cubicBezTo>
                    <a:pt x="2538909" y="1293041"/>
                    <a:pt x="2550339" y="1296851"/>
                    <a:pt x="2556055" y="1266371"/>
                  </a:cubicBezTo>
                  <a:cubicBezTo>
                    <a:pt x="2561769" y="1236843"/>
                    <a:pt x="2589392" y="1227318"/>
                    <a:pt x="2617967" y="1241606"/>
                  </a:cubicBezTo>
                  <a:cubicBezTo>
                    <a:pt x="2644637" y="1254941"/>
                    <a:pt x="2673212" y="1262561"/>
                    <a:pt x="2701787" y="1271133"/>
                  </a:cubicBezTo>
                  <a:cubicBezTo>
                    <a:pt x="2743697" y="1283516"/>
                    <a:pt x="2782749" y="1259703"/>
                    <a:pt x="2823707" y="1270181"/>
                  </a:cubicBezTo>
                  <a:cubicBezTo>
                    <a:pt x="2833232" y="1272086"/>
                    <a:pt x="2840852" y="1262561"/>
                    <a:pt x="2842757" y="1253988"/>
                  </a:cubicBezTo>
                  <a:cubicBezTo>
                    <a:pt x="2847519" y="1233033"/>
                    <a:pt x="2856092" y="1212078"/>
                    <a:pt x="2857997" y="1191123"/>
                  </a:cubicBezTo>
                  <a:cubicBezTo>
                    <a:pt x="2861807" y="1157786"/>
                    <a:pt x="2857044" y="1154928"/>
                    <a:pt x="2824659" y="1163501"/>
                  </a:cubicBezTo>
                  <a:cubicBezTo>
                    <a:pt x="2807514" y="1168263"/>
                    <a:pt x="2793227" y="1167311"/>
                    <a:pt x="2781797" y="1153023"/>
                  </a:cubicBezTo>
                  <a:lnTo>
                    <a:pt x="2778142" y="1149005"/>
                  </a:lnTo>
                  <a:lnTo>
                    <a:pt x="2758579" y="1157637"/>
                  </a:lnTo>
                  <a:cubicBezTo>
                    <a:pt x="2730182" y="1164691"/>
                    <a:pt x="2706072" y="1153261"/>
                    <a:pt x="2684641" y="1122543"/>
                  </a:cubicBezTo>
                  <a:cubicBezTo>
                    <a:pt x="2676068" y="1110161"/>
                    <a:pt x="2672258" y="1095873"/>
                    <a:pt x="2664638" y="1083491"/>
                  </a:cubicBezTo>
                  <a:cubicBezTo>
                    <a:pt x="2658923" y="1073966"/>
                    <a:pt x="2664638" y="1054916"/>
                    <a:pt x="2646541" y="1054916"/>
                  </a:cubicBezTo>
                  <a:cubicBezTo>
                    <a:pt x="2631301" y="1055868"/>
                    <a:pt x="2616061" y="1061583"/>
                    <a:pt x="2610346" y="1080633"/>
                  </a:cubicBezTo>
                  <a:lnTo>
                    <a:pt x="2609202" y="1082346"/>
                  </a:lnTo>
                  <a:lnTo>
                    <a:pt x="2613204" y="1086348"/>
                  </a:lnTo>
                  <a:cubicBezTo>
                    <a:pt x="2619871" y="1093968"/>
                    <a:pt x="2626539" y="1101588"/>
                    <a:pt x="2632254" y="1108255"/>
                  </a:cubicBezTo>
                  <a:cubicBezTo>
                    <a:pt x="2619871" y="1117780"/>
                    <a:pt x="2617014" y="1133020"/>
                    <a:pt x="2609394" y="1145403"/>
                  </a:cubicBezTo>
                  <a:cubicBezTo>
                    <a:pt x="2602726" y="1154928"/>
                    <a:pt x="2586534" y="1142545"/>
                    <a:pt x="2584629" y="1132068"/>
                  </a:cubicBezTo>
                  <a:cubicBezTo>
                    <a:pt x="2581771" y="1117780"/>
                    <a:pt x="2574151" y="1106350"/>
                    <a:pt x="2566055" y="1095397"/>
                  </a:cubicBezTo>
                  <a:lnTo>
                    <a:pt x="2558490" y="1083461"/>
                  </a:lnTo>
                  <a:lnTo>
                    <a:pt x="2545576" y="1071108"/>
                  </a:lnTo>
                  <a:cubicBezTo>
                    <a:pt x="2541766" y="1068251"/>
                    <a:pt x="2537003" y="1065393"/>
                    <a:pt x="2536051" y="1061583"/>
                  </a:cubicBezTo>
                  <a:cubicBezTo>
                    <a:pt x="2522716" y="1003481"/>
                    <a:pt x="2462708" y="991098"/>
                    <a:pt x="2429371" y="952046"/>
                  </a:cubicBezTo>
                  <a:cubicBezTo>
                    <a:pt x="2426513" y="949188"/>
                    <a:pt x="2421751" y="947283"/>
                    <a:pt x="2417941" y="944426"/>
                  </a:cubicBezTo>
                  <a:cubicBezTo>
                    <a:pt x="2416036" y="943473"/>
                    <a:pt x="2413178" y="943473"/>
                    <a:pt x="2407463" y="947283"/>
                  </a:cubicBezTo>
                  <a:cubicBezTo>
                    <a:pt x="2425561" y="973001"/>
                    <a:pt x="2440801" y="998718"/>
                    <a:pt x="2469376" y="1014911"/>
                  </a:cubicBezTo>
                  <a:cubicBezTo>
                    <a:pt x="2483663" y="1023483"/>
                    <a:pt x="2500808" y="1028246"/>
                    <a:pt x="2509381" y="1044438"/>
                  </a:cubicBezTo>
                  <a:cubicBezTo>
                    <a:pt x="2510333" y="1049201"/>
                    <a:pt x="2508428" y="1053963"/>
                    <a:pt x="2504618" y="1057773"/>
                  </a:cubicBezTo>
                  <a:cubicBezTo>
                    <a:pt x="2500808" y="1066346"/>
                    <a:pt x="2479853" y="1059678"/>
                    <a:pt x="2488426" y="1077776"/>
                  </a:cubicBezTo>
                  <a:cubicBezTo>
                    <a:pt x="2485568" y="1082538"/>
                    <a:pt x="2481758" y="1084443"/>
                    <a:pt x="2476996" y="1084443"/>
                  </a:cubicBezTo>
                  <a:cubicBezTo>
                    <a:pt x="2437943" y="1050153"/>
                    <a:pt x="2385556" y="1032056"/>
                    <a:pt x="2356028" y="985383"/>
                  </a:cubicBezTo>
                  <a:cubicBezTo>
                    <a:pt x="2346503" y="970143"/>
                    <a:pt x="2333168" y="968238"/>
                    <a:pt x="2317928" y="978716"/>
                  </a:cubicBezTo>
                  <a:cubicBezTo>
                    <a:pt x="2310308" y="984431"/>
                    <a:pt x="2301736" y="994908"/>
                    <a:pt x="2295068" y="993003"/>
                  </a:cubicBezTo>
                  <a:cubicBezTo>
                    <a:pt x="2237918" y="978716"/>
                    <a:pt x="2232203" y="1040628"/>
                    <a:pt x="2196008" y="1057773"/>
                  </a:cubicBezTo>
                  <a:cubicBezTo>
                    <a:pt x="2185531" y="1062536"/>
                    <a:pt x="2183626" y="1075871"/>
                    <a:pt x="2181721" y="1087301"/>
                  </a:cubicBezTo>
                  <a:cubicBezTo>
                    <a:pt x="2172196" y="1130163"/>
                    <a:pt x="2149336" y="1152071"/>
                    <a:pt x="2105521" y="1157786"/>
                  </a:cubicBezTo>
                  <a:cubicBezTo>
                    <a:pt x="2088376" y="1159691"/>
                    <a:pt x="2069326" y="1179693"/>
                    <a:pt x="2053133" y="1155881"/>
                  </a:cubicBezTo>
                  <a:cubicBezTo>
                    <a:pt x="2052181" y="1145403"/>
                    <a:pt x="2048371" y="1137783"/>
                    <a:pt x="2036941" y="1136831"/>
                  </a:cubicBezTo>
                  <a:cubicBezTo>
                    <a:pt x="2026463" y="1135878"/>
                    <a:pt x="2010271" y="1148261"/>
                    <a:pt x="2008366" y="1131116"/>
                  </a:cubicBezTo>
                  <a:cubicBezTo>
                    <a:pt x="2005508" y="1113018"/>
                    <a:pt x="1993126" y="1094921"/>
                    <a:pt x="2001698" y="1074918"/>
                  </a:cubicBezTo>
                  <a:cubicBezTo>
                    <a:pt x="2011223" y="1051106"/>
                    <a:pt x="2015986" y="1027293"/>
                    <a:pt x="2008366" y="1001576"/>
                  </a:cubicBezTo>
                  <a:cubicBezTo>
                    <a:pt x="2002651" y="979668"/>
                    <a:pt x="2021701" y="978716"/>
                    <a:pt x="2035988" y="977763"/>
                  </a:cubicBezTo>
                  <a:cubicBezTo>
                    <a:pt x="2059801" y="974906"/>
                    <a:pt x="2083613" y="981573"/>
                    <a:pt x="2107426" y="983478"/>
                  </a:cubicBezTo>
                  <a:cubicBezTo>
                    <a:pt x="2120761" y="984431"/>
                    <a:pt x="2139811" y="992051"/>
                    <a:pt x="2148383" y="975858"/>
                  </a:cubicBezTo>
                  <a:cubicBezTo>
                    <a:pt x="2157908" y="956808"/>
                    <a:pt x="2162671" y="934901"/>
                    <a:pt x="2150288" y="913946"/>
                  </a:cubicBezTo>
                  <a:cubicBezTo>
                    <a:pt x="2140763" y="897753"/>
                    <a:pt x="2131238" y="882513"/>
                    <a:pt x="2112188" y="876798"/>
                  </a:cubicBezTo>
                  <a:cubicBezTo>
                    <a:pt x="2105521" y="874893"/>
                    <a:pt x="2094091" y="873941"/>
                    <a:pt x="2096948" y="862511"/>
                  </a:cubicBezTo>
                  <a:cubicBezTo>
                    <a:pt x="2098853" y="852033"/>
                    <a:pt x="2109331" y="852033"/>
                    <a:pt x="2118856" y="849176"/>
                  </a:cubicBezTo>
                  <a:cubicBezTo>
                    <a:pt x="2149336" y="838698"/>
                    <a:pt x="2177911" y="830126"/>
                    <a:pt x="2206486" y="810123"/>
                  </a:cubicBezTo>
                  <a:cubicBezTo>
                    <a:pt x="2241728" y="785358"/>
                    <a:pt x="2258873" y="735828"/>
                    <a:pt x="2308403" y="731066"/>
                  </a:cubicBezTo>
                  <a:cubicBezTo>
                    <a:pt x="2322691" y="729161"/>
                    <a:pt x="2323643" y="718683"/>
                    <a:pt x="2321738" y="708206"/>
                  </a:cubicBezTo>
                  <a:cubicBezTo>
                    <a:pt x="2319833" y="698681"/>
                    <a:pt x="2314118" y="689156"/>
                    <a:pt x="2311261" y="679631"/>
                  </a:cubicBezTo>
                  <a:cubicBezTo>
                    <a:pt x="2307451" y="666296"/>
                    <a:pt x="2305546" y="652008"/>
                    <a:pt x="2320786" y="643436"/>
                  </a:cubicBezTo>
                  <a:cubicBezTo>
                    <a:pt x="2326501" y="640578"/>
                    <a:pt x="2334121" y="632958"/>
                    <a:pt x="2338883" y="638673"/>
                  </a:cubicBezTo>
                  <a:cubicBezTo>
                    <a:pt x="2346503" y="649151"/>
                    <a:pt x="2353171" y="662486"/>
                    <a:pt x="2343646" y="675821"/>
                  </a:cubicBezTo>
                  <a:cubicBezTo>
                    <a:pt x="2337931" y="685346"/>
                    <a:pt x="2342693" y="692966"/>
                    <a:pt x="2348408" y="699633"/>
                  </a:cubicBezTo>
                  <a:cubicBezTo>
                    <a:pt x="2356028" y="708206"/>
                    <a:pt x="2364601" y="711063"/>
                    <a:pt x="2376031" y="706301"/>
                  </a:cubicBezTo>
                  <a:cubicBezTo>
                    <a:pt x="2378888" y="705348"/>
                    <a:pt x="2381746" y="704396"/>
                    <a:pt x="2385556" y="704396"/>
                  </a:cubicBezTo>
                  <a:cubicBezTo>
                    <a:pt x="2409368" y="712968"/>
                    <a:pt x="2432228" y="712016"/>
                    <a:pt x="2454136" y="698681"/>
                  </a:cubicBezTo>
                  <a:cubicBezTo>
                    <a:pt x="2460803" y="694871"/>
                    <a:pt x="2469376" y="692966"/>
                    <a:pt x="2476996" y="692013"/>
                  </a:cubicBezTo>
                  <a:cubicBezTo>
                    <a:pt x="2517001" y="689156"/>
                    <a:pt x="2517001" y="689156"/>
                    <a:pt x="2517953" y="648198"/>
                  </a:cubicBezTo>
                  <a:cubicBezTo>
                    <a:pt x="2525573" y="626291"/>
                    <a:pt x="2540813" y="618671"/>
                    <a:pt x="2563673" y="626291"/>
                  </a:cubicBezTo>
                  <a:cubicBezTo>
                    <a:pt x="2558911" y="610098"/>
                    <a:pt x="2545576" y="599621"/>
                    <a:pt x="2554148" y="585333"/>
                  </a:cubicBezTo>
                  <a:lnTo>
                    <a:pt x="2572928" y="573708"/>
                  </a:lnTo>
                  <a:lnTo>
                    <a:pt x="2586098" y="571735"/>
                  </a:lnTo>
                  <a:lnTo>
                    <a:pt x="2586726" y="571671"/>
                  </a:lnTo>
                  <a:cubicBezTo>
                    <a:pt x="2599630" y="572653"/>
                    <a:pt x="2613203" y="578189"/>
                    <a:pt x="2624633" y="568188"/>
                  </a:cubicBezTo>
                  <a:cubicBezTo>
                    <a:pt x="2626538" y="566283"/>
                    <a:pt x="2628443" y="565331"/>
                    <a:pt x="2630348" y="563426"/>
                  </a:cubicBezTo>
                  <a:cubicBezTo>
                    <a:pt x="2634158" y="561521"/>
                    <a:pt x="2634158" y="568188"/>
                    <a:pt x="2633206" y="563426"/>
                  </a:cubicBezTo>
                  <a:cubicBezTo>
                    <a:pt x="2632253" y="557711"/>
                    <a:pt x="2629396" y="564378"/>
                    <a:pt x="2626538" y="563426"/>
                  </a:cubicBezTo>
                  <a:cubicBezTo>
                    <a:pt x="2615584" y="567236"/>
                    <a:pt x="2604392" y="569141"/>
                    <a:pt x="2593082" y="570689"/>
                  </a:cubicBezTo>
                  <a:lnTo>
                    <a:pt x="2586098" y="571735"/>
                  </a:lnTo>
                  <a:lnTo>
                    <a:pt x="2574151" y="572951"/>
                  </a:lnTo>
                  <a:lnTo>
                    <a:pt x="2572928" y="573708"/>
                  </a:lnTo>
                  <a:lnTo>
                    <a:pt x="2558911" y="575808"/>
                  </a:lnTo>
                  <a:cubicBezTo>
                    <a:pt x="2533193" y="580571"/>
                    <a:pt x="2516048" y="563426"/>
                    <a:pt x="2506523" y="541518"/>
                  </a:cubicBezTo>
                  <a:cubicBezTo>
                    <a:pt x="2496998" y="519611"/>
                    <a:pt x="2487473" y="498656"/>
                    <a:pt x="2512238" y="480558"/>
                  </a:cubicBezTo>
                  <a:cubicBezTo>
                    <a:pt x="2520811" y="474843"/>
                    <a:pt x="2527478" y="467223"/>
                    <a:pt x="2533193" y="458651"/>
                  </a:cubicBezTo>
                  <a:cubicBezTo>
                    <a:pt x="2537003" y="452936"/>
                    <a:pt x="2541766" y="446268"/>
                    <a:pt x="2534146" y="440553"/>
                  </a:cubicBezTo>
                  <a:cubicBezTo>
                    <a:pt x="2526526" y="434838"/>
                    <a:pt x="2515096" y="437696"/>
                    <a:pt x="2513191" y="445316"/>
                  </a:cubicBezTo>
                  <a:cubicBezTo>
                    <a:pt x="2506523" y="474843"/>
                    <a:pt x="2482711" y="489131"/>
                    <a:pt x="2464613" y="509133"/>
                  </a:cubicBezTo>
                  <a:cubicBezTo>
                    <a:pt x="2452231" y="523421"/>
                    <a:pt x="2455088" y="538661"/>
                    <a:pt x="2467471" y="551996"/>
                  </a:cubicBezTo>
                  <a:cubicBezTo>
                    <a:pt x="2481758" y="567236"/>
                    <a:pt x="2481758" y="582476"/>
                    <a:pt x="2468423" y="597716"/>
                  </a:cubicBezTo>
                  <a:cubicBezTo>
                    <a:pt x="2457946" y="610098"/>
                    <a:pt x="2455088" y="623433"/>
                    <a:pt x="2453183" y="638673"/>
                  </a:cubicBezTo>
                  <a:cubicBezTo>
                    <a:pt x="2451278" y="657723"/>
                    <a:pt x="2442706" y="671058"/>
                    <a:pt x="2423656" y="676773"/>
                  </a:cubicBezTo>
                  <a:cubicBezTo>
                    <a:pt x="2413178" y="682488"/>
                    <a:pt x="2402701" y="690108"/>
                    <a:pt x="2389366" y="683441"/>
                  </a:cubicBezTo>
                  <a:cubicBezTo>
                    <a:pt x="2381746" y="676773"/>
                    <a:pt x="2376983" y="670106"/>
                    <a:pt x="2383651" y="659628"/>
                  </a:cubicBezTo>
                  <a:cubicBezTo>
                    <a:pt x="2377936" y="649151"/>
                    <a:pt x="2372221" y="638673"/>
                    <a:pt x="2367458" y="627243"/>
                  </a:cubicBezTo>
                  <a:cubicBezTo>
                    <a:pt x="2348408" y="585333"/>
                    <a:pt x="2348408" y="584381"/>
                    <a:pt x="2308403" y="612003"/>
                  </a:cubicBezTo>
                  <a:cubicBezTo>
                    <a:pt x="2273161" y="616766"/>
                    <a:pt x="2265541" y="608193"/>
                    <a:pt x="2270303" y="571046"/>
                  </a:cubicBezTo>
                  <a:cubicBezTo>
                    <a:pt x="2271256" y="560568"/>
                    <a:pt x="2287448" y="545328"/>
                    <a:pt x="2260778" y="543423"/>
                  </a:cubicBezTo>
                  <a:cubicBezTo>
                    <a:pt x="2255063" y="542471"/>
                    <a:pt x="2255063" y="530088"/>
                    <a:pt x="2259826" y="522468"/>
                  </a:cubicBezTo>
                  <a:cubicBezTo>
                    <a:pt x="2313166" y="486273"/>
                    <a:pt x="2361743" y="445316"/>
                    <a:pt x="2390318" y="385308"/>
                  </a:cubicBezTo>
                  <a:cubicBezTo>
                    <a:pt x="2396986" y="372926"/>
                    <a:pt x="2403653" y="362448"/>
                    <a:pt x="2416988" y="357686"/>
                  </a:cubicBezTo>
                  <a:cubicBezTo>
                    <a:pt x="2416988" y="355781"/>
                    <a:pt x="2416988" y="353876"/>
                    <a:pt x="2417941" y="351971"/>
                  </a:cubicBezTo>
                  <a:cubicBezTo>
                    <a:pt x="2419846" y="352923"/>
                    <a:pt x="2423656" y="354828"/>
                    <a:pt x="2424608" y="353876"/>
                  </a:cubicBezTo>
                  <a:cubicBezTo>
                    <a:pt x="2434371" y="344351"/>
                    <a:pt x="2443539" y="338934"/>
                    <a:pt x="2452245" y="336582"/>
                  </a:cubicBezTo>
                  <a:cubicBezTo>
                    <a:pt x="2458775" y="334818"/>
                    <a:pt x="2465045" y="334779"/>
                    <a:pt x="2471113" y="336025"/>
                  </a:cubicBezTo>
                  <a:close/>
                  <a:moveTo>
                    <a:pt x="761544" y="194808"/>
                  </a:moveTo>
                  <a:cubicBezTo>
                    <a:pt x="773926" y="196713"/>
                    <a:pt x="774879" y="206238"/>
                    <a:pt x="773926" y="216716"/>
                  </a:cubicBezTo>
                  <a:cubicBezTo>
                    <a:pt x="755829" y="237671"/>
                    <a:pt x="760591" y="257673"/>
                    <a:pt x="773926" y="278628"/>
                  </a:cubicBezTo>
                  <a:cubicBezTo>
                    <a:pt x="748209" y="302441"/>
                    <a:pt x="720586" y="315776"/>
                    <a:pt x="687249" y="293868"/>
                  </a:cubicBezTo>
                  <a:cubicBezTo>
                    <a:pt x="682486" y="291011"/>
                    <a:pt x="675819" y="292916"/>
                    <a:pt x="671056" y="292916"/>
                  </a:cubicBezTo>
                  <a:cubicBezTo>
                    <a:pt x="660579" y="294821"/>
                    <a:pt x="650101" y="296726"/>
                    <a:pt x="640576" y="298631"/>
                  </a:cubicBezTo>
                  <a:cubicBezTo>
                    <a:pt x="627241" y="300536"/>
                    <a:pt x="613906" y="302441"/>
                    <a:pt x="603429" y="291011"/>
                  </a:cubicBezTo>
                  <a:cubicBezTo>
                    <a:pt x="636766" y="258626"/>
                    <a:pt x="678676" y="239576"/>
                    <a:pt x="715824" y="211953"/>
                  </a:cubicBezTo>
                  <a:cubicBezTo>
                    <a:pt x="719634" y="209096"/>
                    <a:pt x="724396" y="211953"/>
                    <a:pt x="727254" y="215763"/>
                  </a:cubicBezTo>
                  <a:cubicBezTo>
                    <a:pt x="746304" y="220526"/>
                    <a:pt x="741541" y="187188"/>
                    <a:pt x="761544" y="194808"/>
                  </a:cubicBezTo>
                  <a:close/>
                  <a:moveTo>
                    <a:pt x="873343" y="184331"/>
                  </a:moveTo>
                  <a:cubicBezTo>
                    <a:pt x="879653" y="185283"/>
                    <a:pt x="886320" y="188617"/>
                    <a:pt x="891083" y="191951"/>
                  </a:cubicBezTo>
                  <a:cubicBezTo>
                    <a:pt x="904418" y="200523"/>
                    <a:pt x="892988" y="209096"/>
                    <a:pt x="888226" y="217668"/>
                  </a:cubicBezTo>
                  <a:lnTo>
                    <a:pt x="879241" y="234820"/>
                  </a:lnTo>
                  <a:lnTo>
                    <a:pt x="895370" y="235036"/>
                  </a:lnTo>
                  <a:cubicBezTo>
                    <a:pt x="907514" y="238206"/>
                    <a:pt x="906800" y="249815"/>
                    <a:pt x="899656" y="266246"/>
                  </a:cubicBezTo>
                  <a:cubicBezTo>
                    <a:pt x="894893" y="277676"/>
                    <a:pt x="884416" y="289106"/>
                    <a:pt x="892988" y="303393"/>
                  </a:cubicBezTo>
                  <a:cubicBezTo>
                    <a:pt x="897751" y="310061"/>
                    <a:pt x="901561" y="309108"/>
                    <a:pt x="905371" y="303393"/>
                  </a:cubicBezTo>
                  <a:cubicBezTo>
                    <a:pt x="923468" y="307203"/>
                    <a:pt x="923468" y="307203"/>
                    <a:pt x="915848" y="337683"/>
                  </a:cubicBezTo>
                  <a:cubicBezTo>
                    <a:pt x="926326" y="330063"/>
                    <a:pt x="936803" y="329111"/>
                    <a:pt x="946328" y="324348"/>
                  </a:cubicBezTo>
                  <a:lnTo>
                    <a:pt x="973409" y="303804"/>
                  </a:lnTo>
                  <a:lnTo>
                    <a:pt x="975260" y="292796"/>
                  </a:lnTo>
                  <a:cubicBezTo>
                    <a:pt x="974903" y="288629"/>
                    <a:pt x="972522" y="284819"/>
                    <a:pt x="965378" y="281485"/>
                  </a:cubicBezTo>
                  <a:cubicBezTo>
                    <a:pt x="944423" y="270055"/>
                    <a:pt x="942518" y="249100"/>
                    <a:pt x="962521" y="233860"/>
                  </a:cubicBezTo>
                  <a:cubicBezTo>
                    <a:pt x="977761" y="221478"/>
                    <a:pt x="993953" y="208143"/>
                    <a:pt x="1013956" y="203380"/>
                  </a:cubicBezTo>
                  <a:cubicBezTo>
                    <a:pt x="1018718" y="201475"/>
                    <a:pt x="1023481" y="200046"/>
                    <a:pt x="1028243" y="200165"/>
                  </a:cubicBezTo>
                  <a:cubicBezTo>
                    <a:pt x="1033006" y="200284"/>
                    <a:pt x="1037768" y="201951"/>
                    <a:pt x="1042531" y="206238"/>
                  </a:cubicBezTo>
                  <a:cubicBezTo>
                    <a:pt x="1037768" y="220525"/>
                    <a:pt x="1018718" y="221478"/>
                    <a:pt x="1016813" y="234813"/>
                  </a:cubicBezTo>
                  <a:cubicBezTo>
                    <a:pt x="1029196" y="212905"/>
                    <a:pt x="1052056" y="208143"/>
                    <a:pt x="1075868" y="204333"/>
                  </a:cubicBezTo>
                  <a:cubicBezTo>
                    <a:pt x="1082536" y="204333"/>
                    <a:pt x="1089203" y="204333"/>
                    <a:pt x="1095871" y="204333"/>
                  </a:cubicBezTo>
                  <a:cubicBezTo>
                    <a:pt x="1106348" y="211953"/>
                    <a:pt x="1099681" y="223383"/>
                    <a:pt x="1099681" y="232908"/>
                  </a:cubicBezTo>
                  <a:cubicBezTo>
                    <a:pt x="1112063" y="235765"/>
                    <a:pt x="1123493" y="229098"/>
                    <a:pt x="1133971" y="231003"/>
                  </a:cubicBezTo>
                  <a:cubicBezTo>
                    <a:pt x="1140638" y="231003"/>
                    <a:pt x="1146353" y="233860"/>
                    <a:pt x="1151116" y="238623"/>
                  </a:cubicBezTo>
                  <a:cubicBezTo>
                    <a:pt x="1162546" y="262435"/>
                    <a:pt x="1192073" y="265293"/>
                    <a:pt x="1205408" y="287200"/>
                  </a:cubicBezTo>
                  <a:cubicBezTo>
                    <a:pt x="1219696" y="305298"/>
                    <a:pt x="1210171" y="320538"/>
                    <a:pt x="1198741" y="334825"/>
                  </a:cubicBezTo>
                  <a:cubicBezTo>
                    <a:pt x="1205408" y="359590"/>
                    <a:pt x="1234936" y="358638"/>
                    <a:pt x="1248271" y="377688"/>
                  </a:cubicBezTo>
                  <a:cubicBezTo>
                    <a:pt x="1257796" y="391023"/>
                    <a:pt x="1257796" y="393880"/>
                    <a:pt x="1246366" y="402453"/>
                  </a:cubicBezTo>
                  <a:cubicBezTo>
                    <a:pt x="1226363" y="415788"/>
                    <a:pt x="1207313" y="445315"/>
                    <a:pt x="1187311" y="402453"/>
                  </a:cubicBezTo>
                  <a:cubicBezTo>
                    <a:pt x="1184453" y="396738"/>
                    <a:pt x="1176833" y="390070"/>
                    <a:pt x="1171118" y="396738"/>
                  </a:cubicBezTo>
                  <a:cubicBezTo>
                    <a:pt x="1161593" y="407215"/>
                    <a:pt x="1163498" y="418645"/>
                    <a:pt x="1171118" y="431028"/>
                  </a:cubicBezTo>
                  <a:cubicBezTo>
                    <a:pt x="1186358" y="457698"/>
                    <a:pt x="1180643" y="471033"/>
                    <a:pt x="1151116" y="479605"/>
                  </a:cubicBezTo>
                  <a:cubicBezTo>
                    <a:pt x="1147306" y="475795"/>
                    <a:pt x="1141591" y="474843"/>
                    <a:pt x="1136828" y="476748"/>
                  </a:cubicBezTo>
                  <a:cubicBezTo>
                    <a:pt x="1132066" y="478653"/>
                    <a:pt x="1134923" y="483415"/>
                    <a:pt x="1136828" y="487225"/>
                  </a:cubicBezTo>
                  <a:cubicBezTo>
                    <a:pt x="1135876" y="500560"/>
                    <a:pt x="1128256" y="503418"/>
                    <a:pt x="1118731" y="497703"/>
                  </a:cubicBezTo>
                  <a:cubicBezTo>
                    <a:pt x="1098728" y="487225"/>
                    <a:pt x="1074916" y="482463"/>
                    <a:pt x="1066343" y="455793"/>
                  </a:cubicBezTo>
                  <a:cubicBezTo>
                    <a:pt x="1058723" y="432933"/>
                    <a:pt x="1039673" y="427218"/>
                    <a:pt x="1016813" y="433885"/>
                  </a:cubicBezTo>
                  <a:cubicBezTo>
                    <a:pt x="1008241" y="436743"/>
                    <a:pt x="999668" y="438648"/>
                    <a:pt x="996811" y="428170"/>
                  </a:cubicBezTo>
                  <a:cubicBezTo>
                    <a:pt x="993001" y="415788"/>
                    <a:pt x="1007288" y="411025"/>
                    <a:pt x="1013003" y="411978"/>
                  </a:cubicBezTo>
                  <a:cubicBezTo>
                    <a:pt x="1055866" y="420550"/>
                    <a:pt x="1078726" y="386260"/>
                    <a:pt x="1109206" y="369115"/>
                  </a:cubicBezTo>
                  <a:cubicBezTo>
                    <a:pt x="1117778" y="343398"/>
                    <a:pt x="1089203" y="330063"/>
                    <a:pt x="1089203" y="307203"/>
                  </a:cubicBezTo>
                  <a:cubicBezTo>
                    <a:pt x="1085393" y="301488"/>
                    <a:pt x="1081583" y="296725"/>
                    <a:pt x="1077773" y="291010"/>
                  </a:cubicBezTo>
                  <a:cubicBezTo>
                    <a:pt x="1057771" y="307203"/>
                    <a:pt x="1036816" y="290058"/>
                    <a:pt x="1016813" y="292915"/>
                  </a:cubicBezTo>
                  <a:cubicBezTo>
                    <a:pt x="1012050" y="293391"/>
                    <a:pt x="1008717" y="294106"/>
                    <a:pt x="1007169" y="296011"/>
                  </a:cubicBezTo>
                  <a:lnTo>
                    <a:pt x="1007866" y="302667"/>
                  </a:lnTo>
                  <a:lnTo>
                    <a:pt x="1009193" y="303393"/>
                  </a:lnTo>
                  <a:cubicBezTo>
                    <a:pt x="1013003" y="324348"/>
                    <a:pt x="986333" y="363401"/>
                    <a:pt x="962521" y="370068"/>
                  </a:cubicBezTo>
                  <a:cubicBezTo>
                    <a:pt x="943471" y="375783"/>
                    <a:pt x="924421" y="377688"/>
                    <a:pt x="905371" y="371973"/>
                  </a:cubicBezTo>
                  <a:cubicBezTo>
                    <a:pt x="896798" y="389118"/>
                    <a:pt x="879653" y="396738"/>
                    <a:pt x="868223" y="410073"/>
                  </a:cubicBezTo>
                  <a:cubicBezTo>
                    <a:pt x="859651" y="419598"/>
                    <a:pt x="849173" y="424361"/>
                    <a:pt x="836791" y="426266"/>
                  </a:cubicBezTo>
                  <a:cubicBezTo>
                    <a:pt x="830123" y="425313"/>
                    <a:pt x="820598" y="421503"/>
                    <a:pt x="816788" y="424361"/>
                  </a:cubicBezTo>
                  <a:cubicBezTo>
                    <a:pt x="772973" y="455793"/>
                    <a:pt x="714871" y="464366"/>
                    <a:pt x="677723" y="507228"/>
                  </a:cubicBezTo>
                  <a:cubicBezTo>
                    <a:pt x="667246" y="519611"/>
                    <a:pt x="646291" y="531993"/>
                    <a:pt x="668198" y="553901"/>
                  </a:cubicBezTo>
                  <a:cubicBezTo>
                    <a:pt x="672961" y="558663"/>
                    <a:pt x="665341" y="574856"/>
                    <a:pt x="662483" y="586286"/>
                  </a:cubicBezTo>
                  <a:cubicBezTo>
                    <a:pt x="685343" y="585333"/>
                    <a:pt x="702488" y="596763"/>
                    <a:pt x="716776" y="612956"/>
                  </a:cubicBezTo>
                  <a:cubicBezTo>
                    <a:pt x="731063" y="630101"/>
                    <a:pt x="747256" y="644388"/>
                    <a:pt x="771068" y="645341"/>
                  </a:cubicBezTo>
                  <a:cubicBezTo>
                    <a:pt x="789166" y="646293"/>
                    <a:pt x="788213" y="653913"/>
                    <a:pt x="782498" y="667248"/>
                  </a:cubicBezTo>
                  <a:cubicBezTo>
                    <a:pt x="774878" y="685346"/>
                    <a:pt x="766306" y="702491"/>
                    <a:pt x="772973" y="726303"/>
                  </a:cubicBezTo>
                  <a:cubicBezTo>
                    <a:pt x="779641" y="752973"/>
                    <a:pt x="789166" y="747258"/>
                    <a:pt x="805358" y="736781"/>
                  </a:cubicBezTo>
                  <a:cubicBezTo>
                    <a:pt x="823456" y="725351"/>
                    <a:pt x="826313" y="706301"/>
                    <a:pt x="828218" y="689156"/>
                  </a:cubicBezTo>
                  <a:cubicBezTo>
                    <a:pt x="831076" y="669153"/>
                    <a:pt x="841553" y="660581"/>
                    <a:pt x="858698" y="652961"/>
                  </a:cubicBezTo>
                  <a:cubicBezTo>
                    <a:pt x="901561" y="638673"/>
                    <a:pt x="911086" y="619623"/>
                    <a:pt x="901561" y="573903"/>
                  </a:cubicBezTo>
                  <a:cubicBezTo>
                    <a:pt x="900608" y="569141"/>
                    <a:pt x="899656" y="563426"/>
                    <a:pt x="904418" y="561521"/>
                  </a:cubicBezTo>
                  <a:cubicBezTo>
                    <a:pt x="937756" y="550091"/>
                    <a:pt x="937756" y="514848"/>
                    <a:pt x="953948" y="491988"/>
                  </a:cubicBezTo>
                  <a:cubicBezTo>
                    <a:pt x="957758" y="486273"/>
                    <a:pt x="961568" y="480558"/>
                    <a:pt x="968236" y="478653"/>
                  </a:cubicBezTo>
                  <a:cubicBezTo>
                    <a:pt x="991096" y="471986"/>
                    <a:pt x="1037768" y="491036"/>
                    <a:pt x="1049198" y="512943"/>
                  </a:cubicBezTo>
                  <a:cubicBezTo>
                    <a:pt x="1061581" y="517706"/>
                    <a:pt x="1074916" y="522468"/>
                    <a:pt x="1063486" y="539613"/>
                  </a:cubicBezTo>
                  <a:cubicBezTo>
                    <a:pt x="1048246" y="555806"/>
                    <a:pt x="1052056" y="572951"/>
                    <a:pt x="1067296" y="583428"/>
                  </a:cubicBezTo>
                  <a:cubicBezTo>
                    <a:pt x="1084441" y="593906"/>
                    <a:pt x="1099681" y="578666"/>
                    <a:pt x="1112063" y="568188"/>
                  </a:cubicBezTo>
                  <a:cubicBezTo>
                    <a:pt x="1139686" y="545328"/>
                    <a:pt x="1138733" y="544376"/>
                    <a:pt x="1146353" y="580571"/>
                  </a:cubicBezTo>
                  <a:cubicBezTo>
                    <a:pt x="1149211" y="592953"/>
                    <a:pt x="1154926" y="606288"/>
                    <a:pt x="1151116" y="616766"/>
                  </a:cubicBezTo>
                  <a:cubicBezTo>
                    <a:pt x="1138733" y="656771"/>
                    <a:pt x="1163498" y="672011"/>
                    <a:pt x="1193026" y="684393"/>
                  </a:cubicBezTo>
                  <a:cubicBezTo>
                    <a:pt x="1193026" y="693918"/>
                    <a:pt x="1188501" y="696537"/>
                    <a:pt x="1182905" y="697847"/>
                  </a:cubicBezTo>
                  <a:lnTo>
                    <a:pt x="1179024" y="699159"/>
                  </a:lnTo>
                  <a:lnTo>
                    <a:pt x="1177845" y="699023"/>
                  </a:lnTo>
                  <a:cubicBezTo>
                    <a:pt x="1174214" y="699455"/>
                    <a:pt x="1170404" y="700824"/>
                    <a:pt x="1166356" y="703443"/>
                  </a:cubicBezTo>
                  <a:lnTo>
                    <a:pt x="1179024" y="699159"/>
                  </a:lnTo>
                  <a:lnTo>
                    <a:pt x="1188263" y="700229"/>
                  </a:lnTo>
                  <a:cubicBezTo>
                    <a:pt x="1194931" y="702491"/>
                    <a:pt x="1201122" y="707253"/>
                    <a:pt x="1207313" y="712016"/>
                  </a:cubicBezTo>
                  <a:cubicBezTo>
                    <a:pt x="1210647" y="727732"/>
                    <a:pt x="1209694" y="741781"/>
                    <a:pt x="1205051" y="754402"/>
                  </a:cubicBezTo>
                  <a:lnTo>
                    <a:pt x="1180854" y="787924"/>
                  </a:lnTo>
                  <a:lnTo>
                    <a:pt x="1187073" y="807504"/>
                  </a:lnTo>
                  <a:cubicBezTo>
                    <a:pt x="1190883" y="812504"/>
                    <a:pt x="1196836" y="815362"/>
                    <a:pt x="1206361" y="814886"/>
                  </a:cubicBezTo>
                  <a:cubicBezTo>
                    <a:pt x="1214934" y="814886"/>
                    <a:pt x="1223506" y="816791"/>
                    <a:pt x="1213981" y="828221"/>
                  </a:cubicBezTo>
                  <a:cubicBezTo>
                    <a:pt x="1208266" y="850128"/>
                    <a:pt x="1205409" y="874893"/>
                    <a:pt x="1172071" y="862511"/>
                  </a:cubicBezTo>
                  <a:cubicBezTo>
                    <a:pt x="1153021" y="859653"/>
                    <a:pt x="1123494" y="872036"/>
                    <a:pt x="1115874" y="854891"/>
                  </a:cubicBezTo>
                  <a:cubicBezTo>
                    <a:pt x="1109206" y="839651"/>
                    <a:pt x="1133971" y="821553"/>
                    <a:pt x="1148259" y="807266"/>
                  </a:cubicBezTo>
                  <a:cubicBezTo>
                    <a:pt x="1157784" y="799646"/>
                    <a:pt x="1159689" y="785358"/>
                    <a:pt x="1173024" y="780596"/>
                  </a:cubicBezTo>
                  <a:lnTo>
                    <a:pt x="1173125" y="780684"/>
                  </a:lnTo>
                  <a:lnTo>
                    <a:pt x="1174333" y="770475"/>
                  </a:lnTo>
                  <a:cubicBezTo>
                    <a:pt x="1173023" y="767975"/>
                    <a:pt x="1169689" y="766784"/>
                    <a:pt x="1163498" y="767261"/>
                  </a:cubicBezTo>
                  <a:cubicBezTo>
                    <a:pt x="1147306" y="769166"/>
                    <a:pt x="1137781" y="780596"/>
                    <a:pt x="1124446" y="787263"/>
                  </a:cubicBezTo>
                  <a:cubicBezTo>
                    <a:pt x="1097776" y="793931"/>
                    <a:pt x="1070153" y="791073"/>
                    <a:pt x="1043483" y="789168"/>
                  </a:cubicBezTo>
                  <a:cubicBezTo>
                    <a:pt x="1026338" y="788216"/>
                    <a:pt x="1010146" y="786311"/>
                    <a:pt x="993953" y="794883"/>
                  </a:cubicBezTo>
                  <a:cubicBezTo>
                    <a:pt x="987286" y="810123"/>
                    <a:pt x="971093" y="808218"/>
                    <a:pt x="959663" y="814886"/>
                  </a:cubicBezTo>
                  <a:cubicBezTo>
                    <a:pt x="951091" y="825363"/>
                    <a:pt x="939661" y="831078"/>
                    <a:pt x="929183" y="839651"/>
                  </a:cubicBezTo>
                  <a:lnTo>
                    <a:pt x="925100" y="843462"/>
                  </a:lnTo>
                  <a:lnTo>
                    <a:pt x="915848" y="851081"/>
                  </a:lnTo>
                  <a:cubicBezTo>
                    <a:pt x="915848" y="851081"/>
                    <a:pt x="912991" y="851081"/>
                    <a:pt x="912991" y="851081"/>
                  </a:cubicBezTo>
                  <a:cubicBezTo>
                    <a:pt x="912991" y="851081"/>
                    <a:pt x="914896" y="852986"/>
                    <a:pt x="914896" y="852986"/>
                  </a:cubicBezTo>
                  <a:lnTo>
                    <a:pt x="925100" y="843462"/>
                  </a:lnTo>
                  <a:lnTo>
                    <a:pt x="932041" y="837746"/>
                  </a:lnTo>
                  <a:cubicBezTo>
                    <a:pt x="942518" y="824411"/>
                    <a:pt x="959663" y="826316"/>
                    <a:pt x="972998" y="820601"/>
                  </a:cubicBezTo>
                  <a:cubicBezTo>
                    <a:pt x="979666" y="818696"/>
                    <a:pt x="986333" y="814886"/>
                    <a:pt x="992048" y="814886"/>
                  </a:cubicBezTo>
                  <a:cubicBezTo>
                    <a:pt x="1003478" y="813933"/>
                    <a:pt x="1017766" y="809171"/>
                    <a:pt x="1023481" y="819648"/>
                  </a:cubicBezTo>
                  <a:cubicBezTo>
                    <a:pt x="1032053" y="834888"/>
                    <a:pt x="1013003" y="835841"/>
                    <a:pt x="1005383" y="842508"/>
                  </a:cubicBezTo>
                  <a:cubicBezTo>
                    <a:pt x="1003478" y="844413"/>
                    <a:pt x="1005383" y="851081"/>
                    <a:pt x="1006336" y="854891"/>
                  </a:cubicBezTo>
                  <a:cubicBezTo>
                    <a:pt x="997763" y="866321"/>
                    <a:pt x="1011098" y="877751"/>
                    <a:pt x="1005383" y="889181"/>
                  </a:cubicBezTo>
                  <a:cubicBezTo>
                    <a:pt x="1001573" y="899658"/>
                    <a:pt x="992048" y="903468"/>
                    <a:pt x="984428" y="910136"/>
                  </a:cubicBezTo>
                  <a:cubicBezTo>
                    <a:pt x="974903" y="918708"/>
                    <a:pt x="961568" y="909183"/>
                    <a:pt x="952043" y="916803"/>
                  </a:cubicBezTo>
                  <a:cubicBezTo>
                    <a:pt x="937756" y="931091"/>
                    <a:pt x="916801" y="932043"/>
                    <a:pt x="899656" y="938711"/>
                  </a:cubicBezTo>
                  <a:cubicBezTo>
                    <a:pt x="876796" y="947283"/>
                    <a:pt x="858698" y="959666"/>
                    <a:pt x="855841" y="985383"/>
                  </a:cubicBezTo>
                  <a:cubicBezTo>
                    <a:pt x="853936" y="1001576"/>
                    <a:pt x="839648" y="1003481"/>
                    <a:pt x="831076" y="1003481"/>
                  </a:cubicBezTo>
                  <a:cubicBezTo>
                    <a:pt x="779641" y="1006338"/>
                    <a:pt x="763448" y="1048248"/>
                    <a:pt x="738683" y="1081586"/>
                  </a:cubicBezTo>
                  <a:cubicBezTo>
                    <a:pt x="708203" y="1076823"/>
                    <a:pt x="712013" y="1097778"/>
                    <a:pt x="711061" y="1115876"/>
                  </a:cubicBezTo>
                  <a:cubicBezTo>
                    <a:pt x="707251" y="1144451"/>
                    <a:pt x="692011" y="1163501"/>
                    <a:pt x="666293" y="1175883"/>
                  </a:cubicBezTo>
                  <a:cubicBezTo>
                    <a:pt x="636766" y="1191123"/>
                    <a:pt x="610096" y="1209221"/>
                    <a:pt x="585331" y="1230176"/>
                  </a:cubicBezTo>
                  <a:cubicBezTo>
                    <a:pt x="565328" y="1247320"/>
                    <a:pt x="557708" y="1270181"/>
                    <a:pt x="559613" y="1297803"/>
                  </a:cubicBezTo>
                  <a:cubicBezTo>
                    <a:pt x="561518" y="1327331"/>
                    <a:pt x="564376" y="1356858"/>
                    <a:pt x="557708" y="1386386"/>
                  </a:cubicBezTo>
                  <a:cubicBezTo>
                    <a:pt x="555803" y="1394958"/>
                    <a:pt x="551993" y="1406388"/>
                    <a:pt x="542468" y="1407341"/>
                  </a:cubicBezTo>
                  <a:cubicBezTo>
                    <a:pt x="530086" y="1409246"/>
                    <a:pt x="531038" y="1394958"/>
                    <a:pt x="528181" y="1387338"/>
                  </a:cubicBezTo>
                  <a:cubicBezTo>
                    <a:pt x="522466" y="1365431"/>
                    <a:pt x="516751" y="1344476"/>
                    <a:pt x="519608" y="1320663"/>
                  </a:cubicBezTo>
                  <a:cubicBezTo>
                    <a:pt x="521513" y="1300661"/>
                    <a:pt x="522466" y="1280658"/>
                    <a:pt x="488176" y="1283516"/>
                  </a:cubicBezTo>
                  <a:cubicBezTo>
                    <a:pt x="470078" y="1285421"/>
                    <a:pt x="452933" y="1262561"/>
                    <a:pt x="429121" y="1267323"/>
                  </a:cubicBezTo>
                  <a:cubicBezTo>
                    <a:pt x="422453" y="1268276"/>
                    <a:pt x="411023" y="1265418"/>
                    <a:pt x="409118" y="1268276"/>
                  </a:cubicBezTo>
                  <a:cubicBezTo>
                    <a:pt x="391973" y="1307328"/>
                    <a:pt x="364351" y="1288278"/>
                    <a:pt x="336728" y="1284468"/>
                  </a:cubicBezTo>
                  <a:cubicBezTo>
                    <a:pt x="279578" y="1275896"/>
                    <a:pt x="228143" y="1315901"/>
                    <a:pt x="215761" y="1373051"/>
                  </a:cubicBezTo>
                  <a:cubicBezTo>
                    <a:pt x="210998" y="1396863"/>
                    <a:pt x="193853" y="1415913"/>
                    <a:pt x="189091" y="1441631"/>
                  </a:cubicBezTo>
                  <a:cubicBezTo>
                    <a:pt x="182423" y="1476873"/>
                    <a:pt x="183376" y="1511163"/>
                    <a:pt x="196711" y="1544501"/>
                  </a:cubicBezTo>
                  <a:cubicBezTo>
                    <a:pt x="204331" y="1564503"/>
                    <a:pt x="219571" y="1574028"/>
                    <a:pt x="244336" y="1573076"/>
                  </a:cubicBezTo>
                  <a:cubicBezTo>
                    <a:pt x="284341" y="1571171"/>
                    <a:pt x="310058" y="1555931"/>
                    <a:pt x="320536" y="1514973"/>
                  </a:cubicBezTo>
                  <a:cubicBezTo>
                    <a:pt x="324346" y="1500686"/>
                    <a:pt x="374828" y="1487351"/>
                    <a:pt x="387211" y="1494971"/>
                  </a:cubicBezTo>
                  <a:cubicBezTo>
                    <a:pt x="396736" y="1500686"/>
                    <a:pt x="392926" y="1507353"/>
                    <a:pt x="389116" y="1515926"/>
                  </a:cubicBezTo>
                  <a:cubicBezTo>
                    <a:pt x="372923" y="1552121"/>
                    <a:pt x="358636" y="1589268"/>
                    <a:pt x="340538" y="1624511"/>
                  </a:cubicBezTo>
                  <a:cubicBezTo>
                    <a:pt x="329108" y="1646418"/>
                    <a:pt x="340538" y="1644513"/>
                    <a:pt x="354826" y="1644513"/>
                  </a:cubicBezTo>
                  <a:cubicBezTo>
                    <a:pt x="372923" y="1644513"/>
                    <a:pt x="391973" y="1642608"/>
                    <a:pt x="410071" y="1645466"/>
                  </a:cubicBezTo>
                  <a:cubicBezTo>
                    <a:pt x="432931" y="1649276"/>
                    <a:pt x="449123" y="1658801"/>
                    <a:pt x="439598" y="1687376"/>
                  </a:cubicBezTo>
                  <a:cubicBezTo>
                    <a:pt x="433883" y="1705473"/>
                    <a:pt x="432931" y="1725476"/>
                    <a:pt x="426263" y="1743573"/>
                  </a:cubicBezTo>
                  <a:cubicBezTo>
                    <a:pt x="414833" y="1774053"/>
                    <a:pt x="432931" y="1793103"/>
                    <a:pt x="450076" y="1813106"/>
                  </a:cubicBezTo>
                  <a:cubicBezTo>
                    <a:pt x="466268" y="1832156"/>
                    <a:pt x="483413" y="1819773"/>
                    <a:pt x="499606" y="1812153"/>
                  </a:cubicBezTo>
                  <a:cubicBezTo>
                    <a:pt x="512941" y="1806438"/>
                    <a:pt x="528181" y="1806438"/>
                    <a:pt x="536753" y="1818821"/>
                  </a:cubicBezTo>
                  <a:cubicBezTo>
                    <a:pt x="554851" y="1843586"/>
                    <a:pt x="571996" y="1829298"/>
                    <a:pt x="577711" y="1813106"/>
                  </a:cubicBezTo>
                  <a:cubicBezTo>
                    <a:pt x="591998" y="1771196"/>
                    <a:pt x="630098" y="1768338"/>
                    <a:pt x="661531" y="1754051"/>
                  </a:cubicBezTo>
                  <a:cubicBezTo>
                    <a:pt x="671056" y="1754051"/>
                    <a:pt x="673913" y="1755956"/>
                    <a:pt x="672008" y="1763576"/>
                  </a:cubicBezTo>
                  <a:cubicBezTo>
                    <a:pt x="676771" y="1783578"/>
                    <a:pt x="689153" y="1777863"/>
                    <a:pt x="695821" y="1768338"/>
                  </a:cubicBezTo>
                  <a:cubicBezTo>
                    <a:pt x="713918" y="1745478"/>
                    <a:pt x="729158" y="1761671"/>
                    <a:pt x="741541" y="1772148"/>
                  </a:cubicBezTo>
                  <a:cubicBezTo>
                    <a:pt x="769163" y="1795008"/>
                    <a:pt x="799643" y="1798818"/>
                    <a:pt x="832028" y="1788341"/>
                  </a:cubicBezTo>
                  <a:cubicBezTo>
                    <a:pt x="845363" y="1783578"/>
                    <a:pt x="854888" y="1779768"/>
                    <a:pt x="865366" y="1796913"/>
                  </a:cubicBezTo>
                  <a:cubicBezTo>
                    <a:pt x="875843" y="1814058"/>
                    <a:pt x="896798" y="1823583"/>
                    <a:pt x="910133" y="1838823"/>
                  </a:cubicBezTo>
                  <a:cubicBezTo>
                    <a:pt x="947281" y="1881686"/>
                    <a:pt x="990143" y="1906451"/>
                    <a:pt x="1047293" y="1918833"/>
                  </a:cubicBezTo>
                  <a:cubicBezTo>
                    <a:pt x="1093966" y="1928358"/>
                    <a:pt x="1124446" y="1995986"/>
                    <a:pt x="1116826" y="2036943"/>
                  </a:cubicBezTo>
                  <a:cubicBezTo>
                    <a:pt x="1113968" y="2044563"/>
                    <a:pt x="1111111" y="2051231"/>
                    <a:pt x="1106348" y="2056946"/>
                  </a:cubicBezTo>
                  <a:cubicBezTo>
                    <a:pt x="1092061" y="2071233"/>
                    <a:pt x="1112063" y="2086473"/>
                    <a:pt x="1104443" y="2099808"/>
                  </a:cubicBezTo>
                  <a:cubicBezTo>
                    <a:pt x="1110158" y="2107428"/>
                    <a:pt x="1117778" y="2102666"/>
                    <a:pt x="1124446" y="2102666"/>
                  </a:cubicBezTo>
                  <a:cubicBezTo>
                    <a:pt x="1147306" y="2095046"/>
                    <a:pt x="1161593" y="2062661"/>
                    <a:pt x="1193026" y="2077901"/>
                  </a:cubicBezTo>
                  <a:cubicBezTo>
                    <a:pt x="1225411" y="2087426"/>
                    <a:pt x="1244461" y="2125526"/>
                    <a:pt x="1280656" y="2123621"/>
                  </a:cubicBezTo>
                  <a:cubicBezTo>
                    <a:pt x="1325423" y="2121716"/>
                    <a:pt x="1360666" y="2136956"/>
                    <a:pt x="1387336" y="2172198"/>
                  </a:cubicBezTo>
                  <a:cubicBezTo>
                    <a:pt x="1398766" y="2187438"/>
                    <a:pt x="1427341" y="2172198"/>
                    <a:pt x="1434008" y="2199821"/>
                  </a:cubicBezTo>
                  <a:cubicBezTo>
                    <a:pt x="1440676" y="2228396"/>
                    <a:pt x="1444486" y="2256018"/>
                    <a:pt x="1430198" y="2282688"/>
                  </a:cubicBezTo>
                  <a:cubicBezTo>
                    <a:pt x="1413053" y="2315073"/>
                    <a:pt x="1388288" y="2341743"/>
                    <a:pt x="1370191" y="2373176"/>
                  </a:cubicBezTo>
                  <a:cubicBezTo>
                    <a:pt x="1359713" y="2391273"/>
                    <a:pt x="1356856" y="2406513"/>
                    <a:pt x="1358761" y="2423658"/>
                  </a:cubicBezTo>
                  <a:cubicBezTo>
                    <a:pt x="1366381" y="2486523"/>
                    <a:pt x="1352093" y="2544626"/>
                    <a:pt x="1327328" y="2600823"/>
                  </a:cubicBezTo>
                  <a:cubicBezTo>
                    <a:pt x="1321613" y="2612253"/>
                    <a:pt x="1313041" y="2629398"/>
                    <a:pt x="1293991" y="2626541"/>
                  </a:cubicBezTo>
                  <a:cubicBezTo>
                    <a:pt x="1261606" y="2622731"/>
                    <a:pt x="1241603" y="2647496"/>
                    <a:pt x="1218743" y="2661783"/>
                  </a:cubicBezTo>
                  <a:cubicBezTo>
                    <a:pt x="1203503" y="2671308"/>
                    <a:pt x="1187311" y="2690358"/>
                    <a:pt x="1193026" y="2710361"/>
                  </a:cubicBezTo>
                  <a:cubicBezTo>
                    <a:pt x="1205408" y="2757033"/>
                    <a:pt x="1178738" y="2793228"/>
                    <a:pt x="1164451" y="2832281"/>
                  </a:cubicBezTo>
                  <a:cubicBezTo>
                    <a:pt x="1154926" y="2859903"/>
                    <a:pt x="1136828" y="2884668"/>
                    <a:pt x="1122541" y="2910386"/>
                  </a:cubicBezTo>
                  <a:cubicBezTo>
                    <a:pt x="1116826" y="2920863"/>
                    <a:pt x="1109206" y="2929436"/>
                    <a:pt x="1095871" y="2929436"/>
                  </a:cubicBezTo>
                  <a:cubicBezTo>
                    <a:pt x="1085393" y="2920863"/>
                    <a:pt x="1072058" y="2930388"/>
                    <a:pt x="1061581" y="2922768"/>
                  </a:cubicBezTo>
                  <a:cubicBezTo>
                    <a:pt x="1053961" y="2919911"/>
                    <a:pt x="1044436" y="2911338"/>
                    <a:pt x="1047293" y="2929436"/>
                  </a:cubicBezTo>
                  <a:cubicBezTo>
                    <a:pt x="1052056" y="2938961"/>
                    <a:pt x="1062533" y="2944676"/>
                    <a:pt x="1061581" y="2956106"/>
                  </a:cubicBezTo>
                  <a:cubicBezTo>
                    <a:pt x="1055866" y="2964678"/>
                    <a:pt x="1048246" y="2962773"/>
                    <a:pt x="1040626" y="2959916"/>
                  </a:cubicBezTo>
                  <a:cubicBezTo>
                    <a:pt x="952043" y="2929436"/>
                    <a:pt x="865366" y="2895146"/>
                    <a:pt x="783451" y="2850378"/>
                  </a:cubicBezTo>
                  <a:cubicBezTo>
                    <a:pt x="762496" y="2838948"/>
                    <a:pt x="762496" y="2820851"/>
                    <a:pt x="752971" y="2805611"/>
                  </a:cubicBezTo>
                  <a:cubicBezTo>
                    <a:pt x="730111" y="2799896"/>
                    <a:pt x="738683" y="2779893"/>
                    <a:pt x="737731" y="2765606"/>
                  </a:cubicBezTo>
                  <a:cubicBezTo>
                    <a:pt x="736778" y="2697978"/>
                    <a:pt x="732968" y="2631303"/>
                    <a:pt x="721538" y="2564628"/>
                  </a:cubicBezTo>
                  <a:cubicBezTo>
                    <a:pt x="715823" y="2532243"/>
                    <a:pt x="700583" y="2503668"/>
                    <a:pt x="670103" y="2492238"/>
                  </a:cubicBezTo>
                  <a:cubicBezTo>
                    <a:pt x="596761" y="2464616"/>
                    <a:pt x="568186" y="2400798"/>
                    <a:pt x="539611" y="2337933"/>
                  </a:cubicBezTo>
                  <a:cubicBezTo>
                    <a:pt x="520561" y="2296976"/>
                    <a:pt x="502463" y="2256971"/>
                    <a:pt x="473888" y="2221728"/>
                  </a:cubicBezTo>
                  <a:cubicBezTo>
                    <a:pt x="456743" y="2200773"/>
                    <a:pt x="450076" y="2174103"/>
                    <a:pt x="468173" y="2148386"/>
                  </a:cubicBezTo>
                  <a:cubicBezTo>
                    <a:pt x="473888" y="2140766"/>
                    <a:pt x="477698" y="2133146"/>
                    <a:pt x="471983" y="2122668"/>
                  </a:cubicBezTo>
                  <a:cubicBezTo>
                    <a:pt x="452933" y="2083616"/>
                    <a:pt x="471983" y="2052183"/>
                    <a:pt x="493891" y="2021703"/>
                  </a:cubicBezTo>
                  <a:cubicBezTo>
                    <a:pt x="518656" y="1987413"/>
                    <a:pt x="546278" y="1955028"/>
                    <a:pt x="538658" y="1907403"/>
                  </a:cubicBezTo>
                  <a:cubicBezTo>
                    <a:pt x="535801" y="1889306"/>
                    <a:pt x="531991" y="1871208"/>
                    <a:pt x="524371" y="1854063"/>
                  </a:cubicBezTo>
                  <a:cubicBezTo>
                    <a:pt x="517703" y="1837871"/>
                    <a:pt x="507226" y="1834061"/>
                    <a:pt x="499606" y="1853111"/>
                  </a:cubicBezTo>
                  <a:cubicBezTo>
                    <a:pt x="489128" y="1876923"/>
                    <a:pt x="475793" y="1875018"/>
                    <a:pt x="459601" y="1860731"/>
                  </a:cubicBezTo>
                  <a:cubicBezTo>
                    <a:pt x="443408" y="1847396"/>
                    <a:pt x="425311" y="1838823"/>
                    <a:pt x="408166" y="1827393"/>
                  </a:cubicBezTo>
                  <a:cubicBezTo>
                    <a:pt x="375781" y="1806438"/>
                    <a:pt x="371971" y="1771196"/>
                    <a:pt x="354826" y="1742621"/>
                  </a:cubicBezTo>
                  <a:cubicBezTo>
                    <a:pt x="346253" y="1729286"/>
                    <a:pt x="337681" y="1720713"/>
                    <a:pt x="322441" y="1715951"/>
                  </a:cubicBezTo>
                  <a:cubicBezTo>
                    <a:pt x="289103" y="1705473"/>
                    <a:pt x="255766" y="1691186"/>
                    <a:pt x="234811" y="1658801"/>
                  </a:cubicBezTo>
                  <a:cubicBezTo>
                    <a:pt x="228143" y="1649276"/>
                    <a:pt x="218618" y="1639751"/>
                    <a:pt x="206236" y="1644513"/>
                  </a:cubicBezTo>
                  <a:cubicBezTo>
                    <a:pt x="170993" y="1656896"/>
                    <a:pt x="143371" y="1639751"/>
                    <a:pt x="116701" y="1622606"/>
                  </a:cubicBezTo>
                  <a:cubicBezTo>
                    <a:pt x="85268" y="1603556"/>
                    <a:pt x="54788" y="1583553"/>
                    <a:pt x="28118" y="1557836"/>
                  </a:cubicBezTo>
                  <a:cubicBezTo>
                    <a:pt x="11926" y="1541643"/>
                    <a:pt x="1448" y="1523546"/>
                    <a:pt x="12878" y="1499733"/>
                  </a:cubicBezTo>
                  <a:cubicBezTo>
                    <a:pt x="20498" y="1482588"/>
                    <a:pt x="16688" y="1463538"/>
                    <a:pt x="10021" y="1446393"/>
                  </a:cubicBezTo>
                  <a:cubicBezTo>
                    <a:pt x="6211" y="1434963"/>
                    <a:pt x="-1409" y="1423533"/>
                    <a:pt x="5258" y="1410198"/>
                  </a:cubicBezTo>
                  <a:cubicBezTo>
                    <a:pt x="-12839" y="1304471"/>
                    <a:pt x="19546" y="1205411"/>
                    <a:pt x="45263" y="1105398"/>
                  </a:cubicBezTo>
                  <a:cubicBezTo>
                    <a:pt x="94793" y="912993"/>
                    <a:pt x="185281" y="739638"/>
                    <a:pt x="304343" y="581523"/>
                  </a:cubicBezTo>
                  <a:cubicBezTo>
                    <a:pt x="374828" y="487226"/>
                    <a:pt x="458648" y="405311"/>
                    <a:pt x="548183" y="329111"/>
                  </a:cubicBezTo>
                  <a:cubicBezTo>
                    <a:pt x="568186" y="311966"/>
                    <a:pt x="591046" y="303393"/>
                    <a:pt x="617716" y="317681"/>
                  </a:cubicBezTo>
                  <a:cubicBezTo>
                    <a:pt x="628193" y="324348"/>
                    <a:pt x="628193" y="314823"/>
                    <a:pt x="631051" y="309108"/>
                  </a:cubicBezTo>
                  <a:cubicBezTo>
                    <a:pt x="652006" y="308156"/>
                    <a:pt x="669151" y="289106"/>
                    <a:pt x="692011" y="299583"/>
                  </a:cubicBezTo>
                  <a:cubicBezTo>
                    <a:pt x="712013" y="311966"/>
                    <a:pt x="732968" y="317681"/>
                    <a:pt x="756781" y="316728"/>
                  </a:cubicBezTo>
                  <a:cubicBezTo>
                    <a:pt x="764401" y="317681"/>
                    <a:pt x="772973" y="320538"/>
                    <a:pt x="780593" y="315776"/>
                  </a:cubicBezTo>
                  <a:cubicBezTo>
                    <a:pt x="786308" y="312918"/>
                    <a:pt x="792023" y="311966"/>
                    <a:pt x="797738" y="314823"/>
                  </a:cubicBezTo>
                  <a:cubicBezTo>
                    <a:pt x="808216" y="327206"/>
                    <a:pt x="819646" y="321491"/>
                    <a:pt x="831076" y="316728"/>
                  </a:cubicBezTo>
                  <a:cubicBezTo>
                    <a:pt x="837743" y="304346"/>
                    <a:pt x="858698" y="297678"/>
                    <a:pt x="841553" y="277676"/>
                  </a:cubicBezTo>
                  <a:cubicBezTo>
                    <a:pt x="834886" y="270056"/>
                    <a:pt x="846316" y="263388"/>
                    <a:pt x="852031" y="259578"/>
                  </a:cubicBezTo>
                  <a:cubicBezTo>
                    <a:pt x="857269" y="255768"/>
                    <a:pt x="862508" y="252434"/>
                    <a:pt x="867152" y="248624"/>
                  </a:cubicBezTo>
                  <a:lnTo>
                    <a:pt x="876026" y="238011"/>
                  </a:lnTo>
                  <a:lnTo>
                    <a:pt x="858921" y="241392"/>
                  </a:lnTo>
                  <a:cubicBezTo>
                    <a:pt x="840303" y="244874"/>
                    <a:pt x="823694" y="244338"/>
                    <a:pt x="821551" y="210048"/>
                  </a:cubicBezTo>
                  <a:cubicBezTo>
                    <a:pt x="833933" y="208143"/>
                    <a:pt x="848221" y="208143"/>
                    <a:pt x="857746" y="190998"/>
                  </a:cubicBezTo>
                  <a:cubicBezTo>
                    <a:pt x="861079" y="184807"/>
                    <a:pt x="867032" y="183378"/>
                    <a:pt x="873343" y="184331"/>
                  </a:cubicBezTo>
                  <a:close/>
                  <a:moveTo>
                    <a:pt x="798215" y="181949"/>
                  </a:moveTo>
                  <a:cubicBezTo>
                    <a:pt x="801310" y="182187"/>
                    <a:pt x="803930" y="183378"/>
                    <a:pt x="805359" y="187188"/>
                  </a:cubicBezTo>
                  <a:cubicBezTo>
                    <a:pt x="808216" y="194808"/>
                    <a:pt x="800596" y="194808"/>
                    <a:pt x="795834" y="196713"/>
                  </a:cubicBezTo>
                  <a:cubicBezTo>
                    <a:pt x="790119" y="193856"/>
                    <a:pt x="788214" y="189093"/>
                    <a:pt x="788214" y="182426"/>
                  </a:cubicBezTo>
                  <a:cubicBezTo>
                    <a:pt x="791547" y="182426"/>
                    <a:pt x="795119" y="181711"/>
                    <a:pt x="798215" y="181949"/>
                  </a:cubicBezTo>
                  <a:close/>
                  <a:moveTo>
                    <a:pt x="938708" y="121466"/>
                  </a:moveTo>
                  <a:cubicBezTo>
                    <a:pt x="943471" y="128133"/>
                    <a:pt x="953948" y="130038"/>
                    <a:pt x="952043" y="141468"/>
                  </a:cubicBezTo>
                  <a:lnTo>
                    <a:pt x="951037" y="142501"/>
                  </a:lnTo>
                  <a:lnTo>
                    <a:pt x="953949" y="140516"/>
                  </a:lnTo>
                  <a:cubicBezTo>
                    <a:pt x="952996" y="143373"/>
                    <a:pt x="952996" y="146231"/>
                    <a:pt x="952996" y="148136"/>
                  </a:cubicBezTo>
                  <a:cubicBezTo>
                    <a:pt x="952996" y="154803"/>
                    <a:pt x="952996" y="161471"/>
                    <a:pt x="952996" y="169091"/>
                  </a:cubicBezTo>
                  <a:cubicBezTo>
                    <a:pt x="949662" y="166709"/>
                    <a:pt x="947281" y="162899"/>
                    <a:pt x="944424" y="159804"/>
                  </a:cubicBezTo>
                  <a:lnTo>
                    <a:pt x="933131" y="154863"/>
                  </a:lnTo>
                  <a:lnTo>
                    <a:pt x="931088" y="155756"/>
                  </a:lnTo>
                  <a:cubicBezTo>
                    <a:pt x="931088" y="155756"/>
                    <a:pt x="930136" y="155756"/>
                    <a:pt x="930136" y="155756"/>
                  </a:cubicBezTo>
                  <a:cubicBezTo>
                    <a:pt x="925373" y="152898"/>
                    <a:pt x="906323" y="162423"/>
                    <a:pt x="918706" y="144326"/>
                  </a:cubicBezTo>
                  <a:cubicBezTo>
                    <a:pt x="923468" y="137658"/>
                    <a:pt x="931088" y="131943"/>
                    <a:pt x="931088" y="122418"/>
                  </a:cubicBezTo>
                  <a:cubicBezTo>
                    <a:pt x="934898" y="118608"/>
                    <a:pt x="936803" y="118608"/>
                    <a:pt x="938708" y="121466"/>
                  </a:cubicBezTo>
                  <a:close/>
                  <a:moveTo>
                    <a:pt x="925373" y="107178"/>
                  </a:moveTo>
                  <a:cubicBezTo>
                    <a:pt x="930136" y="111940"/>
                    <a:pt x="934898" y="116703"/>
                    <a:pt x="938708" y="121465"/>
                  </a:cubicBezTo>
                  <a:lnTo>
                    <a:pt x="935851" y="121465"/>
                  </a:lnTo>
                  <a:cubicBezTo>
                    <a:pt x="935851" y="121465"/>
                    <a:pt x="932993" y="121465"/>
                    <a:pt x="932993" y="121465"/>
                  </a:cubicBezTo>
                  <a:cubicBezTo>
                    <a:pt x="923468" y="125275"/>
                    <a:pt x="912991" y="131943"/>
                    <a:pt x="901561" y="123370"/>
                  </a:cubicBezTo>
                  <a:cubicBezTo>
                    <a:pt x="904418" y="109083"/>
                    <a:pt x="915848" y="109083"/>
                    <a:pt x="925373" y="107178"/>
                  </a:cubicBezTo>
                  <a:close/>
                  <a:moveTo>
                    <a:pt x="1021576" y="71936"/>
                  </a:moveTo>
                  <a:cubicBezTo>
                    <a:pt x="1037768" y="75746"/>
                    <a:pt x="1038721" y="87176"/>
                    <a:pt x="1031101" y="97653"/>
                  </a:cubicBezTo>
                  <a:cubicBezTo>
                    <a:pt x="1019671" y="115751"/>
                    <a:pt x="1011098" y="95748"/>
                    <a:pt x="1000621" y="92891"/>
                  </a:cubicBezTo>
                  <a:cubicBezTo>
                    <a:pt x="1002526" y="88128"/>
                    <a:pt x="1005383" y="83366"/>
                    <a:pt x="1007288" y="79556"/>
                  </a:cubicBezTo>
                  <a:cubicBezTo>
                    <a:pt x="1012051" y="76698"/>
                    <a:pt x="1016813" y="74793"/>
                    <a:pt x="1021576" y="71936"/>
                  </a:cubicBezTo>
                  <a:close/>
                  <a:moveTo>
                    <a:pt x="1113849" y="40265"/>
                  </a:moveTo>
                  <a:cubicBezTo>
                    <a:pt x="1128732" y="39074"/>
                    <a:pt x="1143972" y="42885"/>
                    <a:pt x="1159689" y="51933"/>
                  </a:cubicBezTo>
                  <a:cubicBezTo>
                    <a:pt x="1175881" y="68126"/>
                    <a:pt x="1166356" y="76698"/>
                    <a:pt x="1151116" y="84318"/>
                  </a:cubicBezTo>
                  <a:cubicBezTo>
                    <a:pt x="1137781" y="90986"/>
                    <a:pt x="1123494" y="86223"/>
                    <a:pt x="1111111" y="92891"/>
                  </a:cubicBezTo>
                  <a:cubicBezTo>
                    <a:pt x="1083489" y="98606"/>
                    <a:pt x="1067296" y="90033"/>
                    <a:pt x="1070153" y="58601"/>
                  </a:cubicBezTo>
                  <a:cubicBezTo>
                    <a:pt x="1084441" y="47647"/>
                    <a:pt x="1098967" y="41456"/>
                    <a:pt x="1113849" y="40265"/>
                  </a:cubicBezTo>
                  <a:close/>
                  <a:moveTo>
                    <a:pt x="1400760" y="96"/>
                  </a:moveTo>
                  <a:cubicBezTo>
                    <a:pt x="1426031" y="498"/>
                    <a:pt x="1451392" y="2164"/>
                    <a:pt x="1476871" y="5260"/>
                  </a:cubicBezTo>
                  <a:cubicBezTo>
                    <a:pt x="1521639" y="13833"/>
                    <a:pt x="1566406" y="14785"/>
                    <a:pt x="1611174" y="9070"/>
                  </a:cubicBezTo>
                  <a:cubicBezTo>
                    <a:pt x="1614984" y="7165"/>
                    <a:pt x="1619746" y="9070"/>
                    <a:pt x="1619746" y="17643"/>
                  </a:cubicBezTo>
                  <a:cubicBezTo>
                    <a:pt x="1631176" y="13833"/>
                    <a:pt x="1639748" y="20500"/>
                    <a:pt x="1646416" y="28120"/>
                  </a:cubicBezTo>
                  <a:cubicBezTo>
                    <a:pt x="1652131" y="36693"/>
                    <a:pt x="1659751" y="35740"/>
                    <a:pt x="1667371" y="31930"/>
                  </a:cubicBezTo>
                  <a:cubicBezTo>
                    <a:pt x="1693088" y="18119"/>
                    <a:pt x="1717377" y="11690"/>
                    <a:pt x="1742261" y="11690"/>
                  </a:cubicBezTo>
                  <a:cubicBezTo>
                    <a:pt x="1767145" y="11690"/>
                    <a:pt x="1792624" y="18119"/>
                    <a:pt x="1820723" y="30025"/>
                  </a:cubicBezTo>
                  <a:cubicBezTo>
                    <a:pt x="1845488" y="40503"/>
                    <a:pt x="1874063" y="40503"/>
                    <a:pt x="1901686" y="45265"/>
                  </a:cubicBezTo>
                  <a:cubicBezTo>
                    <a:pt x="1905496" y="54790"/>
                    <a:pt x="1888351" y="56695"/>
                    <a:pt x="1894066" y="69078"/>
                  </a:cubicBezTo>
                  <a:cubicBezTo>
                    <a:pt x="1913116" y="57648"/>
                    <a:pt x="1934071" y="52885"/>
                    <a:pt x="1955978" y="55743"/>
                  </a:cubicBezTo>
                  <a:cubicBezTo>
                    <a:pt x="1961693" y="62410"/>
                    <a:pt x="1959788" y="69078"/>
                    <a:pt x="1954073" y="71935"/>
                  </a:cubicBezTo>
                  <a:cubicBezTo>
                    <a:pt x="1939786" y="78603"/>
                    <a:pt x="1939786" y="91938"/>
                    <a:pt x="1935976" y="103368"/>
                  </a:cubicBezTo>
                  <a:cubicBezTo>
                    <a:pt x="1904543" y="124323"/>
                    <a:pt x="1914068" y="142420"/>
                    <a:pt x="1949311" y="161470"/>
                  </a:cubicBezTo>
                  <a:cubicBezTo>
                    <a:pt x="1923593" y="162423"/>
                    <a:pt x="1905496" y="153850"/>
                    <a:pt x="1894066" y="171948"/>
                  </a:cubicBezTo>
                  <a:cubicBezTo>
                    <a:pt x="1899781" y="177663"/>
                    <a:pt x="1909306" y="175758"/>
                    <a:pt x="1913116" y="183378"/>
                  </a:cubicBezTo>
                  <a:cubicBezTo>
                    <a:pt x="1917878" y="187188"/>
                    <a:pt x="1922641" y="195760"/>
                    <a:pt x="1907401" y="196713"/>
                  </a:cubicBezTo>
                  <a:cubicBezTo>
                    <a:pt x="1907401" y="221478"/>
                    <a:pt x="1903591" y="242433"/>
                    <a:pt x="1873111" y="245290"/>
                  </a:cubicBezTo>
                  <a:cubicBezTo>
                    <a:pt x="1842631" y="244338"/>
                    <a:pt x="1879778" y="263388"/>
                    <a:pt x="1866443" y="267198"/>
                  </a:cubicBezTo>
                  <a:cubicBezTo>
                    <a:pt x="1860728" y="271008"/>
                    <a:pt x="1855013" y="271960"/>
                    <a:pt x="1851203" y="270055"/>
                  </a:cubicBezTo>
                  <a:cubicBezTo>
                    <a:pt x="1860728" y="280533"/>
                    <a:pt x="1876921" y="291963"/>
                    <a:pt x="1866443" y="313870"/>
                  </a:cubicBezTo>
                  <a:cubicBezTo>
                    <a:pt x="1859776" y="319585"/>
                    <a:pt x="1852156" y="321490"/>
                    <a:pt x="1843583" y="319585"/>
                  </a:cubicBezTo>
                  <a:cubicBezTo>
                    <a:pt x="1833106" y="315775"/>
                    <a:pt x="1827391" y="307203"/>
                    <a:pt x="1819771" y="300535"/>
                  </a:cubicBezTo>
                  <a:cubicBezTo>
                    <a:pt x="1811198" y="310060"/>
                    <a:pt x="1800721" y="314823"/>
                    <a:pt x="1788338" y="313870"/>
                  </a:cubicBezTo>
                  <a:cubicBezTo>
                    <a:pt x="1791196" y="322443"/>
                    <a:pt x="1796911" y="313870"/>
                    <a:pt x="1800721" y="315775"/>
                  </a:cubicBezTo>
                  <a:cubicBezTo>
                    <a:pt x="1808341" y="314823"/>
                    <a:pt x="1815961" y="312918"/>
                    <a:pt x="1823581" y="314823"/>
                  </a:cubicBezTo>
                  <a:cubicBezTo>
                    <a:pt x="1826438" y="315775"/>
                    <a:pt x="1830248" y="316728"/>
                    <a:pt x="1833106" y="317680"/>
                  </a:cubicBezTo>
                  <a:cubicBezTo>
                    <a:pt x="1838821" y="322443"/>
                    <a:pt x="1842631" y="327205"/>
                    <a:pt x="1838821" y="334825"/>
                  </a:cubicBezTo>
                  <a:cubicBezTo>
                    <a:pt x="1800721" y="354828"/>
                    <a:pt x="1760716" y="371020"/>
                    <a:pt x="1715948" y="370068"/>
                  </a:cubicBezTo>
                  <a:cubicBezTo>
                    <a:pt x="1707376" y="370068"/>
                    <a:pt x="1695946" y="372925"/>
                    <a:pt x="1691183" y="379593"/>
                  </a:cubicBezTo>
                  <a:cubicBezTo>
                    <a:pt x="1662608" y="411025"/>
                    <a:pt x="1627366" y="425313"/>
                    <a:pt x="1586408" y="430075"/>
                  </a:cubicBezTo>
                  <a:cubicBezTo>
                    <a:pt x="1564501" y="432933"/>
                    <a:pt x="1554976" y="450078"/>
                    <a:pt x="1542593" y="468175"/>
                  </a:cubicBezTo>
                  <a:cubicBezTo>
                    <a:pt x="1522591" y="497703"/>
                    <a:pt x="1501636" y="527230"/>
                    <a:pt x="1480681" y="555805"/>
                  </a:cubicBezTo>
                  <a:cubicBezTo>
                    <a:pt x="1475918" y="562473"/>
                    <a:pt x="1469251" y="562473"/>
                    <a:pt x="1462583" y="562473"/>
                  </a:cubicBezTo>
                  <a:cubicBezTo>
                    <a:pt x="1419721" y="558663"/>
                    <a:pt x="1380668" y="507228"/>
                    <a:pt x="1385431" y="462460"/>
                  </a:cubicBezTo>
                  <a:cubicBezTo>
                    <a:pt x="1388288" y="441505"/>
                    <a:pt x="1374001" y="421503"/>
                    <a:pt x="1379716" y="398643"/>
                  </a:cubicBezTo>
                  <a:cubicBezTo>
                    <a:pt x="1387336" y="363400"/>
                    <a:pt x="1418768" y="354828"/>
                    <a:pt x="1441628" y="335778"/>
                  </a:cubicBezTo>
                  <a:cubicBezTo>
                    <a:pt x="1443533" y="331015"/>
                    <a:pt x="1445438" y="325300"/>
                    <a:pt x="1449248" y="321490"/>
                  </a:cubicBezTo>
                  <a:cubicBezTo>
                    <a:pt x="1454011" y="314823"/>
                    <a:pt x="1454963" y="306250"/>
                    <a:pt x="1461631" y="300535"/>
                  </a:cubicBezTo>
                  <a:cubicBezTo>
                    <a:pt x="1451153" y="280533"/>
                    <a:pt x="1439723" y="265293"/>
                    <a:pt x="1412101" y="280533"/>
                  </a:cubicBezTo>
                  <a:cubicBezTo>
                    <a:pt x="1425436" y="259578"/>
                    <a:pt x="1438771" y="241480"/>
                    <a:pt x="1434961" y="215763"/>
                  </a:cubicBezTo>
                  <a:cubicBezTo>
                    <a:pt x="1430198" y="178615"/>
                    <a:pt x="1409243" y="158613"/>
                    <a:pt x="1371143" y="160518"/>
                  </a:cubicBezTo>
                  <a:cubicBezTo>
                    <a:pt x="1357808" y="161470"/>
                    <a:pt x="1343521" y="159565"/>
                    <a:pt x="1331138" y="162423"/>
                  </a:cubicBezTo>
                  <a:cubicBezTo>
                    <a:pt x="1317803" y="165280"/>
                    <a:pt x="1310183" y="161470"/>
                    <a:pt x="1303516" y="150040"/>
                  </a:cubicBezTo>
                  <a:cubicBezTo>
                    <a:pt x="1296848" y="136705"/>
                    <a:pt x="1300658" y="131943"/>
                    <a:pt x="1313993" y="130038"/>
                  </a:cubicBezTo>
                  <a:cubicBezTo>
                    <a:pt x="1321613" y="129085"/>
                    <a:pt x="1316851" y="124323"/>
                    <a:pt x="1313041" y="121465"/>
                  </a:cubicBezTo>
                  <a:cubicBezTo>
                    <a:pt x="1283513" y="99558"/>
                    <a:pt x="1311136" y="99558"/>
                    <a:pt x="1323518" y="96700"/>
                  </a:cubicBezTo>
                  <a:cubicBezTo>
                    <a:pt x="1344473" y="92890"/>
                    <a:pt x="1365428" y="88128"/>
                    <a:pt x="1387336" y="88128"/>
                  </a:cubicBezTo>
                  <a:cubicBezTo>
                    <a:pt x="1399718" y="88128"/>
                    <a:pt x="1414006" y="81460"/>
                    <a:pt x="1394003" y="68125"/>
                  </a:cubicBezTo>
                  <a:cubicBezTo>
                    <a:pt x="1402576" y="42408"/>
                    <a:pt x="1427341" y="49075"/>
                    <a:pt x="1445438" y="41455"/>
                  </a:cubicBezTo>
                  <a:lnTo>
                    <a:pt x="1471104" y="35589"/>
                  </a:lnTo>
                  <a:lnTo>
                    <a:pt x="1469608" y="35026"/>
                  </a:lnTo>
                  <a:cubicBezTo>
                    <a:pt x="1465441" y="34550"/>
                    <a:pt x="1461155" y="34788"/>
                    <a:pt x="1456869" y="34788"/>
                  </a:cubicBezTo>
                  <a:cubicBezTo>
                    <a:pt x="1424484" y="38598"/>
                    <a:pt x="1396861" y="56695"/>
                    <a:pt x="1365429" y="60505"/>
                  </a:cubicBezTo>
                  <a:cubicBezTo>
                    <a:pt x="1307326" y="66220"/>
                    <a:pt x="1264464" y="112893"/>
                    <a:pt x="1208266" y="122418"/>
                  </a:cubicBezTo>
                  <a:cubicBezTo>
                    <a:pt x="1196836" y="130038"/>
                    <a:pt x="1186359" y="129085"/>
                    <a:pt x="1175881" y="122418"/>
                  </a:cubicBezTo>
                  <a:cubicBezTo>
                    <a:pt x="1178739" y="129085"/>
                    <a:pt x="1197789" y="127180"/>
                    <a:pt x="1187311" y="142420"/>
                  </a:cubicBezTo>
                  <a:cubicBezTo>
                    <a:pt x="1185406" y="144325"/>
                    <a:pt x="1182549" y="146230"/>
                    <a:pt x="1180644" y="149088"/>
                  </a:cubicBezTo>
                  <a:cubicBezTo>
                    <a:pt x="1173262" y="152183"/>
                    <a:pt x="1165939" y="153434"/>
                    <a:pt x="1158647" y="153642"/>
                  </a:cubicBezTo>
                  <a:lnTo>
                    <a:pt x="1143520" y="152466"/>
                  </a:lnTo>
                  <a:lnTo>
                    <a:pt x="1148259" y="153731"/>
                  </a:lnTo>
                  <a:cubicBezTo>
                    <a:pt x="1153498" y="157422"/>
                    <a:pt x="1155879" y="163851"/>
                    <a:pt x="1152069" y="175758"/>
                  </a:cubicBezTo>
                  <a:cubicBezTo>
                    <a:pt x="1112064" y="198618"/>
                    <a:pt x="1069201" y="175758"/>
                    <a:pt x="1029196" y="182425"/>
                  </a:cubicBezTo>
                  <a:cubicBezTo>
                    <a:pt x="1020624" y="171948"/>
                    <a:pt x="980619" y="182425"/>
                    <a:pt x="1006336" y="148135"/>
                  </a:cubicBezTo>
                  <a:cubicBezTo>
                    <a:pt x="1011099" y="141468"/>
                    <a:pt x="1003479" y="136705"/>
                    <a:pt x="995859" y="134800"/>
                  </a:cubicBezTo>
                  <a:cubicBezTo>
                    <a:pt x="984429" y="131943"/>
                    <a:pt x="981571" y="125275"/>
                    <a:pt x="987286" y="114798"/>
                  </a:cubicBezTo>
                  <a:cubicBezTo>
                    <a:pt x="1010146" y="115750"/>
                    <a:pt x="1027291" y="130990"/>
                    <a:pt x="1049199" y="134800"/>
                  </a:cubicBezTo>
                  <a:cubicBezTo>
                    <a:pt x="1053009" y="140515"/>
                    <a:pt x="1055866" y="147183"/>
                    <a:pt x="1064439" y="149088"/>
                  </a:cubicBezTo>
                  <a:cubicBezTo>
                    <a:pt x="1074916" y="150993"/>
                    <a:pt x="1085394" y="150278"/>
                    <a:pt x="1095871" y="149326"/>
                  </a:cubicBezTo>
                  <a:lnTo>
                    <a:pt x="1106484" y="148924"/>
                  </a:lnTo>
                  <a:lnTo>
                    <a:pt x="1093014" y="149088"/>
                  </a:lnTo>
                  <a:cubicBezTo>
                    <a:pt x="1081584" y="144325"/>
                    <a:pt x="1067296" y="146230"/>
                    <a:pt x="1062534" y="131943"/>
                  </a:cubicBezTo>
                  <a:cubicBezTo>
                    <a:pt x="1083489" y="115750"/>
                    <a:pt x="1102539" y="93843"/>
                    <a:pt x="1133971" y="110988"/>
                  </a:cubicBezTo>
                  <a:cubicBezTo>
                    <a:pt x="1150164" y="112893"/>
                    <a:pt x="1147306" y="91938"/>
                    <a:pt x="1158736" y="88128"/>
                  </a:cubicBezTo>
                  <a:cubicBezTo>
                    <a:pt x="1164451" y="84318"/>
                    <a:pt x="1172071" y="81460"/>
                    <a:pt x="1173024" y="73840"/>
                  </a:cubicBezTo>
                  <a:cubicBezTo>
                    <a:pt x="1176834" y="44313"/>
                    <a:pt x="1193979" y="46218"/>
                    <a:pt x="1214934" y="54790"/>
                  </a:cubicBezTo>
                  <a:cubicBezTo>
                    <a:pt x="1234936" y="51933"/>
                    <a:pt x="1254939" y="44313"/>
                    <a:pt x="1275894" y="44313"/>
                  </a:cubicBezTo>
                  <a:cubicBezTo>
                    <a:pt x="1253986" y="44313"/>
                    <a:pt x="1233031" y="51933"/>
                    <a:pt x="1211124" y="51933"/>
                  </a:cubicBezTo>
                  <a:cubicBezTo>
                    <a:pt x="1199694" y="46218"/>
                    <a:pt x="1184454" y="50028"/>
                    <a:pt x="1174929" y="39550"/>
                  </a:cubicBezTo>
                  <a:cubicBezTo>
                    <a:pt x="1174929" y="34788"/>
                    <a:pt x="1174929" y="30978"/>
                    <a:pt x="1174929" y="26215"/>
                  </a:cubicBezTo>
                  <a:cubicBezTo>
                    <a:pt x="1249938" y="9070"/>
                    <a:pt x="1324947" y="-1110"/>
                    <a:pt x="1400760" y="96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73" name="Graphic 17">
            <a:extLst>
              <a:ext uri="{FF2B5EF4-FFF2-40B4-BE49-F238E27FC236}">
                <a16:creationId xmlns:a16="http://schemas.microsoft.com/office/drawing/2014/main" xmlns="" id="{3019A6E3-094D-4487-8D69-D7B691538E25}"/>
              </a:ext>
            </a:extLst>
          </p:cNvPr>
          <p:cNvSpPr/>
          <p:nvPr/>
        </p:nvSpPr>
        <p:spPr>
          <a:xfrm>
            <a:off x="5594633" y="4584566"/>
            <a:ext cx="828535" cy="1007989"/>
          </a:xfrm>
          <a:custGeom>
            <a:avLst/>
            <a:gdLst>
              <a:gd name="connsiteX0" fmla="*/ 4840178 w 5631734"/>
              <a:gd name="connsiteY0" fmla="*/ 6430223 h 6851511"/>
              <a:gd name="connsiteX1" fmla="*/ 4986162 w 5631734"/>
              <a:gd name="connsiteY1" fmla="*/ 6122035 h 6851511"/>
              <a:gd name="connsiteX2" fmla="*/ 5180807 w 5631734"/>
              <a:gd name="connsiteY2" fmla="*/ 5985783 h 6851511"/>
              <a:gd name="connsiteX3" fmla="*/ 5204164 w 5631734"/>
              <a:gd name="connsiteY3" fmla="*/ 5789191 h 6851511"/>
              <a:gd name="connsiteX4" fmla="*/ 5300838 w 5631734"/>
              <a:gd name="connsiteY4" fmla="*/ 5677595 h 6851511"/>
              <a:gd name="connsiteX5" fmla="*/ 5161991 w 5631734"/>
              <a:gd name="connsiteY5" fmla="*/ 5607522 h 6851511"/>
              <a:gd name="connsiteX6" fmla="*/ 5086080 w 5631734"/>
              <a:gd name="connsiteY6" fmla="*/ 5589356 h 6851511"/>
              <a:gd name="connsiteX7" fmla="*/ 4345130 w 5631734"/>
              <a:gd name="connsiteY7" fmla="*/ 5255863 h 6851511"/>
              <a:gd name="connsiteX8" fmla="*/ 3964923 w 5631734"/>
              <a:gd name="connsiteY8" fmla="*/ 4893823 h 6851511"/>
              <a:gd name="connsiteX9" fmla="*/ 3585365 w 5631734"/>
              <a:gd name="connsiteY9" fmla="*/ 4402668 h 6851511"/>
              <a:gd name="connsiteX10" fmla="*/ 3579525 w 5631734"/>
              <a:gd name="connsiteY10" fmla="*/ 4392288 h 6851511"/>
              <a:gd name="connsiteX11" fmla="*/ 4496953 w 5631734"/>
              <a:gd name="connsiteY11" fmla="*/ 3779155 h 6851511"/>
              <a:gd name="connsiteX12" fmla="*/ 4805790 w 5631734"/>
              <a:gd name="connsiteY12" fmla="*/ 3278268 h 6851511"/>
              <a:gd name="connsiteX13" fmla="*/ 5099705 w 5631734"/>
              <a:gd name="connsiteY13" fmla="*/ 3036259 h 6851511"/>
              <a:gd name="connsiteX14" fmla="*/ 5094514 w 5631734"/>
              <a:gd name="connsiteY14" fmla="*/ 2697576 h 6851511"/>
              <a:gd name="connsiteX15" fmla="*/ 5358583 w 5631734"/>
              <a:gd name="connsiteY15" fmla="*/ 2316720 h 6851511"/>
              <a:gd name="connsiteX16" fmla="*/ 5298892 w 5631734"/>
              <a:gd name="connsiteY16" fmla="*/ 1774309 h 6851511"/>
              <a:gd name="connsiteX17" fmla="*/ 5546091 w 5631734"/>
              <a:gd name="connsiteY17" fmla="*/ 1294184 h 6851511"/>
              <a:gd name="connsiteX18" fmla="*/ 5355339 w 5631734"/>
              <a:gd name="connsiteY18" fmla="*/ 935388 h 6851511"/>
              <a:gd name="connsiteX19" fmla="*/ 5590211 w 5631734"/>
              <a:gd name="connsiteY19" fmla="*/ 508466 h 6851511"/>
              <a:gd name="connsiteX20" fmla="*/ 5626544 w 5631734"/>
              <a:gd name="connsiteY20" fmla="*/ 174325 h 6851511"/>
              <a:gd name="connsiteX21" fmla="*/ 5462394 w 5631734"/>
              <a:gd name="connsiteY21" fmla="*/ 8877 h 6851511"/>
              <a:gd name="connsiteX22" fmla="*/ 5326791 w 5631734"/>
              <a:gd name="connsiteY22" fmla="*/ 8877 h 6851511"/>
              <a:gd name="connsiteX23" fmla="*/ 5084782 w 5631734"/>
              <a:gd name="connsiteY23" fmla="*/ 139938 h 6851511"/>
              <a:gd name="connsiteX24" fmla="*/ 4892732 w 5631734"/>
              <a:gd name="connsiteY24" fmla="*/ 366375 h 6851511"/>
              <a:gd name="connsiteX25" fmla="*/ 4524204 w 5631734"/>
              <a:gd name="connsiteY25" fmla="*/ 855583 h 6851511"/>
              <a:gd name="connsiteX26" fmla="*/ 4511228 w 5631734"/>
              <a:gd name="connsiteY26" fmla="*/ 881536 h 6851511"/>
              <a:gd name="connsiteX27" fmla="*/ 4474245 w 5631734"/>
              <a:gd name="connsiteY27" fmla="*/ 817952 h 6851511"/>
              <a:gd name="connsiteX28" fmla="*/ 4432072 w 5631734"/>
              <a:gd name="connsiteY28" fmla="*/ 813410 h 6851511"/>
              <a:gd name="connsiteX29" fmla="*/ 4397035 w 5631734"/>
              <a:gd name="connsiteY29" fmla="*/ 860125 h 6851511"/>
              <a:gd name="connsiteX30" fmla="*/ 4235480 w 5631734"/>
              <a:gd name="connsiteY30" fmla="*/ 1154040 h 6851511"/>
              <a:gd name="connsiteX31" fmla="*/ 4186170 w 5631734"/>
              <a:gd name="connsiteY31" fmla="*/ 1218272 h 6851511"/>
              <a:gd name="connsiteX32" fmla="*/ 4182926 w 5631734"/>
              <a:gd name="connsiteY32" fmla="*/ 1209838 h 6851511"/>
              <a:gd name="connsiteX33" fmla="*/ 4195902 w 5631734"/>
              <a:gd name="connsiteY33" fmla="*/ 1174802 h 6851511"/>
              <a:gd name="connsiteX34" fmla="*/ 4276356 w 5631734"/>
              <a:gd name="connsiteY34" fmla="*/ 773184 h 6851511"/>
              <a:gd name="connsiteX35" fmla="*/ 4228343 w 5631734"/>
              <a:gd name="connsiteY35" fmla="*/ 433203 h 6851511"/>
              <a:gd name="connsiteX36" fmla="*/ 4184872 w 5631734"/>
              <a:gd name="connsiteY36" fmla="*/ 319011 h 6851511"/>
              <a:gd name="connsiteX37" fmla="*/ 4120639 w 5631734"/>
              <a:gd name="connsiteY37" fmla="*/ 320958 h 6851511"/>
              <a:gd name="connsiteX38" fmla="*/ 4084306 w 5631734"/>
              <a:gd name="connsiteY38" fmla="*/ 398816 h 6851511"/>
              <a:gd name="connsiteX39" fmla="*/ 3762492 w 5631734"/>
              <a:gd name="connsiteY39" fmla="*/ 1110569 h 6851511"/>
              <a:gd name="connsiteX40" fmla="*/ 3247980 w 5631734"/>
              <a:gd name="connsiteY40" fmla="*/ 1857358 h 6851511"/>
              <a:gd name="connsiteX41" fmla="*/ 2899565 w 5631734"/>
              <a:gd name="connsiteY41" fmla="*/ 2241457 h 6851511"/>
              <a:gd name="connsiteX42" fmla="*/ 2520656 w 5631734"/>
              <a:gd name="connsiteY42" fmla="*/ 2833828 h 6851511"/>
              <a:gd name="connsiteX43" fmla="*/ 2344826 w 5631734"/>
              <a:gd name="connsiteY43" fmla="*/ 3354828 h 6851511"/>
              <a:gd name="connsiteX44" fmla="*/ 2321469 w 5631734"/>
              <a:gd name="connsiteY44" fmla="*/ 3423603 h 6851511"/>
              <a:gd name="connsiteX45" fmla="*/ 2300707 w 5631734"/>
              <a:gd name="connsiteY45" fmla="*/ 3387918 h 6851511"/>
              <a:gd name="connsiteX46" fmla="*/ 2120335 w 5631734"/>
              <a:gd name="connsiteY46" fmla="*/ 3095950 h 6851511"/>
              <a:gd name="connsiteX47" fmla="*/ 1649294 w 5631734"/>
              <a:gd name="connsiteY47" fmla="*/ 2934395 h 6851511"/>
              <a:gd name="connsiteX48" fmla="*/ 1277521 w 5631734"/>
              <a:gd name="connsiteY48" fmla="*/ 3241285 h 6851511"/>
              <a:gd name="connsiteX49" fmla="*/ 1099097 w 5631734"/>
              <a:gd name="connsiteY49" fmla="*/ 3446960 h 6851511"/>
              <a:gd name="connsiteX50" fmla="*/ 820754 w 5631734"/>
              <a:gd name="connsiteY50" fmla="*/ 3034961 h 6851511"/>
              <a:gd name="connsiteX51" fmla="*/ 1005018 w 5631734"/>
              <a:gd name="connsiteY51" fmla="*/ 3086867 h 6851511"/>
              <a:gd name="connsiteX52" fmla="*/ 1189282 w 5631734"/>
              <a:gd name="connsiteY52" fmla="*/ 2977216 h 6851511"/>
              <a:gd name="connsiteX53" fmla="*/ 1393660 w 5631734"/>
              <a:gd name="connsiteY53" fmla="*/ 2648266 h 6851511"/>
              <a:gd name="connsiteX54" fmla="*/ 1399499 w 5631734"/>
              <a:gd name="connsiteY54" fmla="*/ 2626206 h 6851511"/>
              <a:gd name="connsiteX55" fmla="*/ 1285956 w 5631734"/>
              <a:gd name="connsiteY55" fmla="*/ 2686546 h 6851511"/>
              <a:gd name="connsiteX56" fmla="*/ 1053680 w 5631734"/>
              <a:gd name="connsiteY56" fmla="*/ 2765053 h 6851511"/>
              <a:gd name="connsiteX57" fmla="*/ 811022 w 5631734"/>
              <a:gd name="connsiteY57" fmla="*/ 2870162 h 6851511"/>
              <a:gd name="connsiteX58" fmla="*/ 581340 w 5631734"/>
              <a:gd name="connsiteY58" fmla="*/ 2543158 h 6851511"/>
              <a:gd name="connsiteX59" fmla="*/ 735110 w 5631734"/>
              <a:gd name="connsiteY59" fmla="*/ 2390037 h 6851511"/>
              <a:gd name="connsiteX60" fmla="*/ 768849 w 5631734"/>
              <a:gd name="connsiteY60" fmla="*/ 2130510 h 6851511"/>
              <a:gd name="connsiteX61" fmla="*/ 764956 w 5631734"/>
              <a:gd name="connsiteY61" fmla="*/ 2109099 h 6851511"/>
              <a:gd name="connsiteX62" fmla="*/ 756521 w 5631734"/>
              <a:gd name="connsiteY62" fmla="*/ 2116885 h 6851511"/>
              <a:gd name="connsiteX63" fmla="*/ 537221 w 5631734"/>
              <a:gd name="connsiteY63" fmla="*/ 2330346 h 6851511"/>
              <a:gd name="connsiteX64" fmla="*/ 481422 w 5631734"/>
              <a:gd name="connsiteY64" fmla="*/ 2415341 h 6851511"/>
              <a:gd name="connsiteX65" fmla="*/ 480774 w 5631734"/>
              <a:gd name="connsiteY65" fmla="*/ 2482169 h 6851511"/>
              <a:gd name="connsiteX66" fmla="*/ 254336 w 5631734"/>
              <a:gd name="connsiteY66" fmla="*/ 2312179 h 6851511"/>
              <a:gd name="connsiteX67" fmla="*/ 338683 w 5631734"/>
              <a:gd name="connsiteY67" fmla="*/ 2253785 h 6851511"/>
              <a:gd name="connsiteX68" fmla="*/ 349713 w 5631734"/>
              <a:gd name="connsiteY68" fmla="*/ 2159706 h 6851511"/>
              <a:gd name="connsiteX69" fmla="*/ 315325 w 5631734"/>
              <a:gd name="connsiteY69" fmla="*/ 2020860 h 6851511"/>
              <a:gd name="connsiteX70" fmla="*/ 302998 w 5631734"/>
              <a:gd name="connsiteY70" fmla="*/ 2053949 h 6851511"/>
              <a:gd name="connsiteX71" fmla="*/ 256283 w 5631734"/>
              <a:gd name="connsiteY71" fmla="*/ 2149974 h 6851511"/>
              <a:gd name="connsiteX72" fmla="*/ 196592 w 5631734"/>
              <a:gd name="connsiteY72" fmla="*/ 2244702 h 6851511"/>
              <a:gd name="connsiteX73" fmla="*/ 121978 w 5631734"/>
              <a:gd name="connsiteY73" fmla="*/ 2077956 h 6851511"/>
              <a:gd name="connsiteX74" fmla="*/ 230330 w 5631734"/>
              <a:gd name="connsiteY74" fmla="*/ 2330346 h 6851511"/>
              <a:gd name="connsiteX75" fmla="*/ 0 w 5631734"/>
              <a:gd name="connsiteY75" fmla="*/ 2388739 h 6851511"/>
              <a:gd name="connsiteX76" fmla="*/ 136252 w 5631734"/>
              <a:gd name="connsiteY76" fmla="*/ 2457514 h 6851511"/>
              <a:gd name="connsiteX77" fmla="*/ 242009 w 5631734"/>
              <a:gd name="connsiteY77" fmla="*/ 2454918 h 6851511"/>
              <a:gd name="connsiteX78" fmla="*/ 290021 w 5631734"/>
              <a:gd name="connsiteY78" fmla="*/ 2395876 h 6851511"/>
              <a:gd name="connsiteX79" fmla="*/ 559929 w 5631734"/>
              <a:gd name="connsiteY79" fmla="*/ 2583384 h 6851511"/>
              <a:gd name="connsiteX80" fmla="*/ 463256 w 5631734"/>
              <a:gd name="connsiteY80" fmla="*/ 2632046 h 6851511"/>
              <a:gd name="connsiteX81" fmla="*/ 225140 w 5631734"/>
              <a:gd name="connsiteY81" fmla="*/ 2752077 h 6851511"/>
              <a:gd name="connsiteX82" fmla="*/ 193348 w 5631734"/>
              <a:gd name="connsiteY82" fmla="*/ 2763756 h 6851511"/>
              <a:gd name="connsiteX83" fmla="*/ 484018 w 5631734"/>
              <a:gd name="connsiteY83" fmla="*/ 2826042 h 6851511"/>
              <a:gd name="connsiteX84" fmla="*/ 611186 w 5631734"/>
              <a:gd name="connsiteY84" fmla="*/ 2787113 h 6851511"/>
              <a:gd name="connsiteX85" fmla="*/ 671526 w 5631734"/>
              <a:gd name="connsiteY85" fmla="*/ 2688493 h 6851511"/>
              <a:gd name="connsiteX86" fmla="*/ 674770 w 5631734"/>
              <a:gd name="connsiteY86" fmla="*/ 2673570 h 6851511"/>
              <a:gd name="connsiteX87" fmla="*/ 758468 w 5631734"/>
              <a:gd name="connsiteY87" fmla="*/ 2838370 h 6851511"/>
              <a:gd name="connsiteX88" fmla="*/ 775986 w 5631734"/>
              <a:gd name="connsiteY88" fmla="*/ 3099194 h 6851511"/>
              <a:gd name="connsiteX89" fmla="*/ 549548 w 5631734"/>
              <a:gd name="connsiteY89" fmla="*/ 3066753 h 6851511"/>
              <a:gd name="connsiteX90" fmla="*/ 188806 w 5631734"/>
              <a:gd name="connsiteY90" fmla="*/ 3097896 h 6851511"/>
              <a:gd name="connsiteX91" fmla="*/ 120680 w 5631734"/>
              <a:gd name="connsiteY91" fmla="*/ 3092706 h 6851511"/>
              <a:gd name="connsiteX92" fmla="*/ 135603 w 5631734"/>
              <a:gd name="connsiteY92" fmla="*/ 3109575 h 6851511"/>
              <a:gd name="connsiteX93" fmla="*/ 434059 w 5631734"/>
              <a:gd name="connsiteY93" fmla="*/ 3321738 h 6851511"/>
              <a:gd name="connsiteX94" fmla="*/ 661145 w 5631734"/>
              <a:gd name="connsiteY94" fmla="*/ 3358721 h 6851511"/>
              <a:gd name="connsiteX95" fmla="*/ 814915 w 5631734"/>
              <a:gd name="connsiteY95" fmla="*/ 3239339 h 6851511"/>
              <a:gd name="connsiteX96" fmla="*/ 822052 w 5631734"/>
              <a:gd name="connsiteY96" fmla="*/ 3236743 h 6851511"/>
              <a:gd name="connsiteX97" fmla="*/ 1043298 w 5631734"/>
              <a:gd name="connsiteY97" fmla="*/ 3498217 h 6851511"/>
              <a:gd name="connsiteX98" fmla="*/ 901856 w 5631734"/>
              <a:gd name="connsiteY98" fmla="*/ 3637064 h 6851511"/>
              <a:gd name="connsiteX99" fmla="*/ 959601 w 5631734"/>
              <a:gd name="connsiteY99" fmla="*/ 3637064 h 6851511"/>
              <a:gd name="connsiteX100" fmla="*/ 1112722 w 5631734"/>
              <a:gd name="connsiteY100" fmla="*/ 3596837 h 6851511"/>
              <a:gd name="connsiteX101" fmla="*/ 1152949 w 5631734"/>
              <a:gd name="connsiteY101" fmla="*/ 3607218 h 6851511"/>
              <a:gd name="connsiteX102" fmla="*/ 1255462 w 5631734"/>
              <a:gd name="connsiteY102" fmla="*/ 3960175 h 6851511"/>
              <a:gd name="connsiteX103" fmla="*/ 1193824 w 5631734"/>
              <a:gd name="connsiteY103" fmla="*/ 4130814 h 6851511"/>
              <a:gd name="connsiteX104" fmla="*/ 1224318 w 5631734"/>
              <a:gd name="connsiteY104" fmla="*/ 4189856 h 6851511"/>
              <a:gd name="connsiteX105" fmla="*/ 1318397 w 5631734"/>
              <a:gd name="connsiteY105" fmla="*/ 4178178 h 6851511"/>
              <a:gd name="connsiteX106" fmla="*/ 1361868 w 5631734"/>
              <a:gd name="connsiteY106" fmla="*/ 4116540 h 6851511"/>
              <a:gd name="connsiteX107" fmla="*/ 1363814 w 5631734"/>
              <a:gd name="connsiteY107" fmla="*/ 4003646 h 6851511"/>
              <a:gd name="connsiteX108" fmla="*/ 1228211 w 5631734"/>
              <a:gd name="connsiteY108" fmla="*/ 3576724 h 6851511"/>
              <a:gd name="connsiteX109" fmla="*/ 1221074 w 5631734"/>
              <a:gd name="connsiteY109" fmla="*/ 3563747 h 6851511"/>
              <a:gd name="connsiteX110" fmla="*/ 1290498 w 5631734"/>
              <a:gd name="connsiteY110" fmla="*/ 3539741 h 6851511"/>
              <a:gd name="connsiteX111" fmla="*/ 1334617 w 5631734"/>
              <a:gd name="connsiteY111" fmla="*/ 3546229 h 6851511"/>
              <a:gd name="connsiteX112" fmla="*/ 1471518 w 5631734"/>
              <a:gd name="connsiteY112" fmla="*/ 3663016 h 6851511"/>
              <a:gd name="connsiteX113" fmla="*/ 1605823 w 5631734"/>
              <a:gd name="connsiteY113" fmla="*/ 3930978 h 6851511"/>
              <a:gd name="connsiteX114" fmla="*/ 1625288 w 5631734"/>
              <a:gd name="connsiteY114" fmla="*/ 4087992 h 6851511"/>
              <a:gd name="connsiteX115" fmla="*/ 1930232 w 5631734"/>
              <a:gd name="connsiteY115" fmla="*/ 4699178 h 6851511"/>
              <a:gd name="connsiteX116" fmla="*/ 2213765 w 5631734"/>
              <a:gd name="connsiteY116" fmla="*/ 4915883 h 6851511"/>
              <a:gd name="connsiteX117" fmla="*/ 2865827 w 5631734"/>
              <a:gd name="connsiteY117" fmla="*/ 5173463 h 6851511"/>
              <a:gd name="connsiteX118" fmla="*/ 3116919 w 5631734"/>
              <a:gd name="connsiteY118" fmla="*/ 5218232 h 6851511"/>
              <a:gd name="connsiteX119" fmla="*/ 3646354 w 5631734"/>
              <a:gd name="connsiteY119" fmla="*/ 5621797 h 6851511"/>
              <a:gd name="connsiteX120" fmla="*/ 3975304 w 5631734"/>
              <a:gd name="connsiteY120" fmla="*/ 6414002 h 6851511"/>
              <a:gd name="connsiteX121" fmla="*/ 4061597 w 5631734"/>
              <a:gd name="connsiteY121" fmla="*/ 6785126 h 6851511"/>
              <a:gd name="connsiteX122" fmla="*/ 4167354 w 5631734"/>
              <a:gd name="connsiteY122" fmla="*/ 6849359 h 6851511"/>
              <a:gd name="connsiteX123" fmla="*/ 4356809 w 5631734"/>
              <a:gd name="connsiteY123" fmla="*/ 6777340 h 6851511"/>
              <a:gd name="connsiteX124" fmla="*/ 4505388 w 5631734"/>
              <a:gd name="connsiteY124" fmla="*/ 6573611 h 6851511"/>
              <a:gd name="connsiteX125" fmla="*/ 4840178 w 5631734"/>
              <a:gd name="connsiteY125" fmla="*/ 6430223 h 6851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5631734" h="6851511">
                <a:moveTo>
                  <a:pt x="4840178" y="6430223"/>
                </a:moveTo>
                <a:cubicBezTo>
                  <a:pt x="4934257" y="6345877"/>
                  <a:pt x="4897923" y="6249852"/>
                  <a:pt x="4986162" y="6122035"/>
                </a:cubicBezTo>
                <a:cubicBezTo>
                  <a:pt x="5010817" y="6086998"/>
                  <a:pt x="5156152" y="6024712"/>
                  <a:pt x="5180807" y="5985783"/>
                </a:cubicBezTo>
                <a:cubicBezTo>
                  <a:pt x="5221683" y="5921550"/>
                  <a:pt x="5173670" y="5858615"/>
                  <a:pt x="5204164" y="5789191"/>
                </a:cubicBezTo>
                <a:cubicBezTo>
                  <a:pt x="5221034" y="5751560"/>
                  <a:pt x="5297594" y="5719768"/>
                  <a:pt x="5300838" y="5677595"/>
                </a:cubicBezTo>
                <a:cubicBezTo>
                  <a:pt x="5303433" y="5639314"/>
                  <a:pt x="5198974" y="5618552"/>
                  <a:pt x="5161991" y="5607522"/>
                </a:cubicBezTo>
                <a:cubicBezTo>
                  <a:pt x="5137336" y="5600385"/>
                  <a:pt x="5112032" y="5593897"/>
                  <a:pt x="5086080" y="5589356"/>
                </a:cubicBezTo>
                <a:cubicBezTo>
                  <a:pt x="4813576" y="5535503"/>
                  <a:pt x="4561835" y="5438181"/>
                  <a:pt x="4345130" y="5255863"/>
                </a:cubicBezTo>
                <a:cubicBezTo>
                  <a:pt x="4210825" y="5142320"/>
                  <a:pt x="4072627" y="5034617"/>
                  <a:pt x="3964923" y="4893823"/>
                </a:cubicBezTo>
                <a:cubicBezTo>
                  <a:pt x="3839052" y="4729673"/>
                  <a:pt x="3711884" y="4566171"/>
                  <a:pt x="3585365" y="4402668"/>
                </a:cubicBezTo>
                <a:cubicBezTo>
                  <a:pt x="3583419" y="4400073"/>
                  <a:pt x="3582121" y="4396829"/>
                  <a:pt x="3579525" y="4392288"/>
                </a:cubicBezTo>
                <a:cubicBezTo>
                  <a:pt x="3672955" y="4407210"/>
                  <a:pt x="4462566" y="4131463"/>
                  <a:pt x="4496953" y="3779155"/>
                </a:cubicBezTo>
                <a:cubicBezTo>
                  <a:pt x="4840827" y="3704541"/>
                  <a:pt x="4875214" y="3478104"/>
                  <a:pt x="4805790" y="3278268"/>
                </a:cubicBezTo>
                <a:cubicBezTo>
                  <a:pt x="4882351" y="3180945"/>
                  <a:pt x="5044556" y="3167969"/>
                  <a:pt x="5099705" y="3036259"/>
                </a:cubicBezTo>
                <a:cubicBezTo>
                  <a:pt x="5180807" y="2840316"/>
                  <a:pt x="5084782" y="2778678"/>
                  <a:pt x="5094514" y="2697576"/>
                </a:cubicBezTo>
                <a:cubicBezTo>
                  <a:pt x="5100354" y="2651510"/>
                  <a:pt x="5325493" y="2405608"/>
                  <a:pt x="5358583" y="2316720"/>
                </a:cubicBezTo>
                <a:cubicBezTo>
                  <a:pt x="5438387" y="2041622"/>
                  <a:pt x="5259963" y="1988419"/>
                  <a:pt x="5298892" y="1774309"/>
                </a:cubicBezTo>
                <a:cubicBezTo>
                  <a:pt x="5324196" y="1628974"/>
                  <a:pt x="5524031" y="1527758"/>
                  <a:pt x="5546091" y="1294184"/>
                </a:cubicBezTo>
                <a:cubicBezTo>
                  <a:pt x="5518841" y="993133"/>
                  <a:pt x="5358583" y="1042443"/>
                  <a:pt x="5355339" y="935388"/>
                </a:cubicBezTo>
                <a:cubicBezTo>
                  <a:pt x="5355339" y="915275"/>
                  <a:pt x="5537657" y="633688"/>
                  <a:pt x="5590211" y="508466"/>
                </a:cubicBezTo>
                <a:cubicBezTo>
                  <a:pt x="5631735" y="409846"/>
                  <a:pt x="5642765" y="282678"/>
                  <a:pt x="5626544" y="174325"/>
                </a:cubicBezTo>
                <a:cubicBezTo>
                  <a:pt x="5612271" y="83491"/>
                  <a:pt x="5548686" y="39371"/>
                  <a:pt x="5462394" y="8877"/>
                </a:cubicBezTo>
                <a:cubicBezTo>
                  <a:pt x="5442929" y="2389"/>
                  <a:pt x="5389726" y="-7344"/>
                  <a:pt x="5326791" y="8877"/>
                </a:cubicBezTo>
                <a:cubicBezTo>
                  <a:pt x="5272939" y="15365"/>
                  <a:pt x="5141229" y="57538"/>
                  <a:pt x="5084782" y="139938"/>
                </a:cubicBezTo>
                <a:cubicBezTo>
                  <a:pt x="5017954" y="220391"/>
                  <a:pt x="4950477" y="282678"/>
                  <a:pt x="4892732" y="366375"/>
                </a:cubicBezTo>
                <a:cubicBezTo>
                  <a:pt x="4776594" y="534419"/>
                  <a:pt x="4658509" y="701165"/>
                  <a:pt x="4524204" y="855583"/>
                </a:cubicBezTo>
                <a:cubicBezTo>
                  <a:pt x="4518364" y="862720"/>
                  <a:pt x="4515120" y="872453"/>
                  <a:pt x="4511228" y="881536"/>
                </a:cubicBezTo>
                <a:cubicBezTo>
                  <a:pt x="4493061" y="854286"/>
                  <a:pt x="4485275" y="834821"/>
                  <a:pt x="4474245" y="817952"/>
                </a:cubicBezTo>
                <a:cubicBezTo>
                  <a:pt x="4463215" y="800434"/>
                  <a:pt x="4446994" y="797190"/>
                  <a:pt x="4432072" y="813410"/>
                </a:cubicBezTo>
                <a:cubicBezTo>
                  <a:pt x="4419095" y="827684"/>
                  <a:pt x="4406119" y="843256"/>
                  <a:pt x="4397035" y="860125"/>
                </a:cubicBezTo>
                <a:cubicBezTo>
                  <a:pt x="4342535" y="958097"/>
                  <a:pt x="4289981" y="1056717"/>
                  <a:pt x="4235480" y="1154040"/>
                </a:cubicBezTo>
                <a:cubicBezTo>
                  <a:pt x="4223152" y="1176099"/>
                  <a:pt x="4204337" y="1195564"/>
                  <a:pt x="4186170" y="1218272"/>
                </a:cubicBezTo>
                <a:cubicBezTo>
                  <a:pt x="4183575" y="1211784"/>
                  <a:pt x="4182926" y="1210487"/>
                  <a:pt x="4182926" y="1209838"/>
                </a:cubicBezTo>
                <a:cubicBezTo>
                  <a:pt x="4187467" y="1198159"/>
                  <a:pt x="4191361" y="1186480"/>
                  <a:pt x="4195902" y="1174802"/>
                </a:cubicBezTo>
                <a:cubicBezTo>
                  <a:pt x="4247807" y="1045687"/>
                  <a:pt x="4289332" y="913328"/>
                  <a:pt x="4276356" y="773184"/>
                </a:cubicBezTo>
                <a:cubicBezTo>
                  <a:pt x="4265975" y="659641"/>
                  <a:pt x="4247807" y="546098"/>
                  <a:pt x="4228343" y="433203"/>
                </a:cubicBezTo>
                <a:cubicBezTo>
                  <a:pt x="4221206" y="393625"/>
                  <a:pt x="4203688" y="354696"/>
                  <a:pt x="4184872" y="319011"/>
                </a:cubicBezTo>
                <a:cubicBezTo>
                  <a:pt x="4166705" y="284624"/>
                  <a:pt x="4139455" y="286571"/>
                  <a:pt x="4120639" y="320958"/>
                </a:cubicBezTo>
                <a:cubicBezTo>
                  <a:pt x="4107014" y="346262"/>
                  <a:pt x="4095984" y="372863"/>
                  <a:pt x="4084306" y="398816"/>
                </a:cubicBezTo>
                <a:cubicBezTo>
                  <a:pt x="3977251" y="636283"/>
                  <a:pt x="3875386" y="876346"/>
                  <a:pt x="3762492" y="1110569"/>
                </a:cubicBezTo>
                <a:cubicBezTo>
                  <a:pt x="3629484" y="1385018"/>
                  <a:pt x="3460143" y="1636111"/>
                  <a:pt x="3247980" y="1857358"/>
                </a:cubicBezTo>
                <a:cubicBezTo>
                  <a:pt x="3128598" y="1981930"/>
                  <a:pt x="3013108" y="2111045"/>
                  <a:pt x="2899565" y="2241457"/>
                </a:cubicBezTo>
                <a:cubicBezTo>
                  <a:pt x="2743849" y="2419882"/>
                  <a:pt x="2612139" y="2614528"/>
                  <a:pt x="2520656" y="2833828"/>
                </a:cubicBezTo>
                <a:cubicBezTo>
                  <a:pt x="2449935" y="3003169"/>
                  <a:pt x="2396083" y="3178999"/>
                  <a:pt x="2344826" y="3354828"/>
                </a:cubicBezTo>
                <a:cubicBezTo>
                  <a:pt x="2338987" y="3375590"/>
                  <a:pt x="2330552" y="3396353"/>
                  <a:pt x="2321469" y="3423603"/>
                </a:cubicBezTo>
                <a:cubicBezTo>
                  <a:pt x="2312385" y="3407382"/>
                  <a:pt x="2306546" y="3397650"/>
                  <a:pt x="2300707" y="3387918"/>
                </a:cubicBezTo>
                <a:cubicBezTo>
                  <a:pt x="2241015" y="3289946"/>
                  <a:pt x="2187164" y="3188082"/>
                  <a:pt x="2120335" y="3095950"/>
                </a:cubicBezTo>
                <a:cubicBezTo>
                  <a:pt x="2002250" y="2933097"/>
                  <a:pt x="1843290" y="2879894"/>
                  <a:pt x="1649294" y="2934395"/>
                </a:cubicBezTo>
                <a:cubicBezTo>
                  <a:pt x="1481250" y="2981109"/>
                  <a:pt x="1353433" y="3084920"/>
                  <a:pt x="1277521" y="3241285"/>
                </a:cubicBezTo>
                <a:cubicBezTo>
                  <a:pt x="1234700" y="3328876"/>
                  <a:pt x="1162032" y="3382079"/>
                  <a:pt x="1099097" y="3446960"/>
                </a:cubicBezTo>
                <a:cubicBezTo>
                  <a:pt x="918077" y="3339905"/>
                  <a:pt x="818808" y="3150451"/>
                  <a:pt x="820754" y="3034961"/>
                </a:cubicBezTo>
                <a:cubicBezTo>
                  <a:pt x="870064" y="3099843"/>
                  <a:pt x="934297" y="3105682"/>
                  <a:pt x="1005018" y="3086867"/>
                </a:cubicBezTo>
                <a:cubicBezTo>
                  <a:pt x="1076388" y="3068051"/>
                  <a:pt x="1138675" y="3031717"/>
                  <a:pt x="1189282" y="2977216"/>
                </a:cubicBezTo>
                <a:cubicBezTo>
                  <a:pt x="1278170" y="2880543"/>
                  <a:pt x="1345647" y="2770244"/>
                  <a:pt x="1393660" y="2648266"/>
                </a:cubicBezTo>
                <a:cubicBezTo>
                  <a:pt x="1396255" y="2642427"/>
                  <a:pt x="1396904" y="2635939"/>
                  <a:pt x="1399499" y="2626206"/>
                </a:cubicBezTo>
                <a:cubicBezTo>
                  <a:pt x="1358624" y="2647617"/>
                  <a:pt x="1322290" y="2667082"/>
                  <a:pt x="1285956" y="2686546"/>
                </a:cubicBezTo>
                <a:cubicBezTo>
                  <a:pt x="1212640" y="2724826"/>
                  <a:pt x="1138026" y="2759863"/>
                  <a:pt x="1053680" y="2765053"/>
                </a:cubicBezTo>
                <a:cubicBezTo>
                  <a:pt x="960899" y="2770893"/>
                  <a:pt x="875903" y="2792952"/>
                  <a:pt x="811022" y="2870162"/>
                </a:cubicBezTo>
                <a:cubicBezTo>
                  <a:pt x="797397" y="2717689"/>
                  <a:pt x="704616" y="2621016"/>
                  <a:pt x="581340" y="2543158"/>
                </a:cubicBezTo>
                <a:cubicBezTo>
                  <a:pt x="662443" y="2516556"/>
                  <a:pt x="709806" y="2462704"/>
                  <a:pt x="735110" y="2390037"/>
                </a:cubicBezTo>
                <a:cubicBezTo>
                  <a:pt x="764956" y="2306339"/>
                  <a:pt x="774688" y="2219398"/>
                  <a:pt x="768849" y="2130510"/>
                </a:cubicBezTo>
                <a:cubicBezTo>
                  <a:pt x="768200" y="2124022"/>
                  <a:pt x="766253" y="2118182"/>
                  <a:pt x="764956" y="2109099"/>
                </a:cubicBezTo>
                <a:cubicBezTo>
                  <a:pt x="760414" y="2112992"/>
                  <a:pt x="757819" y="2114289"/>
                  <a:pt x="756521" y="2116885"/>
                </a:cubicBezTo>
                <a:cubicBezTo>
                  <a:pt x="699425" y="2204475"/>
                  <a:pt x="627406" y="2276494"/>
                  <a:pt x="537221" y="2330346"/>
                </a:cubicBezTo>
                <a:cubicBezTo>
                  <a:pt x="505429" y="2349161"/>
                  <a:pt x="487911" y="2380304"/>
                  <a:pt x="481422" y="2415341"/>
                </a:cubicBezTo>
                <a:cubicBezTo>
                  <a:pt x="477530" y="2436752"/>
                  <a:pt x="480774" y="2458811"/>
                  <a:pt x="480774" y="2482169"/>
                </a:cubicBezTo>
                <a:cubicBezTo>
                  <a:pt x="402916" y="2434805"/>
                  <a:pt x="325058" y="2384197"/>
                  <a:pt x="254336" y="2312179"/>
                </a:cubicBezTo>
                <a:cubicBezTo>
                  <a:pt x="302998" y="2314125"/>
                  <a:pt x="320516" y="2284928"/>
                  <a:pt x="338683" y="2253785"/>
                </a:cubicBezTo>
                <a:cubicBezTo>
                  <a:pt x="356201" y="2223291"/>
                  <a:pt x="350361" y="2190850"/>
                  <a:pt x="349713" y="2159706"/>
                </a:cubicBezTo>
                <a:cubicBezTo>
                  <a:pt x="349064" y="2112992"/>
                  <a:pt x="337385" y="2068872"/>
                  <a:pt x="315325" y="2020860"/>
                </a:cubicBezTo>
                <a:cubicBezTo>
                  <a:pt x="310135" y="2035782"/>
                  <a:pt x="306891" y="2044866"/>
                  <a:pt x="302998" y="2053949"/>
                </a:cubicBezTo>
                <a:cubicBezTo>
                  <a:pt x="288075" y="2086390"/>
                  <a:pt x="273801" y="2118831"/>
                  <a:pt x="256283" y="2149974"/>
                </a:cubicBezTo>
                <a:cubicBezTo>
                  <a:pt x="238116" y="2182415"/>
                  <a:pt x="216705" y="2213558"/>
                  <a:pt x="196592" y="2244702"/>
                </a:cubicBezTo>
                <a:cubicBezTo>
                  <a:pt x="158960" y="2198636"/>
                  <a:pt x="141442" y="2137647"/>
                  <a:pt x="121978" y="2077956"/>
                </a:cubicBezTo>
                <a:cubicBezTo>
                  <a:pt x="123275" y="2175278"/>
                  <a:pt x="175181" y="2251839"/>
                  <a:pt x="230330" y="2330346"/>
                </a:cubicBezTo>
                <a:cubicBezTo>
                  <a:pt x="150526" y="2350459"/>
                  <a:pt x="75263" y="2369923"/>
                  <a:pt x="0" y="2388739"/>
                </a:cubicBezTo>
                <a:cubicBezTo>
                  <a:pt x="39578" y="2418585"/>
                  <a:pt x="84995" y="2443889"/>
                  <a:pt x="136252" y="2457514"/>
                </a:cubicBezTo>
                <a:cubicBezTo>
                  <a:pt x="171937" y="2467246"/>
                  <a:pt x="206973" y="2467895"/>
                  <a:pt x="242009" y="2454918"/>
                </a:cubicBezTo>
                <a:cubicBezTo>
                  <a:pt x="269908" y="2444537"/>
                  <a:pt x="287426" y="2424424"/>
                  <a:pt x="290021" y="2395876"/>
                </a:cubicBezTo>
                <a:cubicBezTo>
                  <a:pt x="382802" y="2460109"/>
                  <a:pt x="472988" y="2523044"/>
                  <a:pt x="559929" y="2583384"/>
                </a:cubicBezTo>
                <a:cubicBezTo>
                  <a:pt x="527489" y="2598956"/>
                  <a:pt x="490506" y="2609337"/>
                  <a:pt x="463256" y="2632046"/>
                </a:cubicBezTo>
                <a:cubicBezTo>
                  <a:pt x="392535" y="2691088"/>
                  <a:pt x="312081" y="2727422"/>
                  <a:pt x="225140" y="2752077"/>
                </a:cubicBezTo>
                <a:cubicBezTo>
                  <a:pt x="216056" y="2754672"/>
                  <a:pt x="207622" y="2758565"/>
                  <a:pt x="193348" y="2763756"/>
                </a:cubicBezTo>
                <a:cubicBezTo>
                  <a:pt x="290670" y="2805280"/>
                  <a:pt x="384749" y="2829286"/>
                  <a:pt x="484018" y="2826042"/>
                </a:cubicBezTo>
                <a:cubicBezTo>
                  <a:pt x="529435" y="2824744"/>
                  <a:pt x="572257" y="2812417"/>
                  <a:pt x="611186" y="2787113"/>
                </a:cubicBezTo>
                <a:cubicBezTo>
                  <a:pt x="646871" y="2763756"/>
                  <a:pt x="670228" y="2732612"/>
                  <a:pt x="671526" y="2688493"/>
                </a:cubicBezTo>
                <a:cubicBezTo>
                  <a:pt x="671526" y="2684600"/>
                  <a:pt x="672824" y="2681356"/>
                  <a:pt x="674770" y="2673570"/>
                </a:cubicBezTo>
                <a:cubicBezTo>
                  <a:pt x="716943" y="2724826"/>
                  <a:pt x="751331" y="2776732"/>
                  <a:pt x="758468" y="2838370"/>
                </a:cubicBezTo>
                <a:cubicBezTo>
                  <a:pt x="768849" y="2922716"/>
                  <a:pt x="770146" y="3008360"/>
                  <a:pt x="775986" y="3099194"/>
                </a:cubicBezTo>
                <a:cubicBezTo>
                  <a:pt x="702669" y="3045342"/>
                  <a:pt x="626109" y="3038854"/>
                  <a:pt x="549548" y="3066753"/>
                </a:cubicBezTo>
                <a:cubicBezTo>
                  <a:pt x="431464" y="3108926"/>
                  <a:pt x="310784" y="3110224"/>
                  <a:pt x="188806" y="3097896"/>
                </a:cubicBezTo>
                <a:cubicBezTo>
                  <a:pt x="168044" y="3095950"/>
                  <a:pt x="147282" y="3094652"/>
                  <a:pt x="120680" y="3092706"/>
                </a:cubicBezTo>
                <a:cubicBezTo>
                  <a:pt x="128466" y="3101789"/>
                  <a:pt x="131710" y="3105682"/>
                  <a:pt x="135603" y="3109575"/>
                </a:cubicBezTo>
                <a:cubicBezTo>
                  <a:pt x="223193" y="3197166"/>
                  <a:pt x="321813" y="3267887"/>
                  <a:pt x="434059" y="3321738"/>
                </a:cubicBezTo>
                <a:cubicBezTo>
                  <a:pt x="506726" y="3356775"/>
                  <a:pt x="581989" y="3369102"/>
                  <a:pt x="661145" y="3358721"/>
                </a:cubicBezTo>
                <a:cubicBezTo>
                  <a:pt x="735759" y="3348989"/>
                  <a:pt x="795450" y="3319792"/>
                  <a:pt x="814915" y="3239339"/>
                </a:cubicBezTo>
                <a:cubicBezTo>
                  <a:pt x="814915" y="3238690"/>
                  <a:pt x="817510" y="3238041"/>
                  <a:pt x="822052" y="3236743"/>
                </a:cubicBezTo>
                <a:cubicBezTo>
                  <a:pt x="868118" y="3345745"/>
                  <a:pt x="949869" y="3426198"/>
                  <a:pt x="1043298" y="3498217"/>
                </a:cubicBezTo>
                <a:cubicBezTo>
                  <a:pt x="995935" y="3546878"/>
                  <a:pt x="938839" y="3581266"/>
                  <a:pt x="901856" y="3637064"/>
                </a:cubicBezTo>
                <a:cubicBezTo>
                  <a:pt x="923267" y="3640308"/>
                  <a:pt x="942083" y="3640957"/>
                  <a:pt x="959601" y="3637064"/>
                </a:cubicBezTo>
                <a:cubicBezTo>
                  <a:pt x="1010857" y="3624736"/>
                  <a:pt x="1062114" y="3611760"/>
                  <a:pt x="1112722" y="3596837"/>
                </a:cubicBezTo>
                <a:cubicBezTo>
                  <a:pt x="1129591" y="3592295"/>
                  <a:pt x="1141270" y="3593593"/>
                  <a:pt x="1152949" y="3607218"/>
                </a:cubicBezTo>
                <a:cubicBezTo>
                  <a:pt x="1239241" y="3709731"/>
                  <a:pt x="1284010" y="3825869"/>
                  <a:pt x="1255462" y="3960175"/>
                </a:cubicBezTo>
                <a:cubicBezTo>
                  <a:pt x="1243134" y="4018568"/>
                  <a:pt x="1215884" y="4074367"/>
                  <a:pt x="1193824" y="4130814"/>
                </a:cubicBezTo>
                <a:cubicBezTo>
                  <a:pt x="1180199" y="4165201"/>
                  <a:pt x="1188634" y="4187261"/>
                  <a:pt x="1224318" y="4189856"/>
                </a:cubicBezTo>
                <a:cubicBezTo>
                  <a:pt x="1255462" y="4191803"/>
                  <a:pt x="1287903" y="4186612"/>
                  <a:pt x="1318397" y="4178178"/>
                </a:cubicBezTo>
                <a:cubicBezTo>
                  <a:pt x="1346296" y="4170392"/>
                  <a:pt x="1361219" y="4147034"/>
                  <a:pt x="1361868" y="4116540"/>
                </a:cubicBezTo>
                <a:cubicBezTo>
                  <a:pt x="1362517" y="4078908"/>
                  <a:pt x="1363165" y="4041277"/>
                  <a:pt x="1363814" y="4003646"/>
                </a:cubicBezTo>
                <a:cubicBezTo>
                  <a:pt x="1365761" y="3845983"/>
                  <a:pt x="1322290" y="3703243"/>
                  <a:pt x="1228211" y="3576724"/>
                </a:cubicBezTo>
                <a:cubicBezTo>
                  <a:pt x="1225616" y="3573480"/>
                  <a:pt x="1224318" y="3569587"/>
                  <a:pt x="1221074" y="3563747"/>
                </a:cubicBezTo>
                <a:cubicBezTo>
                  <a:pt x="1245729" y="3555313"/>
                  <a:pt x="1268438" y="3548825"/>
                  <a:pt x="1290498" y="3539741"/>
                </a:cubicBezTo>
                <a:cubicBezTo>
                  <a:pt x="1307367" y="3533253"/>
                  <a:pt x="1320992" y="3533902"/>
                  <a:pt x="1334617" y="3546229"/>
                </a:cubicBezTo>
                <a:cubicBezTo>
                  <a:pt x="1380035" y="3585158"/>
                  <a:pt x="1428047" y="3621492"/>
                  <a:pt x="1471518" y="3663016"/>
                </a:cubicBezTo>
                <a:cubicBezTo>
                  <a:pt x="1547429" y="3735684"/>
                  <a:pt x="1595442" y="3823923"/>
                  <a:pt x="1605823" y="3930978"/>
                </a:cubicBezTo>
                <a:cubicBezTo>
                  <a:pt x="1611014" y="3983532"/>
                  <a:pt x="1620097" y="4035438"/>
                  <a:pt x="1625288" y="4087992"/>
                </a:cubicBezTo>
                <a:cubicBezTo>
                  <a:pt x="1649943" y="4330001"/>
                  <a:pt x="1754402" y="4532432"/>
                  <a:pt x="1930232" y="4699178"/>
                </a:cubicBezTo>
                <a:cubicBezTo>
                  <a:pt x="2017173" y="4781578"/>
                  <a:pt x="2113847" y="4850352"/>
                  <a:pt x="2213765" y="4915883"/>
                </a:cubicBezTo>
                <a:cubicBezTo>
                  <a:pt x="2412952" y="5047593"/>
                  <a:pt x="2630306" y="5133886"/>
                  <a:pt x="2865827" y="5173463"/>
                </a:cubicBezTo>
                <a:cubicBezTo>
                  <a:pt x="2949524" y="5187738"/>
                  <a:pt x="3034519" y="5196821"/>
                  <a:pt x="3116919" y="5218232"/>
                </a:cubicBezTo>
                <a:cubicBezTo>
                  <a:pt x="3349195" y="5277923"/>
                  <a:pt x="3519835" y="5421312"/>
                  <a:pt x="3646354" y="5621797"/>
                </a:cubicBezTo>
                <a:cubicBezTo>
                  <a:pt x="3801421" y="5867049"/>
                  <a:pt x="3910422" y="6131118"/>
                  <a:pt x="3975304" y="6414002"/>
                </a:cubicBezTo>
                <a:cubicBezTo>
                  <a:pt x="4003852" y="6537926"/>
                  <a:pt x="4031751" y="6661850"/>
                  <a:pt x="4061597" y="6785126"/>
                </a:cubicBezTo>
                <a:cubicBezTo>
                  <a:pt x="4075871" y="6843519"/>
                  <a:pt x="4117395" y="6870121"/>
                  <a:pt x="4167354" y="6849359"/>
                </a:cubicBezTo>
                <a:cubicBezTo>
                  <a:pt x="4167354" y="6849359"/>
                  <a:pt x="4273111" y="6833138"/>
                  <a:pt x="4356809" y="6777340"/>
                </a:cubicBezTo>
                <a:cubicBezTo>
                  <a:pt x="4452185" y="6713756"/>
                  <a:pt x="4451536" y="6608648"/>
                  <a:pt x="4505388" y="6573611"/>
                </a:cubicBezTo>
                <a:cubicBezTo>
                  <a:pt x="4578704" y="6523004"/>
                  <a:pt x="4770105" y="6493158"/>
                  <a:pt x="4840178" y="6430223"/>
                </a:cubicBezTo>
                <a:close/>
              </a:path>
            </a:pathLst>
          </a:custGeom>
          <a:solidFill>
            <a:schemeClr val="accent1"/>
          </a:solidFill>
          <a:ln w="647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3836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>
            <a:extLst>
              <a:ext uri="{FF2B5EF4-FFF2-40B4-BE49-F238E27FC236}">
                <a16:creationId xmlns:a16="http://schemas.microsoft.com/office/drawing/2014/main" xmlns="" id="{50F99E0C-32EE-4894-8BA1-EC4E269BFE9D}"/>
              </a:ext>
            </a:extLst>
          </p:cNvPr>
          <p:cNvSpPr/>
          <p:nvPr/>
        </p:nvSpPr>
        <p:spPr>
          <a:xfrm>
            <a:off x="11626" y="628952"/>
            <a:ext cx="10914743" cy="3962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B6C18F9F-0E86-4FEB-A4AE-8A5C856CD043}"/>
              </a:ext>
            </a:extLst>
          </p:cNvPr>
          <p:cNvSpPr txBox="1"/>
          <p:nvPr/>
        </p:nvSpPr>
        <p:spPr>
          <a:xfrm>
            <a:off x="687480" y="1348270"/>
            <a:ext cx="358767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0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Simple </a:t>
            </a:r>
          </a:p>
          <a:p>
            <a:r>
              <a:rPr lang="en-US" altLang="ko-KR" sz="40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Portfolio</a:t>
            </a:r>
          </a:p>
          <a:p>
            <a:r>
              <a:rPr lang="en-US" altLang="ko-KR" sz="40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Presentation Designed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DE2785FA-5BA5-4B2C-B3F6-03F3FCFC137A}"/>
              </a:ext>
            </a:extLst>
          </p:cNvPr>
          <p:cNvSpPr txBox="1"/>
          <p:nvPr/>
        </p:nvSpPr>
        <p:spPr>
          <a:xfrm>
            <a:off x="687480" y="5141746"/>
            <a:ext cx="37876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ea typeface="HY견명조" pitchFamily="18" charset="-127"/>
                <a:cs typeface="Arial" pitchFamily="34" charset="0"/>
              </a:rPr>
              <a:t>I hope and I believe that this Template will your Time, Money and Reputation. 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D3B724BD-86FA-4405-9E62-1811C0AFF655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xmlns="" id="{8D48DD4E-A223-481E-A780-8F522E40A319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</p:spTree>
    <p:extLst>
      <p:ext uri="{BB962C8B-B14F-4D97-AF65-F5344CB8AC3E}">
        <p14:creationId xmlns:p14="http://schemas.microsoft.com/office/powerpoint/2010/main" val="24735853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EB4BFC92-3659-4A16-B3AA-22E06A6E4327}"/>
              </a:ext>
            </a:extLst>
          </p:cNvPr>
          <p:cNvGrpSpPr/>
          <p:nvPr/>
        </p:nvGrpSpPr>
        <p:grpSpPr>
          <a:xfrm>
            <a:off x="1093576" y="2817589"/>
            <a:ext cx="2290796" cy="2289622"/>
            <a:chOff x="4574848" y="1897856"/>
            <a:chExt cx="3028217" cy="3026664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88DA9EC1-EEDF-4F2F-B83D-4C9B8D20EEA5}"/>
                </a:ext>
              </a:extLst>
            </p:cNvPr>
            <p:cNvSpPr/>
            <p:nvPr/>
          </p:nvSpPr>
          <p:spPr>
            <a:xfrm>
              <a:off x="4575624" y="1897856"/>
              <a:ext cx="3026664" cy="3026664"/>
            </a:xfrm>
            <a:custGeom>
              <a:avLst/>
              <a:gdLst>
                <a:gd name="connsiteX0" fmla="*/ 3057049 w 3057525"/>
                <a:gd name="connsiteY0" fmla="*/ 1532096 h 3057525"/>
                <a:gd name="connsiteX1" fmla="*/ 1532096 w 3057525"/>
                <a:gd name="connsiteY1" fmla="*/ 3057049 h 3057525"/>
                <a:gd name="connsiteX2" fmla="*/ 7144 w 3057525"/>
                <a:gd name="connsiteY2" fmla="*/ 1532096 h 3057525"/>
                <a:gd name="connsiteX3" fmla="*/ 1532096 w 3057525"/>
                <a:gd name="connsiteY3" fmla="*/ 7144 h 3057525"/>
                <a:gd name="connsiteX4" fmla="*/ 3057049 w 3057525"/>
                <a:gd name="connsiteY4" fmla="*/ 1532096 h 3057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57525" h="3057525">
                  <a:moveTo>
                    <a:pt x="3057049" y="1532096"/>
                  </a:moveTo>
                  <a:cubicBezTo>
                    <a:pt x="3057049" y="2374304"/>
                    <a:pt x="2374304" y="3057049"/>
                    <a:pt x="1532096" y="3057049"/>
                  </a:cubicBezTo>
                  <a:cubicBezTo>
                    <a:pt x="689888" y="3057049"/>
                    <a:pt x="7144" y="2374304"/>
                    <a:pt x="7144" y="1532096"/>
                  </a:cubicBezTo>
                  <a:cubicBezTo>
                    <a:pt x="7144" y="689888"/>
                    <a:pt x="689888" y="7144"/>
                    <a:pt x="1532096" y="7144"/>
                  </a:cubicBezTo>
                  <a:cubicBezTo>
                    <a:pt x="2374304" y="7144"/>
                    <a:pt x="3057049" y="689888"/>
                    <a:pt x="3057049" y="1532096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33348174-F771-41BB-9EFB-B3D5B59778C2}"/>
                </a:ext>
              </a:extLst>
            </p:cNvPr>
            <p:cNvSpPr/>
            <p:nvPr/>
          </p:nvSpPr>
          <p:spPr>
            <a:xfrm>
              <a:off x="4574848" y="1907000"/>
              <a:ext cx="3028217" cy="2962327"/>
            </a:xfrm>
            <a:custGeom>
              <a:avLst/>
              <a:gdLst>
                <a:gd name="connsiteX0" fmla="*/ 2863236 w 3028217"/>
                <a:gd name="connsiteY0" fmla="*/ 2049564 h 2962327"/>
                <a:gd name="connsiteX1" fmla="*/ 2844662 w 3028217"/>
                <a:gd name="connsiteY1" fmla="*/ 2065518 h 2962327"/>
                <a:gd name="connsiteX2" fmla="*/ 2847519 w 3028217"/>
                <a:gd name="connsiteY2" fmla="*/ 2116953 h 2962327"/>
                <a:gd name="connsiteX3" fmla="*/ 2887525 w 3028217"/>
                <a:gd name="connsiteY3" fmla="*/ 2084568 h 2962327"/>
                <a:gd name="connsiteX4" fmla="*/ 2890382 w 3028217"/>
                <a:gd name="connsiteY4" fmla="*/ 2078853 h 2962327"/>
                <a:gd name="connsiteX5" fmla="*/ 2890382 w 3028217"/>
                <a:gd name="connsiteY5" fmla="*/ 2057898 h 2962327"/>
                <a:gd name="connsiteX6" fmla="*/ 2863236 w 3028217"/>
                <a:gd name="connsiteY6" fmla="*/ 2049564 h 2962327"/>
                <a:gd name="connsiteX7" fmla="*/ 2453184 w 3028217"/>
                <a:gd name="connsiteY7" fmla="*/ 1703568 h 2962327"/>
                <a:gd name="connsiteX8" fmla="*/ 2444611 w 3028217"/>
                <a:gd name="connsiteY8" fmla="*/ 1714046 h 2962327"/>
                <a:gd name="connsiteX9" fmla="*/ 2467471 w 3028217"/>
                <a:gd name="connsiteY9" fmla="*/ 1740716 h 2962327"/>
                <a:gd name="connsiteX10" fmla="*/ 2482711 w 3028217"/>
                <a:gd name="connsiteY10" fmla="*/ 1728333 h 2962327"/>
                <a:gd name="connsiteX11" fmla="*/ 2453184 w 3028217"/>
                <a:gd name="connsiteY11" fmla="*/ 1703568 h 2962327"/>
                <a:gd name="connsiteX12" fmla="*/ 802501 w 3028217"/>
                <a:gd name="connsiteY12" fmla="*/ 1583553 h 2962327"/>
                <a:gd name="connsiteX13" fmla="*/ 812026 w 3028217"/>
                <a:gd name="connsiteY13" fmla="*/ 1589268 h 2962327"/>
                <a:gd name="connsiteX14" fmla="*/ 802501 w 3028217"/>
                <a:gd name="connsiteY14" fmla="*/ 1599745 h 2962327"/>
                <a:gd name="connsiteX15" fmla="*/ 792024 w 3028217"/>
                <a:gd name="connsiteY15" fmla="*/ 1594030 h 2962327"/>
                <a:gd name="connsiteX16" fmla="*/ 802501 w 3028217"/>
                <a:gd name="connsiteY16" fmla="*/ 1583553 h 2962327"/>
                <a:gd name="connsiteX17" fmla="*/ 573901 w 3028217"/>
                <a:gd name="connsiteY17" fmla="*/ 1577838 h 2962327"/>
                <a:gd name="connsiteX18" fmla="*/ 592951 w 3028217"/>
                <a:gd name="connsiteY18" fmla="*/ 1589268 h 2962327"/>
                <a:gd name="connsiteX19" fmla="*/ 584379 w 3028217"/>
                <a:gd name="connsiteY19" fmla="*/ 1596888 h 2962327"/>
                <a:gd name="connsiteX20" fmla="*/ 565329 w 3028217"/>
                <a:gd name="connsiteY20" fmla="*/ 1587363 h 2962327"/>
                <a:gd name="connsiteX21" fmla="*/ 573901 w 3028217"/>
                <a:gd name="connsiteY21" fmla="*/ 1577838 h 2962327"/>
                <a:gd name="connsiteX22" fmla="*/ 698678 w 3028217"/>
                <a:gd name="connsiteY22" fmla="*/ 1550216 h 2962327"/>
                <a:gd name="connsiteX23" fmla="*/ 763448 w 3028217"/>
                <a:gd name="connsiteY23" fmla="*/ 1592126 h 2962327"/>
                <a:gd name="connsiteX24" fmla="*/ 678676 w 3028217"/>
                <a:gd name="connsiteY24" fmla="*/ 1592126 h 2962327"/>
                <a:gd name="connsiteX25" fmla="*/ 698678 w 3028217"/>
                <a:gd name="connsiteY25" fmla="*/ 1550216 h 2962327"/>
                <a:gd name="connsiteX26" fmla="*/ 492939 w 3028217"/>
                <a:gd name="connsiteY26" fmla="*/ 1460681 h 2962327"/>
                <a:gd name="connsiteX27" fmla="*/ 562471 w 3028217"/>
                <a:gd name="connsiteY27" fmla="*/ 1479731 h 2962327"/>
                <a:gd name="connsiteX28" fmla="*/ 646291 w 3028217"/>
                <a:gd name="connsiteY28" fmla="*/ 1537833 h 2962327"/>
                <a:gd name="connsiteX29" fmla="*/ 577711 w 3028217"/>
                <a:gd name="connsiteY29" fmla="*/ 1525451 h 2962327"/>
                <a:gd name="connsiteX30" fmla="*/ 527229 w 3028217"/>
                <a:gd name="connsiteY30" fmla="*/ 1487351 h 2962327"/>
                <a:gd name="connsiteX31" fmla="*/ 525032 w 3028217"/>
                <a:gd name="connsiteY31" fmla="*/ 1486533 h 2962327"/>
                <a:gd name="connsiteX32" fmla="*/ 527229 w 3028217"/>
                <a:gd name="connsiteY32" fmla="*/ 1488303 h 2962327"/>
                <a:gd name="connsiteX33" fmla="*/ 451029 w 3028217"/>
                <a:gd name="connsiteY33" fmla="*/ 1494971 h 2962327"/>
                <a:gd name="connsiteX34" fmla="*/ 492939 w 3028217"/>
                <a:gd name="connsiteY34" fmla="*/ 1460681 h 2962327"/>
                <a:gd name="connsiteX35" fmla="*/ 592475 w 3028217"/>
                <a:gd name="connsiteY35" fmla="*/ 1413889 h 2962327"/>
                <a:gd name="connsiteX36" fmla="*/ 596761 w 3028217"/>
                <a:gd name="connsiteY36" fmla="*/ 1414961 h 2962327"/>
                <a:gd name="connsiteX37" fmla="*/ 595809 w 3028217"/>
                <a:gd name="connsiteY37" fmla="*/ 1447346 h 2962327"/>
                <a:gd name="connsiteX38" fmla="*/ 588189 w 3028217"/>
                <a:gd name="connsiteY38" fmla="*/ 1414961 h 2962327"/>
                <a:gd name="connsiteX39" fmla="*/ 592475 w 3028217"/>
                <a:gd name="connsiteY39" fmla="*/ 1413889 h 2962327"/>
                <a:gd name="connsiteX40" fmla="*/ 2633206 w 3028217"/>
                <a:gd name="connsiteY40" fmla="*/ 1174931 h 2962327"/>
                <a:gd name="connsiteX41" fmla="*/ 2673211 w 3028217"/>
                <a:gd name="connsiteY41" fmla="*/ 1180646 h 2962327"/>
                <a:gd name="connsiteX42" fmla="*/ 2633206 w 3028217"/>
                <a:gd name="connsiteY42" fmla="*/ 1174931 h 2962327"/>
                <a:gd name="connsiteX43" fmla="*/ 2477948 w 3028217"/>
                <a:gd name="connsiteY43" fmla="*/ 1095873 h 2962327"/>
                <a:gd name="connsiteX44" fmla="*/ 2484616 w 3028217"/>
                <a:gd name="connsiteY44" fmla="*/ 1110160 h 2962327"/>
                <a:gd name="connsiteX45" fmla="*/ 2464613 w 3028217"/>
                <a:gd name="connsiteY45" fmla="*/ 1135878 h 2962327"/>
                <a:gd name="connsiteX46" fmla="*/ 2444611 w 3028217"/>
                <a:gd name="connsiteY46" fmla="*/ 1144450 h 2962327"/>
                <a:gd name="connsiteX47" fmla="*/ 2415083 w 3028217"/>
                <a:gd name="connsiteY47" fmla="*/ 1119685 h 2962327"/>
                <a:gd name="connsiteX48" fmla="*/ 2446516 w 3028217"/>
                <a:gd name="connsiteY48" fmla="*/ 1114923 h 2962327"/>
                <a:gd name="connsiteX49" fmla="*/ 2477948 w 3028217"/>
                <a:gd name="connsiteY49" fmla="*/ 1095873 h 2962327"/>
                <a:gd name="connsiteX50" fmla="*/ 2344599 w 3028217"/>
                <a:gd name="connsiteY50" fmla="*/ 1039676 h 2962327"/>
                <a:gd name="connsiteX51" fmla="*/ 2355076 w 3028217"/>
                <a:gd name="connsiteY51" fmla="*/ 1066346 h 2962327"/>
                <a:gd name="connsiteX52" fmla="*/ 2341741 w 3028217"/>
                <a:gd name="connsiteY52" fmla="*/ 1092063 h 2962327"/>
                <a:gd name="connsiteX53" fmla="*/ 2328406 w 3028217"/>
                <a:gd name="connsiteY53" fmla="*/ 1065393 h 2962327"/>
                <a:gd name="connsiteX54" fmla="*/ 2344599 w 3028217"/>
                <a:gd name="connsiteY54" fmla="*/ 1039676 h 2962327"/>
                <a:gd name="connsiteX55" fmla="*/ 699631 w 3028217"/>
                <a:gd name="connsiteY55" fmla="*/ 966334 h 2962327"/>
                <a:gd name="connsiteX56" fmla="*/ 616764 w 3028217"/>
                <a:gd name="connsiteY56" fmla="*/ 992051 h 2962327"/>
                <a:gd name="connsiteX57" fmla="*/ 699631 w 3028217"/>
                <a:gd name="connsiteY57" fmla="*/ 966334 h 2962327"/>
                <a:gd name="connsiteX58" fmla="*/ 2786559 w 3028217"/>
                <a:gd name="connsiteY58" fmla="*/ 938711 h 2962327"/>
                <a:gd name="connsiteX59" fmla="*/ 2814181 w 3028217"/>
                <a:gd name="connsiteY59" fmla="*/ 938711 h 2962327"/>
                <a:gd name="connsiteX60" fmla="*/ 2814181 w 3028217"/>
                <a:gd name="connsiteY60" fmla="*/ 945378 h 2962327"/>
                <a:gd name="connsiteX61" fmla="*/ 2786559 w 3028217"/>
                <a:gd name="connsiteY61" fmla="*/ 938711 h 2962327"/>
                <a:gd name="connsiteX62" fmla="*/ 737731 w 3028217"/>
                <a:gd name="connsiteY62" fmla="*/ 935019 h 2962327"/>
                <a:gd name="connsiteX63" fmla="*/ 702489 w 3028217"/>
                <a:gd name="connsiteY63" fmla="*/ 951093 h 2962327"/>
                <a:gd name="connsiteX64" fmla="*/ 770116 w 3028217"/>
                <a:gd name="connsiteY64" fmla="*/ 936805 h 2962327"/>
                <a:gd name="connsiteX65" fmla="*/ 737731 w 3028217"/>
                <a:gd name="connsiteY65" fmla="*/ 935019 h 2962327"/>
                <a:gd name="connsiteX66" fmla="*/ 619383 w 3028217"/>
                <a:gd name="connsiteY66" fmla="*/ 880251 h 2962327"/>
                <a:gd name="connsiteX67" fmla="*/ 608191 w 3028217"/>
                <a:gd name="connsiteY67" fmla="*/ 882513 h 2962327"/>
                <a:gd name="connsiteX68" fmla="*/ 541516 w 3028217"/>
                <a:gd name="connsiteY68" fmla="*/ 968238 h 2962327"/>
                <a:gd name="connsiteX69" fmla="*/ 558661 w 3028217"/>
                <a:gd name="connsiteY69" fmla="*/ 975858 h 2962327"/>
                <a:gd name="connsiteX70" fmla="*/ 578664 w 3028217"/>
                <a:gd name="connsiteY70" fmla="*/ 949188 h 2962327"/>
                <a:gd name="connsiteX71" fmla="*/ 623431 w 3028217"/>
                <a:gd name="connsiteY71" fmla="*/ 890133 h 2962327"/>
                <a:gd name="connsiteX72" fmla="*/ 619383 w 3028217"/>
                <a:gd name="connsiteY72" fmla="*/ 880251 h 2962327"/>
                <a:gd name="connsiteX73" fmla="*/ 659626 w 3028217"/>
                <a:gd name="connsiteY73" fmla="*/ 872036 h 2962327"/>
                <a:gd name="connsiteX74" fmla="*/ 647244 w 3028217"/>
                <a:gd name="connsiteY74" fmla="*/ 879656 h 2962327"/>
                <a:gd name="connsiteX75" fmla="*/ 657721 w 3028217"/>
                <a:gd name="connsiteY75" fmla="*/ 950141 h 2962327"/>
                <a:gd name="connsiteX76" fmla="*/ 683439 w 3028217"/>
                <a:gd name="connsiteY76" fmla="*/ 913946 h 2962327"/>
                <a:gd name="connsiteX77" fmla="*/ 711061 w 3028217"/>
                <a:gd name="connsiteY77" fmla="*/ 910136 h 2962327"/>
                <a:gd name="connsiteX78" fmla="*/ 709156 w 3028217"/>
                <a:gd name="connsiteY78" fmla="*/ 891086 h 2962327"/>
                <a:gd name="connsiteX79" fmla="*/ 659626 w 3028217"/>
                <a:gd name="connsiteY79" fmla="*/ 872036 h 2962327"/>
                <a:gd name="connsiteX80" fmla="*/ 620410 w 3028217"/>
                <a:gd name="connsiteY80" fmla="*/ 803828 h 2962327"/>
                <a:gd name="connsiteX81" fmla="*/ 603429 w 3028217"/>
                <a:gd name="connsiteY81" fmla="*/ 807266 h 2962327"/>
                <a:gd name="connsiteX82" fmla="*/ 532944 w 3028217"/>
                <a:gd name="connsiteY82" fmla="*/ 841556 h 2962327"/>
                <a:gd name="connsiteX83" fmla="*/ 541516 w 3028217"/>
                <a:gd name="connsiteY83" fmla="*/ 855843 h 2962327"/>
                <a:gd name="connsiteX84" fmla="*/ 602476 w 3028217"/>
                <a:gd name="connsiteY84" fmla="*/ 859653 h 2962327"/>
                <a:gd name="connsiteX85" fmla="*/ 652959 w 3028217"/>
                <a:gd name="connsiteY85" fmla="*/ 835841 h 2962327"/>
                <a:gd name="connsiteX86" fmla="*/ 620410 w 3028217"/>
                <a:gd name="connsiteY86" fmla="*/ 803828 h 2962327"/>
                <a:gd name="connsiteX87" fmla="*/ 2051228 w 3028217"/>
                <a:gd name="connsiteY87" fmla="*/ 690108 h 2962327"/>
                <a:gd name="connsiteX88" fmla="*/ 2074088 w 3028217"/>
                <a:gd name="connsiteY88" fmla="*/ 722493 h 2962327"/>
                <a:gd name="connsiteX89" fmla="*/ 2021701 w 3028217"/>
                <a:gd name="connsiteY89" fmla="*/ 782500 h 2962327"/>
                <a:gd name="connsiteX90" fmla="*/ 2000746 w 3028217"/>
                <a:gd name="connsiteY90" fmla="*/ 772023 h 2962327"/>
                <a:gd name="connsiteX91" fmla="*/ 2036941 w 3028217"/>
                <a:gd name="connsiteY91" fmla="*/ 698680 h 2962327"/>
                <a:gd name="connsiteX92" fmla="*/ 2051228 w 3028217"/>
                <a:gd name="connsiteY92" fmla="*/ 690108 h 2962327"/>
                <a:gd name="connsiteX93" fmla="*/ 2111236 w 3028217"/>
                <a:gd name="connsiteY93" fmla="*/ 608669 h 2962327"/>
                <a:gd name="connsiteX94" fmla="*/ 2113141 w 3028217"/>
                <a:gd name="connsiteY94" fmla="*/ 623433 h 2962327"/>
                <a:gd name="connsiteX95" fmla="*/ 2111236 w 3028217"/>
                <a:gd name="connsiteY95" fmla="*/ 626290 h 2962327"/>
                <a:gd name="connsiteX96" fmla="*/ 2159814 w 3028217"/>
                <a:gd name="connsiteY96" fmla="*/ 711063 h 2962327"/>
                <a:gd name="connsiteX97" fmla="*/ 2199819 w 3028217"/>
                <a:gd name="connsiteY97" fmla="*/ 758688 h 2962327"/>
                <a:gd name="connsiteX98" fmla="*/ 2176959 w 3028217"/>
                <a:gd name="connsiteY98" fmla="*/ 800598 h 2962327"/>
                <a:gd name="connsiteX99" fmla="*/ 2092186 w 3028217"/>
                <a:gd name="connsiteY99" fmla="*/ 814885 h 2962327"/>
                <a:gd name="connsiteX100" fmla="*/ 2092186 w 3028217"/>
                <a:gd name="connsiteY100" fmla="*/ 777738 h 2962327"/>
                <a:gd name="connsiteX101" fmla="*/ 2111236 w 3028217"/>
                <a:gd name="connsiteY101" fmla="*/ 740590 h 2962327"/>
                <a:gd name="connsiteX102" fmla="*/ 2110284 w 3028217"/>
                <a:gd name="connsiteY102" fmla="*/ 710110 h 2962327"/>
                <a:gd name="connsiteX103" fmla="*/ 2076946 w 3028217"/>
                <a:gd name="connsiteY103" fmla="*/ 669153 h 2962327"/>
                <a:gd name="connsiteX104" fmla="*/ 2097901 w 3028217"/>
                <a:gd name="connsiteY104" fmla="*/ 611050 h 2962327"/>
                <a:gd name="connsiteX105" fmla="*/ 2111236 w 3028217"/>
                <a:gd name="connsiteY105" fmla="*/ 608669 h 2962327"/>
                <a:gd name="connsiteX106" fmla="*/ 927279 w 3028217"/>
                <a:gd name="connsiteY106" fmla="*/ 479605 h 2962327"/>
                <a:gd name="connsiteX107" fmla="*/ 933946 w 3028217"/>
                <a:gd name="connsiteY107" fmla="*/ 486273 h 2962327"/>
                <a:gd name="connsiteX108" fmla="*/ 929184 w 3028217"/>
                <a:gd name="connsiteY108" fmla="*/ 493893 h 2962327"/>
                <a:gd name="connsiteX109" fmla="*/ 919659 w 3028217"/>
                <a:gd name="connsiteY109" fmla="*/ 488178 h 2962327"/>
                <a:gd name="connsiteX110" fmla="*/ 927279 w 3028217"/>
                <a:gd name="connsiteY110" fmla="*/ 479605 h 2962327"/>
                <a:gd name="connsiteX111" fmla="*/ 1938089 w 3028217"/>
                <a:gd name="connsiteY111" fmla="*/ 417931 h 2962327"/>
                <a:gd name="connsiteX112" fmla="*/ 1959789 w 3028217"/>
                <a:gd name="connsiteY112" fmla="*/ 441505 h 2962327"/>
                <a:gd name="connsiteX113" fmla="*/ 1940739 w 3028217"/>
                <a:gd name="connsiteY113" fmla="*/ 466270 h 2962327"/>
                <a:gd name="connsiteX114" fmla="*/ 1842631 w 3028217"/>
                <a:gd name="connsiteY114" fmla="*/ 480558 h 2962327"/>
                <a:gd name="connsiteX115" fmla="*/ 1832154 w 3028217"/>
                <a:gd name="connsiteY115" fmla="*/ 458650 h 2962327"/>
                <a:gd name="connsiteX116" fmla="*/ 1833106 w 3028217"/>
                <a:gd name="connsiteY116" fmla="*/ 431980 h 2962327"/>
                <a:gd name="connsiteX117" fmla="*/ 1845489 w 3028217"/>
                <a:gd name="connsiteY117" fmla="*/ 423408 h 2962327"/>
                <a:gd name="connsiteX118" fmla="*/ 1857871 w 3028217"/>
                <a:gd name="connsiteY118" fmla="*/ 432933 h 2962327"/>
                <a:gd name="connsiteX119" fmla="*/ 1926451 w 3028217"/>
                <a:gd name="connsiteY119" fmla="*/ 418645 h 2962327"/>
                <a:gd name="connsiteX120" fmla="*/ 1938089 w 3028217"/>
                <a:gd name="connsiteY120" fmla="*/ 417931 h 2962327"/>
                <a:gd name="connsiteX121" fmla="*/ 904419 w 3028217"/>
                <a:gd name="connsiteY121" fmla="*/ 389118 h 2962327"/>
                <a:gd name="connsiteX122" fmla="*/ 938709 w 3028217"/>
                <a:gd name="connsiteY122" fmla="*/ 433886 h 2962327"/>
                <a:gd name="connsiteX123" fmla="*/ 942519 w 3028217"/>
                <a:gd name="connsiteY123" fmla="*/ 446268 h 2962327"/>
                <a:gd name="connsiteX124" fmla="*/ 931089 w 3028217"/>
                <a:gd name="connsiteY124" fmla="*/ 449125 h 2962327"/>
                <a:gd name="connsiteX125" fmla="*/ 878701 w 3028217"/>
                <a:gd name="connsiteY125" fmla="*/ 449125 h 2962327"/>
                <a:gd name="connsiteX126" fmla="*/ 856794 w 3028217"/>
                <a:gd name="connsiteY126" fmla="*/ 443411 h 2962327"/>
                <a:gd name="connsiteX127" fmla="*/ 867271 w 3028217"/>
                <a:gd name="connsiteY127" fmla="*/ 412930 h 2962327"/>
                <a:gd name="connsiteX128" fmla="*/ 904419 w 3028217"/>
                <a:gd name="connsiteY128" fmla="*/ 389118 h 2962327"/>
                <a:gd name="connsiteX129" fmla="*/ 1062534 w 3028217"/>
                <a:gd name="connsiteY129" fmla="*/ 340541 h 2962327"/>
                <a:gd name="connsiteX130" fmla="*/ 1083489 w 3028217"/>
                <a:gd name="connsiteY130" fmla="*/ 353876 h 2962327"/>
                <a:gd name="connsiteX131" fmla="*/ 1053961 w 3028217"/>
                <a:gd name="connsiteY131" fmla="*/ 360543 h 2962327"/>
                <a:gd name="connsiteX132" fmla="*/ 1062534 w 3028217"/>
                <a:gd name="connsiteY132" fmla="*/ 340541 h 2962327"/>
                <a:gd name="connsiteX133" fmla="*/ 2471113 w 3028217"/>
                <a:gd name="connsiteY133" fmla="*/ 336025 h 2962327"/>
                <a:gd name="connsiteX134" fmla="*/ 2521763 w 3028217"/>
                <a:gd name="connsiteY134" fmla="*/ 370068 h 2962327"/>
                <a:gd name="connsiteX135" fmla="*/ 2848471 w 3028217"/>
                <a:gd name="connsiteY135" fmla="*/ 785358 h 2962327"/>
                <a:gd name="connsiteX136" fmla="*/ 2920861 w 3028217"/>
                <a:gd name="connsiteY136" fmla="*/ 940616 h 2962327"/>
                <a:gd name="connsiteX137" fmla="*/ 2926576 w 3028217"/>
                <a:gd name="connsiteY137" fmla="*/ 977763 h 2962327"/>
                <a:gd name="connsiteX138" fmla="*/ 2847518 w 3028217"/>
                <a:gd name="connsiteY138" fmla="*/ 938711 h 2962327"/>
                <a:gd name="connsiteX139" fmla="*/ 2864663 w 3028217"/>
                <a:gd name="connsiteY139" fmla="*/ 890133 h 2962327"/>
                <a:gd name="connsiteX140" fmla="*/ 2810371 w 3028217"/>
                <a:gd name="connsiteY140" fmla="*/ 908231 h 2962327"/>
                <a:gd name="connsiteX141" fmla="*/ 2757031 w 3028217"/>
                <a:gd name="connsiteY141" fmla="*/ 904421 h 2962327"/>
                <a:gd name="connsiteX142" fmla="*/ 2728456 w 3028217"/>
                <a:gd name="connsiteY142" fmla="*/ 916803 h 2962327"/>
                <a:gd name="connsiteX143" fmla="*/ 2707501 w 3028217"/>
                <a:gd name="connsiteY143" fmla="*/ 971096 h 2962327"/>
                <a:gd name="connsiteX144" fmla="*/ 2706548 w 3028217"/>
                <a:gd name="connsiteY144" fmla="*/ 1011101 h 2962327"/>
                <a:gd name="connsiteX145" fmla="*/ 2712263 w 3028217"/>
                <a:gd name="connsiteY145" fmla="*/ 1044438 h 2962327"/>
                <a:gd name="connsiteX146" fmla="*/ 2750438 w 3028217"/>
                <a:gd name="connsiteY146" fmla="*/ 1026892 h 2962327"/>
                <a:gd name="connsiteX147" fmla="*/ 2757317 w 3028217"/>
                <a:gd name="connsiteY147" fmla="*/ 1029909 h 2962327"/>
                <a:gd name="connsiteX148" fmla="*/ 2760842 w 3028217"/>
                <a:gd name="connsiteY148" fmla="*/ 1028246 h 2962327"/>
                <a:gd name="connsiteX149" fmla="*/ 2785607 w 3028217"/>
                <a:gd name="connsiteY149" fmla="*/ 1010148 h 2962327"/>
                <a:gd name="connsiteX150" fmla="*/ 2804538 w 3028217"/>
                <a:gd name="connsiteY150" fmla="*/ 1006457 h 2962327"/>
                <a:gd name="connsiteX151" fmla="*/ 2822755 w 3028217"/>
                <a:gd name="connsiteY151" fmla="*/ 1009196 h 2962327"/>
                <a:gd name="connsiteX152" fmla="*/ 2938959 w 3028217"/>
                <a:gd name="connsiteY152" fmla="*/ 1031103 h 2962327"/>
                <a:gd name="connsiteX153" fmla="*/ 2959915 w 3028217"/>
                <a:gd name="connsiteY153" fmla="*/ 1058726 h 2962327"/>
                <a:gd name="connsiteX154" fmla="*/ 3021827 w 3028217"/>
                <a:gd name="connsiteY154" fmla="*/ 1368288 h 2962327"/>
                <a:gd name="connsiteX155" fmla="*/ 3027542 w 3028217"/>
                <a:gd name="connsiteY155" fmla="*/ 1562598 h 2962327"/>
                <a:gd name="connsiteX156" fmla="*/ 3020874 w 3028217"/>
                <a:gd name="connsiteY156" fmla="*/ 1594983 h 2962327"/>
                <a:gd name="connsiteX157" fmla="*/ 2958009 w 3028217"/>
                <a:gd name="connsiteY157" fmla="*/ 1512116 h 2962327"/>
                <a:gd name="connsiteX158" fmla="*/ 2918005 w 3028217"/>
                <a:gd name="connsiteY158" fmla="*/ 1446393 h 2962327"/>
                <a:gd name="connsiteX159" fmla="*/ 2860855 w 3028217"/>
                <a:gd name="connsiteY159" fmla="*/ 1371146 h 2962327"/>
                <a:gd name="connsiteX160" fmla="*/ 2831327 w 3028217"/>
                <a:gd name="connsiteY160" fmla="*/ 1343523 h 2962327"/>
                <a:gd name="connsiteX161" fmla="*/ 2856092 w 3028217"/>
                <a:gd name="connsiteY161" fmla="*/ 1380671 h 2962327"/>
                <a:gd name="connsiteX162" fmla="*/ 2930387 w 3028217"/>
                <a:gd name="connsiteY162" fmla="*/ 1514021 h 2962327"/>
                <a:gd name="connsiteX163" fmla="*/ 2939912 w 3028217"/>
                <a:gd name="connsiteY163" fmla="*/ 1546406 h 2962327"/>
                <a:gd name="connsiteX164" fmla="*/ 2962772 w 3028217"/>
                <a:gd name="connsiteY164" fmla="*/ 1597841 h 2962327"/>
                <a:gd name="connsiteX165" fmla="*/ 2999919 w 3028217"/>
                <a:gd name="connsiteY165" fmla="*/ 1683566 h 2962327"/>
                <a:gd name="connsiteX166" fmla="*/ 3012302 w 3028217"/>
                <a:gd name="connsiteY166" fmla="*/ 1740716 h 2962327"/>
                <a:gd name="connsiteX167" fmla="*/ 2886572 w 3028217"/>
                <a:gd name="connsiteY167" fmla="*/ 2158864 h 2962327"/>
                <a:gd name="connsiteX168" fmla="*/ 2841805 w 3028217"/>
                <a:gd name="connsiteY168" fmla="*/ 2246493 h 2962327"/>
                <a:gd name="connsiteX169" fmla="*/ 2821802 w 3028217"/>
                <a:gd name="connsiteY169" fmla="*/ 2266496 h 2962327"/>
                <a:gd name="connsiteX170" fmla="*/ 2808467 w 3028217"/>
                <a:gd name="connsiteY170" fmla="*/ 2240778 h 2962327"/>
                <a:gd name="connsiteX171" fmla="*/ 2785607 w 3028217"/>
                <a:gd name="connsiteY171" fmla="*/ 2172198 h 2962327"/>
                <a:gd name="connsiteX172" fmla="*/ 2805609 w 3028217"/>
                <a:gd name="connsiteY172" fmla="*/ 2234111 h 2962327"/>
                <a:gd name="connsiteX173" fmla="*/ 2821802 w 3028217"/>
                <a:gd name="connsiteY173" fmla="*/ 2273164 h 2962327"/>
                <a:gd name="connsiteX174" fmla="*/ 2708455 w 3028217"/>
                <a:gd name="connsiteY174" fmla="*/ 2451281 h 2962327"/>
                <a:gd name="connsiteX175" fmla="*/ 2551292 w 3028217"/>
                <a:gd name="connsiteY175" fmla="*/ 2622731 h 2962327"/>
                <a:gd name="connsiteX176" fmla="*/ 2476997 w 3028217"/>
                <a:gd name="connsiteY176" fmla="*/ 2687501 h 2962327"/>
                <a:gd name="connsiteX177" fmla="*/ 2463662 w 3028217"/>
                <a:gd name="connsiteY177" fmla="*/ 2655116 h 2962327"/>
                <a:gd name="connsiteX178" fmla="*/ 2425562 w 3028217"/>
                <a:gd name="connsiteY178" fmla="*/ 2533196 h 2962327"/>
                <a:gd name="connsiteX179" fmla="*/ 2439849 w 3028217"/>
                <a:gd name="connsiteY179" fmla="*/ 2375081 h 2962327"/>
                <a:gd name="connsiteX180" fmla="*/ 2449374 w 3028217"/>
                <a:gd name="connsiteY180" fmla="*/ 2301739 h 2962327"/>
                <a:gd name="connsiteX181" fmla="*/ 2430324 w 3028217"/>
                <a:gd name="connsiteY181" fmla="*/ 2210298 h 2962327"/>
                <a:gd name="connsiteX182" fmla="*/ 2396987 w 3028217"/>
                <a:gd name="connsiteY182" fmla="*/ 2144576 h 2962327"/>
                <a:gd name="connsiteX183" fmla="*/ 2370317 w 3028217"/>
                <a:gd name="connsiteY183" fmla="*/ 2012178 h 2962327"/>
                <a:gd name="connsiteX184" fmla="*/ 2374127 w 3028217"/>
                <a:gd name="connsiteY184" fmla="*/ 1992176 h 2962327"/>
                <a:gd name="connsiteX185" fmla="*/ 2319834 w 3028217"/>
                <a:gd name="connsiteY185" fmla="*/ 1944551 h 2962327"/>
                <a:gd name="connsiteX186" fmla="*/ 2282687 w 3028217"/>
                <a:gd name="connsiteY186" fmla="*/ 1931216 h 2962327"/>
                <a:gd name="connsiteX187" fmla="*/ 2200772 w 3028217"/>
                <a:gd name="connsiteY187" fmla="*/ 1905498 h 2962327"/>
                <a:gd name="connsiteX188" fmla="*/ 2157909 w 3028217"/>
                <a:gd name="connsiteY188" fmla="*/ 1926453 h 2962327"/>
                <a:gd name="connsiteX189" fmla="*/ 2106474 w 3028217"/>
                <a:gd name="connsiteY189" fmla="*/ 1931216 h 2962327"/>
                <a:gd name="connsiteX190" fmla="*/ 2040752 w 3028217"/>
                <a:gd name="connsiteY190" fmla="*/ 1937883 h 2962327"/>
                <a:gd name="connsiteX191" fmla="*/ 1974077 w 3028217"/>
                <a:gd name="connsiteY191" fmla="*/ 1924548 h 2962327"/>
                <a:gd name="connsiteX192" fmla="*/ 1919784 w 3028217"/>
                <a:gd name="connsiteY192" fmla="*/ 1877876 h 2962327"/>
                <a:gd name="connsiteX193" fmla="*/ 1896924 w 3028217"/>
                <a:gd name="connsiteY193" fmla="*/ 1849301 h 2962327"/>
                <a:gd name="connsiteX194" fmla="*/ 1839774 w 3028217"/>
                <a:gd name="connsiteY194" fmla="*/ 1762623 h 2962327"/>
                <a:gd name="connsiteX195" fmla="*/ 1822629 w 3028217"/>
                <a:gd name="connsiteY195" fmla="*/ 1676898 h 2962327"/>
                <a:gd name="connsiteX196" fmla="*/ 1829297 w 3028217"/>
                <a:gd name="connsiteY196" fmla="*/ 1537833 h 2962327"/>
                <a:gd name="connsiteX197" fmla="*/ 1828344 w 3028217"/>
                <a:gd name="connsiteY197" fmla="*/ 1514973 h 2962327"/>
                <a:gd name="connsiteX198" fmla="*/ 1909307 w 3028217"/>
                <a:gd name="connsiteY198" fmla="*/ 1373051 h 2962327"/>
                <a:gd name="connsiteX199" fmla="*/ 1929309 w 3028217"/>
                <a:gd name="connsiteY199" fmla="*/ 1361621 h 2962327"/>
                <a:gd name="connsiteX200" fmla="*/ 1977887 w 3028217"/>
                <a:gd name="connsiteY200" fmla="*/ 1293041 h 2962327"/>
                <a:gd name="connsiteX201" fmla="*/ 2019797 w 3028217"/>
                <a:gd name="connsiteY201" fmla="*/ 1227318 h 2962327"/>
                <a:gd name="connsiteX202" fmla="*/ 2051229 w 3028217"/>
                <a:gd name="connsiteY202" fmla="*/ 1178741 h 2962327"/>
                <a:gd name="connsiteX203" fmla="*/ 2083614 w 3028217"/>
                <a:gd name="connsiteY203" fmla="*/ 1172073 h 2962327"/>
                <a:gd name="connsiteX204" fmla="*/ 2161719 w 3028217"/>
                <a:gd name="connsiteY204" fmla="*/ 1162548 h 2962327"/>
                <a:gd name="connsiteX205" fmla="*/ 2266494 w 3028217"/>
                <a:gd name="connsiteY205" fmla="*/ 1136831 h 2962327"/>
                <a:gd name="connsiteX206" fmla="*/ 2331264 w 3028217"/>
                <a:gd name="connsiteY206" fmla="*/ 1133021 h 2962327"/>
                <a:gd name="connsiteX207" fmla="*/ 2387462 w 3028217"/>
                <a:gd name="connsiteY207" fmla="*/ 1197791 h 2962327"/>
                <a:gd name="connsiteX208" fmla="*/ 2400797 w 3028217"/>
                <a:gd name="connsiteY208" fmla="*/ 1229223 h 2962327"/>
                <a:gd name="connsiteX209" fmla="*/ 2517002 w 3028217"/>
                <a:gd name="connsiteY209" fmla="*/ 1283516 h 2962327"/>
                <a:gd name="connsiteX210" fmla="*/ 2556055 w 3028217"/>
                <a:gd name="connsiteY210" fmla="*/ 1266371 h 2962327"/>
                <a:gd name="connsiteX211" fmla="*/ 2617967 w 3028217"/>
                <a:gd name="connsiteY211" fmla="*/ 1241606 h 2962327"/>
                <a:gd name="connsiteX212" fmla="*/ 2701787 w 3028217"/>
                <a:gd name="connsiteY212" fmla="*/ 1271133 h 2962327"/>
                <a:gd name="connsiteX213" fmla="*/ 2823707 w 3028217"/>
                <a:gd name="connsiteY213" fmla="*/ 1270181 h 2962327"/>
                <a:gd name="connsiteX214" fmla="*/ 2842757 w 3028217"/>
                <a:gd name="connsiteY214" fmla="*/ 1253988 h 2962327"/>
                <a:gd name="connsiteX215" fmla="*/ 2857997 w 3028217"/>
                <a:gd name="connsiteY215" fmla="*/ 1191123 h 2962327"/>
                <a:gd name="connsiteX216" fmla="*/ 2824659 w 3028217"/>
                <a:gd name="connsiteY216" fmla="*/ 1163501 h 2962327"/>
                <a:gd name="connsiteX217" fmla="*/ 2781797 w 3028217"/>
                <a:gd name="connsiteY217" fmla="*/ 1153023 h 2962327"/>
                <a:gd name="connsiteX218" fmla="*/ 2778142 w 3028217"/>
                <a:gd name="connsiteY218" fmla="*/ 1149005 h 2962327"/>
                <a:gd name="connsiteX219" fmla="*/ 2758579 w 3028217"/>
                <a:gd name="connsiteY219" fmla="*/ 1157637 h 2962327"/>
                <a:gd name="connsiteX220" fmla="*/ 2684641 w 3028217"/>
                <a:gd name="connsiteY220" fmla="*/ 1122543 h 2962327"/>
                <a:gd name="connsiteX221" fmla="*/ 2664638 w 3028217"/>
                <a:gd name="connsiteY221" fmla="*/ 1083491 h 2962327"/>
                <a:gd name="connsiteX222" fmla="*/ 2646541 w 3028217"/>
                <a:gd name="connsiteY222" fmla="*/ 1054916 h 2962327"/>
                <a:gd name="connsiteX223" fmla="*/ 2610346 w 3028217"/>
                <a:gd name="connsiteY223" fmla="*/ 1080633 h 2962327"/>
                <a:gd name="connsiteX224" fmla="*/ 2609202 w 3028217"/>
                <a:gd name="connsiteY224" fmla="*/ 1082346 h 2962327"/>
                <a:gd name="connsiteX225" fmla="*/ 2613204 w 3028217"/>
                <a:gd name="connsiteY225" fmla="*/ 1086348 h 2962327"/>
                <a:gd name="connsiteX226" fmla="*/ 2632254 w 3028217"/>
                <a:gd name="connsiteY226" fmla="*/ 1108255 h 2962327"/>
                <a:gd name="connsiteX227" fmla="*/ 2609394 w 3028217"/>
                <a:gd name="connsiteY227" fmla="*/ 1145403 h 2962327"/>
                <a:gd name="connsiteX228" fmla="*/ 2584629 w 3028217"/>
                <a:gd name="connsiteY228" fmla="*/ 1132068 h 2962327"/>
                <a:gd name="connsiteX229" fmla="*/ 2566055 w 3028217"/>
                <a:gd name="connsiteY229" fmla="*/ 1095397 h 2962327"/>
                <a:gd name="connsiteX230" fmla="*/ 2558490 w 3028217"/>
                <a:gd name="connsiteY230" fmla="*/ 1083461 h 2962327"/>
                <a:gd name="connsiteX231" fmla="*/ 2545576 w 3028217"/>
                <a:gd name="connsiteY231" fmla="*/ 1071108 h 2962327"/>
                <a:gd name="connsiteX232" fmla="*/ 2536051 w 3028217"/>
                <a:gd name="connsiteY232" fmla="*/ 1061583 h 2962327"/>
                <a:gd name="connsiteX233" fmla="*/ 2429371 w 3028217"/>
                <a:gd name="connsiteY233" fmla="*/ 952046 h 2962327"/>
                <a:gd name="connsiteX234" fmla="*/ 2417941 w 3028217"/>
                <a:gd name="connsiteY234" fmla="*/ 944426 h 2962327"/>
                <a:gd name="connsiteX235" fmla="*/ 2407463 w 3028217"/>
                <a:gd name="connsiteY235" fmla="*/ 947283 h 2962327"/>
                <a:gd name="connsiteX236" fmla="*/ 2469376 w 3028217"/>
                <a:gd name="connsiteY236" fmla="*/ 1014911 h 2962327"/>
                <a:gd name="connsiteX237" fmla="*/ 2509381 w 3028217"/>
                <a:gd name="connsiteY237" fmla="*/ 1044438 h 2962327"/>
                <a:gd name="connsiteX238" fmla="*/ 2504618 w 3028217"/>
                <a:gd name="connsiteY238" fmla="*/ 1057773 h 2962327"/>
                <a:gd name="connsiteX239" fmla="*/ 2488426 w 3028217"/>
                <a:gd name="connsiteY239" fmla="*/ 1077776 h 2962327"/>
                <a:gd name="connsiteX240" fmla="*/ 2476996 w 3028217"/>
                <a:gd name="connsiteY240" fmla="*/ 1084443 h 2962327"/>
                <a:gd name="connsiteX241" fmla="*/ 2356028 w 3028217"/>
                <a:gd name="connsiteY241" fmla="*/ 985383 h 2962327"/>
                <a:gd name="connsiteX242" fmla="*/ 2317928 w 3028217"/>
                <a:gd name="connsiteY242" fmla="*/ 978716 h 2962327"/>
                <a:gd name="connsiteX243" fmla="*/ 2295068 w 3028217"/>
                <a:gd name="connsiteY243" fmla="*/ 993003 h 2962327"/>
                <a:gd name="connsiteX244" fmla="*/ 2196008 w 3028217"/>
                <a:gd name="connsiteY244" fmla="*/ 1057773 h 2962327"/>
                <a:gd name="connsiteX245" fmla="*/ 2181721 w 3028217"/>
                <a:gd name="connsiteY245" fmla="*/ 1087301 h 2962327"/>
                <a:gd name="connsiteX246" fmla="*/ 2105521 w 3028217"/>
                <a:gd name="connsiteY246" fmla="*/ 1157786 h 2962327"/>
                <a:gd name="connsiteX247" fmla="*/ 2053133 w 3028217"/>
                <a:gd name="connsiteY247" fmla="*/ 1155881 h 2962327"/>
                <a:gd name="connsiteX248" fmla="*/ 2036941 w 3028217"/>
                <a:gd name="connsiteY248" fmla="*/ 1136831 h 2962327"/>
                <a:gd name="connsiteX249" fmla="*/ 2008366 w 3028217"/>
                <a:gd name="connsiteY249" fmla="*/ 1131116 h 2962327"/>
                <a:gd name="connsiteX250" fmla="*/ 2001698 w 3028217"/>
                <a:gd name="connsiteY250" fmla="*/ 1074918 h 2962327"/>
                <a:gd name="connsiteX251" fmla="*/ 2008366 w 3028217"/>
                <a:gd name="connsiteY251" fmla="*/ 1001576 h 2962327"/>
                <a:gd name="connsiteX252" fmla="*/ 2035988 w 3028217"/>
                <a:gd name="connsiteY252" fmla="*/ 977763 h 2962327"/>
                <a:gd name="connsiteX253" fmla="*/ 2107426 w 3028217"/>
                <a:gd name="connsiteY253" fmla="*/ 983478 h 2962327"/>
                <a:gd name="connsiteX254" fmla="*/ 2148383 w 3028217"/>
                <a:gd name="connsiteY254" fmla="*/ 975858 h 2962327"/>
                <a:gd name="connsiteX255" fmla="*/ 2150288 w 3028217"/>
                <a:gd name="connsiteY255" fmla="*/ 913946 h 2962327"/>
                <a:gd name="connsiteX256" fmla="*/ 2112188 w 3028217"/>
                <a:gd name="connsiteY256" fmla="*/ 876798 h 2962327"/>
                <a:gd name="connsiteX257" fmla="*/ 2096948 w 3028217"/>
                <a:gd name="connsiteY257" fmla="*/ 862511 h 2962327"/>
                <a:gd name="connsiteX258" fmla="*/ 2118856 w 3028217"/>
                <a:gd name="connsiteY258" fmla="*/ 849176 h 2962327"/>
                <a:gd name="connsiteX259" fmla="*/ 2206486 w 3028217"/>
                <a:gd name="connsiteY259" fmla="*/ 810123 h 2962327"/>
                <a:gd name="connsiteX260" fmla="*/ 2308403 w 3028217"/>
                <a:gd name="connsiteY260" fmla="*/ 731066 h 2962327"/>
                <a:gd name="connsiteX261" fmla="*/ 2321738 w 3028217"/>
                <a:gd name="connsiteY261" fmla="*/ 708206 h 2962327"/>
                <a:gd name="connsiteX262" fmla="*/ 2311261 w 3028217"/>
                <a:gd name="connsiteY262" fmla="*/ 679631 h 2962327"/>
                <a:gd name="connsiteX263" fmla="*/ 2320786 w 3028217"/>
                <a:gd name="connsiteY263" fmla="*/ 643436 h 2962327"/>
                <a:gd name="connsiteX264" fmla="*/ 2338883 w 3028217"/>
                <a:gd name="connsiteY264" fmla="*/ 638673 h 2962327"/>
                <a:gd name="connsiteX265" fmla="*/ 2343646 w 3028217"/>
                <a:gd name="connsiteY265" fmla="*/ 675821 h 2962327"/>
                <a:gd name="connsiteX266" fmla="*/ 2348408 w 3028217"/>
                <a:gd name="connsiteY266" fmla="*/ 699633 h 2962327"/>
                <a:gd name="connsiteX267" fmla="*/ 2376031 w 3028217"/>
                <a:gd name="connsiteY267" fmla="*/ 706301 h 2962327"/>
                <a:gd name="connsiteX268" fmla="*/ 2385556 w 3028217"/>
                <a:gd name="connsiteY268" fmla="*/ 704396 h 2962327"/>
                <a:gd name="connsiteX269" fmla="*/ 2454136 w 3028217"/>
                <a:gd name="connsiteY269" fmla="*/ 698681 h 2962327"/>
                <a:gd name="connsiteX270" fmla="*/ 2476996 w 3028217"/>
                <a:gd name="connsiteY270" fmla="*/ 692013 h 2962327"/>
                <a:gd name="connsiteX271" fmla="*/ 2517953 w 3028217"/>
                <a:gd name="connsiteY271" fmla="*/ 648198 h 2962327"/>
                <a:gd name="connsiteX272" fmla="*/ 2563673 w 3028217"/>
                <a:gd name="connsiteY272" fmla="*/ 626291 h 2962327"/>
                <a:gd name="connsiteX273" fmla="*/ 2554148 w 3028217"/>
                <a:gd name="connsiteY273" fmla="*/ 585333 h 2962327"/>
                <a:gd name="connsiteX274" fmla="*/ 2572928 w 3028217"/>
                <a:gd name="connsiteY274" fmla="*/ 573708 h 2962327"/>
                <a:gd name="connsiteX275" fmla="*/ 2586098 w 3028217"/>
                <a:gd name="connsiteY275" fmla="*/ 571735 h 2962327"/>
                <a:gd name="connsiteX276" fmla="*/ 2586726 w 3028217"/>
                <a:gd name="connsiteY276" fmla="*/ 571671 h 2962327"/>
                <a:gd name="connsiteX277" fmla="*/ 2624633 w 3028217"/>
                <a:gd name="connsiteY277" fmla="*/ 568188 h 2962327"/>
                <a:gd name="connsiteX278" fmla="*/ 2630348 w 3028217"/>
                <a:gd name="connsiteY278" fmla="*/ 563426 h 2962327"/>
                <a:gd name="connsiteX279" fmla="*/ 2633206 w 3028217"/>
                <a:gd name="connsiteY279" fmla="*/ 563426 h 2962327"/>
                <a:gd name="connsiteX280" fmla="*/ 2626538 w 3028217"/>
                <a:gd name="connsiteY280" fmla="*/ 563426 h 2962327"/>
                <a:gd name="connsiteX281" fmla="*/ 2593082 w 3028217"/>
                <a:gd name="connsiteY281" fmla="*/ 570689 h 2962327"/>
                <a:gd name="connsiteX282" fmla="*/ 2586098 w 3028217"/>
                <a:gd name="connsiteY282" fmla="*/ 571735 h 2962327"/>
                <a:gd name="connsiteX283" fmla="*/ 2574151 w 3028217"/>
                <a:gd name="connsiteY283" fmla="*/ 572951 h 2962327"/>
                <a:gd name="connsiteX284" fmla="*/ 2572928 w 3028217"/>
                <a:gd name="connsiteY284" fmla="*/ 573708 h 2962327"/>
                <a:gd name="connsiteX285" fmla="*/ 2558911 w 3028217"/>
                <a:gd name="connsiteY285" fmla="*/ 575808 h 2962327"/>
                <a:gd name="connsiteX286" fmla="*/ 2506523 w 3028217"/>
                <a:gd name="connsiteY286" fmla="*/ 541518 h 2962327"/>
                <a:gd name="connsiteX287" fmla="*/ 2512238 w 3028217"/>
                <a:gd name="connsiteY287" fmla="*/ 480558 h 2962327"/>
                <a:gd name="connsiteX288" fmla="*/ 2533193 w 3028217"/>
                <a:gd name="connsiteY288" fmla="*/ 458651 h 2962327"/>
                <a:gd name="connsiteX289" fmla="*/ 2534146 w 3028217"/>
                <a:gd name="connsiteY289" fmla="*/ 440553 h 2962327"/>
                <a:gd name="connsiteX290" fmla="*/ 2513191 w 3028217"/>
                <a:gd name="connsiteY290" fmla="*/ 445316 h 2962327"/>
                <a:gd name="connsiteX291" fmla="*/ 2464613 w 3028217"/>
                <a:gd name="connsiteY291" fmla="*/ 509133 h 2962327"/>
                <a:gd name="connsiteX292" fmla="*/ 2467471 w 3028217"/>
                <a:gd name="connsiteY292" fmla="*/ 551996 h 2962327"/>
                <a:gd name="connsiteX293" fmla="*/ 2468423 w 3028217"/>
                <a:gd name="connsiteY293" fmla="*/ 597716 h 2962327"/>
                <a:gd name="connsiteX294" fmla="*/ 2453183 w 3028217"/>
                <a:gd name="connsiteY294" fmla="*/ 638673 h 2962327"/>
                <a:gd name="connsiteX295" fmla="*/ 2423656 w 3028217"/>
                <a:gd name="connsiteY295" fmla="*/ 676773 h 2962327"/>
                <a:gd name="connsiteX296" fmla="*/ 2389366 w 3028217"/>
                <a:gd name="connsiteY296" fmla="*/ 683441 h 2962327"/>
                <a:gd name="connsiteX297" fmla="*/ 2383651 w 3028217"/>
                <a:gd name="connsiteY297" fmla="*/ 659628 h 2962327"/>
                <a:gd name="connsiteX298" fmla="*/ 2367458 w 3028217"/>
                <a:gd name="connsiteY298" fmla="*/ 627243 h 2962327"/>
                <a:gd name="connsiteX299" fmla="*/ 2308403 w 3028217"/>
                <a:gd name="connsiteY299" fmla="*/ 612003 h 2962327"/>
                <a:gd name="connsiteX300" fmla="*/ 2270303 w 3028217"/>
                <a:gd name="connsiteY300" fmla="*/ 571046 h 2962327"/>
                <a:gd name="connsiteX301" fmla="*/ 2260778 w 3028217"/>
                <a:gd name="connsiteY301" fmla="*/ 543423 h 2962327"/>
                <a:gd name="connsiteX302" fmla="*/ 2259826 w 3028217"/>
                <a:gd name="connsiteY302" fmla="*/ 522468 h 2962327"/>
                <a:gd name="connsiteX303" fmla="*/ 2390318 w 3028217"/>
                <a:gd name="connsiteY303" fmla="*/ 385308 h 2962327"/>
                <a:gd name="connsiteX304" fmla="*/ 2416988 w 3028217"/>
                <a:gd name="connsiteY304" fmla="*/ 357686 h 2962327"/>
                <a:gd name="connsiteX305" fmla="*/ 2417941 w 3028217"/>
                <a:gd name="connsiteY305" fmla="*/ 351971 h 2962327"/>
                <a:gd name="connsiteX306" fmla="*/ 2424608 w 3028217"/>
                <a:gd name="connsiteY306" fmla="*/ 353876 h 2962327"/>
                <a:gd name="connsiteX307" fmla="*/ 2452245 w 3028217"/>
                <a:gd name="connsiteY307" fmla="*/ 336582 h 2962327"/>
                <a:gd name="connsiteX308" fmla="*/ 2471113 w 3028217"/>
                <a:gd name="connsiteY308" fmla="*/ 336025 h 2962327"/>
                <a:gd name="connsiteX309" fmla="*/ 761544 w 3028217"/>
                <a:gd name="connsiteY309" fmla="*/ 194808 h 2962327"/>
                <a:gd name="connsiteX310" fmla="*/ 773926 w 3028217"/>
                <a:gd name="connsiteY310" fmla="*/ 216716 h 2962327"/>
                <a:gd name="connsiteX311" fmla="*/ 773926 w 3028217"/>
                <a:gd name="connsiteY311" fmla="*/ 278628 h 2962327"/>
                <a:gd name="connsiteX312" fmla="*/ 687249 w 3028217"/>
                <a:gd name="connsiteY312" fmla="*/ 293868 h 2962327"/>
                <a:gd name="connsiteX313" fmla="*/ 671056 w 3028217"/>
                <a:gd name="connsiteY313" fmla="*/ 292916 h 2962327"/>
                <a:gd name="connsiteX314" fmla="*/ 640576 w 3028217"/>
                <a:gd name="connsiteY314" fmla="*/ 298631 h 2962327"/>
                <a:gd name="connsiteX315" fmla="*/ 603429 w 3028217"/>
                <a:gd name="connsiteY315" fmla="*/ 291011 h 2962327"/>
                <a:gd name="connsiteX316" fmla="*/ 715824 w 3028217"/>
                <a:gd name="connsiteY316" fmla="*/ 211953 h 2962327"/>
                <a:gd name="connsiteX317" fmla="*/ 727254 w 3028217"/>
                <a:gd name="connsiteY317" fmla="*/ 215763 h 2962327"/>
                <a:gd name="connsiteX318" fmla="*/ 761544 w 3028217"/>
                <a:gd name="connsiteY318" fmla="*/ 194808 h 2962327"/>
                <a:gd name="connsiteX319" fmla="*/ 873343 w 3028217"/>
                <a:gd name="connsiteY319" fmla="*/ 184331 h 2962327"/>
                <a:gd name="connsiteX320" fmla="*/ 891083 w 3028217"/>
                <a:gd name="connsiteY320" fmla="*/ 191951 h 2962327"/>
                <a:gd name="connsiteX321" fmla="*/ 888226 w 3028217"/>
                <a:gd name="connsiteY321" fmla="*/ 217668 h 2962327"/>
                <a:gd name="connsiteX322" fmla="*/ 879241 w 3028217"/>
                <a:gd name="connsiteY322" fmla="*/ 234820 h 2962327"/>
                <a:gd name="connsiteX323" fmla="*/ 895370 w 3028217"/>
                <a:gd name="connsiteY323" fmla="*/ 235036 h 2962327"/>
                <a:gd name="connsiteX324" fmla="*/ 899656 w 3028217"/>
                <a:gd name="connsiteY324" fmla="*/ 266246 h 2962327"/>
                <a:gd name="connsiteX325" fmla="*/ 892988 w 3028217"/>
                <a:gd name="connsiteY325" fmla="*/ 303393 h 2962327"/>
                <a:gd name="connsiteX326" fmla="*/ 905371 w 3028217"/>
                <a:gd name="connsiteY326" fmla="*/ 303393 h 2962327"/>
                <a:gd name="connsiteX327" fmla="*/ 915848 w 3028217"/>
                <a:gd name="connsiteY327" fmla="*/ 337683 h 2962327"/>
                <a:gd name="connsiteX328" fmla="*/ 946328 w 3028217"/>
                <a:gd name="connsiteY328" fmla="*/ 324348 h 2962327"/>
                <a:gd name="connsiteX329" fmla="*/ 973409 w 3028217"/>
                <a:gd name="connsiteY329" fmla="*/ 303804 h 2962327"/>
                <a:gd name="connsiteX330" fmla="*/ 975260 w 3028217"/>
                <a:gd name="connsiteY330" fmla="*/ 292796 h 2962327"/>
                <a:gd name="connsiteX331" fmla="*/ 965378 w 3028217"/>
                <a:gd name="connsiteY331" fmla="*/ 281485 h 2962327"/>
                <a:gd name="connsiteX332" fmla="*/ 962521 w 3028217"/>
                <a:gd name="connsiteY332" fmla="*/ 233860 h 2962327"/>
                <a:gd name="connsiteX333" fmla="*/ 1013956 w 3028217"/>
                <a:gd name="connsiteY333" fmla="*/ 203380 h 2962327"/>
                <a:gd name="connsiteX334" fmla="*/ 1028243 w 3028217"/>
                <a:gd name="connsiteY334" fmla="*/ 200165 h 2962327"/>
                <a:gd name="connsiteX335" fmla="*/ 1042531 w 3028217"/>
                <a:gd name="connsiteY335" fmla="*/ 206238 h 2962327"/>
                <a:gd name="connsiteX336" fmla="*/ 1016813 w 3028217"/>
                <a:gd name="connsiteY336" fmla="*/ 234813 h 2962327"/>
                <a:gd name="connsiteX337" fmla="*/ 1075868 w 3028217"/>
                <a:gd name="connsiteY337" fmla="*/ 204333 h 2962327"/>
                <a:gd name="connsiteX338" fmla="*/ 1095871 w 3028217"/>
                <a:gd name="connsiteY338" fmla="*/ 204333 h 2962327"/>
                <a:gd name="connsiteX339" fmla="*/ 1099681 w 3028217"/>
                <a:gd name="connsiteY339" fmla="*/ 232908 h 2962327"/>
                <a:gd name="connsiteX340" fmla="*/ 1133971 w 3028217"/>
                <a:gd name="connsiteY340" fmla="*/ 231003 h 2962327"/>
                <a:gd name="connsiteX341" fmla="*/ 1151116 w 3028217"/>
                <a:gd name="connsiteY341" fmla="*/ 238623 h 2962327"/>
                <a:gd name="connsiteX342" fmla="*/ 1205408 w 3028217"/>
                <a:gd name="connsiteY342" fmla="*/ 287200 h 2962327"/>
                <a:gd name="connsiteX343" fmla="*/ 1198741 w 3028217"/>
                <a:gd name="connsiteY343" fmla="*/ 334825 h 2962327"/>
                <a:gd name="connsiteX344" fmla="*/ 1248271 w 3028217"/>
                <a:gd name="connsiteY344" fmla="*/ 377688 h 2962327"/>
                <a:gd name="connsiteX345" fmla="*/ 1246366 w 3028217"/>
                <a:gd name="connsiteY345" fmla="*/ 402453 h 2962327"/>
                <a:gd name="connsiteX346" fmla="*/ 1187311 w 3028217"/>
                <a:gd name="connsiteY346" fmla="*/ 402453 h 2962327"/>
                <a:gd name="connsiteX347" fmla="*/ 1171118 w 3028217"/>
                <a:gd name="connsiteY347" fmla="*/ 396738 h 2962327"/>
                <a:gd name="connsiteX348" fmla="*/ 1171118 w 3028217"/>
                <a:gd name="connsiteY348" fmla="*/ 431028 h 2962327"/>
                <a:gd name="connsiteX349" fmla="*/ 1151116 w 3028217"/>
                <a:gd name="connsiteY349" fmla="*/ 479605 h 2962327"/>
                <a:gd name="connsiteX350" fmla="*/ 1136828 w 3028217"/>
                <a:gd name="connsiteY350" fmla="*/ 476748 h 2962327"/>
                <a:gd name="connsiteX351" fmla="*/ 1136828 w 3028217"/>
                <a:gd name="connsiteY351" fmla="*/ 487225 h 2962327"/>
                <a:gd name="connsiteX352" fmla="*/ 1118731 w 3028217"/>
                <a:gd name="connsiteY352" fmla="*/ 497703 h 2962327"/>
                <a:gd name="connsiteX353" fmla="*/ 1066343 w 3028217"/>
                <a:gd name="connsiteY353" fmla="*/ 455793 h 2962327"/>
                <a:gd name="connsiteX354" fmla="*/ 1016813 w 3028217"/>
                <a:gd name="connsiteY354" fmla="*/ 433885 h 2962327"/>
                <a:gd name="connsiteX355" fmla="*/ 996811 w 3028217"/>
                <a:gd name="connsiteY355" fmla="*/ 428170 h 2962327"/>
                <a:gd name="connsiteX356" fmla="*/ 1013003 w 3028217"/>
                <a:gd name="connsiteY356" fmla="*/ 411978 h 2962327"/>
                <a:gd name="connsiteX357" fmla="*/ 1109206 w 3028217"/>
                <a:gd name="connsiteY357" fmla="*/ 369115 h 2962327"/>
                <a:gd name="connsiteX358" fmla="*/ 1089203 w 3028217"/>
                <a:gd name="connsiteY358" fmla="*/ 307203 h 2962327"/>
                <a:gd name="connsiteX359" fmla="*/ 1077773 w 3028217"/>
                <a:gd name="connsiteY359" fmla="*/ 291010 h 2962327"/>
                <a:gd name="connsiteX360" fmla="*/ 1016813 w 3028217"/>
                <a:gd name="connsiteY360" fmla="*/ 292915 h 2962327"/>
                <a:gd name="connsiteX361" fmla="*/ 1007169 w 3028217"/>
                <a:gd name="connsiteY361" fmla="*/ 296011 h 2962327"/>
                <a:gd name="connsiteX362" fmla="*/ 1007866 w 3028217"/>
                <a:gd name="connsiteY362" fmla="*/ 302667 h 2962327"/>
                <a:gd name="connsiteX363" fmla="*/ 1009193 w 3028217"/>
                <a:gd name="connsiteY363" fmla="*/ 303393 h 2962327"/>
                <a:gd name="connsiteX364" fmla="*/ 962521 w 3028217"/>
                <a:gd name="connsiteY364" fmla="*/ 370068 h 2962327"/>
                <a:gd name="connsiteX365" fmla="*/ 905371 w 3028217"/>
                <a:gd name="connsiteY365" fmla="*/ 371973 h 2962327"/>
                <a:gd name="connsiteX366" fmla="*/ 868223 w 3028217"/>
                <a:gd name="connsiteY366" fmla="*/ 410073 h 2962327"/>
                <a:gd name="connsiteX367" fmla="*/ 836791 w 3028217"/>
                <a:gd name="connsiteY367" fmla="*/ 426266 h 2962327"/>
                <a:gd name="connsiteX368" fmla="*/ 816788 w 3028217"/>
                <a:gd name="connsiteY368" fmla="*/ 424361 h 2962327"/>
                <a:gd name="connsiteX369" fmla="*/ 677723 w 3028217"/>
                <a:gd name="connsiteY369" fmla="*/ 507228 h 2962327"/>
                <a:gd name="connsiteX370" fmla="*/ 668198 w 3028217"/>
                <a:gd name="connsiteY370" fmla="*/ 553901 h 2962327"/>
                <a:gd name="connsiteX371" fmla="*/ 662483 w 3028217"/>
                <a:gd name="connsiteY371" fmla="*/ 586286 h 2962327"/>
                <a:gd name="connsiteX372" fmla="*/ 716776 w 3028217"/>
                <a:gd name="connsiteY372" fmla="*/ 612956 h 2962327"/>
                <a:gd name="connsiteX373" fmla="*/ 771068 w 3028217"/>
                <a:gd name="connsiteY373" fmla="*/ 645341 h 2962327"/>
                <a:gd name="connsiteX374" fmla="*/ 782498 w 3028217"/>
                <a:gd name="connsiteY374" fmla="*/ 667248 h 2962327"/>
                <a:gd name="connsiteX375" fmla="*/ 772973 w 3028217"/>
                <a:gd name="connsiteY375" fmla="*/ 726303 h 2962327"/>
                <a:gd name="connsiteX376" fmla="*/ 805358 w 3028217"/>
                <a:gd name="connsiteY376" fmla="*/ 736781 h 2962327"/>
                <a:gd name="connsiteX377" fmla="*/ 828218 w 3028217"/>
                <a:gd name="connsiteY377" fmla="*/ 689156 h 2962327"/>
                <a:gd name="connsiteX378" fmla="*/ 858698 w 3028217"/>
                <a:gd name="connsiteY378" fmla="*/ 652961 h 2962327"/>
                <a:gd name="connsiteX379" fmla="*/ 901561 w 3028217"/>
                <a:gd name="connsiteY379" fmla="*/ 573903 h 2962327"/>
                <a:gd name="connsiteX380" fmla="*/ 904418 w 3028217"/>
                <a:gd name="connsiteY380" fmla="*/ 561521 h 2962327"/>
                <a:gd name="connsiteX381" fmla="*/ 953948 w 3028217"/>
                <a:gd name="connsiteY381" fmla="*/ 491988 h 2962327"/>
                <a:gd name="connsiteX382" fmla="*/ 968236 w 3028217"/>
                <a:gd name="connsiteY382" fmla="*/ 478653 h 2962327"/>
                <a:gd name="connsiteX383" fmla="*/ 1049198 w 3028217"/>
                <a:gd name="connsiteY383" fmla="*/ 512943 h 2962327"/>
                <a:gd name="connsiteX384" fmla="*/ 1063486 w 3028217"/>
                <a:gd name="connsiteY384" fmla="*/ 539613 h 2962327"/>
                <a:gd name="connsiteX385" fmla="*/ 1067296 w 3028217"/>
                <a:gd name="connsiteY385" fmla="*/ 583428 h 2962327"/>
                <a:gd name="connsiteX386" fmla="*/ 1112063 w 3028217"/>
                <a:gd name="connsiteY386" fmla="*/ 568188 h 2962327"/>
                <a:gd name="connsiteX387" fmla="*/ 1146353 w 3028217"/>
                <a:gd name="connsiteY387" fmla="*/ 580571 h 2962327"/>
                <a:gd name="connsiteX388" fmla="*/ 1151116 w 3028217"/>
                <a:gd name="connsiteY388" fmla="*/ 616766 h 2962327"/>
                <a:gd name="connsiteX389" fmla="*/ 1193026 w 3028217"/>
                <a:gd name="connsiteY389" fmla="*/ 684393 h 2962327"/>
                <a:gd name="connsiteX390" fmla="*/ 1182905 w 3028217"/>
                <a:gd name="connsiteY390" fmla="*/ 697847 h 2962327"/>
                <a:gd name="connsiteX391" fmla="*/ 1179024 w 3028217"/>
                <a:gd name="connsiteY391" fmla="*/ 699159 h 2962327"/>
                <a:gd name="connsiteX392" fmla="*/ 1177845 w 3028217"/>
                <a:gd name="connsiteY392" fmla="*/ 699023 h 2962327"/>
                <a:gd name="connsiteX393" fmla="*/ 1166356 w 3028217"/>
                <a:gd name="connsiteY393" fmla="*/ 703443 h 2962327"/>
                <a:gd name="connsiteX394" fmla="*/ 1179024 w 3028217"/>
                <a:gd name="connsiteY394" fmla="*/ 699159 h 2962327"/>
                <a:gd name="connsiteX395" fmla="*/ 1188263 w 3028217"/>
                <a:gd name="connsiteY395" fmla="*/ 700229 h 2962327"/>
                <a:gd name="connsiteX396" fmla="*/ 1207313 w 3028217"/>
                <a:gd name="connsiteY396" fmla="*/ 712016 h 2962327"/>
                <a:gd name="connsiteX397" fmla="*/ 1205051 w 3028217"/>
                <a:gd name="connsiteY397" fmla="*/ 754402 h 2962327"/>
                <a:gd name="connsiteX398" fmla="*/ 1180854 w 3028217"/>
                <a:gd name="connsiteY398" fmla="*/ 787924 h 2962327"/>
                <a:gd name="connsiteX399" fmla="*/ 1187073 w 3028217"/>
                <a:gd name="connsiteY399" fmla="*/ 807504 h 2962327"/>
                <a:gd name="connsiteX400" fmla="*/ 1206361 w 3028217"/>
                <a:gd name="connsiteY400" fmla="*/ 814886 h 2962327"/>
                <a:gd name="connsiteX401" fmla="*/ 1213981 w 3028217"/>
                <a:gd name="connsiteY401" fmla="*/ 828221 h 2962327"/>
                <a:gd name="connsiteX402" fmla="*/ 1172071 w 3028217"/>
                <a:gd name="connsiteY402" fmla="*/ 862511 h 2962327"/>
                <a:gd name="connsiteX403" fmla="*/ 1115874 w 3028217"/>
                <a:gd name="connsiteY403" fmla="*/ 854891 h 2962327"/>
                <a:gd name="connsiteX404" fmla="*/ 1148259 w 3028217"/>
                <a:gd name="connsiteY404" fmla="*/ 807266 h 2962327"/>
                <a:gd name="connsiteX405" fmla="*/ 1173024 w 3028217"/>
                <a:gd name="connsiteY405" fmla="*/ 780596 h 2962327"/>
                <a:gd name="connsiteX406" fmla="*/ 1173125 w 3028217"/>
                <a:gd name="connsiteY406" fmla="*/ 780684 h 2962327"/>
                <a:gd name="connsiteX407" fmla="*/ 1174333 w 3028217"/>
                <a:gd name="connsiteY407" fmla="*/ 770475 h 2962327"/>
                <a:gd name="connsiteX408" fmla="*/ 1163498 w 3028217"/>
                <a:gd name="connsiteY408" fmla="*/ 767261 h 2962327"/>
                <a:gd name="connsiteX409" fmla="*/ 1124446 w 3028217"/>
                <a:gd name="connsiteY409" fmla="*/ 787263 h 2962327"/>
                <a:gd name="connsiteX410" fmla="*/ 1043483 w 3028217"/>
                <a:gd name="connsiteY410" fmla="*/ 789168 h 2962327"/>
                <a:gd name="connsiteX411" fmla="*/ 993953 w 3028217"/>
                <a:gd name="connsiteY411" fmla="*/ 794883 h 2962327"/>
                <a:gd name="connsiteX412" fmla="*/ 959663 w 3028217"/>
                <a:gd name="connsiteY412" fmla="*/ 814886 h 2962327"/>
                <a:gd name="connsiteX413" fmla="*/ 929183 w 3028217"/>
                <a:gd name="connsiteY413" fmla="*/ 839651 h 2962327"/>
                <a:gd name="connsiteX414" fmla="*/ 925100 w 3028217"/>
                <a:gd name="connsiteY414" fmla="*/ 843462 h 2962327"/>
                <a:gd name="connsiteX415" fmla="*/ 915848 w 3028217"/>
                <a:gd name="connsiteY415" fmla="*/ 851081 h 2962327"/>
                <a:gd name="connsiteX416" fmla="*/ 912991 w 3028217"/>
                <a:gd name="connsiteY416" fmla="*/ 851081 h 2962327"/>
                <a:gd name="connsiteX417" fmla="*/ 914896 w 3028217"/>
                <a:gd name="connsiteY417" fmla="*/ 852986 h 2962327"/>
                <a:gd name="connsiteX418" fmla="*/ 925100 w 3028217"/>
                <a:gd name="connsiteY418" fmla="*/ 843462 h 2962327"/>
                <a:gd name="connsiteX419" fmla="*/ 932041 w 3028217"/>
                <a:gd name="connsiteY419" fmla="*/ 837746 h 2962327"/>
                <a:gd name="connsiteX420" fmla="*/ 972998 w 3028217"/>
                <a:gd name="connsiteY420" fmla="*/ 820601 h 2962327"/>
                <a:gd name="connsiteX421" fmla="*/ 992048 w 3028217"/>
                <a:gd name="connsiteY421" fmla="*/ 814886 h 2962327"/>
                <a:gd name="connsiteX422" fmla="*/ 1023481 w 3028217"/>
                <a:gd name="connsiteY422" fmla="*/ 819648 h 2962327"/>
                <a:gd name="connsiteX423" fmla="*/ 1005383 w 3028217"/>
                <a:gd name="connsiteY423" fmla="*/ 842508 h 2962327"/>
                <a:gd name="connsiteX424" fmla="*/ 1006336 w 3028217"/>
                <a:gd name="connsiteY424" fmla="*/ 854891 h 2962327"/>
                <a:gd name="connsiteX425" fmla="*/ 1005383 w 3028217"/>
                <a:gd name="connsiteY425" fmla="*/ 889181 h 2962327"/>
                <a:gd name="connsiteX426" fmla="*/ 984428 w 3028217"/>
                <a:gd name="connsiteY426" fmla="*/ 910136 h 2962327"/>
                <a:gd name="connsiteX427" fmla="*/ 952043 w 3028217"/>
                <a:gd name="connsiteY427" fmla="*/ 916803 h 2962327"/>
                <a:gd name="connsiteX428" fmla="*/ 899656 w 3028217"/>
                <a:gd name="connsiteY428" fmla="*/ 938711 h 2962327"/>
                <a:gd name="connsiteX429" fmla="*/ 855841 w 3028217"/>
                <a:gd name="connsiteY429" fmla="*/ 985383 h 2962327"/>
                <a:gd name="connsiteX430" fmla="*/ 831076 w 3028217"/>
                <a:gd name="connsiteY430" fmla="*/ 1003481 h 2962327"/>
                <a:gd name="connsiteX431" fmla="*/ 738683 w 3028217"/>
                <a:gd name="connsiteY431" fmla="*/ 1081586 h 2962327"/>
                <a:gd name="connsiteX432" fmla="*/ 711061 w 3028217"/>
                <a:gd name="connsiteY432" fmla="*/ 1115876 h 2962327"/>
                <a:gd name="connsiteX433" fmla="*/ 666293 w 3028217"/>
                <a:gd name="connsiteY433" fmla="*/ 1175883 h 2962327"/>
                <a:gd name="connsiteX434" fmla="*/ 585331 w 3028217"/>
                <a:gd name="connsiteY434" fmla="*/ 1230176 h 2962327"/>
                <a:gd name="connsiteX435" fmla="*/ 559613 w 3028217"/>
                <a:gd name="connsiteY435" fmla="*/ 1297803 h 2962327"/>
                <a:gd name="connsiteX436" fmla="*/ 557708 w 3028217"/>
                <a:gd name="connsiteY436" fmla="*/ 1386386 h 2962327"/>
                <a:gd name="connsiteX437" fmla="*/ 542468 w 3028217"/>
                <a:gd name="connsiteY437" fmla="*/ 1407341 h 2962327"/>
                <a:gd name="connsiteX438" fmla="*/ 528181 w 3028217"/>
                <a:gd name="connsiteY438" fmla="*/ 1387338 h 2962327"/>
                <a:gd name="connsiteX439" fmla="*/ 519608 w 3028217"/>
                <a:gd name="connsiteY439" fmla="*/ 1320663 h 2962327"/>
                <a:gd name="connsiteX440" fmla="*/ 488176 w 3028217"/>
                <a:gd name="connsiteY440" fmla="*/ 1283516 h 2962327"/>
                <a:gd name="connsiteX441" fmla="*/ 429121 w 3028217"/>
                <a:gd name="connsiteY441" fmla="*/ 1267323 h 2962327"/>
                <a:gd name="connsiteX442" fmla="*/ 409118 w 3028217"/>
                <a:gd name="connsiteY442" fmla="*/ 1268276 h 2962327"/>
                <a:gd name="connsiteX443" fmla="*/ 336728 w 3028217"/>
                <a:gd name="connsiteY443" fmla="*/ 1284468 h 2962327"/>
                <a:gd name="connsiteX444" fmla="*/ 215761 w 3028217"/>
                <a:gd name="connsiteY444" fmla="*/ 1373051 h 2962327"/>
                <a:gd name="connsiteX445" fmla="*/ 189091 w 3028217"/>
                <a:gd name="connsiteY445" fmla="*/ 1441631 h 2962327"/>
                <a:gd name="connsiteX446" fmla="*/ 196711 w 3028217"/>
                <a:gd name="connsiteY446" fmla="*/ 1544501 h 2962327"/>
                <a:gd name="connsiteX447" fmla="*/ 244336 w 3028217"/>
                <a:gd name="connsiteY447" fmla="*/ 1573076 h 2962327"/>
                <a:gd name="connsiteX448" fmla="*/ 320536 w 3028217"/>
                <a:gd name="connsiteY448" fmla="*/ 1514973 h 2962327"/>
                <a:gd name="connsiteX449" fmla="*/ 387211 w 3028217"/>
                <a:gd name="connsiteY449" fmla="*/ 1494971 h 2962327"/>
                <a:gd name="connsiteX450" fmla="*/ 389116 w 3028217"/>
                <a:gd name="connsiteY450" fmla="*/ 1515926 h 2962327"/>
                <a:gd name="connsiteX451" fmla="*/ 340538 w 3028217"/>
                <a:gd name="connsiteY451" fmla="*/ 1624511 h 2962327"/>
                <a:gd name="connsiteX452" fmla="*/ 354826 w 3028217"/>
                <a:gd name="connsiteY452" fmla="*/ 1644513 h 2962327"/>
                <a:gd name="connsiteX453" fmla="*/ 410071 w 3028217"/>
                <a:gd name="connsiteY453" fmla="*/ 1645466 h 2962327"/>
                <a:gd name="connsiteX454" fmla="*/ 439598 w 3028217"/>
                <a:gd name="connsiteY454" fmla="*/ 1687376 h 2962327"/>
                <a:gd name="connsiteX455" fmla="*/ 426263 w 3028217"/>
                <a:gd name="connsiteY455" fmla="*/ 1743573 h 2962327"/>
                <a:gd name="connsiteX456" fmla="*/ 450076 w 3028217"/>
                <a:gd name="connsiteY456" fmla="*/ 1813106 h 2962327"/>
                <a:gd name="connsiteX457" fmla="*/ 499606 w 3028217"/>
                <a:gd name="connsiteY457" fmla="*/ 1812153 h 2962327"/>
                <a:gd name="connsiteX458" fmla="*/ 536753 w 3028217"/>
                <a:gd name="connsiteY458" fmla="*/ 1818821 h 2962327"/>
                <a:gd name="connsiteX459" fmla="*/ 577711 w 3028217"/>
                <a:gd name="connsiteY459" fmla="*/ 1813106 h 2962327"/>
                <a:gd name="connsiteX460" fmla="*/ 661531 w 3028217"/>
                <a:gd name="connsiteY460" fmla="*/ 1754051 h 2962327"/>
                <a:gd name="connsiteX461" fmla="*/ 672008 w 3028217"/>
                <a:gd name="connsiteY461" fmla="*/ 1763576 h 2962327"/>
                <a:gd name="connsiteX462" fmla="*/ 695821 w 3028217"/>
                <a:gd name="connsiteY462" fmla="*/ 1768338 h 2962327"/>
                <a:gd name="connsiteX463" fmla="*/ 741541 w 3028217"/>
                <a:gd name="connsiteY463" fmla="*/ 1772148 h 2962327"/>
                <a:gd name="connsiteX464" fmla="*/ 832028 w 3028217"/>
                <a:gd name="connsiteY464" fmla="*/ 1788341 h 2962327"/>
                <a:gd name="connsiteX465" fmla="*/ 865366 w 3028217"/>
                <a:gd name="connsiteY465" fmla="*/ 1796913 h 2962327"/>
                <a:gd name="connsiteX466" fmla="*/ 910133 w 3028217"/>
                <a:gd name="connsiteY466" fmla="*/ 1838823 h 2962327"/>
                <a:gd name="connsiteX467" fmla="*/ 1047293 w 3028217"/>
                <a:gd name="connsiteY467" fmla="*/ 1918833 h 2962327"/>
                <a:gd name="connsiteX468" fmla="*/ 1116826 w 3028217"/>
                <a:gd name="connsiteY468" fmla="*/ 2036943 h 2962327"/>
                <a:gd name="connsiteX469" fmla="*/ 1106348 w 3028217"/>
                <a:gd name="connsiteY469" fmla="*/ 2056946 h 2962327"/>
                <a:gd name="connsiteX470" fmla="*/ 1104443 w 3028217"/>
                <a:gd name="connsiteY470" fmla="*/ 2099808 h 2962327"/>
                <a:gd name="connsiteX471" fmla="*/ 1124446 w 3028217"/>
                <a:gd name="connsiteY471" fmla="*/ 2102666 h 2962327"/>
                <a:gd name="connsiteX472" fmla="*/ 1193026 w 3028217"/>
                <a:gd name="connsiteY472" fmla="*/ 2077901 h 2962327"/>
                <a:gd name="connsiteX473" fmla="*/ 1280656 w 3028217"/>
                <a:gd name="connsiteY473" fmla="*/ 2123621 h 2962327"/>
                <a:gd name="connsiteX474" fmla="*/ 1387336 w 3028217"/>
                <a:gd name="connsiteY474" fmla="*/ 2172198 h 2962327"/>
                <a:gd name="connsiteX475" fmla="*/ 1434008 w 3028217"/>
                <a:gd name="connsiteY475" fmla="*/ 2199821 h 2962327"/>
                <a:gd name="connsiteX476" fmla="*/ 1430198 w 3028217"/>
                <a:gd name="connsiteY476" fmla="*/ 2282688 h 2962327"/>
                <a:gd name="connsiteX477" fmla="*/ 1370191 w 3028217"/>
                <a:gd name="connsiteY477" fmla="*/ 2373176 h 2962327"/>
                <a:gd name="connsiteX478" fmla="*/ 1358761 w 3028217"/>
                <a:gd name="connsiteY478" fmla="*/ 2423658 h 2962327"/>
                <a:gd name="connsiteX479" fmla="*/ 1327328 w 3028217"/>
                <a:gd name="connsiteY479" fmla="*/ 2600823 h 2962327"/>
                <a:gd name="connsiteX480" fmla="*/ 1293991 w 3028217"/>
                <a:gd name="connsiteY480" fmla="*/ 2626541 h 2962327"/>
                <a:gd name="connsiteX481" fmla="*/ 1218743 w 3028217"/>
                <a:gd name="connsiteY481" fmla="*/ 2661783 h 2962327"/>
                <a:gd name="connsiteX482" fmla="*/ 1193026 w 3028217"/>
                <a:gd name="connsiteY482" fmla="*/ 2710361 h 2962327"/>
                <a:gd name="connsiteX483" fmla="*/ 1164451 w 3028217"/>
                <a:gd name="connsiteY483" fmla="*/ 2832281 h 2962327"/>
                <a:gd name="connsiteX484" fmla="*/ 1122541 w 3028217"/>
                <a:gd name="connsiteY484" fmla="*/ 2910386 h 2962327"/>
                <a:gd name="connsiteX485" fmla="*/ 1095871 w 3028217"/>
                <a:gd name="connsiteY485" fmla="*/ 2929436 h 2962327"/>
                <a:gd name="connsiteX486" fmla="*/ 1061581 w 3028217"/>
                <a:gd name="connsiteY486" fmla="*/ 2922768 h 2962327"/>
                <a:gd name="connsiteX487" fmla="*/ 1047293 w 3028217"/>
                <a:gd name="connsiteY487" fmla="*/ 2929436 h 2962327"/>
                <a:gd name="connsiteX488" fmla="*/ 1061581 w 3028217"/>
                <a:gd name="connsiteY488" fmla="*/ 2956106 h 2962327"/>
                <a:gd name="connsiteX489" fmla="*/ 1040626 w 3028217"/>
                <a:gd name="connsiteY489" fmla="*/ 2959916 h 2962327"/>
                <a:gd name="connsiteX490" fmla="*/ 783451 w 3028217"/>
                <a:gd name="connsiteY490" fmla="*/ 2850378 h 2962327"/>
                <a:gd name="connsiteX491" fmla="*/ 752971 w 3028217"/>
                <a:gd name="connsiteY491" fmla="*/ 2805611 h 2962327"/>
                <a:gd name="connsiteX492" fmla="*/ 737731 w 3028217"/>
                <a:gd name="connsiteY492" fmla="*/ 2765606 h 2962327"/>
                <a:gd name="connsiteX493" fmla="*/ 721538 w 3028217"/>
                <a:gd name="connsiteY493" fmla="*/ 2564628 h 2962327"/>
                <a:gd name="connsiteX494" fmla="*/ 670103 w 3028217"/>
                <a:gd name="connsiteY494" fmla="*/ 2492238 h 2962327"/>
                <a:gd name="connsiteX495" fmla="*/ 539611 w 3028217"/>
                <a:gd name="connsiteY495" fmla="*/ 2337933 h 2962327"/>
                <a:gd name="connsiteX496" fmla="*/ 473888 w 3028217"/>
                <a:gd name="connsiteY496" fmla="*/ 2221728 h 2962327"/>
                <a:gd name="connsiteX497" fmla="*/ 468173 w 3028217"/>
                <a:gd name="connsiteY497" fmla="*/ 2148386 h 2962327"/>
                <a:gd name="connsiteX498" fmla="*/ 471983 w 3028217"/>
                <a:gd name="connsiteY498" fmla="*/ 2122668 h 2962327"/>
                <a:gd name="connsiteX499" fmla="*/ 493891 w 3028217"/>
                <a:gd name="connsiteY499" fmla="*/ 2021703 h 2962327"/>
                <a:gd name="connsiteX500" fmla="*/ 538658 w 3028217"/>
                <a:gd name="connsiteY500" fmla="*/ 1907403 h 2962327"/>
                <a:gd name="connsiteX501" fmla="*/ 524371 w 3028217"/>
                <a:gd name="connsiteY501" fmla="*/ 1854063 h 2962327"/>
                <a:gd name="connsiteX502" fmla="*/ 499606 w 3028217"/>
                <a:gd name="connsiteY502" fmla="*/ 1853111 h 2962327"/>
                <a:gd name="connsiteX503" fmla="*/ 459601 w 3028217"/>
                <a:gd name="connsiteY503" fmla="*/ 1860731 h 2962327"/>
                <a:gd name="connsiteX504" fmla="*/ 408166 w 3028217"/>
                <a:gd name="connsiteY504" fmla="*/ 1827393 h 2962327"/>
                <a:gd name="connsiteX505" fmla="*/ 354826 w 3028217"/>
                <a:gd name="connsiteY505" fmla="*/ 1742621 h 2962327"/>
                <a:gd name="connsiteX506" fmla="*/ 322441 w 3028217"/>
                <a:gd name="connsiteY506" fmla="*/ 1715951 h 2962327"/>
                <a:gd name="connsiteX507" fmla="*/ 234811 w 3028217"/>
                <a:gd name="connsiteY507" fmla="*/ 1658801 h 2962327"/>
                <a:gd name="connsiteX508" fmla="*/ 206236 w 3028217"/>
                <a:gd name="connsiteY508" fmla="*/ 1644513 h 2962327"/>
                <a:gd name="connsiteX509" fmla="*/ 116701 w 3028217"/>
                <a:gd name="connsiteY509" fmla="*/ 1622606 h 2962327"/>
                <a:gd name="connsiteX510" fmla="*/ 28118 w 3028217"/>
                <a:gd name="connsiteY510" fmla="*/ 1557836 h 2962327"/>
                <a:gd name="connsiteX511" fmla="*/ 12878 w 3028217"/>
                <a:gd name="connsiteY511" fmla="*/ 1499733 h 2962327"/>
                <a:gd name="connsiteX512" fmla="*/ 10021 w 3028217"/>
                <a:gd name="connsiteY512" fmla="*/ 1446393 h 2962327"/>
                <a:gd name="connsiteX513" fmla="*/ 5258 w 3028217"/>
                <a:gd name="connsiteY513" fmla="*/ 1410198 h 2962327"/>
                <a:gd name="connsiteX514" fmla="*/ 45263 w 3028217"/>
                <a:gd name="connsiteY514" fmla="*/ 1105398 h 2962327"/>
                <a:gd name="connsiteX515" fmla="*/ 304343 w 3028217"/>
                <a:gd name="connsiteY515" fmla="*/ 581523 h 2962327"/>
                <a:gd name="connsiteX516" fmla="*/ 548183 w 3028217"/>
                <a:gd name="connsiteY516" fmla="*/ 329111 h 2962327"/>
                <a:gd name="connsiteX517" fmla="*/ 617716 w 3028217"/>
                <a:gd name="connsiteY517" fmla="*/ 317681 h 2962327"/>
                <a:gd name="connsiteX518" fmla="*/ 631051 w 3028217"/>
                <a:gd name="connsiteY518" fmla="*/ 309108 h 2962327"/>
                <a:gd name="connsiteX519" fmla="*/ 692011 w 3028217"/>
                <a:gd name="connsiteY519" fmla="*/ 299583 h 2962327"/>
                <a:gd name="connsiteX520" fmla="*/ 756781 w 3028217"/>
                <a:gd name="connsiteY520" fmla="*/ 316728 h 2962327"/>
                <a:gd name="connsiteX521" fmla="*/ 780593 w 3028217"/>
                <a:gd name="connsiteY521" fmla="*/ 315776 h 2962327"/>
                <a:gd name="connsiteX522" fmla="*/ 797738 w 3028217"/>
                <a:gd name="connsiteY522" fmla="*/ 314823 h 2962327"/>
                <a:gd name="connsiteX523" fmla="*/ 831076 w 3028217"/>
                <a:gd name="connsiteY523" fmla="*/ 316728 h 2962327"/>
                <a:gd name="connsiteX524" fmla="*/ 841553 w 3028217"/>
                <a:gd name="connsiteY524" fmla="*/ 277676 h 2962327"/>
                <a:gd name="connsiteX525" fmla="*/ 852031 w 3028217"/>
                <a:gd name="connsiteY525" fmla="*/ 259578 h 2962327"/>
                <a:gd name="connsiteX526" fmla="*/ 867152 w 3028217"/>
                <a:gd name="connsiteY526" fmla="*/ 248624 h 2962327"/>
                <a:gd name="connsiteX527" fmla="*/ 876026 w 3028217"/>
                <a:gd name="connsiteY527" fmla="*/ 238011 h 2962327"/>
                <a:gd name="connsiteX528" fmla="*/ 858921 w 3028217"/>
                <a:gd name="connsiteY528" fmla="*/ 241392 h 2962327"/>
                <a:gd name="connsiteX529" fmla="*/ 821551 w 3028217"/>
                <a:gd name="connsiteY529" fmla="*/ 210048 h 2962327"/>
                <a:gd name="connsiteX530" fmla="*/ 857746 w 3028217"/>
                <a:gd name="connsiteY530" fmla="*/ 190998 h 2962327"/>
                <a:gd name="connsiteX531" fmla="*/ 873343 w 3028217"/>
                <a:gd name="connsiteY531" fmla="*/ 184331 h 2962327"/>
                <a:gd name="connsiteX532" fmla="*/ 798215 w 3028217"/>
                <a:gd name="connsiteY532" fmla="*/ 181949 h 2962327"/>
                <a:gd name="connsiteX533" fmla="*/ 805359 w 3028217"/>
                <a:gd name="connsiteY533" fmla="*/ 187188 h 2962327"/>
                <a:gd name="connsiteX534" fmla="*/ 795834 w 3028217"/>
                <a:gd name="connsiteY534" fmla="*/ 196713 h 2962327"/>
                <a:gd name="connsiteX535" fmla="*/ 788214 w 3028217"/>
                <a:gd name="connsiteY535" fmla="*/ 182426 h 2962327"/>
                <a:gd name="connsiteX536" fmla="*/ 798215 w 3028217"/>
                <a:gd name="connsiteY536" fmla="*/ 181949 h 2962327"/>
                <a:gd name="connsiteX537" fmla="*/ 938708 w 3028217"/>
                <a:gd name="connsiteY537" fmla="*/ 121466 h 2962327"/>
                <a:gd name="connsiteX538" fmla="*/ 952043 w 3028217"/>
                <a:gd name="connsiteY538" fmla="*/ 141468 h 2962327"/>
                <a:gd name="connsiteX539" fmla="*/ 951037 w 3028217"/>
                <a:gd name="connsiteY539" fmla="*/ 142501 h 2962327"/>
                <a:gd name="connsiteX540" fmla="*/ 953949 w 3028217"/>
                <a:gd name="connsiteY540" fmla="*/ 140516 h 2962327"/>
                <a:gd name="connsiteX541" fmla="*/ 952996 w 3028217"/>
                <a:gd name="connsiteY541" fmla="*/ 148136 h 2962327"/>
                <a:gd name="connsiteX542" fmla="*/ 952996 w 3028217"/>
                <a:gd name="connsiteY542" fmla="*/ 169091 h 2962327"/>
                <a:gd name="connsiteX543" fmla="*/ 944424 w 3028217"/>
                <a:gd name="connsiteY543" fmla="*/ 159804 h 2962327"/>
                <a:gd name="connsiteX544" fmla="*/ 933131 w 3028217"/>
                <a:gd name="connsiteY544" fmla="*/ 154863 h 2962327"/>
                <a:gd name="connsiteX545" fmla="*/ 931088 w 3028217"/>
                <a:gd name="connsiteY545" fmla="*/ 155756 h 2962327"/>
                <a:gd name="connsiteX546" fmla="*/ 930136 w 3028217"/>
                <a:gd name="connsiteY546" fmla="*/ 155756 h 2962327"/>
                <a:gd name="connsiteX547" fmla="*/ 918706 w 3028217"/>
                <a:gd name="connsiteY547" fmla="*/ 144326 h 2962327"/>
                <a:gd name="connsiteX548" fmla="*/ 931088 w 3028217"/>
                <a:gd name="connsiteY548" fmla="*/ 122418 h 2962327"/>
                <a:gd name="connsiteX549" fmla="*/ 938708 w 3028217"/>
                <a:gd name="connsiteY549" fmla="*/ 121466 h 2962327"/>
                <a:gd name="connsiteX550" fmla="*/ 925373 w 3028217"/>
                <a:gd name="connsiteY550" fmla="*/ 107178 h 2962327"/>
                <a:gd name="connsiteX551" fmla="*/ 938708 w 3028217"/>
                <a:gd name="connsiteY551" fmla="*/ 121465 h 2962327"/>
                <a:gd name="connsiteX552" fmla="*/ 935851 w 3028217"/>
                <a:gd name="connsiteY552" fmla="*/ 121465 h 2962327"/>
                <a:gd name="connsiteX553" fmla="*/ 932993 w 3028217"/>
                <a:gd name="connsiteY553" fmla="*/ 121465 h 2962327"/>
                <a:gd name="connsiteX554" fmla="*/ 901561 w 3028217"/>
                <a:gd name="connsiteY554" fmla="*/ 123370 h 2962327"/>
                <a:gd name="connsiteX555" fmla="*/ 925373 w 3028217"/>
                <a:gd name="connsiteY555" fmla="*/ 107178 h 2962327"/>
                <a:gd name="connsiteX556" fmla="*/ 1021576 w 3028217"/>
                <a:gd name="connsiteY556" fmla="*/ 71936 h 2962327"/>
                <a:gd name="connsiteX557" fmla="*/ 1031101 w 3028217"/>
                <a:gd name="connsiteY557" fmla="*/ 97653 h 2962327"/>
                <a:gd name="connsiteX558" fmla="*/ 1000621 w 3028217"/>
                <a:gd name="connsiteY558" fmla="*/ 92891 h 2962327"/>
                <a:gd name="connsiteX559" fmla="*/ 1007288 w 3028217"/>
                <a:gd name="connsiteY559" fmla="*/ 79556 h 2962327"/>
                <a:gd name="connsiteX560" fmla="*/ 1021576 w 3028217"/>
                <a:gd name="connsiteY560" fmla="*/ 71936 h 2962327"/>
                <a:gd name="connsiteX561" fmla="*/ 1113849 w 3028217"/>
                <a:gd name="connsiteY561" fmla="*/ 40265 h 2962327"/>
                <a:gd name="connsiteX562" fmla="*/ 1159689 w 3028217"/>
                <a:gd name="connsiteY562" fmla="*/ 51933 h 2962327"/>
                <a:gd name="connsiteX563" fmla="*/ 1151116 w 3028217"/>
                <a:gd name="connsiteY563" fmla="*/ 84318 h 2962327"/>
                <a:gd name="connsiteX564" fmla="*/ 1111111 w 3028217"/>
                <a:gd name="connsiteY564" fmla="*/ 92891 h 2962327"/>
                <a:gd name="connsiteX565" fmla="*/ 1070153 w 3028217"/>
                <a:gd name="connsiteY565" fmla="*/ 58601 h 2962327"/>
                <a:gd name="connsiteX566" fmla="*/ 1113849 w 3028217"/>
                <a:gd name="connsiteY566" fmla="*/ 40265 h 2962327"/>
                <a:gd name="connsiteX567" fmla="*/ 1400760 w 3028217"/>
                <a:gd name="connsiteY567" fmla="*/ 96 h 2962327"/>
                <a:gd name="connsiteX568" fmla="*/ 1476871 w 3028217"/>
                <a:gd name="connsiteY568" fmla="*/ 5260 h 2962327"/>
                <a:gd name="connsiteX569" fmla="*/ 1611174 w 3028217"/>
                <a:gd name="connsiteY569" fmla="*/ 9070 h 2962327"/>
                <a:gd name="connsiteX570" fmla="*/ 1619746 w 3028217"/>
                <a:gd name="connsiteY570" fmla="*/ 17643 h 2962327"/>
                <a:gd name="connsiteX571" fmla="*/ 1646416 w 3028217"/>
                <a:gd name="connsiteY571" fmla="*/ 28120 h 2962327"/>
                <a:gd name="connsiteX572" fmla="*/ 1667371 w 3028217"/>
                <a:gd name="connsiteY572" fmla="*/ 31930 h 2962327"/>
                <a:gd name="connsiteX573" fmla="*/ 1742261 w 3028217"/>
                <a:gd name="connsiteY573" fmla="*/ 11690 h 2962327"/>
                <a:gd name="connsiteX574" fmla="*/ 1820723 w 3028217"/>
                <a:gd name="connsiteY574" fmla="*/ 30025 h 2962327"/>
                <a:gd name="connsiteX575" fmla="*/ 1901686 w 3028217"/>
                <a:gd name="connsiteY575" fmla="*/ 45265 h 2962327"/>
                <a:gd name="connsiteX576" fmla="*/ 1894066 w 3028217"/>
                <a:gd name="connsiteY576" fmla="*/ 69078 h 2962327"/>
                <a:gd name="connsiteX577" fmla="*/ 1955978 w 3028217"/>
                <a:gd name="connsiteY577" fmla="*/ 55743 h 2962327"/>
                <a:gd name="connsiteX578" fmla="*/ 1954073 w 3028217"/>
                <a:gd name="connsiteY578" fmla="*/ 71935 h 2962327"/>
                <a:gd name="connsiteX579" fmla="*/ 1935976 w 3028217"/>
                <a:gd name="connsiteY579" fmla="*/ 103368 h 2962327"/>
                <a:gd name="connsiteX580" fmla="*/ 1949311 w 3028217"/>
                <a:gd name="connsiteY580" fmla="*/ 161470 h 2962327"/>
                <a:gd name="connsiteX581" fmla="*/ 1894066 w 3028217"/>
                <a:gd name="connsiteY581" fmla="*/ 171948 h 2962327"/>
                <a:gd name="connsiteX582" fmla="*/ 1913116 w 3028217"/>
                <a:gd name="connsiteY582" fmla="*/ 183378 h 2962327"/>
                <a:gd name="connsiteX583" fmla="*/ 1907401 w 3028217"/>
                <a:gd name="connsiteY583" fmla="*/ 196713 h 2962327"/>
                <a:gd name="connsiteX584" fmla="*/ 1873111 w 3028217"/>
                <a:gd name="connsiteY584" fmla="*/ 245290 h 2962327"/>
                <a:gd name="connsiteX585" fmla="*/ 1866443 w 3028217"/>
                <a:gd name="connsiteY585" fmla="*/ 267198 h 2962327"/>
                <a:gd name="connsiteX586" fmla="*/ 1851203 w 3028217"/>
                <a:gd name="connsiteY586" fmla="*/ 270055 h 2962327"/>
                <a:gd name="connsiteX587" fmla="*/ 1866443 w 3028217"/>
                <a:gd name="connsiteY587" fmla="*/ 313870 h 2962327"/>
                <a:gd name="connsiteX588" fmla="*/ 1843583 w 3028217"/>
                <a:gd name="connsiteY588" fmla="*/ 319585 h 2962327"/>
                <a:gd name="connsiteX589" fmla="*/ 1819771 w 3028217"/>
                <a:gd name="connsiteY589" fmla="*/ 300535 h 2962327"/>
                <a:gd name="connsiteX590" fmla="*/ 1788338 w 3028217"/>
                <a:gd name="connsiteY590" fmla="*/ 313870 h 2962327"/>
                <a:gd name="connsiteX591" fmla="*/ 1800721 w 3028217"/>
                <a:gd name="connsiteY591" fmla="*/ 315775 h 2962327"/>
                <a:gd name="connsiteX592" fmla="*/ 1823581 w 3028217"/>
                <a:gd name="connsiteY592" fmla="*/ 314823 h 2962327"/>
                <a:gd name="connsiteX593" fmla="*/ 1833106 w 3028217"/>
                <a:gd name="connsiteY593" fmla="*/ 317680 h 2962327"/>
                <a:gd name="connsiteX594" fmla="*/ 1838821 w 3028217"/>
                <a:gd name="connsiteY594" fmla="*/ 334825 h 2962327"/>
                <a:gd name="connsiteX595" fmla="*/ 1715948 w 3028217"/>
                <a:gd name="connsiteY595" fmla="*/ 370068 h 2962327"/>
                <a:gd name="connsiteX596" fmla="*/ 1691183 w 3028217"/>
                <a:gd name="connsiteY596" fmla="*/ 379593 h 2962327"/>
                <a:gd name="connsiteX597" fmla="*/ 1586408 w 3028217"/>
                <a:gd name="connsiteY597" fmla="*/ 430075 h 2962327"/>
                <a:gd name="connsiteX598" fmla="*/ 1542593 w 3028217"/>
                <a:gd name="connsiteY598" fmla="*/ 468175 h 2962327"/>
                <a:gd name="connsiteX599" fmla="*/ 1480681 w 3028217"/>
                <a:gd name="connsiteY599" fmla="*/ 555805 h 2962327"/>
                <a:gd name="connsiteX600" fmla="*/ 1462583 w 3028217"/>
                <a:gd name="connsiteY600" fmla="*/ 562473 h 2962327"/>
                <a:gd name="connsiteX601" fmla="*/ 1385431 w 3028217"/>
                <a:gd name="connsiteY601" fmla="*/ 462460 h 2962327"/>
                <a:gd name="connsiteX602" fmla="*/ 1379716 w 3028217"/>
                <a:gd name="connsiteY602" fmla="*/ 398643 h 2962327"/>
                <a:gd name="connsiteX603" fmla="*/ 1441628 w 3028217"/>
                <a:gd name="connsiteY603" fmla="*/ 335778 h 2962327"/>
                <a:gd name="connsiteX604" fmla="*/ 1449248 w 3028217"/>
                <a:gd name="connsiteY604" fmla="*/ 321490 h 2962327"/>
                <a:gd name="connsiteX605" fmla="*/ 1461631 w 3028217"/>
                <a:gd name="connsiteY605" fmla="*/ 300535 h 2962327"/>
                <a:gd name="connsiteX606" fmla="*/ 1412101 w 3028217"/>
                <a:gd name="connsiteY606" fmla="*/ 280533 h 2962327"/>
                <a:gd name="connsiteX607" fmla="*/ 1434961 w 3028217"/>
                <a:gd name="connsiteY607" fmla="*/ 215763 h 2962327"/>
                <a:gd name="connsiteX608" fmla="*/ 1371143 w 3028217"/>
                <a:gd name="connsiteY608" fmla="*/ 160518 h 2962327"/>
                <a:gd name="connsiteX609" fmla="*/ 1331138 w 3028217"/>
                <a:gd name="connsiteY609" fmla="*/ 162423 h 2962327"/>
                <a:gd name="connsiteX610" fmla="*/ 1303516 w 3028217"/>
                <a:gd name="connsiteY610" fmla="*/ 150040 h 2962327"/>
                <a:gd name="connsiteX611" fmla="*/ 1313993 w 3028217"/>
                <a:gd name="connsiteY611" fmla="*/ 130038 h 2962327"/>
                <a:gd name="connsiteX612" fmla="*/ 1313041 w 3028217"/>
                <a:gd name="connsiteY612" fmla="*/ 121465 h 2962327"/>
                <a:gd name="connsiteX613" fmla="*/ 1323518 w 3028217"/>
                <a:gd name="connsiteY613" fmla="*/ 96700 h 2962327"/>
                <a:gd name="connsiteX614" fmla="*/ 1387336 w 3028217"/>
                <a:gd name="connsiteY614" fmla="*/ 88128 h 2962327"/>
                <a:gd name="connsiteX615" fmla="*/ 1394003 w 3028217"/>
                <a:gd name="connsiteY615" fmla="*/ 68125 h 2962327"/>
                <a:gd name="connsiteX616" fmla="*/ 1445438 w 3028217"/>
                <a:gd name="connsiteY616" fmla="*/ 41455 h 2962327"/>
                <a:gd name="connsiteX617" fmla="*/ 1471104 w 3028217"/>
                <a:gd name="connsiteY617" fmla="*/ 35589 h 2962327"/>
                <a:gd name="connsiteX618" fmla="*/ 1469608 w 3028217"/>
                <a:gd name="connsiteY618" fmla="*/ 35026 h 2962327"/>
                <a:gd name="connsiteX619" fmla="*/ 1456869 w 3028217"/>
                <a:gd name="connsiteY619" fmla="*/ 34788 h 2962327"/>
                <a:gd name="connsiteX620" fmla="*/ 1365429 w 3028217"/>
                <a:gd name="connsiteY620" fmla="*/ 60505 h 2962327"/>
                <a:gd name="connsiteX621" fmla="*/ 1208266 w 3028217"/>
                <a:gd name="connsiteY621" fmla="*/ 122418 h 2962327"/>
                <a:gd name="connsiteX622" fmla="*/ 1175881 w 3028217"/>
                <a:gd name="connsiteY622" fmla="*/ 122418 h 2962327"/>
                <a:gd name="connsiteX623" fmla="*/ 1187311 w 3028217"/>
                <a:gd name="connsiteY623" fmla="*/ 142420 h 2962327"/>
                <a:gd name="connsiteX624" fmla="*/ 1180644 w 3028217"/>
                <a:gd name="connsiteY624" fmla="*/ 149088 h 2962327"/>
                <a:gd name="connsiteX625" fmla="*/ 1158647 w 3028217"/>
                <a:gd name="connsiteY625" fmla="*/ 153642 h 2962327"/>
                <a:gd name="connsiteX626" fmla="*/ 1143520 w 3028217"/>
                <a:gd name="connsiteY626" fmla="*/ 152466 h 2962327"/>
                <a:gd name="connsiteX627" fmla="*/ 1148259 w 3028217"/>
                <a:gd name="connsiteY627" fmla="*/ 153731 h 2962327"/>
                <a:gd name="connsiteX628" fmla="*/ 1152069 w 3028217"/>
                <a:gd name="connsiteY628" fmla="*/ 175758 h 2962327"/>
                <a:gd name="connsiteX629" fmla="*/ 1029196 w 3028217"/>
                <a:gd name="connsiteY629" fmla="*/ 182425 h 2962327"/>
                <a:gd name="connsiteX630" fmla="*/ 1006336 w 3028217"/>
                <a:gd name="connsiteY630" fmla="*/ 148135 h 2962327"/>
                <a:gd name="connsiteX631" fmla="*/ 995859 w 3028217"/>
                <a:gd name="connsiteY631" fmla="*/ 134800 h 2962327"/>
                <a:gd name="connsiteX632" fmla="*/ 987286 w 3028217"/>
                <a:gd name="connsiteY632" fmla="*/ 114798 h 2962327"/>
                <a:gd name="connsiteX633" fmla="*/ 1049199 w 3028217"/>
                <a:gd name="connsiteY633" fmla="*/ 134800 h 2962327"/>
                <a:gd name="connsiteX634" fmla="*/ 1064439 w 3028217"/>
                <a:gd name="connsiteY634" fmla="*/ 149088 h 2962327"/>
                <a:gd name="connsiteX635" fmla="*/ 1095871 w 3028217"/>
                <a:gd name="connsiteY635" fmla="*/ 149326 h 2962327"/>
                <a:gd name="connsiteX636" fmla="*/ 1106484 w 3028217"/>
                <a:gd name="connsiteY636" fmla="*/ 148924 h 2962327"/>
                <a:gd name="connsiteX637" fmla="*/ 1093014 w 3028217"/>
                <a:gd name="connsiteY637" fmla="*/ 149088 h 2962327"/>
                <a:gd name="connsiteX638" fmla="*/ 1062534 w 3028217"/>
                <a:gd name="connsiteY638" fmla="*/ 131943 h 2962327"/>
                <a:gd name="connsiteX639" fmla="*/ 1133971 w 3028217"/>
                <a:gd name="connsiteY639" fmla="*/ 110988 h 2962327"/>
                <a:gd name="connsiteX640" fmla="*/ 1158736 w 3028217"/>
                <a:gd name="connsiteY640" fmla="*/ 88128 h 2962327"/>
                <a:gd name="connsiteX641" fmla="*/ 1173024 w 3028217"/>
                <a:gd name="connsiteY641" fmla="*/ 73840 h 2962327"/>
                <a:gd name="connsiteX642" fmla="*/ 1214934 w 3028217"/>
                <a:gd name="connsiteY642" fmla="*/ 54790 h 2962327"/>
                <a:gd name="connsiteX643" fmla="*/ 1275894 w 3028217"/>
                <a:gd name="connsiteY643" fmla="*/ 44313 h 2962327"/>
                <a:gd name="connsiteX644" fmla="*/ 1211124 w 3028217"/>
                <a:gd name="connsiteY644" fmla="*/ 51933 h 2962327"/>
                <a:gd name="connsiteX645" fmla="*/ 1174929 w 3028217"/>
                <a:gd name="connsiteY645" fmla="*/ 39550 h 2962327"/>
                <a:gd name="connsiteX646" fmla="*/ 1174929 w 3028217"/>
                <a:gd name="connsiteY646" fmla="*/ 26215 h 2962327"/>
                <a:gd name="connsiteX647" fmla="*/ 1400760 w 3028217"/>
                <a:gd name="connsiteY647" fmla="*/ 96 h 2962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</a:cxnLst>
              <a:rect l="l" t="t" r="r" b="b"/>
              <a:pathLst>
                <a:path w="3028217" h="2962327">
                  <a:moveTo>
                    <a:pt x="2863236" y="2049564"/>
                  </a:moveTo>
                  <a:cubicBezTo>
                    <a:pt x="2854902" y="2049564"/>
                    <a:pt x="2847996" y="2053612"/>
                    <a:pt x="2844662" y="2065518"/>
                  </a:cubicBezTo>
                  <a:cubicBezTo>
                    <a:pt x="2840852" y="2080758"/>
                    <a:pt x="2821802" y="2104571"/>
                    <a:pt x="2847519" y="2116953"/>
                  </a:cubicBezTo>
                  <a:cubicBezTo>
                    <a:pt x="2878000" y="2131241"/>
                    <a:pt x="2877047" y="2098856"/>
                    <a:pt x="2887525" y="2084568"/>
                  </a:cubicBezTo>
                  <a:cubicBezTo>
                    <a:pt x="2888477" y="2083616"/>
                    <a:pt x="2889430" y="2080758"/>
                    <a:pt x="2890382" y="2078853"/>
                  </a:cubicBezTo>
                  <a:cubicBezTo>
                    <a:pt x="2895144" y="2071233"/>
                    <a:pt x="2896097" y="2064566"/>
                    <a:pt x="2890382" y="2057898"/>
                  </a:cubicBezTo>
                  <a:cubicBezTo>
                    <a:pt x="2881334" y="2053612"/>
                    <a:pt x="2871571" y="2049564"/>
                    <a:pt x="2863236" y="2049564"/>
                  </a:cubicBezTo>
                  <a:close/>
                  <a:moveTo>
                    <a:pt x="2453184" y="1703568"/>
                  </a:moveTo>
                  <a:cubicBezTo>
                    <a:pt x="2446516" y="1700711"/>
                    <a:pt x="2442706" y="1708331"/>
                    <a:pt x="2444611" y="1714046"/>
                  </a:cubicBezTo>
                  <a:cubicBezTo>
                    <a:pt x="2448421" y="1725476"/>
                    <a:pt x="2452231" y="1738811"/>
                    <a:pt x="2467471" y="1740716"/>
                  </a:cubicBezTo>
                  <a:cubicBezTo>
                    <a:pt x="2475091" y="1741668"/>
                    <a:pt x="2480806" y="1736906"/>
                    <a:pt x="2482711" y="1728333"/>
                  </a:cubicBezTo>
                  <a:cubicBezTo>
                    <a:pt x="2473186" y="1720713"/>
                    <a:pt x="2463661" y="1710236"/>
                    <a:pt x="2453184" y="1703568"/>
                  </a:cubicBezTo>
                  <a:close/>
                  <a:moveTo>
                    <a:pt x="802501" y="1583553"/>
                  </a:moveTo>
                  <a:cubicBezTo>
                    <a:pt x="805359" y="1585458"/>
                    <a:pt x="811074" y="1586410"/>
                    <a:pt x="812026" y="1589268"/>
                  </a:cubicBezTo>
                  <a:cubicBezTo>
                    <a:pt x="814884" y="1596888"/>
                    <a:pt x="807264" y="1597840"/>
                    <a:pt x="802501" y="1599745"/>
                  </a:cubicBezTo>
                  <a:cubicBezTo>
                    <a:pt x="797739" y="1601650"/>
                    <a:pt x="792976" y="1598793"/>
                    <a:pt x="792024" y="1594030"/>
                  </a:cubicBezTo>
                  <a:cubicBezTo>
                    <a:pt x="788214" y="1586410"/>
                    <a:pt x="794881" y="1585458"/>
                    <a:pt x="802501" y="1583553"/>
                  </a:cubicBezTo>
                  <a:close/>
                  <a:moveTo>
                    <a:pt x="573901" y="1577838"/>
                  </a:moveTo>
                  <a:cubicBezTo>
                    <a:pt x="581521" y="1579743"/>
                    <a:pt x="588189" y="1582600"/>
                    <a:pt x="592951" y="1589268"/>
                  </a:cubicBezTo>
                  <a:cubicBezTo>
                    <a:pt x="592951" y="1594982"/>
                    <a:pt x="589141" y="1596888"/>
                    <a:pt x="584379" y="1596888"/>
                  </a:cubicBezTo>
                  <a:cubicBezTo>
                    <a:pt x="575806" y="1597840"/>
                    <a:pt x="568186" y="1595935"/>
                    <a:pt x="565329" y="1587363"/>
                  </a:cubicBezTo>
                  <a:cubicBezTo>
                    <a:pt x="562471" y="1580695"/>
                    <a:pt x="568186" y="1576885"/>
                    <a:pt x="573901" y="1577838"/>
                  </a:cubicBezTo>
                  <a:close/>
                  <a:moveTo>
                    <a:pt x="698678" y="1550216"/>
                  </a:moveTo>
                  <a:cubicBezTo>
                    <a:pt x="729158" y="1545453"/>
                    <a:pt x="746303" y="1560693"/>
                    <a:pt x="763448" y="1592126"/>
                  </a:cubicBezTo>
                  <a:cubicBezTo>
                    <a:pt x="731063" y="1576886"/>
                    <a:pt x="706298" y="1611176"/>
                    <a:pt x="678676" y="1592126"/>
                  </a:cubicBezTo>
                  <a:cubicBezTo>
                    <a:pt x="675818" y="1573076"/>
                    <a:pt x="667246" y="1551168"/>
                    <a:pt x="698678" y="1550216"/>
                  </a:cubicBezTo>
                  <a:close/>
                  <a:moveTo>
                    <a:pt x="492939" y="1460681"/>
                  </a:moveTo>
                  <a:cubicBezTo>
                    <a:pt x="518656" y="1456871"/>
                    <a:pt x="541516" y="1464491"/>
                    <a:pt x="562471" y="1479731"/>
                  </a:cubicBezTo>
                  <a:cubicBezTo>
                    <a:pt x="590094" y="1499733"/>
                    <a:pt x="618669" y="1515926"/>
                    <a:pt x="646291" y="1537833"/>
                  </a:cubicBezTo>
                  <a:cubicBezTo>
                    <a:pt x="620574" y="1545453"/>
                    <a:pt x="593904" y="1560693"/>
                    <a:pt x="577711" y="1525451"/>
                  </a:cubicBezTo>
                  <a:cubicBezTo>
                    <a:pt x="567234" y="1503543"/>
                    <a:pt x="541516" y="1503543"/>
                    <a:pt x="527229" y="1487351"/>
                  </a:cubicBezTo>
                  <a:lnTo>
                    <a:pt x="525032" y="1486533"/>
                  </a:lnTo>
                  <a:lnTo>
                    <a:pt x="527229" y="1488303"/>
                  </a:lnTo>
                  <a:cubicBezTo>
                    <a:pt x="502464" y="1486398"/>
                    <a:pt x="475794" y="1465443"/>
                    <a:pt x="451029" y="1494971"/>
                  </a:cubicBezTo>
                  <a:cubicBezTo>
                    <a:pt x="453886" y="1467348"/>
                    <a:pt x="471984" y="1461633"/>
                    <a:pt x="492939" y="1460681"/>
                  </a:cubicBezTo>
                  <a:close/>
                  <a:moveTo>
                    <a:pt x="592475" y="1413889"/>
                  </a:moveTo>
                  <a:cubicBezTo>
                    <a:pt x="594380" y="1414008"/>
                    <a:pt x="596285" y="1414485"/>
                    <a:pt x="596761" y="1414961"/>
                  </a:cubicBezTo>
                  <a:cubicBezTo>
                    <a:pt x="605334" y="1423533"/>
                    <a:pt x="603428" y="1433058"/>
                    <a:pt x="595809" y="1447346"/>
                  </a:cubicBezTo>
                  <a:cubicBezTo>
                    <a:pt x="589141" y="1434011"/>
                    <a:pt x="579616" y="1426391"/>
                    <a:pt x="588189" y="1414961"/>
                  </a:cubicBezTo>
                  <a:cubicBezTo>
                    <a:pt x="588665" y="1414009"/>
                    <a:pt x="590570" y="1413770"/>
                    <a:pt x="592475" y="1413889"/>
                  </a:cubicBezTo>
                  <a:close/>
                  <a:moveTo>
                    <a:pt x="2633206" y="1174931"/>
                  </a:moveTo>
                  <a:cubicBezTo>
                    <a:pt x="2646541" y="1176836"/>
                    <a:pt x="2659876" y="1178741"/>
                    <a:pt x="2673211" y="1180646"/>
                  </a:cubicBezTo>
                  <a:cubicBezTo>
                    <a:pt x="2657018" y="1197791"/>
                    <a:pt x="2645588" y="1186361"/>
                    <a:pt x="2633206" y="1174931"/>
                  </a:cubicBezTo>
                  <a:close/>
                  <a:moveTo>
                    <a:pt x="2477948" y="1095873"/>
                  </a:moveTo>
                  <a:cubicBezTo>
                    <a:pt x="2477948" y="1101588"/>
                    <a:pt x="2478901" y="1106350"/>
                    <a:pt x="2484616" y="1110160"/>
                  </a:cubicBezTo>
                  <a:cubicBezTo>
                    <a:pt x="2478901" y="1119685"/>
                    <a:pt x="2464613" y="1121590"/>
                    <a:pt x="2464613" y="1135878"/>
                  </a:cubicBezTo>
                  <a:cubicBezTo>
                    <a:pt x="2464613" y="1153023"/>
                    <a:pt x="2454136" y="1151118"/>
                    <a:pt x="2444611" y="1144450"/>
                  </a:cubicBezTo>
                  <a:cubicBezTo>
                    <a:pt x="2434133" y="1136830"/>
                    <a:pt x="2413178" y="1133020"/>
                    <a:pt x="2415083" y="1119685"/>
                  </a:cubicBezTo>
                  <a:cubicBezTo>
                    <a:pt x="2417941" y="1101588"/>
                    <a:pt x="2436038" y="1116828"/>
                    <a:pt x="2446516" y="1114923"/>
                  </a:cubicBezTo>
                  <a:cubicBezTo>
                    <a:pt x="2458898" y="1112065"/>
                    <a:pt x="2470329" y="1106350"/>
                    <a:pt x="2477948" y="1095873"/>
                  </a:cubicBezTo>
                  <a:close/>
                  <a:moveTo>
                    <a:pt x="2344599" y="1039676"/>
                  </a:moveTo>
                  <a:cubicBezTo>
                    <a:pt x="2358886" y="1039676"/>
                    <a:pt x="2352219" y="1056821"/>
                    <a:pt x="2355076" y="1066346"/>
                  </a:cubicBezTo>
                  <a:cubicBezTo>
                    <a:pt x="2354124" y="1077776"/>
                    <a:pt x="2356981" y="1093016"/>
                    <a:pt x="2341741" y="1092063"/>
                  </a:cubicBezTo>
                  <a:cubicBezTo>
                    <a:pt x="2328406" y="1091111"/>
                    <a:pt x="2329359" y="1075871"/>
                    <a:pt x="2328406" y="1065393"/>
                  </a:cubicBezTo>
                  <a:cubicBezTo>
                    <a:pt x="2327454" y="1053011"/>
                    <a:pt x="2331264" y="1039676"/>
                    <a:pt x="2344599" y="1039676"/>
                  </a:cubicBezTo>
                  <a:close/>
                  <a:moveTo>
                    <a:pt x="699631" y="966334"/>
                  </a:moveTo>
                  <a:cubicBezTo>
                    <a:pt x="671056" y="960619"/>
                    <a:pt x="648196" y="971096"/>
                    <a:pt x="616764" y="992051"/>
                  </a:cubicBezTo>
                  <a:cubicBezTo>
                    <a:pt x="652959" y="990146"/>
                    <a:pt x="677724" y="983478"/>
                    <a:pt x="699631" y="966334"/>
                  </a:cubicBezTo>
                  <a:close/>
                  <a:moveTo>
                    <a:pt x="2786559" y="938711"/>
                  </a:moveTo>
                  <a:cubicBezTo>
                    <a:pt x="2796084" y="944426"/>
                    <a:pt x="2804656" y="939663"/>
                    <a:pt x="2814181" y="938711"/>
                  </a:cubicBezTo>
                  <a:cubicBezTo>
                    <a:pt x="2814181" y="940616"/>
                    <a:pt x="2814181" y="943473"/>
                    <a:pt x="2814181" y="945378"/>
                  </a:cubicBezTo>
                  <a:cubicBezTo>
                    <a:pt x="2803704" y="949188"/>
                    <a:pt x="2791321" y="959666"/>
                    <a:pt x="2786559" y="938711"/>
                  </a:cubicBezTo>
                  <a:close/>
                  <a:moveTo>
                    <a:pt x="737731" y="935019"/>
                  </a:moveTo>
                  <a:cubicBezTo>
                    <a:pt x="726540" y="936091"/>
                    <a:pt x="714872" y="940139"/>
                    <a:pt x="702489" y="951093"/>
                  </a:cubicBezTo>
                  <a:cubicBezTo>
                    <a:pt x="731064" y="951093"/>
                    <a:pt x="753924" y="958713"/>
                    <a:pt x="770116" y="936805"/>
                  </a:cubicBezTo>
                  <a:cubicBezTo>
                    <a:pt x="759639" y="935853"/>
                    <a:pt x="748923" y="933948"/>
                    <a:pt x="737731" y="935019"/>
                  </a:cubicBezTo>
                  <a:close/>
                  <a:moveTo>
                    <a:pt x="619383" y="880251"/>
                  </a:moveTo>
                  <a:cubicBezTo>
                    <a:pt x="616526" y="879417"/>
                    <a:pt x="612477" y="880608"/>
                    <a:pt x="608191" y="882513"/>
                  </a:cubicBezTo>
                  <a:cubicBezTo>
                    <a:pt x="589141" y="887276"/>
                    <a:pt x="539611" y="951093"/>
                    <a:pt x="541516" y="968238"/>
                  </a:cubicBezTo>
                  <a:cubicBezTo>
                    <a:pt x="543421" y="979668"/>
                    <a:pt x="550089" y="980621"/>
                    <a:pt x="558661" y="975858"/>
                  </a:cubicBezTo>
                  <a:cubicBezTo>
                    <a:pt x="569139" y="970143"/>
                    <a:pt x="576759" y="960618"/>
                    <a:pt x="578664" y="949188"/>
                  </a:cubicBezTo>
                  <a:cubicBezTo>
                    <a:pt x="582474" y="920613"/>
                    <a:pt x="601524" y="904421"/>
                    <a:pt x="623431" y="890133"/>
                  </a:cubicBezTo>
                  <a:cubicBezTo>
                    <a:pt x="623907" y="883942"/>
                    <a:pt x="622241" y="881084"/>
                    <a:pt x="619383" y="880251"/>
                  </a:cubicBezTo>
                  <a:close/>
                  <a:moveTo>
                    <a:pt x="659626" y="872036"/>
                  </a:moveTo>
                  <a:cubicBezTo>
                    <a:pt x="653911" y="870131"/>
                    <a:pt x="645339" y="876798"/>
                    <a:pt x="647244" y="879656"/>
                  </a:cubicBezTo>
                  <a:cubicBezTo>
                    <a:pt x="657721" y="901563"/>
                    <a:pt x="632956" y="928233"/>
                    <a:pt x="657721" y="950141"/>
                  </a:cubicBezTo>
                  <a:cubicBezTo>
                    <a:pt x="667246" y="936806"/>
                    <a:pt x="676771" y="926328"/>
                    <a:pt x="683439" y="913946"/>
                  </a:cubicBezTo>
                  <a:cubicBezTo>
                    <a:pt x="691059" y="897753"/>
                    <a:pt x="704394" y="924423"/>
                    <a:pt x="711061" y="910136"/>
                  </a:cubicBezTo>
                  <a:cubicBezTo>
                    <a:pt x="713919" y="903468"/>
                    <a:pt x="713919" y="896801"/>
                    <a:pt x="709156" y="891086"/>
                  </a:cubicBezTo>
                  <a:cubicBezTo>
                    <a:pt x="696774" y="875846"/>
                    <a:pt x="676771" y="876798"/>
                    <a:pt x="659626" y="872036"/>
                  </a:cubicBezTo>
                  <a:close/>
                  <a:moveTo>
                    <a:pt x="620410" y="803828"/>
                  </a:moveTo>
                  <a:cubicBezTo>
                    <a:pt x="614918" y="803575"/>
                    <a:pt x="609144" y="804646"/>
                    <a:pt x="603429" y="807266"/>
                  </a:cubicBezTo>
                  <a:cubicBezTo>
                    <a:pt x="579616" y="817743"/>
                    <a:pt x="555804" y="830126"/>
                    <a:pt x="532944" y="841556"/>
                  </a:cubicBezTo>
                  <a:cubicBezTo>
                    <a:pt x="530086" y="850128"/>
                    <a:pt x="536754" y="852033"/>
                    <a:pt x="541516" y="855843"/>
                  </a:cubicBezTo>
                  <a:cubicBezTo>
                    <a:pt x="561519" y="852986"/>
                    <a:pt x="579616" y="838698"/>
                    <a:pt x="602476" y="859653"/>
                  </a:cubicBezTo>
                  <a:cubicBezTo>
                    <a:pt x="617716" y="874893"/>
                    <a:pt x="654864" y="853938"/>
                    <a:pt x="652959" y="835841"/>
                  </a:cubicBezTo>
                  <a:cubicBezTo>
                    <a:pt x="650815" y="817267"/>
                    <a:pt x="636885" y="804587"/>
                    <a:pt x="620410" y="803828"/>
                  </a:cubicBezTo>
                  <a:close/>
                  <a:moveTo>
                    <a:pt x="2051228" y="690108"/>
                  </a:moveTo>
                  <a:cubicBezTo>
                    <a:pt x="2066468" y="695823"/>
                    <a:pt x="2079803" y="697728"/>
                    <a:pt x="2074088" y="722493"/>
                  </a:cubicBezTo>
                  <a:cubicBezTo>
                    <a:pt x="2066468" y="753925"/>
                    <a:pt x="2053133" y="773928"/>
                    <a:pt x="2021701" y="782500"/>
                  </a:cubicBezTo>
                  <a:cubicBezTo>
                    <a:pt x="2009318" y="785358"/>
                    <a:pt x="1997888" y="785358"/>
                    <a:pt x="2000746" y="772023"/>
                  </a:cubicBezTo>
                  <a:cubicBezTo>
                    <a:pt x="2006461" y="745353"/>
                    <a:pt x="2008366" y="714873"/>
                    <a:pt x="2036941" y="698680"/>
                  </a:cubicBezTo>
                  <a:cubicBezTo>
                    <a:pt x="2040751" y="694870"/>
                    <a:pt x="2045513" y="692965"/>
                    <a:pt x="2051228" y="690108"/>
                  </a:cubicBezTo>
                  <a:close/>
                  <a:moveTo>
                    <a:pt x="2111236" y="608669"/>
                  </a:moveTo>
                  <a:cubicBezTo>
                    <a:pt x="2115046" y="609621"/>
                    <a:pt x="2116951" y="613431"/>
                    <a:pt x="2113141" y="623433"/>
                  </a:cubicBezTo>
                  <a:cubicBezTo>
                    <a:pt x="2113141" y="624385"/>
                    <a:pt x="2112189" y="625338"/>
                    <a:pt x="2111236" y="626290"/>
                  </a:cubicBezTo>
                  <a:cubicBezTo>
                    <a:pt x="2147431" y="643435"/>
                    <a:pt x="2126476" y="692013"/>
                    <a:pt x="2159814" y="711063"/>
                  </a:cubicBezTo>
                  <a:cubicBezTo>
                    <a:pt x="2178864" y="721540"/>
                    <a:pt x="2174101" y="752020"/>
                    <a:pt x="2199819" y="758688"/>
                  </a:cubicBezTo>
                  <a:cubicBezTo>
                    <a:pt x="2206486" y="760593"/>
                    <a:pt x="2189341" y="798693"/>
                    <a:pt x="2176959" y="800598"/>
                  </a:cubicBezTo>
                  <a:cubicBezTo>
                    <a:pt x="2149336" y="805360"/>
                    <a:pt x="2120761" y="810123"/>
                    <a:pt x="2092186" y="814885"/>
                  </a:cubicBezTo>
                  <a:cubicBezTo>
                    <a:pt x="2089329" y="799645"/>
                    <a:pt x="2128381" y="789168"/>
                    <a:pt x="2092186" y="777738"/>
                  </a:cubicBezTo>
                  <a:cubicBezTo>
                    <a:pt x="2098854" y="765355"/>
                    <a:pt x="2098854" y="749163"/>
                    <a:pt x="2111236" y="740590"/>
                  </a:cubicBezTo>
                  <a:cubicBezTo>
                    <a:pt x="2127429" y="729160"/>
                    <a:pt x="2118856" y="712015"/>
                    <a:pt x="2110284" y="710110"/>
                  </a:cubicBezTo>
                  <a:cubicBezTo>
                    <a:pt x="2086471" y="705348"/>
                    <a:pt x="2087424" y="682488"/>
                    <a:pt x="2076946" y="669153"/>
                  </a:cubicBezTo>
                  <a:cubicBezTo>
                    <a:pt x="2062659" y="651055"/>
                    <a:pt x="2076946" y="617718"/>
                    <a:pt x="2097901" y="611050"/>
                  </a:cubicBezTo>
                  <a:cubicBezTo>
                    <a:pt x="2101711" y="609621"/>
                    <a:pt x="2107426" y="607716"/>
                    <a:pt x="2111236" y="608669"/>
                  </a:cubicBezTo>
                  <a:close/>
                  <a:moveTo>
                    <a:pt x="927279" y="479605"/>
                  </a:moveTo>
                  <a:cubicBezTo>
                    <a:pt x="932041" y="477700"/>
                    <a:pt x="935851" y="480558"/>
                    <a:pt x="933946" y="486273"/>
                  </a:cubicBezTo>
                  <a:cubicBezTo>
                    <a:pt x="932041" y="490083"/>
                    <a:pt x="929184" y="492941"/>
                    <a:pt x="929184" y="493893"/>
                  </a:cubicBezTo>
                  <a:cubicBezTo>
                    <a:pt x="919659" y="493893"/>
                    <a:pt x="917754" y="491035"/>
                    <a:pt x="919659" y="488178"/>
                  </a:cubicBezTo>
                  <a:cubicBezTo>
                    <a:pt x="921564" y="484368"/>
                    <a:pt x="924421" y="480558"/>
                    <a:pt x="927279" y="479605"/>
                  </a:cubicBezTo>
                  <a:close/>
                  <a:moveTo>
                    <a:pt x="1938089" y="417931"/>
                  </a:moveTo>
                  <a:cubicBezTo>
                    <a:pt x="1948537" y="420431"/>
                    <a:pt x="1955503" y="431504"/>
                    <a:pt x="1959789" y="441505"/>
                  </a:cubicBezTo>
                  <a:cubicBezTo>
                    <a:pt x="1967409" y="457698"/>
                    <a:pt x="1952169" y="461508"/>
                    <a:pt x="1940739" y="466270"/>
                  </a:cubicBezTo>
                  <a:cubicBezTo>
                    <a:pt x="1909306" y="478653"/>
                    <a:pt x="1880731" y="501513"/>
                    <a:pt x="1842631" y="480558"/>
                  </a:cubicBezTo>
                  <a:cubicBezTo>
                    <a:pt x="1829296" y="472938"/>
                    <a:pt x="1832154" y="467223"/>
                    <a:pt x="1832154" y="458650"/>
                  </a:cubicBezTo>
                  <a:cubicBezTo>
                    <a:pt x="1828344" y="450078"/>
                    <a:pt x="1835964" y="442458"/>
                    <a:pt x="1833106" y="431980"/>
                  </a:cubicBezTo>
                  <a:cubicBezTo>
                    <a:pt x="1828344" y="420550"/>
                    <a:pt x="1835011" y="416740"/>
                    <a:pt x="1845489" y="423408"/>
                  </a:cubicBezTo>
                  <a:cubicBezTo>
                    <a:pt x="1847394" y="430075"/>
                    <a:pt x="1849299" y="439600"/>
                    <a:pt x="1857871" y="432933"/>
                  </a:cubicBezTo>
                  <a:cubicBezTo>
                    <a:pt x="1878826" y="418645"/>
                    <a:pt x="1903591" y="426265"/>
                    <a:pt x="1926451" y="418645"/>
                  </a:cubicBezTo>
                  <a:cubicBezTo>
                    <a:pt x="1930737" y="417216"/>
                    <a:pt x="1934607" y="417097"/>
                    <a:pt x="1938089" y="417931"/>
                  </a:cubicBezTo>
                  <a:close/>
                  <a:moveTo>
                    <a:pt x="904419" y="389118"/>
                  </a:moveTo>
                  <a:cubicBezTo>
                    <a:pt x="915849" y="404358"/>
                    <a:pt x="928231" y="418646"/>
                    <a:pt x="938709" y="433886"/>
                  </a:cubicBezTo>
                  <a:cubicBezTo>
                    <a:pt x="940614" y="436743"/>
                    <a:pt x="940614" y="441505"/>
                    <a:pt x="942519" y="446268"/>
                  </a:cubicBezTo>
                  <a:cubicBezTo>
                    <a:pt x="938709" y="447221"/>
                    <a:pt x="932041" y="450078"/>
                    <a:pt x="931089" y="449125"/>
                  </a:cubicBezTo>
                  <a:cubicBezTo>
                    <a:pt x="912991" y="426266"/>
                    <a:pt x="896799" y="440553"/>
                    <a:pt x="878701" y="449125"/>
                  </a:cubicBezTo>
                  <a:cubicBezTo>
                    <a:pt x="871081" y="452936"/>
                    <a:pt x="863461" y="446268"/>
                    <a:pt x="856794" y="443411"/>
                  </a:cubicBezTo>
                  <a:cubicBezTo>
                    <a:pt x="835839" y="424361"/>
                    <a:pt x="864414" y="422455"/>
                    <a:pt x="867271" y="412930"/>
                  </a:cubicBezTo>
                  <a:cubicBezTo>
                    <a:pt x="878701" y="402453"/>
                    <a:pt x="887274" y="388166"/>
                    <a:pt x="904419" y="389118"/>
                  </a:cubicBezTo>
                  <a:close/>
                  <a:moveTo>
                    <a:pt x="1062534" y="340541"/>
                  </a:moveTo>
                  <a:cubicBezTo>
                    <a:pt x="1073011" y="340541"/>
                    <a:pt x="1082536" y="340541"/>
                    <a:pt x="1083489" y="353876"/>
                  </a:cubicBezTo>
                  <a:cubicBezTo>
                    <a:pt x="1073964" y="356733"/>
                    <a:pt x="1066344" y="373878"/>
                    <a:pt x="1053961" y="360543"/>
                  </a:cubicBezTo>
                  <a:cubicBezTo>
                    <a:pt x="1045389" y="351018"/>
                    <a:pt x="1054914" y="345303"/>
                    <a:pt x="1062534" y="340541"/>
                  </a:cubicBezTo>
                  <a:close/>
                  <a:moveTo>
                    <a:pt x="2471113" y="336025"/>
                  </a:moveTo>
                  <a:cubicBezTo>
                    <a:pt x="2489315" y="339763"/>
                    <a:pt x="2505689" y="355066"/>
                    <a:pt x="2521763" y="370068"/>
                  </a:cubicBezTo>
                  <a:cubicBezTo>
                    <a:pt x="2652256" y="491988"/>
                    <a:pt x="2764651" y="627243"/>
                    <a:pt x="2848471" y="785358"/>
                  </a:cubicBezTo>
                  <a:cubicBezTo>
                    <a:pt x="2875141" y="835841"/>
                    <a:pt x="2898953" y="887276"/>
                    <a:pt x="2920861" y="940616"/>
                  </a:cubicBezTo>
                  <a:cubicBezTo>
                    <a:pt x="2925623" y="952046"/>
                    <a:pt x="2938006" y="963476"/>
                    <a:pt x="2926576" y="977763"/>
                  </a:cubicBezTo>
                  <a:cubicBezTo>
                    <a:pt x="2893238" y="978716"/>
                    <a:pt x="2872283" y="955856"/>
                    <a:pt x="2847518" y="938711"/>
                  </a:cubicBezTo>
                  <a:cubicBezTo>
                    <a:pt x="2844661" y="919661"/>
                    <a:pt x="2858948" y="906326"/>
                    <a:pt x="2864663" y="890133"/>
                  </a:cubicBezTo>
                  <a:cubicBezTo>
                    <a:pt x="2846566" y="892991"/>
                    <a:pt x="2829421" y="903468"/>
                    <a:pt x="2810371" y="908231"/>
                  </a:cubicBezTo>
                  <a:cubicBezTo>
                    <a:pt x="2792273" y="911088"/>
                    <a:pt x="2774176" y="912041"/>
                    <a:pt x="2757031" y="904421"/>
                  </a:cubicBezTo>
                  <a:cubicBezTo>
                    <a:pt x="2741791" y="897753"/>
                    <a:pt x="2733218" y="902516"/>
                    <a:pt x="2728456" y="916803"/>
                  </a:cubicBezTo>
                  <a:cubicBezTo>
                    <a:pt x="2724646" y="935853"/>
                    <a:pt x="2713216" y="952998"/>
                    <a:pt x="2707501" y="971096"/>
                  </a:cubicBezTo>
                  <a:cubicBezTo>
                    <a:pt x="2702738" y="984431"/>
                    <a:pt x="2699881" y="997766"/>
                    <a:pt x="2706548" y="1011101"/>
                  </a:cubicBezTo>
                  <a:cubicBezTo>
                    <a:pt x="2712263" y="1021578"/>
                    <a:pt x="2722741" y="1031103"/>
                    <a:pt x="2712263" y="1044438"/>
                  </a:cubicBezTo>
                  <a:cubicBezTo>
                    <a:pt x="2722979" y="1032294"/>
                    <a:pt x="2735302" y="1023900"/>
                    <a:pt x="2750438" y="1026892"/>
                  </a:cubicBezTo>
                  <a:lnTo>
                    <a:pt x="2757317" y="1029909"/>
                  </a:lnTo>
                  <a:lnTo>
                    <a:pt x="2760842" y="1028246"/>
                  </a:lnTo>
                  <a:cubicBezTo>
                    <a:pt x="2768462" y="1021578"/>
                    <a:pt x="2775130" y="1013006"/>
                    <a:pt x="2785607" y="1010148"/>
                  </a:cubicBezTo>
                  <a:cubicBezTo>
                    <a:pt x="2791798" y="1008243"/>
                    <a:pt x="2798228" y="1006814"/>
                    <a:pt x="2804538" y="1006457"/>
                  </a:cubicBezTo>
                  <a:cubicBezTo>
                    <a:pt x="2810848" y="1006100"/>
                    <a:pt x="2817040" y="1006814"/>
                    <a:pt x="2822755" y="1009196"/>
                  </a:cubicBezTo>
                  <a:cubicBezTo>
                    <a:pt x="2859902" y="1023483"/>
                    <a:pt x="2898955" y="1027293"/>
                    <a:pt x="2938959" y="1031103"/>
                  </a:cubicBezTo>
                  <a:cubicBezTo>
                    <a:pt x="2955152" y="1033008"/>
                    <a:pt x="2957057" y="1047296"/>
                    <a:pt x="2959915" y="1058726"/>
                  </a:cubicBezTo>
                  <a:cubicBezTo>
                    <a:pt x="2990394" y="1159691"/>
                    <a:pt x="3010397" y="1262561"/>
                    <a:pt x="3021827" y="1368288"/>
                  </a:cubicBezTo>
                  <a:cubicBezTo>
                    <a:pt x="3029447" y="1433058"/>
                    <a:pt x="3025637" y="1497828"/>
                    <a:pt x="3027542" y="1562598"/>
                  </a:cubicBezTo>
                  <a:cubicBezTo>
                    <a:pt x="3027542" y="1573076"/>
                    <a:pt x="3031352" y="1585458"/>
                    <a:pt x="3020874" y="1594983"/>
                  </a:cubicBezTo>
                  <a:cubicBezTo>
                    <a:pt x="2992299" y="1573076"/>
                    <a:pt x="2963724" y="1551168"/>
                    <a:pt x="2958009" y="1512116"/>
                  </a:cubicBezTo>
                  <a:cubicBezTo>
                    <a:pt x="2954199" y="1483541"/>
                    <a:pt x="2933244" y="1467348"/>
                    <a:pt x="2918005" y="1446393"/>
                  </a:cubicBezTo>
                  <a:cubicBezTo>
                    <a:pt x="2898955" y="1421628"/>
                    <a:pt x="2888477" y="1390196"/>
                    <a:pt x="2860855" y="1371146"/>
                  </a:cubicBezTo>
                  <a:cubicBezTo>
                    <a:pt x="2846567" y="1368288"/>
                    <a:pt x="2836089" y="1359716"/>
                    <a:pt x="2831327" y="1343523"/>
                  </a:cubicBezTo>
                  <a:cubicBezTo>
                    <a:pt x="2835137" y="1360668"/>
                    <a:pt x="2849424" y="1368288"/>
                    <a:pt x="2856092" y="1380671"/>
                  </a:cubicBezTo>
                  <a:cubicBezTo>
                    <a:pt x="2882762" y="1424486"/>
                    <a:pt x="2896097" y="1474968"/>
                    <a:pt x="2930387" y="1514021"/>
                  </a:cubicBezTo>
                  <a:cubicBezTo>
                    <a:pt x="2938007" y="1522593"/>
                    <a:pt x="2938959" y="1534976"/>
                    <a:pt x="2939912" y="1546406"/>
                  </a:cubicBezTo>
                  <a:cubicBezTo>
                    <a:pt x="2941817" y="1566408"/>
                    <a:pt x="2950390" y="1582601"/>
                    <a:pt x="2962772" y="1597841"/>
                  </a:cubicBezTo>
                  <a:cubicBezTo>
                    <a:pt x="2983727" y="1622606"/>
                    <a:pt x="2993252" y="1652133"/>
                    <a:pt x="2999919" y="1683566"/>
                  </a:cubicBezTo>
                  <a:cubicBezTo>
                    <a:pt x="3023732" y="1698806"/>
                    <a:pt x="3015159" y="1721666"/>
                    <a:pt x="3012302" y="1740716"/>
                  </a:cubicBezTo>
                  <a:cubicBezTo>
                    <a:pt x="2988490" y="1885496"/>
                    <a:pt x="2951342" y="2026466"/>
                    <a:pt x="2886572" y="2158864"/>
                  </a:cubicBezTo>
                  <a:cubicBezTo>
                    <a:pt x="2872284" y="2188391"/>
                    <a:pt x="2858949" y="2218871"/>
                    <a:pt x="2841805" y="2246493"/>
                  </a:cubicBezTo>
                  <a:cubicBezTo>
                    <a:pt x="2837042" y="2255066"/>
                    <a:pt x="2835137" y="2266496"/>
                    <a:pt x="2821802" y="2266496"/>
                  </a:cubicBezTo>
                  <a:cubicBezTo>
                    <a:pt x="2812277" y="2260781"/>
                    <a:pt x="2812277" y="2249351"/>
                    <a:pt x="2808467" y="2240778"/>
                  </a:cubicBezTo>
                  <a:cubicBezTo>
                    <a:pt x="2794180" y="2222681"/>
                    <a:pt x="2796084" y="2198868"/>
                    <a:pt x="2785607" y="2172198"/>
                  </a:cubicBezTo>
                  <a:cubicBezTo>
                    <a:pt x="2795132" y="2196011"/>
                    <a:pt x="2791322" y="2217918"/>
                    <a:pt x="2805609" y="2234111"/>
                  </a:cubicBezTo>
                  <a:cubicBezTo>
                    <a:pt x="2812277" y="2246493"/>
                    <a:pt x="2811324" y="2261733"/>
                    <a:pt x="2821802" y="2273164"/>
                  </a:cubicBezTo>
                  <a:cubicBezTo>
                    <a:pt x="2795132" y="2339839"/>
                    <a:pt x="2750364" y="2394131"/>
                    <a:pt x="2708455" y="2451281"/>
                  </a:cubicBezTo>
                  <a:cubicBezTo>
                    <a:pt x="2661782" y="2514146"/>
                    <a:pt x="2606537" y="2568439"/>
                    <a:pt x="2551292" y="2622731"/>
                  </a:cubicBezTo>
                  <a:cubicBezTo>
                    <a:pt x="2527480" y="2646543"/>
                    <a:pt x="2502714" y="2666546"/>
                    <a:pt x="2476997" y="2687501"/>
                  </a:cubicBezTo>
                  <a:cubicBezTo>
                    <a:pt x="2465567" y="2677976"/>
                    <a:pt x="2476997" y="2661783"/>
                    <a:pt x="2463662" y="2655116"/>
                  </a:cubicBezTo>
                  <a:cubicBezTo>
                    <a:pt x="2469377" y="2608443"/>
                    <a:pt x="2446517" y="2570343"/>
                    <a:pt x="2425562" y="2533196"/>
                  </a:cubicBezTo>
                  <a:cubicBezTo>
                    <a:pt x="2392224" y="2475093"/>
                    <a:pt x="2414132" y="2424611"/>
                    <a:pt x="2439849" y="2375081"/>
                  </a:cubicBezTo>
                  <a:cubicBezTo>
                    <a:pt x="2453184" y="2349364"/>
                    <a:pt x="2458899" y="2330314"/>
                    <a:pt x="2449374" y="2301739"/>
                  </a:cubicBezTo>
                  <a:cubicBezTo>
                    <a:pt x="2439849" y="2272211"/>
                    <a:pt x="2442707" y="2240778"/>
                    <a:pt x="2430324" y="2210298"/>
                  </a:cubicBezTo>
                  <a:cubicBezTo>
                    <a:pt x="2420799" y="2187439"/>
                    <a:pt x="2416989" y="2160768"/>
                    <a:pt x="2396987" y="2144576"/>
                  </a:cubicBezTo>
                  <a:cubicBezTo>
                    <a:pt x="2352219" y="2107428"/>
                    <a:pt x="2357934" y="2060756"/>
                    <a:pt x="2370317" y="2012178"/>
                  </a:cubicBezTo>
                  <a:cubicBezTo>
                    <a:pt x="2372222" y="2005511"/>
                    <a:pt x="2374127" y="1998843"/>
                    <a:pt x="2374127" y="1992176"/>
                  </a:cubicBezTo>
                  <a:cubicBezTo>
                    <a:pt x="2376984" y="1954076"/>
                    <a:pt x="2356982" y="1935978"/>
                    <a:pt x="2319834" y="1944551"/>
                  </a:cubicBezTo>
                  <a:cubicBezTo>
                    <a:pt x="2303642" y="1948361"/>
                    <a:pt x="2292212" y="1948361"/>
                    <a:pt x="2282687" y="1931216"/>
                  </a:cubicBezTo>
                  <a:cubicBezTo>
                    <a:pt x="2263637" y="1897878"/>
                    <a:pt x="2235062" y="1889306"/>
                    <a:pt x="2200772" y="1905498"/>
                  </a:cubicBezTo>
                  <a:cubicBezTo>
                    <a:pt x="2186484" y="1912166"/>
                    <a:pt x="2171244" y="1918833"/>
                    <a:pt x="2157909" y="1926453"/>
                  </a:cubicBezTo>
                  <a:cubicBezTo>
                    <a:pt x="2140764" y="1935978"/>
                    <a:pt x="2124572" y="1938836"/>
                    <a:pt x="2106474" y="1931216"/>
                  </a:cubicBezTo>
                  <a:cubicBezTo>
                    <a:pt x="2083614" y="1921691"/>
                    <a:pt x="2059802" y="1925501"/>
                    <a:pt x="2040752" y="1937883"/>
                  </a:cubicBezTo>
                  <a:cubicBezTo>
                    <a:pt x="2012177" y="1956933"/>
                    <a:pt x="1991222" y="1941693"/>
                    <a:pt x="1974077" y="1924548"/>
                  </a:cubicBezTo>
                  <a:cubicBezTo>
                    <a:pt x="1956932" y="1907403"/>
                    <a:pt x="1938834" y="1892163"/>
                    <a:pt x="1919784" y="1877876"/>
                  </a:cubicBezTo>
                  <a:cubicBezTo>
                    <a:pt x="1909307" y="1870256"/>
                    <a:pt x="1899782" y="1861683"/>
                    <a:pt x="1896924" y="1849301"/>
                  </a:cubicBezTo>
                  <a:cubicBezTo>
                    <a:pt x="1889304" y="1812153"/>
                    <a:pt x="1862634" y="1789293"/>
                    <a:pt x="1839774" y="1762623"/>
                  </a:cubicBezTo>
                  <a:cubicBezTo>
                    <a:pt x="1827392" y="1748336"/>
                    <a:pt x="1815962" y="1694043"/>
                    <a:pt x="1822629" y="1676898"/>
                  </a:cubicBezTo>
                  <a:cubicBezTo>
                    <a:pt x="1840727" y="1632131"/>
                    <a:pt x="1846442" y="1585458"/>
                    <a:pt x="1829297" y="1537833"/>
                  </a:cubicBezTo>
                  <a:cubicBezTo>
                    <a:pt x="1826439" y="1530213"/>
                    <a:pt x="1823582" y="1522593"/>
                    <a:pt x="1828344" y="1514973"/>
                  </a:cubicBezTo>
                  <a:cubicBezTo>
                    <a:pt x="1854062" y="1466396"/>
                    <a:pt x="1875017" y="1416866"/>
                    <a:pt x="1909307" y="1373051"/>
                  </a:cubicBezTo>
                  <a:cubicBezTo>
                    <a:pt x="1915022" y="1366383"/>
                    <a:pt x="1923594" y="1365431"/>
                    <a:pt x="1929309" y="1361621"/>
                  </a:cubicBezTo>
                  <a:cubicBezTo>
                    <a:pt x="1954074" y="1345428"/>
                    <a:pt x="1976934" y="1330188"/>
                    <a:pt x="1977887" y="1293041"/>
                  </a:cubicBezTo>
                  <a:cubicBezTo>
                    <a:pt x="1978839" y="1267323"/>
                    <a:pt x="1992174" y="1239701"/>
                    <a:pt x="2019797" y="1227318"/>
                  </a:cubicBezTo>
                  <a:cubicBezTo>
                    <a:pt x="2040752" y="1217793"/>
                    <a:pt x="2050277" y="1201601"/>
                    <a:pt x="2051229" y="1178741"/>
                  </a:cubicBezTo>
                  <a:cubicBezTo>
                    <a:pt x="2058849" y="1162548"/>
                    <a:pt x="2071232" y="1167311"/>
                    <a:pt x="2083614" y="1172073"/>
                  </a:cubicBezTo>
                  <a:cubicBezTo>
                    <a:pt x="2111237" y="1181598"/>
                    <a:pt x="2136002" y="1178741"/>
                    <a:pt x="2161719" y="1162548"/>
                  </a:cubicBezTo>
                  <a:cubicBezTo>
                    <a:pt x="2193152" y="1142546"/>
                    <a:pt x="2229347" y="1134926"/>
                    <a:pt x="2266494" y="1136831"/>
                  </a:cubicBezTo>
                  <a:cubicBezTo>
                    <a:pt x="2288402" y="1137783"/>
                    <a:pt x="2310309" y="1137783"/>
                    <a:pt x="2331264" y="1133021"/>
                  </a:cubicBezTo>
                  <a:cubicBezTo>
                    <a:pt x="2370317" y="1123496"/>
                    <a:pt x="2397939" y="1138736"/>
                    <a:pt x="2387462" y="1197791"/>
                  </a:cubicBezTo>
                  <a:cubicBezTo>
                    <a:pt x="2384604" y="1213983"/>
                    <a:pt x="2384604" y="1228271"/>
                    <a:pt x="2400797" y="1229223"/>
                  </a:cubicBezTo>
                  <a:cubicBezTo>
                    <a:pt x="2447469" y="1231128"/>
                    <a:pt x="2477949" y="1266371"/>
                    <a:pt x="2517002" y="1283516"/>
                  </a:cubicBezTo>
                  <a:cubicBezTo>
                    <a:pt x="2538909" y="1293041"/>
                    <a:pt x="2550339" y="1296851"/>
                    <a:pt x="2556055" y="1266371"/>
                  </a:cubicBezTo>
                  <a:cubicBezTo>
                    <a:pt x="2561769" y="1236843"/>
                    <a:pt x="2589392" y="1227318"/>
                    <a:pt x="2617967" y="1241606"/>
                  </a:cubicBezTo>
                  <a:cubicBezTo>
                    <a:pt x="2644637" y="1254941"/>
                    <a:pt x="2673212" y="1262561"/>
                    <a:pt x="2701787" y="1271133"/>
                  </a:cubicBezTo>
                  <a:cubicBezTo>
                    <a:pt x="2743697" y="1283516"/>
                    <a:pt x="2782749" y="1259703"/>
                    <a:pt x="2823707" y="1270181"/>
                  </a:cubicBezTo>
                  <a:cubicBezTo>
                    <a:pt x="2833232" y="1272086"/>
                    <a:pt x="2840852" y="1262561"/>
                    <a:pt x="2842757" y="1253988"/>
                  </a:cubicBezTo>
                  <a:cubicBezTo>
                    <a:pt x="2847519" y="1233033"/>
                    <a:pt x="2856092" y="1212078"/>
                    <a:pt x="2857997" y="1191123"/>
                  </a:cubicBezTo>
                  <a:cubicBezTo>
                    <a:pt x="2861807" y="1157786"/>
                    <a:pt x="2857044" y="1154928"/>
                    <a:pt x="2824659" y="1163501"/>
                  </a:cubicBezTo>
                  <a:cubicBezTo>
                    <a:pt x="2807514" y="1168263"/>
                    <a:pt x="2793227" y="1167311"/>
                    <a:pt x="2781797" y="1153023"/>
                  </a:cubicBezTo>
                  <a:lnTo>
                    <a:pt x="2778142" y="1149005"/>
                  </a:lnTo>
                  <a:lnTo>
                    <a:pt x="2758579" y="1157637"/>
                  </a:lnTo>
                  <a:cubicBezTo>
                    <a:pt x="2730182" y="1164691"/>
                    <a:pt x="2706072" y="1153261"/>
                    <a:pt x="2684641" y="1122543"/>
                  </a:cubicBezTo>
                  <a:cubicBezTo>
                    <a:pt x="2676068" y="1110161"/>
                    <a:pt x="2672258" y="1095873"/>
                    <a:pt x="2664638" y="1083491"/>
                  </a:cubicBezTo>
                  <a:cubicBezTo>
                    <a:pt x="2658923" y="1073966"/>
                    <a:pt x="2664638" y="1054916"/>
                    <a:pt x="2646541" y="1054916"/>
                  </a:cubicBezTo>
                  <a:cubicBezTo>
                    <a:pt x="2631301" y="1055868"/>
                    <a:pt x="2616061" y="1061583"/>
                    <a:pt x="2610346" y="1080633"/>
                  </a:cubicBezTo>
                  <a:lnTo>
                    <a:pt x="2609202" y="1082346"/>
                  </a:lnTo>
                  <a:lnTo>
                    <a:pt x="2613204" y="1086348"/>
                  </a:lnTo>
                  <a:cubicBezTo>
                    <a:pt x="2619871" y="1093968"/>
                    <a:pt x="2626539" y="1101588"/>
                    <a:pt x="2632254" y="1108255"/>
                  </a:cubicBezTo>
                  <a:cubicBezTo>
                    <a:pt x="2619871" y="1117780"/>
                    <a:pt x="2617014" y="1133020"/>
                    <a:pt x="2609394" y="1145403"/>
                  </a:cubicBezTo>
                  <a:cubicBezTo>
                    <a:pt x="2602726" y="1154928"/>
                    <a:pt x="2586534" y="1142545"/>
                    <a:pt x="2584629" y="1132068"/>
                  </a:cubicBezTo>
                  <a:cubicBezTo>
                    <a:pt x="2581771" y="1117780"/>
                    <a:pt x="2574151" y="1106350"/>
                    <a:pt x="2566055" y="1095397"/>
                  </a:cubicBezTo>
                  <a:lnTo>
                    <a:pt x="2558490" y="1083461"/>
                  </a:lnTo>
                  <a:lnTo>
                    <a:pt x="2545576" y="1071108"/>
                  </a:lnTo>
                  <a:cubicBezTo>
                    <a:pt x="2541766" y="1068251"/>
                    <a:pt x="2537003" y="1065393"/>
                    <a:pt x="2536051" y="1061583"/>
                  </a:cubicBezTo>
                  <a:cubicBezTo>
                    <a:pt x="2522716" y="1003481"/>
                    <a:pt x="2462708" y="991098"/>
                    <a:pt x="2429371" y="952046"/>
                  </a:cubicBezTo>
                  <a:cubicBezTo>
                    <a:pt x="2426513" y="949188"/>
                    <a:pt x="2421751" y="947283"/>
                    <a:pt x="2417941" y="944426"/>
                  </a:cubicBezTo>
                  <a:cubicBezTo>
                    <a:pt x="2416036" y="943473"/>
                    <a:pt x="2413178" y="943473"/>
                    <a:pt x="2407463" y="947283"/>
                  </a:cubicBezTo>
                  <a:cubicBezTo>
                    <a:pt x="2425561" y="973001"/>
                    <a:pt x="2440801" y="998718"/>
                    <a:pt x="2469376" y="1014911"/>
                  </a:cubicBezTo>
                  <a:cubicBezTo>
                    <a:pt x="2483663" y="1023483"/>
                    <a:pt x="2500808" y="1028246"/>
                    <a:pt x="2509381" y="1044438"/>
                  </a:cubicBezTo>
                  <a:cubicBezTo>
                    <a:pt x="2510333" y="1049201"/>
                    <a:pt x="2508428" y="1053963"/>
                    <a:pt x="2504618" y="1057773"/>
                  </a:cubicBezTo>
                  <a:cubicBezTo>
                    <a:pt x="2500808" y="1066346"/>
                    <a:pt x="2479853" y="1059678"/>
                    <a:pt x="2488426" y="1077776"/>
                  </a:cubicBezTo>
                  <a:cubicBezTo>
                    <a:pt x="2485568" y="1082538"/>
                    <a:pt x="2481758" y="1084443"/>
                    <a:pt x="2476996" y="1084443"/>
                  </a:cubicBezTo>
                  <a:cubicBezTo>
                    <a:pt x="2437943" y="1050153"/>
                    <a:pt x="2385556" y="1032056"/>
                    <a:pt x="2356028" y="985383"/>
                  </a:cubicBezTo>
                  <a:cubicBezTo>
                    <a:pt x="2346503" y="970143"/>
                    <a:pt x="2333168" y="968238"/>
                    <a:pt x="2317928" y="978716"/>
                  </a:cubicBezTo>
                  <a:cubicBezTo>
                    <a:pt x="2310308" y="984431"/>
                    <a:pt x="2301736" y="994908"/>
                    <a:pt x="2295068" y="993003"/>
                  </a:cubicBezTo>
                  <a:cubicBezTo>
                    <a:pt x="2237918" y="978716"/>
                    <a:pt x="2232203" y="1040628"/>
                    <a:pt x="2196008" y="1057773"/>
                  </a:cubicBezTo>
                  <a:cubicBezTo>
                    <a:pt x="2185531" y="1062536"/>
                    <a:pt x="2183626" y="1075871"/>
                    <a:pt x="2181721" y="1087301"/>
                  </a:cubicBezTo>
                  <a:cubicBezTo>
                    <a:pt x="2172196" y="1130163"/>
                    <a:pt x="2149336" y="1152071"/>
                    <a:pt x="2105521" y="1157786"/>
                  </a:cubicBezTo>
                  <a:cubicBezTo>
                    <a:pt x="2088376" y="1159691"/>
                    <a:pt x="2069326" y="1179693"/>
                    <a:pt x="2053133" y="1155881"/>
                  </a:cubicBezTo>
                  <a:cubicBezTo>
                    <a:pt x="2052181" y="1145403"/>
                    <a:pt x="2048371" y="1137783"/>
                    <a:pt x="2036941" y="1136831"/>
                  </a:cubicBezTo>
                  <a:cubicBezTo>
                    <a:pt x="2026463" y="1135878"/>
                    <a:pt x="2010271" y="1148261"/>
                    <a:pt x="2008366" y="1131116"/>
                  </a:cubicBezTo>
                  <a:cubicBezTo>
                    <a:pt x="2005508" y="1113018"/>
                    <a:pt x="1993126" y="1094921"/>
                    <a:pt x="2001698" y="1074918"/>
                  </a:cubicBezTo>
                  <a:cubicBezTo>
                    <a:pt x="2011223" y="1051106"/>
                    <a:pt x="2015986" y="1027293"/>
                    <a:pt x="2008366" y="1001576"/>
                  </a:cubicBezTo>
                  <a:cubicBezTo>
                    <a:pt x="2002651" y="979668"/>
                    <a:pt x="2021701" y="978716"/>
                    <a:pt x="2035988" y="977763"/>
                  </a:cubicBezTo>
                  <a:cubicBezTo>
                    <a:pt x="2059801" y="974906"/>
                    <a:pt x="2083613" y="981573"/>
                    <a:pt x="2107426" y="983478"/>
                  </a:cubicBezTo>
                  <a:cubicBezTo>
                    <a:pt x="2120761" y="984431"/>
                    <a:pt x="2139811" y="992051"/>
                    <a:pt x="2148383" y="975858"/>
                  </a:cubicBezTo>
                  <a:cubicBezTo>
                    <a:pt x="2157908" y="956808"/>
                    <a:pt x="2162671" y="934901"/>
                    <a:pt x="2150288" y="913946"/>
                  </a:cubicBezTo>
                  <a:cubicBezTo>
                    <a:pt x="2140763" y="897753"/>
                    <a:pt x="2131238" y="882513"/>
                    <a:pt x="2112188" y="876798"/>
                  </a:cubicBezTo>
                  <a:cubicBezTo>
                    <a:pt x="2105521" y="874893"/>
                    <a:pt x="2094091" y="873941"/>
                    <a:pt x="2096948" y="862511"/>
                  </a:cubicBezTo>
                  <a:cubicBezTo>
                    <a:pt x="2098853" y="852033"/>
                    <a:pt x="2109331" y="852033"/>
                    <a:pt x="2118856" y="849176"/>
                  </a:cubicBezTo>
                  <a:cubicBezTo>
                    <a:pt x="2149336" y="838698"/>
                    <a:pt x="2177911" y="830126"/>
                    <a:pt x="2206486" y="810123"/>
                  </a:cubicBezTo>
                  <a:cubicBezTo>
                    <a:pt x="2241728" y="785358"/>
                    <a:pt x="2258873" y="735828"/>
                    <a:pt x="2308403" y="731066"/>
                  </a:cubicBezTo>
                  <a:cubicBezTo>
                    <a:pt x="2322691" y="729161"/>
                    <a:pt x="2323643" y="718683"/>
                    <a:pt x="2321738" y="708206"/>
                  </a:cubicBezTo>
                  <a:cubicBezTo>
                    <a:pt x="2319833" y="698681"/>
                    <a:pt x="2314118" y="689156"/>
                    <a:pt x="2311261" y="679631"/>
                  </a:cubicBezTo>
                  <a:cubicBezTo>
                    <a:pt x="2307451" y="666296"/>
                    <a:pt x="2305546" y="652008"/>
                    <a:pt x="2320786" y="643436"/>
                  </a:cubicBezTo>
                  <a:cubicBezTo>
                    <a:pt x="2326501" y="640578"/>
                    <a:pt x="2334121" y="632958"/>
                    <a:pt x="2338883" y="638673"/>
                  </a:cubicBezTo>
                  <a:cubicBezTo>
                    <a:pt x="2346503" y="649151"/>
                    <a:pt x="2353171" y="662486"/>
                    <a:pt x="2343646" y="675821"/>
                  </a:cubicBezTo>
                  <a:cubicBezTo>
                    <a:pt x="2337931" y="685346"/>
                    <a:pt x="2342693" y="692966"/>
                    <a:pt x="2348408" y="699633"/>
                  </a:cubicBezTo>
                  <a:cubicBezTo>
                    <a:pt x="2356028" y="708206"/>
                    <a:pt x="2364601" y="711063"/>
                    <a:pt x="2376031" y="706301"/>
                  </a:cubicBezTo>
                  <a:cubicBezTo>
                    <a:pt x="2378888" y="705348"/>
                    <a:pt x="2381746" y="704396"/>
                    <a:pt x="2385556" y="704396"/>
                  </a:cubicBezTo>
                  <a:cubicBezTo>
                    <a:pt x="2409368" y="712968"/>
                    <a:pt x="2432228" y="712016"/>
                    <a:pt x="2454136" y="698681"/>
                  </a:cubicBezTo>
                  <a:cubicBezTo>
                    <a:pt x="2460803" y="694871"/>
                    <a:pt x="2469376" y="692966"/>
                    <a:pt x="2476996" y="692013"/>
                  </a:cubicBezTo>
                  <a:cubicBezTo>
                    <a:pt x="2517001" y="689156"/>
                    <a:pt x="2517001" y="689156"/>
                    <a:pt x="2517953" y="648198"/>
                  </a:cubicBezTo>
                  <a:cubicBezTo>
                    <a:pt x="2525573" y="626291"/>
                    <a:pt x="2540813" y="618671"/>
                    <a:pt x="2563673" y="626291"/>
                  </a:cubicBezTo>
                  <a:cubicBezTo>
                    <a:pt x="2558911" y="610098"/>
                    <a:pt x="2545576" y="599621"/>
                    <a:pt x="2554148" y="585333"/>
                  </a:cubicBezTo>
                  <a:lnTo>
                    <a:pt x="2572928" y="573708"/>
                  </a:lnTo>
                  <a:lnTo>
                    <a:pt x="2586098" y="571735"/>
                  </a:lnTo>
                  <a:lnTo>
                    <a:pt x="2586726" y="571671"/>
                  </a:lnTo>
                  <a:cubicBezTo>
                    <a:pt x="2599630" y="572653"/>
                    <a:pt x="2613203" y="578189"/>
                    <a:pt x="2624633" y="568188"/>
                  </a:cubicBezTo>
                  <a:cubicBezTo>
                    <a:pt x="2626538" y="566283"/>
                    <a:pt x="2628443" y="565331"/>
                    <a:pt x="2630348" y="563426"/>
                  </a:cubicBezTo>
                  <a:cubicBezTo>
                    <a:pt x="2634158" y="561521"/>
                    <a:pt x="2634158" y="568188"/>
                    <a:pt x="2633206" y="563426"/>
                  </a:cubicBezTo>
                  <a:cubicBezTo>
                    <a:pt x="2632253" y="557711"/>
                    <a:pt x="2629396" y="564378"/>
                    <a:pt x="2626538" y="563426"/>
                  </a:cubicBezTo>
                  <a:cubicBezTo>
                    <a:pt x="2615584" y="567236"/>
                    <a:pt x="2604392" y="569141"/>
                    <a:pt x="2593082" y="570689"/>
                  </a:cubicBezTo>
                  <a:lnTo>
                    <a:pt x="2586098" y="571735"/>
                  </a:lnTo>
                  <a:lnTo>
                    <a:pt x="2574151" y="572951"/>
                  </a:lnTo>
                  <a:lnTo>
                    <a:pt x="2572928" y="573708"/>
                  </a:lnTo>
                  <a:lnTo>
                    <a:pt x="2558911" y="575808"/>
                  </a:lnTo>
                  <a:cubicBezTo>
                    <a:pt x="2533193" y="580571"/>
                    <a:pt x="2516048" y="563426"/>
                    <a:pt x="2506523" y="541518"/>
                  </a:cubicBezTo>
                  <a:cubicBezTo>
                    <a:pt x="2496998" y="519611"/>
                    <a:pt x="2487473" y="498656"/>
                    <a:pt x="2512238" y="480558"/>
                  </a:cubicBezTo>
                  <a:cubicBezTo>
                    <a:pt x="2520811" y="474843"/>
                    <a:pt x="2527478" y="467223"/>
                    <a:pt x="2533193" y="458651"/>
                  </a:cubicBezTo>
                  <a:cubicBezTo>
                    <a:pt x="2537003" y="452936"/>
                    <a:pt x="2541766" y="446268"/>
                    <a:pt x="2534146" y="440553"/>
                  </a:cubicBezTo>
                  <a:cubicBezTo>
                    <a:pt x="2526526" y="434838"/>
                    <a:pt x="2515096" y="437696"/>
                    <a:pt x="2513191" y="445316"/>
                  </a:cubicBezTo>
                  <a:cubicBezTo>
                    <a:pt x="2506523" y="474843"/>
                    <a:pt x="2482711" y="489131"/>
                    <a:pt x="2464613" y="509133"/>
                  </a:cubicBezTo>
                  <a:cubicBezTo>
                    <a:pt x="2452231" y="523421"/>
                    <a:pt x="2455088" y="538661"/>
                    <a:pt x="2467471" y="551996"/>
                  </a:cubicBezTo>
                  <a:cubicBezTo>
                    <a:pt x="2481758" y="567236"/>
                    <a:pt x="2481758" y="582476"/>
                    <a:pt x="2468423" y="597716"/>
                  </a:cubicBezTo>
                  <a:cubicBezTo>
                    <a:pt x="2457946" y="610098"/>
                    <a:pt x="2455088" y="623433"/>
                    <a:pt x="2453183" y="638673"/>
                  </a:cubicBezTo>
                  <a:cubicBezTo>
                    <a:pt x="2451278" y="657723"/>
                    <a:pt x="2442706" y="671058"/>
                    <a:pt x="2423656" y="676773"/>
                  </a:cubicBezTo>
                  <a:cubicBezTo>
                    <a:pt x="2413178" y="682488"/>
                    <a:pt x="2402701" y="690108"/>
                    <a:pt x="2389366" y="683441"/>
                  </a:cubicBezTo>
                  <a:cubicBezTo>
                    <a:pt x="2381746" y="676773"/>
                    <a:pt x="2376983" y="670106"/>
                    <a:pt x="2383651" y="659628"/>
                  </a:cubicBezTo>
                  <a:cubicBezTo>
                    <a:pt x="2377936" y="649151"/>
                    <a:pt x="2372221" y="638673"/>
                    <a:pt x="2367458" y="627243"/>
                  </a:cubicBezTo>
                  <a:cubicBezTo>
                    <a:pt x="2348408" y="585333"/>
                    <a:pt x="2348408" y="584381"/>
                    <a:pt x="2308403" y="612003"/>
                  </a:cubicBezTo>
                  <a:cubicBezTo>
                    <a:pt x="2273161" y="616766"/>
                    <a:pt x="2265541" y="608193"/>
                    <a:pt x="2270303" y="571046"/>
                  </a:cubicBezTo>
                  <a:cubicBezTo>
                    <a:pt x="2271256" y="560568"/>
                    <a:pt x="2287448" y="545328"/>
                    <a:pt x="2260778" y="543423"/>
                  </a:cubicBezTo>
                  <a:cubicBezTo>
                    <a:pt x="2255063" y="542471"/>
                    <a:pt x="2255063" y="530088"/>
                    <a:pt x="2259826" y="522468"/>
                  </a:cubicBezTo>
                  <a:cubicBezTo>
                    <a:pt x="2313166" y="486273"/>
                    <a:pt x="2361743" y="445316"/>
                    <a:pt x="2390318" y="385308"/>
                  </a:cubicBezTo>
                  <a:cubicBezTo>
                    <a:pt x="2396986" y="372926"/>
                    <a:pt x="2403653" y="362448"/>
                    <a:pt x="2416988" y="357686"/>
                  </a:cubicBezTo>
                  <a:cubicBezTo>
                    <a:pt x="2416988" y="355781"/>
                    <a:pt x="2416988" y="353876"/>
                    <a:pt x="2417941" y="351971"/>
                  </a:cubicBezTo>
                  <a:cubicBezTo>
                    <a:pt x="2419846" y="352923"/>
                    <a:pt x="2423656" y="354828"/>
                    <a:pt x="2424608" y="353876"/>
                  </a:cubicBezTo>
                  <a:cubicBezTo>
                    <a:pt x="2434371" y="344351"/>
                    <a:pt x="2443539" y="338934"/>
                    <a:pt x="2452245" y="336582"/>
                  </a:cubicBezTo>
                  <a:cubicBezTo>
                    <a:pt x="2458775" y="334818"/>
                    <a:pt x="2465045" y="334779"/>
                    <a:pt x="2471113" y="336025"/>
                  </a:cubicBezTo>
                  <a:close/>
                  <a:moveTo>
                    <a:pt x="761544" y="194808"/>
                  </a:moveTo>
                  <a:cubicBezTo>
                    <a:pt x="773926" y="196713"/>
                    <a:pt x="774879" y="206238"/>
                    <a:pt x="773926" y="216716"/>
                  </a:cubicBezTo>
                  <a:cubicBezTo>
                    <a:pt x="755829" y="237671"/>
                    <a:pt x="760591" y="257673"/>
                    <a:pt x="773926" y="278628"/>
                  </a:cubicBezTo>
                  <a:cubicBezTo>
                    <a:pt x="748209" y="302441"/>
                    <a:pt x="720586" y="315776"/>
                    <a:pt x="687249" y="293868"/>
                  </a:cubicBezTo>
                  <a:cubicBezTo>
                    <a:pt x="682486" y="291011"/>
                    <a:pt x="675819" y="292916"/>
                    <a:pt x="671056" y="292916"/>
                  </a:cubicBezTo>
                  <a:cubicBezTo>
                    <a:pt x="660579" y="294821"/>
                    <a:pt x="650101" y="296726"/>
                    <a:pt x="640576" y="298631"/>
                  </a:cubicBezTo>
                  <a:cubicBezTo>
                    <a:pt x="627241" y="300536"/>
                    <a:pt x="613906" y="302441"/>
                    <a:pt x="603429" y="291011"/>
                  </a:cubicBezTo>
                  <a:cubicBezTo>
                    <a:pt x="636766" y="258626"/>
                    <a:pt x="678676" y="239576"/>
                    <a:pt x="715824" y="211953"/>
                  </a:cubicBezTo>
                  <a:cubicBezTo>
                    <a:pt x="719634" y="209096"/>
                    <a:pt x="724396" y="211953"/>
                    <a:pt x="727254" y="215763"/>
                  </a:cubicBezTo>
                  <a:cubicBezTo>
                    <a:pt x="746304" y="220526"/>
                    <a:pt x="741541" y="187188"/>
                    <a:pt x="761544" y="194808"/>
                  </a:cubicBezTo>
                  <a:close/>
                  <a:moveTo>
                    <a:pt x="873343" y="184331"/>
                  </a:moveTo>
                  <a:cubicBezTo>
                    <a:pt x="879653" y="185283"/>
                    <a:pt x="886320" y="188617"/>
                    <a:pt x="891083" y="191951"/>
                  </a:cubicBezTo>
                  <a:cubicBezTo>
                    <a:pt x="904418" y="200523"/>
                    <a:pt x="892988" y="209096"/>
                    <a:pt x="888226" y="217668"/>
                  </a:cubicBezTo>
                  <a:lnTo>
                    <a:pt x="879241" y="234820"/>
                  </a:lnTo>
                  <a:lnTo>
                    <a:pt x="895370" y="235036"/>
                  </a:lnTo>
                  <a:cubicBezTo>
                    <a:pt x="907514" y="238206"/>
                    <a:pt x="906800" y="249815"/>
                    <a:pt x="899656" y="266246"/>
                  </a:cubicBezTo>
                  <a:cubicBezTo>
                    <a:pt x="894893" y="277676"/>
                    <a:pt x="884416" y="289106"/>
                    <a:pt x="892988" y="303393"/>
                  </a:cubicBezTo>
                  <a:cubicBezTo>
                    <a:pt x="897751" y="310061"/>
                    <a:pt x="901561" y="309108"/>
                    <a:pt x="905371" y="303393"/>
                  </a:cubicBezTo>
                  <a:cubicBezTo>
                    <a:pt x="923468" y="307203"/>
                    <a:pt x="923468" y="307203"/>
                    <a:pt x="915848" y="337683"/>
                  </a:cubicBezTo>
                  <a:cubicBezTo>
                    <a:pt x="926326" y="330063"/>
                    <a:pt x="936803" y="329111"/>
                    <a:pt x="946328" y="324348"/>
                  </a:cubicBezTo>
                  <a:lnTo>
                    <a:pt x="973409" y="303804"/>
                  </a:lnTo>
                  <a:lnTo>
                    <a:pt x="975260" y="292796"/>
                  </a:lnTo>
                  <a:cubicBezTo>
                    <a:pt x="974903" y="288629"/>
                    <a:pt x="972522" y="284819"/>
                    <a:pt x="965378" y="281485"/>
                  </a:cubicBezTo>
                  <a:cubicBezTo>
                    <a:pt x="944423" y="270055"/>
                    <a:pt x="942518" y="249100"/>
                    <a:pt x="962521" y="233860"/>
                  </a:cubicBezTo>
                  <a:cubicBezTo>
                    <a:pt x="977761" y="221478"/>
                    <a:pt x="993953" y="208143"/>
                    <a:pt x="1013956" y="203380"/>
                  </a:cubicBezTo>
                  <a:cubicBezTo>
                    <a:pt x="1018718" y="201475"/>
                    <a:pt x="1023481" y="200046"/>
                    <a:pt x="1028243" y="200165"/>
                  </a:cubicBezTo>
                  <a:cubicBezTo>
                    <a:pt x="1033006" y="200284"/>
                    <a:pt x="1037768" y="201951"/>
                    <a:pt x="1042531" y="206238"/>
                  </a:cubicBezTo>
                  <a:cubicBezTo>
                    <a:pt x="1037768" y="220525"/>
                    <a:pt x="1018718" y="221478"/>
                    <a:pt x="1016813" y="234813"/>
                  </a:cubicBezTo>
                  <a:cubicBezTo>
                    <a:pt x="1029196" y="212905"/>
                    <a:pt x="1052056" y="208143"/>
                    <a:pt x="1075868" y="204333"/>
                  </a:cubicBezTo>
                  <a:cubicBezTo>
                    <a:pt x="1082536" y="204333"/>
                    <a:pt x="1089203" y="204333"/>
                    <a:pt x="1095871" y="204333"/>
                  </a:cubicBezTo>
                  <a:cubicBezTo>
                    <a:pt x="1106348" y="211953"/>
                    <a:pt x="1099681" y="223383"/>
                    <a:pt x="1099681" y="232908"/>
                  </a:cubicBezTo>
                  <a:cubicBezTo>
                    <a:pt x="1112063" y="235765"/>
                    <a:pt x="1123493" y="229098"/>
                    <a:pt x="1133971" y="231003"/>
                  </a:cubicBezTo>
                  <a:cubicBezTo>
                    <a:pt x="1140638" y="231003"/>
                    <a:pt x="1146353" y="233860"/>
                    <a:pt x="1151116" y="238623"/>
                  </a:cubicBezTo>
                  <a:cubicBezTo>
                    <a:pt x="1162546" y="262435"/>
                    <a:pt x="1192073" y="265293"/>
                    <a:pt x="1205408" y="287200"/>
                  </a:cubicBezTo>
                  <a:cubicBezTo>
                    <a:pt x="1219696" y="305298"/>
                    <a:pt x="1210171" y="320538"/>
                    <a:pt x="1198741" y="334825"/>
                  </a:cubicBezTo>
                  <a:cubicBezTo>
                    <a:pt x="1205408" y="359590"/>
                    <a:pt x="1234936" y="358638"/>
                    <a:pt x="1248271" y="377688"/>
                  </a:cubicBezTo>
                  <a:cubicBezTo>
                    <a:pt x="1257796" y="391023"/>
                    <a:pt x="1257796" y="393880"/>
                    <a:pt x="1246366" y="402453"/>
                  </a:cubicBezTo>
                  <a:cubicBezTo>
                    <a:pt x="1226363" y="415788"/>
                    <a:pt x="1207313" y="445315"/>
                    <a:pt x="1187311" y="402453"/>
                  </a:cubicBezTo>
                  <a:cubicBezTo>
                    <a:pt x="1184453" y="396738"/>
                    <a:pt x="1176833" y="390070"/>
                    <a:pt x="1171118" y="396738"/>
                  </a:cubicBezTo>
                  <a:cubicBezTo>
                    <a:pt x="1161593" y="407215"/>
                    <a:pt x="1163498" y="418645"/>
                    <a:pt x="1171118" y="431028"/>
                  </a:cubicBezTo>
                  <a:cubicBezTo>
                    <a:pt x="1186358" y="457698"/>
                    <a:pt x="1180643" y="471033"/>
                    <a:pt x="1151116" y="479605"/>
                  </a:cubicBezTo>
                  <a:cubicBezTo>
                    <a:pt x="1147306" y="475795"/>
                    <a:pt x="1141591" y="474843"/>
                    <a:pt x="1136828" y="476748"/>
                  </a:cubicBezTo>
                  <a:cubicBezTo>
                    <a:pt x="1132066" y="478653"/>
                    <a:pt x="1134923" y="483415"/>
                    <a:pt x="1136828" y="487225"/>
                  </a:cubicBezTo>
                  <a:cubicBezTo>
                    <a:pt x="1135876" y="500560"/>
                    <a:pt x="1128256" y="503418"/>
                    <a:pt x="1118731" y="497703"/>
                  </a:cubicBezTo>
                  <a:cubicBezTo>
                    <a:pt x="1098728" y="487225"/>
                    <a:pt x="1074916" y="482463"/>
                    <a:pt x="1066343" y="455793"/>
                  </a:cubicBezTo>
                  <a:cubicBezTo>
                    <a:pt x="1058723" y="432933"/>
                    <a:pt x="1039673" y="427218"/>
                    <a:pt x="1016813" y="433885"/>
                  </a:cubicBezTo>
                  <a:cubicBezTo>
                    <a:pt x="1008241" y="436743"/>
                    <a:pt x="999668" y="438648"/>
                    <a:pt x="996811" y="428170"/>
                  </a:cubicBezTo>
                  <a:cubicBezTo>
                    <a:pt x="993001" y="415788"/>
                    <a:pt x="1007288" y="411025"/>
                    <a:pt x="1013003" y="411978"/>
                  </a:cubicBezTo>
                  <a:cubicBezTo>
                    <a:pt x="1055866" y="420550"/>
                    <a:pt x="1078726" y="386260"/>
                    <a:pt x="1109206" y="369115"/>
                  </a:cubicBezTo>
                  <a:cubicBezTo>
                    <a:pt x="1117778" y="343398"/>
                    <a:pt x="1089203" y="330063"/>
                    <a:pt x="1089203" y="307203"/>
                  </a:cubicBezTo>
                  <a:cubicBezTo>
                    <a:pt x="1085393" y="301488"/>
                    <a:pt x="1081583" y="296725"/>
                    <a:pt x="1077773" y="291010"/>
                  </a:cubicBezTo>
                  <a:cubicBezTo>
                    <a:pt x="1057771" y="307203"/>
                    <a:pt x="1036816" y="290058"/>
                    <a:pt x="1016813" y="292915"/>
                  </a:cubicBezTo>
                  <a:cubicBezTo>
                    <a:pt x="1012050" y="293391"/>
                    <a:pt x="1008717" y="294106"/>
                    <a:pt x="1007169" y="296011"/>
                  </a:cubicBezTo>
                  <a:lnTo>
                    <a:pt x="1007866" y="302667"/>
                  </a:lnTo>
                  <a:lnTo>
                    <a:pt x="1009193" y="303393"/>
                  </a:lnTo>
                  <a:cubicBezTo>
                    <a:pt x="1013003" y="324348"/>
                    <a:pt x="986333" y="363401"/>
                    <a:pt x="962521" y="370068"/>
                  </a:cubicBezTo>
                  <a:cubicBezTo>
                    <a:pt x="943471" y="375783"/>
                    <a:pt x="924421" y="377688"/>
                    <a:pt x="905371" y="371973"/>
                  </a:cubicBezTo>
                  <a:cubicBezTo>
                    <a:pt x="896798" y="389118"/>
                    <a:pt x="879653" y="396738"/>
                    <a:pt x="868223" y="410073"/>
                  </a:cubicBezTo>
                  <a:cubicBezTo>
                    <a:pt x="859651" y="419598"/>
                    <a:pt x="849173" y="424361"/>
                    <a:pt x="836791" y="426266"/>
                  </a:cubicBezTo>
                  <a:cubicBezTo>
                    <a:pt x="830123" y="425313"/>
                    <a:pt x="820598" y="421503"/>
                    <a:pt x="816788" y="424361"/>
                  </a:cubicBezTo>
                  <a:cubicBezTo>
                    <a:pt x="772973" y="455793"/>
                    <a:pt x="714871" y="464366"/>
                    <a:pt x="677723" y="507228"/>
                  </a:cubicBezTo>
                  <a:cubicBezTo>
                    <a:pt x="667246" y="519611"/>
                    <a:pt x="646291" y="531993"/>
                    <a:pt x="668198" y="553901"/>
                  </a:cubicBezTo>
                  <a:cubicBezTo>
                    <a:pt x="672961" y="558663"/>
                    <a:pt x="665341" y="574856"/>
                    <a:pt x="662483" y="586286"/>
                  </a:cubicBezTo>
                  <a:cubicBezTo>
                    <a:pt x="685343" y="585333"/>
                    <a:pt x="702488" y="596763"/>
                    <a:pt x="716776" y="612956"/>
                  </a:cubicBezTo>
                  <a:cubicBezTo>
                    <a:pt x="731063" y="630101"/>
                    <a:pt x="747256" y="644388"/>
                    <a:pt x="771068" y="645341"/>
                  </a:cubicBezTo>
                  <a:cubicBezTo>
                    <a:pt x="789166" y="646293"/>
                    <a:pt x="788213" y="653913"/>
                    <a:pt x="782498" y="667248"/>
                  </a:cubicBezTo>
                  <a:cubicBezTo>
                    <a:pt x="774878" y="685346"/>
                    <a:pt x="766306" y="702491"/>
                    <a:pt x="772973" y="726303"/>
                  </a:cubicBezTo>
                  <a:cubicBezTo>
                    <a:pt x="779641" y="752973"/>
                    <a:pt x="789166" y="747258"/>
                    <a:pt x="805358" y="736781"/>
                  </a:cubicBezTo>
                  <a:cubicBezTo>
                    <a:pt x="823456" y="725351"/>
                    <a:pt x="826313" y="706301"/>
                    <a:pt x="828218" y="689156"/>
                  </a:cubicBezTo>
                  <a:cubicBezTo>
                    <a:pt x="831076" y="669153"/>
                    <a:pt x="841553" y="660581"/>
                    <a:pt x="858698" y="652961"/>
                  </a:cubicBezTo>
                  <a:cubicBezTo>
                    <a:pt x="901561" y="638673"/>
                    <a:pt x="911086" y="619623"/>
                    <a:pt x="901561" y="573903"/>
                  </a:cubicBezTo>
                  <a:cubicBezTo>
                    <a:pt x="900608" y="569141"/>
                    <a:pt x="899656" y="563426"/>
                    <a:pt x="904418" y="561521"/>
                  </a:cubicBezTo>
                  <a:cubicBezTo>
                    <a:pt x="937756" y="550091"/>
                    <a:pt x="937756" y="514848"/>
                    <a:pt x="953948" y="491988"/>
                  </a:cubicBezTo>
                  <a:cubicBezTo>
                    <a:pt x="957758" y="486273"/>
                    <a:pt x="961568" y="480558"/>
                    <a:pt x="968236" y="478653"/>
                  </a:cubicBezTo>
                  <a:cubicBezTo>
                    <a:pt x="991096" y="471986"/>
                    <a:pt x="1037768" y="491036"/>
                    <a:pt x="1049198" y="512943"/>
                  </a:cubicBezTo>
                  <a:cubicBezTo>
                    <a:pt x="1061581" y="517706"/>
                    <a:pt x="1074916" y="522468"/>
                    <a:pt x="1063486" y="539613"/>
                  </a:cubicBezTo>
                  <a:cubicBezTo>
                    <a:pt x="1048246" y="555806"/>
                    <a:pt x="1052056" y="572951"/>
                    <a:pt x="1067296" y="583428"/>
                  </a:cubicBezTo>
                  <a:cubicBezTo>
                    <a:pt x="1084441" y="593906"/>
                    <a:pt x="1099681" y="578666"/>
                    <a:pt x="1112063" y="568188"/>
                  </a:cubicBezTo>
                  <a:cubicBezTo>
                    <a:pt x="1139686" y="545328"/>
                    <a:pt x="1138733" y="544376"/>
                    <a:pt x="1146353" y="580571"/>
                  </a:cubicBezTo>
                  <a:cubicBezTo>
                    <a:pt x="1149211" y="592953"/>
                    <a:pt x="1154926" y="606288"/>
                    <a:pt x="1151116" y="616766"/>
                  </a:cubicBezTo>
                  <a:cubicBezTo>
                    <a:pt x="1138733" y="656771"/>
                    <a:pt x="1163498" y="672011"/>
                    <a:pt x="1193026" y="684393"/>
                  </a:cubicBezTo>
                  <a:cubicBezTo>
                    <a:pt x="1193026" y="693918"/>
                    <a:pt x="1188501" y="696537"/>
                    <a:pt x="1182905" y="697847"/>
                  </a:cubicBezTo>
                  <a:lnTo>
                    <a:pt x="1179024" y="699159"/>
                  </a:lnTo>
                  <a:lnTo>
                    <a:pt x="1177845" y="699023"/>
                  </a:lnTo>
                  <a:cubicBezTo>
                    <a:pt x="1174214" y="699455"/>
                    <a:pt x="1170404" y="700824"/>
                    <a:pt x="1166356" y="703443"/>
                  </a:cubicBezTo>
                  <a:lnTo>
                    <a:pt x="1179024" y="699159"/>
                  </a:lnTo>
                  <a:lnTo>
                    <a:pt x="1188263" y="700229"/>
                  </a:lnTo>
                  <a:cubicBezTo>
                    <a:pt x="1194931" y="702491"/>
                    <a:pt x="1201122" y="707253"/>
                    <a:pt x="1207313" y="712016"/>
                  </a:cubicBezTo>
                  <a:cubicBezTo>
                    <a:pt x="1210647" y="727732"/>
                    <a:pt x="1209694" y="741781"/>
                    <a:pt x="1205051" y="754402"/>
                  </a:cubicBezTo>
                  <a:lnTo>
                    <a:pt x="1180854" y="787924"/>
                  </a:lnTo>
                  <a:lnTo>
                    <a:pt x="1187073" y="807504"/>
                  </a:lnTo>
                  <a:cubicBezTo>
                    <a:pt x="1190883" y="812504"/>
                    <a:pt x="1196836" y="815362"/>
                    <a:pt x="1206361" y="814886"/>
                  </a:cubicBezTo>
                  <a:cubicBezTo>
                    <a:pt x="1214934" y="814886"/>
                    <a:pt x="1223506" y="816791"/>
                    <a:pt x="1213981" y="828221"/>
                  </a:cubicBezTo>
                  <a:cubicBezTo>
                    <a:pt x="1208266" y="850128"/>
                    <a:pt x="1205409" y="874893"/>
                    <a:pt x="1172071" y="862511"/>
                  </a:cubicBezTo>
                  <a:cubicBezTo>
                    <a:pt x="1153021" y="859653"/>
                    <a:pt x="1123494" y="872036"/>
                    <a:pt x="1115874" y="854891"/>
                  </a:cubicBezTo>
                  <a:cubicBezTo>
                    <a:pt x="1109206" y="839651"/>
                    <a:pt x="1133971" y="821553"/>
                    <a:pt x="1148259" y="807266"/>
                  </a:cubicBezTo>
                  <a:cubicBezTo>
                    <a:pt x="1157784" y="799646"/>
                    <a:pt x="1159689" y="785358"/>
                    <a:pt x="1173024" y="780596"/>
                  </a:cubicBezTo>
                  <a:lnTo>
                    <a:pt x="1173125" y="780684"/>
                  </a:lnTo>
                  <a:lnTo>
                    <a:pt x="1174333" y="770475"/>
                  </a:lnTo>
                  <a:cubicBezTo>
                    <a:pt x="1173023" y="767975"/>
                    <a:pt x="1169689" y="766784"/>
                    <a:pt x="1163498" y="767261"/>
                  </a:cubicBezTo>
                  <a:cubicBezTo>
                    <a:pt x="1147306" y="769166"/>
                    <a:pt x="1137781" y="780596"/>
                    <a:pt x="1124446" y="787263"/>
                  </a:cubicBezTo>
                  <a:cubicBezTo>
                    <a:pt x="1097776" y="793931"/>
                    <a:pt x="1070153" y="791073"/>
                    <a:pt x="1043483" y="789168"/>
                  </a:cubicBezTo>
                  <a:cubicBezTo>
                    <a:pt x="1026338" y="788216"/>
                    <a:pt x="1010146" y="786311"/>
                    <a:pt x="993953" y="794883"/>
                  </a:cubicBezTo>
                  <a:cubicBezTo>
                    <a:pt x="987286" y="810123"/>
                    <a:pt x="971093" y="808218"/>
                    <a:pt x="959663" y="814886"/>
                  </a:cubicBezTo>
                  <a:cubicBezTo>
                    <a:pt x="951091" y="825363"/>
                    <a:pt x="939661" y="831078"/>
                    <a:pt x="929183" y="839651"/>
                  </a:cubicBezTo>
                  <a:lnTo>
                    <a:pt x="925100" y="843462"/>
                  </a:lnTo>
                  <a:lnTo>
                    <a:pt x="915848" y="851081"/>
                  </a:lnTo>
                  <a:cubicBezTo>
                    <a:pt x="915848" y="851081"/>
                    <a:pt x="912991" y="851081"/>
                    <a:pt x="912991" y="851081"/>
                  </a:cubicBezTo>
                  <a:cubicBezTo>
                    <a:pt x="912991" y="851081"/>
                    <a:pt x="914896" y="852986"/>
                    <a:pt x="914896" y="852986"/>
                  </a:cubicBezTo>
                  <a:lnTo>
                    <a:pt x="925100" y="843462"/>
                  </a:lnTo>
                  <a:lnTo>
                    <a:pt x="932041" y="837746"/>
                  </a:lnTo>
                  <a:cubicBezTo>
                    <a:pt x="942518" y="824411"/>
                    <a:pt x="959663" y="826316"/>
                    <a:pt x="972998" y="820601"/>
                  </a:cubicBezTo>
                  <a:cubicBezTo>
                    <a:pt x="979666" y="818696"/>
                    <a:pt x="986333" y="814886"/>
                    <a:pt x="992048" y="814886"/>
                  </a:cubicBezTo>
                  <a:cubicBezTo>
                    <a:pt x="1003478" y="813933"/>
                    <a:pt x="1017766" y="809171"/>
                    <a:pt x="1023481" y="819648"/>
                  </a:cubicBezTo>
                  <a:cubicBezTo>
                    <a:pt x="1032053" y="834888"/>
                    <a:pt x="1013003" y="835841"/>
                    <a:pt x="1005383" y="842508"/>
                  </a:cubicBezTo>
                  <a:cubicBezTo>
                    <a:pt x="1003478" y="844413"/>
                    <a:pt x="1005383" y="851081"/>
                    <a:pt x="1006336" y="854891"/>
                  </a:cubicBezTo>
                  <a:cubicBezTo>
                    <a:pt x="997763" y="866321"/>
                    <a:pt x="1011098" y="877751"/>
                    <a:pt x="1005383" y="889181"/>
                  </a:cubicBezTo>
                  <a:cubicBezTo>
                    <a:pt x="1001573" y="899658"/>
                    <a:pt x="992048" y="903468"/>
                    <a:pt x="984428" y="910136"/>
                  </a:cubicBezTo>
                  <a:cubicBezTo>
                    <a:pt x="974903" y="918708"/>
                    <a:pt x="961568" y="909183"/>
                    <a:pt x="952043" y="916803"/>
                  </a:cubicBezTo>
                  <a:cubicBezTo>
                    <a:pt x="937756" y="931091"/>
                    <a:pt x="916801" y="932043"/>
                    <a:pt x="899656" y="938711"/>
                  </a:cubicBezTo>
                  <a:cubicBezTo>
                    <a:pt x="876796" y="947283"/>
                    <a:pt x="858698" y="959666"/>
                    <a:pt x="855841" y="985383"/>
                  </a:cubicBezTo>
                  <a:cubicBezTo>
                    <a:pt x="853936" y="1001576"/>
                    <a:pt x="839648" y="1003481"/>
                    <a:pt x="831076" y="1003481"/>
                  </a:cubicBezTo>
                  <a:cubicBezTo>
                    <a:pt x="779641" y="1006338"/>
                    <a:pt x="763448" y="1048248"/>
                    <a:pt x="738683" y="1081586"/>
                  </a:cubicBezTo>
                  <a:cubicBezTo>
                    <a:pt x="708203" y="1076823"/>
                    <a:pt x="712013" y="1097778"/>
                    <a:pt x="711061" y="1115876"/>
                  </a:cubicBezTo>
                  <a:cubicBezTo>
                    <a:pt x="707251" y="1144451"/>
                    <a:pt x="692011" y="1163501"/>
                    <a:pt x="666293" y="1175883"/>
                  </a:cubicBezTo>
                  <a:cubicBezTo>
                    <a:pt x="636766" y="1191123"/>
                    <a:pt x="610096" y="1209221"/>
                    <a:pt x="585331" y="1230176"/>
                  </a:cubicBezTo>
                  <a:cubicBezTo>
                    <a:pt x="565328" y="1247320"/>
                    <a:pt x="557708" y="1270181"/>
                    <a:pt x="559613" y="1297803"/>
                  </a:cubicBezTo>
                  <a:cubicBezTo>
                    <a:pt x="561518" y="1327331"/>
                    <a:pt x="564376" y="1356858"/>
                    <a:pt x="557708" y="1386386"/>
                  </a:cubicBezTo>
                  <a:cubicBezTo>
                    <a:pt x="555803" y="1394958"/>
                    <a:pt x="551993" y="1406388"/>
                    <a:pt x="542468" y="1407341"/>
                  </a:cubicBezTo>
                  <a:cubicBezTo>
                    <a:pt x="530086" y="1409246"/>
                    <a:pt x="531038" y="1394958"/>
                    <a:pt x="528181" y="1387338"/>
                  </a:cubicBezTo>
                  <a:cubicBezTo>
                    <a:pt x="522466" y="1365431"/>
                    <a:pt x="516751" y="1344476"/>
                    <a:pt x="519608" y="1320663"/>
                  </a:cubicBezTo>
                  <a:cubicBezTo>
                    <a:pt x="521513" y="1300661"/>
                    <a:pt x="522466" y="1280658"/>
                    <a:pt x="488176" y="1283516"/>
                  </a:cubicBezTo>
                  <a:cubicBezTo>
                    <a:pt x="470078" y="1285421"/>
                    <a:pt x="452933" y="1262561"/>
                    <a:pt x="429121" y="1267323"/>
                  </a:cubicBezTo>
                  <a:cubicBezTo>
                    <a:pt x="422453" y="1268276"/>
                    <a:pt x="411023" y="1265418"/>
                    <a:pt x="409118" y="1268276"/>
                  </a:cubicBezTo>
                  <a:cubicBezTo>
                    <a:pt x="391973" y="1307328"/>
                    <a:pt x="364351" y="1288278"/>
                    <a:pt x="336728" y="1284468"/>
                  </a:cubicBezTo>
                  <a:cubicBezTo>
                    <a:pt x="279578" y="1275896"/>
                    <a:pt x="228143" y="1315901"/>
                    <a:pt x="215761" y="1373051"/>
                  </a:cubicBezTo>
                  <a:cubicBezTo>
                    <a:pt x="210998" y="1396863"/>
                    <a:pt x="193853" y="1415913"/>
                    <a:pt x="189091" y="1441631"/>
                  </a:cubicBezTo>
                  <a:cubicBezTo>
                    <a:pt x="182423" y="1476873"/>
                    <a:pt x="183376" y="1511163"/>
                    <a:pt x="196711" y="1544501"/>
                  </a:cubicBezTo>
                  <a:cubicBezTo>
                    <a:pt x="204331" y="1564503"/>
                    <a:pt x="219571" y="1574028"/>
                    <a:pt x="244336" y="1573076"/>
                  </a:cubicBezTo>
                  <a:cubicBezTo>
                    <a:pt x="284341" y="1571171"/>
                    <a:pt x="310058" y="1555931"/>
                    <a:pt x="320536" y="1514973"/>
                  </a:cubicBezTo>
                  <a:cubicBezTo>
                    <a:pt x="324346" y="1500686"/>
                    <a:pt x="374828" y="1487351"/>
                    <a:pt x="387211" y="1494971"/>
                  </a:cubicBezTo>
                  <a:cubicBezTo>
                    <a:pt x="396736" y="1500686"/>
                    <a:pt x="392926" y="1507353"/>
                    <a:pt x="389116" y="1515926"/>
                  </a:cubicBezTo>
                  <a:cubicBezTo>
                    <a:pt x="372923" y="1552121"/>
                    <a:pt x="358636" y="1589268"/>
                    <a:pt x="340538" y="1624511"/>
                  </a:cubicBezTo>
                  <a:cubicBezTo>
                    <a:pt x="329108" y="1646418"/>
                    <a:pt x="340538" y="1644513"/>
                    <a:pt x="354826" y="1644513"/>
                  </a:cubicBezTo>
                  <a:cubicBezTo>
                    <a:pt x="372923" y="1644513"/>
                    <a:pt x="391973" y="1642608"/>
                    <a:pt x="410071" y="1645466"/>
                  </a:cubicBezTo>
                  <a:cubicBezTo>
                    <a:pt x="432931" y="1649276"/>
                    <a:pt x="449123" y="1658801"/>
                    <a:pt x="439598" y="1687376"/>
                  </a:cubicBezTo>
                  <a:cubicBezTo>
                    <a:pt x="433883" y="1705473"/>
                    <a:pt x="432931" y="1725476"/>
                    <a:pt x="426263" y="1743573"/>
                  </a:cubicBezTo>
                  <a:cubicBezTo>
                    <a:pt x="414833" y="1774053"/>
                    <a:pt x="432931" y="1793103"/>
                    <a:pt x="450076" y="1813106"/>
                  </a:cubicBezTo>
                  <a:cubicBezTo>
                    <a:pt x="466268" y="1832156"/>
                    <a:pt x="483413" y="1819773"/>
                    <a:pt x="499606" y="1812153"/>
                  </a:cubicBezTo>
                  <a:cubicBezTo>
                    <a:pt x="512941" y="1806438"/>
                    <a:pt x="528181" y="1806438"/>
                    <a:pt x="536753" y="1818821"/>
                  </a:cubicBezTo>
                  <a:cubicBezTo>
                    <a:pt x="554851" y="1843586"/>
                    <a:pt x="571996" y="1829298"/>
                    <a:pt x="577711" y="1813106"/>
                  </a:cubicBezTo>
                  <a:cubicBezTo>
                    <a:pt x="591998" y="1771196"/>
                    <a:pt x="630098" y="1768338"/>
                    <a:pt x="661531" y="1754051"/>
                  </a:cubicBezTo>
                  <a:cubicBezTo>
                    <a:pt x="671056" y="1754051"/>
                    <a:pt x="673913" y="1755956"/>
                    <a:pt x="672008" y="1763576"/>
                  </a:cubicBezTo>
                  <a:cubicBezTo>
                    <a:pt x="676771" y="1783578"/>
                    <a:pt x="689153" y="1777863"/>
                    <a:pt x="695821" y="1768338"/>
                  </a:cubicBezTo>
                  <a:cubicBezTo>
                    <a:pt x="713918" y="1745478"/>
                    <a:pt x="729158" y="1761671"/>
                    <a:pt x="741541" y="1772148"/>
                  </a:cubicBezTo>
                  <a:cubicBezTo>
                    <a:pt x="769163" y="1795008"/>
                    <a:pt x="799643" y="1798818"/>
                    <a:pt x="832028" y="1788341"/>
                  </a:cubicBezTo>
                  <a:cubicBezTo>
                    <a:pt x="845363" y="1783578"/>
                    <a:pt x="854888" y="1779768"/>
                    <a:pt x="865366" y="1796913"/>
                  </a:cubicBezTo>
                  <a:cubicBezTo>
                    <a:pt x="875843" y="1814058"/>
                    <a:pt x="896798" y="1823583"/>
                    <a:pt x="910133" y="1838823"/>
                  </a:cubicBezTo>
                  <a:cubicBezTo>
                    <a:pt x="947281" y="1881686"/>
                    <a:pt x="990143" y="1906451"/>
                    <a:pt x="1047293" y="1918833"/>
                  </a:cubicBezTo>
                  <a:cubicBezTo>
                    <a:pt x="1093966" y="1928358"/>
                    <a:pt x="1124446" y="1995986"/>
                    <a:pt x="1116826" y="2036943"/>
                  </a:cubicBezTo>
                  <a:cubicBezTo>
                    <a:pt x="1113968" y="2044563"/>
                    <a:pt x="1111111" y="2051231"/>
                    <a:pt x="1106348" y="2056946"/>
                  </a:cubicBezTo>
                  <a:cubicBezTo>
                    <a:pt x="1092061" y="2071233"/>
                    <a:pt x="1112063" y="2086473"/>
                    <a:pt x="1104443" y="2099808"/>
                  </a:cubicBezTo>
                  <a:cubicBezTo>
                    <a:pt x="1110158" y="2107428"/>
                    <a:pt x="1117778" y="2102666"/>
                    <a:pt x="1124446" y="2102666"/>
                  </a:cubicBezTo>
                  <a:cubicBezTo>
                    <a:pt x="1147306" y="2095046"/>
                    <a:pt x="1161593" y="2062661"/>
                    <a:pt x="1193026" y="2077901"/>
                  </a:cubicBezTo>
                  <a:cubicBezTo>
                    <a:pt x="1225411" y="2087426"/>
                    <a:pt x="1244461" y="2125526"/>
                    <a:pt x="1280656" y="2123621"/>
                  </a:cubicBezTo>
                  <a:cubicBezTo>
                    <a:pt x="1325423" y="2121716"/>
                    <a:pt x="1360666" y="2136956"/>
                    <a:pt x="1387336" y="2172198"/>
                  </a:cubicBezTo>
                  <a:cubicBezTo>
                    <a:pt x="1398766" y="2187438"/>
                    <a:pt x="1427341" y="2172198"/>
                    <a:pt x="1434008" y="2199821"/>
                  </a:cubicBezTo>
                  <a:cubicBezTo>
                    <a:pt x="1440676" y="2228396"/>
                    <a:pt x="1444486" y="2256018"/>
                    <a:pt x="1430198" y="2282688"/>
                  </a:cubicBezTo>
                  <a:cubicBezTo>
                    <a:pt x="1413053" y="2315073"/>
                    <a:pt x="1388288" y="2341743"/>
                    <a:pt x="1370191" y="2373176"/>
                  </a:cubicBezTo>
                  <a:cubicBezTo>
                    <a:pt x="1359713" y="2391273"/>
                    <a:pt x="1356856" y="2406513"/>
                    <a:pt x="1358761" y="2423658"/>
                  </a:cubicBezTo>
                  <a:cubicBezTo>
                    <a:pt x="1366381" y="2486523"/>
                    <a:pt x="1352093" y="2544626"/>
                    <a:pt x="1327328" y="2600823"/>
                  </a:cubicBezTo>
                  <a:cubicBezTo>
                    <a:pt x="1321613" y="2612253"/>
                    <a:pt x="1313041" y="2629398"/>
                    <a:pt x="1293991" y="2626541"/>
                  </a:cubicBezTo>
                  <a:cubicBezTo>
                    <a:pt x="1261606" y="2622731"/>
                    <a:pt x="1241603" y="2647496"/>
                    <a:pt x="1218743" y="2661783"/>
                  </a:cubicBezTo>
                  <a:cubicBezTo>
                    <a:pt x="1203503" y="2671308"/>
                    <a:pt x="1187311" y="2690358"/>
                    <a:pt x="1193026" y="2710361"/>
                  </a:cubicBezTo>
                  <a:cubicBezTo>
                    <a:pt x="1205408" y="2757033"/>
                    <a:pt x="1178738" y="2793228"/>
                    <a:pt x="1164451" y="2832281"/>
                  </a:cubicBezTo>
                  <a:cubicBezTo>
                    <a:pt x="1154926" y="2859903"/>
                    <a:pt x="1136828" y="2884668"/>
                    <a:pt x="1122541" y="2910386"/>
                  </a:cubicBezTo>
                  <a:cubicBezTo>
                    <a:pt x="1116826" y="2920863"/>
                    <a:pt x="1109206" y="2929436"/>
                    <a:pt x="1095871" y="2929436"/>
                  </a:cubicBezTo>
                  <a:cubicBezTo>
                    <a:pt x="1085393" y="2920863"/>
                    <a:pt x="1072058" y="2930388"/>
                    <a:pt x="1061581" y="2922768"/>
                  </a:cubicBezTo>
                  <a:cubicBezTo>
                    <a:pt x="1053961" y="2919911"/>
                    <a:pt x="1044436" y="2911338"/>
                    <a:pt x="1047293" y="2929436"/>
                  </a:cubicBezTo>
                  <a:cubicBezTo>
                    <a:pt x="1052056" y="2938961"/>
                    <a:pt x="1062533" y="2944676"/>
                    <a:pt x="1061581" y="2956106"/>
                  </a:cubicBezTo>
                  <a:cubicBezTo>
                    <a:pt x="1055866" y="2964678"/>
                    <a:pt x="1048246" y="2962773"/>
                    <a:pt x="1040626" y="2959916"/>
                  </a:cubicBezTo>
                  <a:cubicBezTo>
                    <a:pt x="952043" y="2929436"/>
                    <a:pt x="865366" y="2895146"/>
                    <a:pt x="783451" y="2850378"/>
                  </a:cubicBezTo>
                  <a:cubicBezTo>
                    <a:pt x="762496" y="2838948"/>
                    <a:pt x="762496" y="2820851"/>
                    <a:pt x="752971" y="2805611"/>
                  </a:cubicBezTo>
                  <a:cubicBezTo>
                    <a:pt x="730111" y="2799896"/>
                    <a:pt x="738683" y="2779893"/>
                    <a:pt x="737731" y="2765606"/>
                  </a:cubicBezTo>
                  <a:cubicBezTo>
                    <a:pt x="736778" y="2697978"/>
                    <a:pt x="732968" y="2631303"/>
                    <a:pt x="721538" y="2564628"/>
                  </a:cubicBezTo>
                  <a:cubicBezTo>
                    <a:pt x="715823" y="2532243"/>
                    <a:pt x="700583" y="2503668"/>
                    <a:pt x="670103" y="2492238"/>
                  </a:cubicBezTo>
                  <a:cubicBezTo>
                    <a:pt x="596761" y="2464616"/>
                    <a:pt x="568186" y="2400798"/>
                    <a:pt x="539611" y="2337933"/>
                  </a:cubicBezTo>
                  <a:cubicBezTo>
                    <a:pt x="520561" y="2296976"/>
                    <a:pt x="502463" y="2256971"/>
                    <a:pt x="473888" y="2221728"/>
                  </a:cubicBezTo>
                  <a:cubicBezTo>
                    <a:pt x="456743" y="2200773"/>
                    <a:pt x="450076" y="2174103"/>
                    <a:pt x="468173" y="2148386"/>
                  </a:cubicBezTo>
                  <a:cubicBezTo>
                    <a:pt x="473888" y="2140766"/>
                    <a:pt x="477698" y="2133146"/>
                    <a:pt x="471983" y="2122668"/>
                  </a:cubicBezTo>
                  <a:cubicBezTo>
                    <a:pt x="452933" y="2083616"/>
                    <a:pt x="471983" y="2052183"/>
                    <a:pt x="493891" y="2021703"/>
                  </a:cubicBezTo>
                  <a:cubicBezTo>
                    <a:pt x="518656" y="1987413"/>
                    <a:pt x="546278" y="1955028"/>
                    <a:pt x="538658" y="1907403"/>
                  </a:cubicBezTo>
                  <a:cubicBezTo>
                    <a:pt x="535801" y="1889306"/>
                    <a:pt x="531991" y="1871208"/>
                    <a:pt x="524371" y="1854063"/>
                  </a:cubicBezTo>
                  <a:cubicBezTo>
                    <a:pt x="517703" y="1837871"/>
                    <a:pt x="507226" y="1834061"/>
                    <a:pt x="499606" y="1853111"/>
                  </a:cubicBezTo>
                  <a:cubicBezTo>
                    <a:pt x="489128" y="1876923"/>
                    <a:pt x="475793" y="1875018"/>
                    <a:pt x="459601" y="1860731"/>
                  </a:cubicBezTo>
                  <a:cubicBezTo>
                    <a:pt x="443408" y="1847396"/>
                    <a:pt x="425311" y="1838823"/>
                    <a:pt x="408166" y="1827393"/>
                  </a:cubicBezTo>
                  <a:cubicBezTo>
                    <a:pt x="375781" y="1806438"/>
                    <a:pt x="371971" y="1771196"/>
                    <a:pt x="354826" y="1742621"/>
                  </a:cubicBezTo>
                  <a:cubicBezTo>
                    <a:pt x="346253" y="1729286"/>
                    <a:pt x="337681" y="1720713"/>
                    <a:pt x="322441" y="1715951"/>
                  </a:cubicBezTo>
                  <a:cubicBezTo>
                    <a:pt x="289103" y="1705473"/>
                    <a:pt x="255766" y="1691186"/>
                    <a:pt x="234811" y="1658801"/>
                  </a:cubicBezTo>
                  <a:cubicBezTo>
                    <a:pt x="228143" y="1649276"/>
                    <a:pt x="218618" y="1639751"/>
                    <a:pt x="206236" y="1644513"/>
                  </a:cubicBezTo>
                  <a:cubicBezTo>
                    <a:pt x="170993" y="1656896"/>
                    <a:pt x="143371" y="1639751"/>
                    <a:pt x="116701" y="1622606"/>
                  </a:cubicBezTo>
                  <a:cubicBezTo>
                    <a:pt x="85268" y="1603556"/>
                    <a:pt x="54788" y="1583553"/>
                    <a:pt x="28118" y="1557836"/>
                  </a:cubicBezTo>
                  <a:cubicBezTo>
                    <a:pt x="11926" y="1541643"/>
                    <a:pt x="1448" y="1523546"/>
                    <a:pt x="12878" y="1499733"/>
                  </a:cubicBezTo>
                  <a:cubicBezTo>
                    <a:pt x="20498" y="1482588"/>
                    <a:pt x="16688" y="1463538"/>
                    <a:pt x="10021" y="1446393"/>
                  </a:cubicBezTo>
                  <a:cubicBezTo>
                    <a:pt x="6211" y="1434963"/>
                    <a:pt x="-1409" y="1423533"/>
                    <a:pt x="5258" y="1410198"/>
                  </a:cubicBezTo>
                  <a:cubicBezTo>
                    <a:pt x="-12839" y="1304471"/>
                    <a:pt x="19546" y="1205411"/>
                    <a:pt x="45263" y="1105398"/>
                  </a:cubicBezTo>
                  <a:cubicBezTo>
                    <a:pt x="94793" y="912993"/>
                    <a:pt x="185281" y="739638"/>
                    <a:pt x="304343" y="581523"/>
                  </a:cubicBezTo>
                  <a:cubicBezTo>
                    <a:pt x="374828" y="487226"/>
                    <a:pt x="458648" y="405311"/>
                    <a:pt x="548183" y="329111"/>
                  </a:cubicBezTo>
                  <a:cubicBezTo>
                    <a:pt x="568186" y="311966"/>
                    <a:pt x="591046" y="303393"/>
                    <a:pt x="617716" y="317681"/>
                  </a:cubicBezTo>
                  <a:cubicBezTo>
                    <a:pt x="628193" y="324348"/>
                    <a:pt x="628193" y="314823"/>
                    <a:pt x="631051" y="309108"/>
                  </a:cubicBezTo>
                  <a:cubicBezTo>
                    <a:pt x="652006" y="308156"/>
                    <a:pt x="669151" y="289106"/>
                    <a:pt x="692011" y="299583"/>
                  </a:cubicBezTo>
                  <a:cubicBezTo>
                    <a:pt x="712013" y="311966"/>
                    <a:pt x="732968" y="317681"/>
                    <a:pt x="756781" y="316728"/>
                  </a:cubicBezTo>
                  <a:cubicBezTo>
                    <a:pt x="764401" y="317681"/>
                    <a:pt x="772973" y="320538"/>
                    <a:pt x="780593" y="315776"/>
                  </a:cubicBezTo>
                  <a:cubicBezTo>
                    <a:pt x="786308" y="312918"/>
                    <a:pt x="792023" y="311966"/>
                    <a:pt x="797738" y="314823"/>
                  </a:cubicBezTo>
                  <a:cubicBezTo>
                    <a:pt x="808216" y="327206"/>
                    <a:pt x="819646" y="321491"/>
                    <a:pt x="831076" y="316728"/>
                  </a:cubicBezTo>
                  <a:cubicBezTo>
                    <a:pt x="837743" y="304346"/>
                    <a:pt x="858698" y="297678"/>
                    <a:pt x="841553" y="277676"/>
                  </a:cubicBezTo>
                  <a:cubicBezTo>
                    <a:pt x="834886" y="270056"/>
                    <a:pt x="846316" y="263388"/>
                    <a:pt x="852031" y="259578"/>
                  </a:cubicBezTo>
                  <a:cubicBezTo>
                    <a:pt x="857269" y="255768"/>
                    <a:pt x="862508" y="252434"/>
                    <a:pt x="867152" y="248624"/>
                  </a:cubicBezTo>
                  <a:lnTo>
                    <a:pt x="876026" y="238011"/>
                  </a:lnTo>
                  <a:lnTo>
                    <a:pt x="858921" y="241392"/>
                  </a:lnTo>
                  <a:cubicBezTo>
                    <a:pt x="840303" y="244874"/>
                    <a:pt x="823694" y="244338"/>
                    <a:pt x="821551" y="210048"/>
                  </a:cubicBezTo>
                  <a:cubicBezTo>
                    <a:pt x="833933" y="208143"/>
                    <a:pt x="848221" y="208143"/>
                    <a:pt x="857746" y="190998"/>
                  </a:cubicBezTo>
                  <a:cubicBezTo>
                    <a:pt x="861079" y="184807"/>
                    <a:pt x="867032" y="183378"/>
                    <a:pt x="873343" y="184331"/>
                  </a:cubicBezTo>
                  <a:close/>
                  <a:moveTo>
                    <a:pt x="798215" y="181949"/>
                  </a:moveTo>
                  <a:cubicBezTo>
                    <a:pt x="801310" y="182187"/>
                    <a:pt x="803930" y="183378"/>
                    <a:pt x="805359" y="187188"/>
                  </a:cubicBezTo>
                  <a:cubicBezTo>
                    <a:pt x="808216" y="194808"/>
                    <a:pt x="800596" y="194808"/>
                    <a:pt x="795834" y="196713"/>
                  </a:cubicBezTo>
                  <a:cubicBezTo>
                    <a:pt x="790119" y="193856"/>
                    <a:pt x="788214" y="189093"/>
                    <a:pt x="788214" y="182426"/>
                  </a:cubicBezTo>
                  <a:cubicBezTo>
                    <a:pt x="791547" y="182426"/>
                    <a:pt x="795119" y="181711"/>
                    <a:pt x="798215" y="181949"/>
                  </a:cubicBezTo>
                  <a:close/>
                  <a:moveTo>
                    <a:pt x="938708" y="121466"/>
                  </a:moveTo>
                  <a:cubicBezTo>
                    <a:pt x="943471" y="128133"/>
                    <a:pt x="953948" y="130038"/>
                    <a:pt x="952043" y="141468"/>
                  </a:cubicBezTo>
                  <a:lnTo>
                    <a:pt x="951037" y="142501"/>
                  </a:lnTo>
                  <a:lnTo>
                    <a:pt x="953949" y="140516"/>
                  </a:lnTo>
                  <a:cubicBezTo>
                    <a:pt x="952996" y="143373"/>
                    <a:pt x="952996" y="146231"/>
                    <a:pt x="952996" y="148136"/>
                  </a:cubicBezTo>
                  <a:cubicBezTo>
                    <a:pt x="952996" y="154803"/>
                    <a:pt x="952996" y="161471"/>
                    <a:pt x="952996" y="169091"/>
                  </a:cubicBezTo>
                  <a:cubicBezTo>
                    <a:pt x="949662" y="166709"/>
                    <a:pt x="947281" y="162899"/>
                    <a:pt x="944424" y="159804"/>
                  </a:cubicBezTo>
                  <a:lnTo>
                    <a:pt x="933131" y="154863"/>
                  </a:lnTo>
                  <a:lnTo>
                    <a:pt x="931088" y="155756"/>
                  </a:lnTo>
                  <a:cubicBezTo>
                    <a:pt x="931088" y="155756"/>
                    <a:pt x="930136" y="155756"/>
                    <a:pt x="930136" y="155756"/>
                  </a:cubicBezTo>
                  <a:cubicBezTo>
                    <a:pt x="925373" y="152898"/>
                    <a:pt x="906323" y="162423"/>
                    <a:pt x="918706" y="144326"/>
                  </a:cubicBezTo>
                  <a:cubicBezTo>
                    <a:pt x="923468" y="137658"/>
                    <a:pt x="931088" y="131943"/>
                    <a:pt x="931088" y="122418"/>
                  </a:cubicBezTo>
                  <a:cubicBezTo>
                    <a:pt x="934898" y="118608"/>
                    <a:pt x="936803" y="118608"/>
                    <a:pt x="938708" y="121466"/>
                  </a:cubicBezTo>
                  <a:close/>
                  <a:moveTo>
                    <a:pt x="925373" y="107178"/>
                  </a:moveTo>
                  <a:cubicBezTo>
                    <a:pt x="930136" y="111940"/>
                    <a:pt x="934898" y="116703"/>
                    <a:pt x="938708" y="121465"/>
                  </a:cubicBezTo>
                  <a:lnTo>
                    <a:pt x="935851" y="121465"/>
                  </a:lnTo>
                  <a:cubicBezTo>
                    <a:pt x="935851" y="121465"/>
                    <a:pt x="932993" y="121465"/>
                    <a:pt x="932993" y="121465"/>
                  </a:cubicBezTo>
                  <a:cubicBezTo>
                    <a:pt x="923468" y="125275"/>
                    <a:pt x="912991" y="131943"/>
                    <a:pt x="901561" y="123370"/>
                  </a:cubicBezTo>
                  <a:cubicBezTo>
                    <a:pt x="904418" y="109083"/>
                    <a:pt x="915848" y="109083"/>
                    <a:pt x="925373" y="107178"/>
                  </a:cubicBezTo>
                  <a:close/>
                  <a:moveTo>
                    <a:pt x="1021576" y="71936"/>
                  </a:moveTo>
                  <a:cubicBezTo>
                    <a:pt x="1037768" y="75746"/>
                    <a:pt x="1038721" y="87176"/>
                    <a:pt x="1031101" y="97653"/>
                  </a:cubicBezTo>
                  <a:cubicBezTo>
                    <a:pt x="1019671" y="115751"/>
                    <a:pt x="1011098" y="95748"/>
                    <a:pt x="1000621" y="92891"/>
                  </a:cubicBezTo>
                  <a:cubicBezTo>
                    <a:pt x="1002526" y="88128"/>
                    <a:pt x="1005383" y="83366"/>
                    <a:pt x="1007288" y="79556"/>
                  </a:cubicBezTo>
                  <a:cubicBezTo>
                    <a:pt x="1012051" y="76698"/>
                    <a:pt x="1016813" y="74793"/>
                    <a:pt x="1021576" y="71936"/>
                  </a:cubicBezTo>
                  <a:close/>
                  <a:moveTo>
                    <a:pt x="1113849" y="40265"/>
                  </a:moveTo>
                  <a:cubicBezTo>
                    <a:pt x="1128732" y="39074"/>
                    <a:pt x="1143972" y="42885"/>
                    <a:pt x="1159689" y="51933"/>
                  </a:cubicBezTo>
                  <a:cubicBezTo>
                    <a:pt x="1175881" y="68126"/>
                    <a:pt x="1166356" y="76698"/>
                    <a:pt x="1151116" y="84318"/>
                  </a:cubicBezTo>
                  <a:cubicBezTo>
                    <a:pt x="1137781" y="90986"/>
                    <a:pt x="1123494" y="86223"/>
                    <a:pt x="1111111" y="92891"/>
                  </a:cubicBezTo>
                  <a:cubicBezTo>
                    <a:pt x="1083489" y="98606"/>
                    <a:pt x="1067296" y="90033"/>
                    <a:pt x="1070153" y="58601"/>
                  </a:cubicBezTo>
                  <a:cubicBezTo>
                    <a:pt x="1084441" y="47647"/>
                    <a:pt x="1098967" y="41456"/>
                    <a:pt x="1113849" y="40265"/>
                  </a:cubicBezTo>
                  <a:close/>
                  <a:moveTo>
                    <a:pt x="1400760" y="96"/>
                  </a:moveTo>
                  <a:cubicBezTo>
                    <a:pt x="1426031" y="498"/>
                    <a:pt x="1451392" y="2164"/>
                    <a:pt x="1476871" y="5260"/>
                  </a:cubicBezTo>
                  <a:cubicBezTo>
                    <a:pt x="1521639" y="13833"/>
                    <a:pt x="1566406" y="14785"/>
                    <a:pt x="1611174" y="9070"/>
                  </a:cubicBezTo>
                  <a:cubicBezTo>
                    <a:pt x="1614984" y="7165"/>
                    <a:pt x="1619746" y="9070"/>
                    <a:pt x="1619746" y="17643"/>
                  </a:cubicBezTo>
                  <a:cubicBezTo>
                    <a:pt x="1631176" y="13833"/>
                    <a:pt x="1639748" y="20500"/>
                    <a:pt x="1646416" y="28120"/>
                  </a:cubicBezTo>
                  <a:cubicBezTo>
                    <a:pt x="1652131" y="36693"/>
                    <a:pt x="1659751" y="35740"/>
                    <a:pt x="1667371" y="31930"/>
                  </a:cubicBezTo>
                  <a:cubicBezTo>
                    <a:pt x="1693088" y="18119"/>
                    <a:pt x="1717377" y="11690"/>
                    <a:pt x="1742261" y="11690"/>
                  </a:cubicBezTo>
                  <a:cubicBezTo>
                    <a:pt x="1767145" y="11690"/>
                    <a:pt x="1792624" y="18119"/>
                    <a:pt x="1820723" y="30025"/>
                  </a:cubicBezTo>
                  <a:cubicBezTo>
                    <a:pt x="1845488" y="40503"/>
                    <a:pt x="1874063" y="40503"/>
                    <a:pt x="1901686" y="45265"/>
                  </a:cubicBezTo>
                  <a:cubicBezTo>
                    <a:pt x="1905496" y="54790"/>
                    <a:pt x="1888351" y="56695"/>
                    <a:pt x="1894066" y="69078"/>
                  </a:cubicBezTo>
                  <a:cubicBezTo>
                    <a:pt x="1913116" y="57648"/>
                    <a:pt x="1934071" y="52885"/>
                    <a:pt x="1955978" y="55743"/>
                  </a:cubicBezTo>
                  <a:cubicBezTo>
                    <a:pt x="1961693" y="62410"/>
                    <a:pt x="1959788" y="69078"/>
                    <a:pt x="1954073" y="71935"/>
                  </a:cubicBezTo>
                  <a:cubicBezTo>
                    <a:pt x="1939786" y="78603"/>
                    <a:pt x="1939786" y="91938"/>
                    <a:pt x="1935976" y="103368"/>
                  </a:cubicBezTo>
                  <a:cubicBezTo>
                    <a:pt x="1904543" y="124323"/>
                    <a:pt x="1914068" y="142420"/>
                    <a:pt x="1949311" y="161470"/>
                  </a:cubicBezTo>
                  <a:cubicBezTo>
                    <a:pt x="1923593" y="162423"/>
                    <a:pt x="1905496" y="153850"/>
                    <a:pt x="1894066" y="171948"/>
                  </a:cubicBezTo>
                  <a:cubicBezTo>
                    <a:pt x="1899781" y="177663"/>
                    <a:pt x="1909306" y="175758"/>
                    <a:pt x="1913116" y="183378"/>
                  </a:cubicBezTo>
                  <a:cubicBezTo>
                    <a:pt x="1917878" y="187188"/>
                    <a:pt x="1922641" y="195760"/>
                    <a:pt x="1907401" y="196713"/>
                  </a:cubicBezTo>
                  <a:cubicBezTo>
                    <a:pt x="1907401" y="221478"/>
                    <a:pt x="1903591" y="242433"/>
                    <a:pt x="1873111" y="245290"/>
                  </a:cubicBezTo>
                  <a:cubicBezTo>
                    <a:pt x="1842631" y="244338"/>
                    <a:pt x="1879778" y="263388"/>
                    <a:pt x="1866443" y="267198"/>
                  </a:cubicBezTo>
                  <a:cubicBezTo>
                    <a:pt x="1860728" y="271008"/>
                    <a:pt x="1855013" y="271960"/>
                    <a:pt x="1851203" y="270055"/>
                  </a:cubicBezTo>
                  <a:cubicBezTo>
                    <a:pt x="1860728" y="280533"/>
                    <a:pt x="1876921" y="291963"/>
                    <a:pt x="1866443" y="313870"/>
                  </a:cubicBezTo>
                  <a:cubicBezTo>
                    <a:pt x="1859776" y="319585"/>
                    <a:pt x="1852156" y="321490"/>
                    <a:pt x="1843583" y="319585"/>
                  </a:cubicBezTo>
                  <a:cubicBezTo>
                    <a:pt x="1833106" y="315775"/>
                    <a:pt x="1827391" y="307203"/>
                    <a:pt x="1819771" y="300535"/>
                  </a:cubicBezTo>
                  <a:cubicBezTo>
                    <a:pt x="1811198" y="310060"/>
                    <a:pt x="1800721" y="314823"/>
                    <a:pt x="1788338" y="313870"/>
                  </a:cubicBezTo>
                  <a:cubicBezTo>
                    <a:pt x="1791196" y="322443"/>
                    <a:pt x="1796911" y="313870"/>
                    <a:pt x="1800721" y="315775"/>
                  </a:cubicBezTo>
                  <a:cubicBezTo>
                    <a:pt x="1808341" y="314823"/>
                    <a:pt x="1815961" y="312918"/>
                    <a:pt x="1823581" y="314823"/>
                  </a:cubicBezTo>
                  <a:cubicBezTo>
                    <a:pt x="1826438" y="315775"/>
                    <a:pt x="1830248" y="316728"/>
                    <a:pt x="1833106" y="317680"/>
                  </a:cubicBezTo>
                  <a:cubicBezTo>
                    <a:pt x="1838821" y="322443"/>
                    <a:pt x="1842631" y="327205"/>
                    <a:pt x="1838821" y="334825"/>
                  </a:cubicBezTo>
                  <a:cubicBezTo>
                    <a:pt x="1800721" y="354828"/>
                    <a:pt x="1760716" y="371020"/>
                    <a:pt x="1715948" y="370068"/>
                  </a:cubicBezTo>
                  <a:cubicBezTo>
                    <a:pt x="1707376" y="370068"/>
                    <a:pt x="1695946" y="372925"/>
                    <a:pt x="1691183" y="379593"/>
                  </a:cubicBezTo>
                  <a:cubicBezTo>
                    <a:pt x="1662608" y="411025"/>
                    <a:pt x="1627366" y="425313"/>
                    <a:pt x="1586408" y="430075"/>
                  </a:cubicBezTo>
                  <a:cubicBezTo>
                    <a:pt x="1564501" y="432933"/>
                    <a:pt x="1554976" y="450078"/>
                    <a:pt x="1542593" y="468175"/>
                  </a:cubicBezTo>
                  <a:cubicBezTo>
                    <a:pt x="1522591" y="497703"/>
                    <a:pt x="1501636" y="527230"/>
                    <a:pt x="1480681" y="555805"/>
                  </a:cubicBezTo>
                  <a:cubicBezTo>
                    <a:pt x="1475918" y="562473"/>
                    <a:pt x="1469251" y="562473"/>
                    <a:pt x="1462583" y="562473"/>
                  </a:cubicBezTo>
                  <a:cubicBezTo>
                    <a:pt x="1419721" y="558663"/>
                    <a:pt x="1380668" y="507228"/>
                    <a:pt x="1385431" y="462460"/>
                  </a:cubicBezTo>
                  <a:cubicBezTo>
                    <a:pt x="1388288" y="441505"/>
                    <a:pt x="1374001" y="421503"/>
                    <a:pt x="1379716" y="398643"/>
                  </a:cubicBezTo>
                  <a:cubicBezTo>
                    <a:pt x="1387336" y="363400"/>
                    <a:pt x="1418768" y="354828"/>
                    <a:pt x="1441628" y="335778"/>
                  </a:cubicBezTo>
                  <a:cubicBezTo>
                    <a:pt x="1443533" y="331015"/>
                    <a:pt x="1445438" y="325300"/>
                    <a:pt x="1449248" y="321490"/>
                  </a:cubicBezTo>
                  <a:cubicBezTo>
                    <a:pt x="1454011" y="314823"/>
                    <a:pt x="1454963" y="306250"/>
                    <a:pt x="1461631" y="300535"/>
                  </a:cubicBezTo>
                  <a:cubicBezTo>
                    <a:pt x="1451153" y="280533"/>
                    <a:pt x="1439723" y="265293"/>
                    <a:pt x="1412101" y="280533"/>
                  </a:cubicBezTo>
                  <a:cubicBezTo>
                    <a:pt x="1425436" y="259578"/>
                    <a:pt x="1438771" y="241480"/>
                    <a:pt x="1434961" y="215763"/>
                  </a:cubicBezTo>
                  <a:cubicBezTo>
                    <a:pt x="1430198" y="178615"/>
                    <a:pt x="1409243" y="158613"/>
                    <a:pt x="1371143" y="160518"/>
                  </a:cubicBezTo>
                  <a:cubicBezTo>
                    <a:pt x="1357808" y="161470"/>
                    <a:pt x="1343521" y="159565"/>
                    <a:pt x="1331138" y="162423"/>
                  </a:cubicBezTo>
                  <a:cubicBezTo>
                    <a:pt x="1317803" y="165280"/>
                    <a:pt x="1310183" y="161470"/>
                    <a:pt x="1303516" y="150040"/>
                  </a:cubicBezTo>
                  <a:cubicBezTo>
                    <a:pt x="1296848" y="136705"/>
                    <a:pt x="1300658" y="131943"/>
                    <a:pt x="1313993" y="130038"/>
                  </a:cubicBezTo>
                  <a:cubicBezTo>
                    <a:pt x="1321613" y="129085"/>
                    <a:pt x="1316851" y="124323"/>
                    <a:pt x="1313041" y="121465"/>
                  </a:cubicBezTo>
                  <a:cubicBezTo>
                    <a:pt x="1283513" y="99558"/>
                    <a:pt x="1311136" y="99558"/>
                    <a:pt x="1323518" y="96700"/>
                  </a:cubicBezTo>
                  <a:cubicBezTo>
                    <a:pt x="1344473" y="92890"/>
                    <a:pt x="1365428" y="88128"/>
                    <a:pt x="1387336" y="88128"/>
                  </a:cubicBezTo>
                  <a:cubicBezTo>
                    <a:pt x="1399718" y="88128"/>
                    <a:pt x="1414006" y="81460"/>
                    <a:pt x="1394003" y="68125"/>
                  </a:cubicBezTo>
                  <a:cubicBezTo>
                    <a:pt x="1402576" y="42408"/>
                    <a:pt x="1427341" y="49075"/>
                    <a:pt x="1445438" y="41455"/>
                  </a:cubicBezTo>
                  <a:lnTo>
                    <a:pt x="1471104" y="35589"/>
                  </a:lnTo>
                  <a:lnTo>
                    <a:pt x="1469608" y="35026"/>
                  </a:lnTo>
                  <a:cubicBezTo>
                    <a:pt x="1465441" y="34550"/>
                    <a:pt x="1461155" y="34788"/>
                    <a:pt x="1456869" y="34788"/>
                  </a:cubicBezTo>
                  <a:cubicBezTo>
                    <a:pt x="1424484" y="38598"/>
                    <a:pt x="1396861" y="56695"/>
                    <a:pt x="1365429" y="60505"/>
                  </a:cubicBezTo>
                  <a:cubicBezTo>
                    <a:pt x="1307326" y="66220"/>
                    <a:pt x="1264464" y="112893"/>
                    <a:pt x="1208266" y="122418"/>
                  </a:cubicBezTo>
                  <a:cubicBezTo>
                    <a:pt x="1196836" y="130038"/>
                    <a:pt x="1186359" y="129085"/>
                    <a:pt x="1175881" y="122418"/>
                  </a:cubicBezTo>
                  <a:cubicBezTo>
                    <a:pt x="1178739" y="129085"/>
                    <a:pt x="1197789" y="127180"/>
                    <a:pt x="1187311" y="142420"/>
                  </a:cubicBezTo>
                  <a:cubicBezTo>
                    <a:pt x="1185406" y="144325"/>
                    <a:pt x="1182549" y="146230"/>
                    <a:pt x="1180644" y="149088"/>
                  </a:cubicBezTo>
                  <a:cubicBezTo>
                    <a:pt x="1173262" y="152183"/>
                    <a:pt x="1165939" y="153434"/>
                    <a:pt x="1158647" y="153642"/>
                  </a:cubicBezTo>
                  <a:lnTo>
                    <a:pt x="1143520" y="152466"/>
                  </a:lnTo>
                  <a:lnTo>
                    <a:pt x="1148259" y="153731"/>
                  </a:lnTo>
                  <a:cubicBezTo>
                    <a:pt x="1153498" y="157422"/>
                    <a:pt x="1155879" y="163851"/>
                    <a:pt x="1152069" y="175758"/>
                  </a:cubicBezTo>
                  <a:cubicBezTo>
                    <a:pt x="1112064" y="198618"/>
                    <a:pt x="1069201" y="175758"/>
                    <a:pt x="1029196" y="182425"/>
                  </a:cubicBezTo>
                  <a:cubicBezTo>
                    <a:pt x="1020624" y="171948"/>
                    <a:pt x="980619" y="182425"/>
                    <a:pt x="1006336" y="148135"/>
                  </a:cubicBezTo>
                  <a:cubicBezTo>
                    <a:pt x="1011099" y="141468"/>
                    <a:pt x="1003479" y="136705"/>
                    <a:pt x="995859" y="134800"/>
                  </a:cubicBezTo>
                  <a:cubicBezTo>
                    <a:pt x="984429" y="131943"/>
                    <a:pt x="981571" y="125275"/>
                    <a:pt x="987286" y="114798"/>
                  </a:cubicBezTo>
                  <a:cubicBezTo>
                    <a:pt x="1010146" y="115750"/>
                    <a:pt x="1027291" y="130990"/>
                    <a:pt x="1049199" y="134800"/>
                  </a:cubicBezTo>
                  <a:cubicBezTo>
                    <a:pt x="1053009" y="140515"/>
                    <a:pt x="1055866" y="147183"/>
                    <a:pt x="1064439" y="149088"/>
                  </a:cubicBezTo>
                  <a:cubicBezTo>
                    <a:pt x="1074916" y="150993"/>
                    <a:pt x="1085394" y="150278"/>
                    <a:pt x="1095871" y="149326"/>
                  </a:cubicBezTo>
                  <a:lnTo>
                    <a:pt x="1106484" y="148924"/>
                  </a:lnTo>
                  <a:lnTo>
                    <a:pt x="1093014" y="149088"/>
                  </a:lnTo>
                  <a:cubicBezTo>
                    <a:pt x="1081584" y="144325"/>
                    <a:pt x="1067296" y="146230"/>
                    <a:pt x="1062534" y="131943"/>
                  </a:cubicBezTo>
                  <a:cubicBezTo>
                    <a:pt x="1083489" y="115750"/>
                    <a:pt x="1102539" y="93843"/>
                    <a:pt x="1133971" y="110988"/>
                  </a:cubicBezTo>
                  <a:cubicBezTo>
                    <a:pt x="1150164" y="112893"/>
                    <a:pt x="1147306" y="91938"/>
                    <a:pt x="1158736" y="88128"/>
                  </a:cubicBezTo>
                  <a:cubicBezTo>
                    <a:pt x="1164451" y="84318"/>
                    <a:pt x="1172071" y="81460"/>
                    <a:pt x="1173024" y="73840"/>
                  </a:cubicBezTo>
                  <a:cubicBezTo>
                    <a:pt x="1176834" y="44313"/>
                    <a:pt x="1193979" y="46218"/>
                    <a:pt x="1214934" y="54790"/>
                  </a:cubicBezTo>
                  <a:cubicBezTo>
                    <a:pt x="1234936" y="51933"/>
                    <a:pt x="1254939" y="44313"/>
                    <a:pt x="1275894" y="44313"/>
                  </a:cubicBezTo>
                  <a:cubicBezTo>
                    <a:pt x="1253986" y="44313"/>
                    <a:pt x="1233031" y="51933"/>
                    <a:pt x="1211124" y="51933"/>
                  </a:cubicBezTo>
                  <a:cubicBezTo>
                    <a:pt x="1199694" y="46218"/>
                    <a:pt x="1184454" y="50028"/>
                    <a:pt x="1174929" y="39550"/>
                  </a:cubicBezTo>
                  <a:cubicBezTo>
                    <a:pt x="1174929" y="34788"/>
                    <a:pt x="1174929" y="30978"/>
                    <a:pt x="1174929" y="26215"/>
                  </a:cubicBezTo>
                  <a:cubicBezTo>
                    <a:pt x="1249938" y="9070"/>
                    <a:pt x="1324947" y="-1110"/>
                    <a:pt x="1400760" y="96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B7EFFD57-E13C-4B5F-827D-98268DAAAC43}"/>
              </a:ext>
            </a:extLst>
          </p:cNvPr>
          <p:cNvGrpSpPr/>
          <p:nvPr/>
        </p:nvGrpSpPr>
        <p:grpSpPr>
          <a:xfrm>
            <a:off x="3357266" y="2006663"/>
            <a:ext cx="4145364" cy="1240595"/>
            <a:chOff x="3357266" y="2006663"/>
            <a:chExt cx="4145364" cy="1240595"/>
          </a:xfrm>
        </p:grpSpPr>
        <p:sp>
          <p:nvSpPr>
            <p:cNvPr id="7" name="Block Arc 6">
              <a:extLst>
                <a:ext uri="{FF2B5EF4-FFF2-40B4-BE49-F238E27FC236}">
                  <a16:creationId xmlns:a16="http://schemas.microsoft.com/office/drawing/2014/main" xmlns="" id="{02A47D91-333D-4A5D-A4ED-3C44DA45BBCC}"/>
                </a:ext>
              </a:extLst>
            </p:cNvPr>
            <p:cNvSpPr/>
            <p:nvPr/>
          </p:nvSpPr>
          <p:spPr>
            <a:xfrm>
              <a:off x="6262035" y="2006663"/>
              <a:ext cx="1240595" cy="1240595"/>
            </a:xfrm>
            <a:prstGeom prst="blockArc">
              <a:avLst>
                <a:gd name="adj1" fmla="val 7955410"/>
                <a:gd name="adj2" fmla="val 5475839"/>
                <a:gd name="adj3" fmla="val 9375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F175DB0E-EEB8-40CD-A5CC-6254A17C8E91}"/>
                </a:ext>
              </a:extLst>
            </p:cNvPr>
            <p:cNvSpPr/>
            <p:nvPr/>
          </p:nvSpPr>
          <p:spPr>
            <a:xfrm>
              <a:off x="3357266" y="3132855"/>
              <a:ext cx="3566160" cy="11440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BE8901FE-8A28-4EB2-ACE2-45BFD40F924E}"/>
              </a:ext>
            </a:extLst>
          </p:cNvPr>
          <p:cNvGrpSpPr/>
          <p:nvPr/>
        </p:nvGrpSpPr>
        <p:grpSpPr>
          <a:xfrm>
            <a:off x="3656425" y="2527201"/>
            <a:ext cx="6164664" cy="1240595"/>
            <a:chOff x="3656425" y="2527201"/>
            <a:chExt cx="6164664" cy="1240595"/>
          </a:xfrm>
          <a:solidFill>
            <a:schemeClr val="accent2"/>
          </a:solidFill>
        </p:grpSpPr>
        <p:sp>
          <p:nvSpPr>
            <p:cNvPr id="10" name="Block Arc 9">
              <a:extLst>
                <a:ext uri="{FF2B5EF4-FFF2-40B4-BE49-F238E27FC236}">
                  <a16:creationId xmlns:a16="http://schemas.microsoft.com/office/drawing/2014/main" xmlns="" id="{A40D8EC3-2D6E-40B2-9498-5532B5E6A4C8}"/>
                </a:ext>
              </a:extLst>
            </p:cNvPr>
            <p:cNvSpPr/>
            <p:nvPr/>
          </p:nvSpPr>
          <p:spPr>
            <a:xfrm>
              <a:off x="8580494" y="2527201"/>
              <a:ext cx="1240595" cy="1240595"/>
            </a:xfrm>
            <a:prstGeom prst="blockArc">
              <a:avLst>
                <a:gd name="adj1" fmla="val 7955410"/>
                <a:gd name="adj2" fmla="val 5475839"/>
                <a:gd name="adj3" fmla="val 937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xmlns="" id="{ABE84C82-0C96-4F56-B86C-47358C246B89}"/>
                </a:ext>
              </a:extLst>
            </p:cNvPr>
            <p:cNvSpPr/>
            <p:nvPr/>
          </p:nvSpPr>
          <p:spPr>
            <a:xfrm>
              <a:off x="3656425" y="3653394"/>
              <a:ext cx="5577840" cy="11440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15D13845-2C42-4200-BD4F-F1ECAAB35010}"/>
              </a:ext>
            </a:extLst>
          </p:cNvPr>
          <p:cNvGrpSpPr/>
          <p:nvPr/>
        </p:nvGrpSpPr>
        <p:grpSpPr>
          <a:xfrm>
            <a:off x="3656425" y="4173933"/>
            <a:ext cx="4617204" cy="1240595"/>
            <a:chOff x="3656425" y="4173933"/>
            <a:chExt cx="4617204" cy="1240595"/>
          </a:xfrm>
          <a:solidFill>
            <a:schemeClr val="accent3"/>
          </a:solidFill>
        </p:grpSpPr>
        <p:sp>
          <p:nvSpPr>
            <p:cNvPr id="13" name="Block Arc 12">
              <a:extLst>
                <a:ext uri="{FF2B5EF4-FFF2-40B4-BE49-F238E27FC236}">
                  <a16:creationId xmlns:a16="http://schemas.microsoft.com/office/drawing/2014/main" xmlns="" id="{11963AD4-0B75-4A7A-9B82-225FCBAF567E}"/>
                </a:ext>
              </a:extLst>
            </p:cNvPr>
            <p:cNvSpPr/>
            <p:nvPr/>
          </p:nvSpPr>
          <p:spPr>
            <a:xfrm flipV="1">
              <a:off x="7033034" y="4173933"/>
              <a:ext cx="1240595" cy="1240595"/>
            </a:xfrm>
            <a:prstGeom prst="blockArc">
              <a:avLst>
                <a:gd name="adj1" fmla="val 7955410"/>
                <a:gd name="adj2" fmla="val 5475839"/>
                <a:gd name="adj3" fmla="val 937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xmlns="" id="{8303884B-7799-457A-A0D2-C586AC471028}"/>
                </a:ext>
              </a:extLst>
            </p:cNvPr>
            <p:cNvSpPr/>
            <p:nvPr/>
          </p:nvSpPr>
          <p:spPr>
            <a:xfrm flipV="1">
              <a:off x="3656425" y="4173933"/>
              <a:ext cx="4023360" cy="11440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077AFAE5-0A24-4921-B8D1-8104F9B8FC48}"/>
              </a:ext>
            </a:extLst>
          </p:cNvPr>
          <p:cNvGrpSpPr/>
          <p:nvPr/>
        </p:nvGrpSpPr>
        <p:grpSpPr>
          <a:xfrm>
            <a:off x="3357267" y="4694471"/>
            <a:ext cx="2905583" cy="1240595"/>
            <a:chOff x="3357267" y="4694471"/>
            <a:chExt cx="2905583" cy="1240595"/>
          </a:xfrm>
          <a:solidFill>
            <a:schemeClr val="accent4"/>
          </a:solidFill>
        </p:grpSpPr>
        <p:sp>
          <p:nvSpPr>
            <p:cNvPr id="16" name="Block Arc 15">
              <a:extLst>
                <a:ext uri="{FF2B5EF4-FFF2-40B4-BE49-F238E27FC236}">
                  <a16:creationId xmlns:a16="http://schemas.microsoft.com/office/drawing/2014/main" xmlns="" id="{0247F264-6E0E-4E4B-ABAF-22C13D8EE36F}"/>
                </a:ext>
              </a:extLst>
            </p:cNvPr>
            <p:cNvSpPr/>
            <p:nvPr/>
          </p:nvSpPr>
          <p:spPr>
            <a:xfrm flipV="1">
              <a:off x="5022255" y="4694471"/>
              <a:ext cx="1240595" cy="1240595"/>
            </a:xfrm>
            <a:prstGeom prst="blockArc">
              <a:avLst>
                <a:gd name="adj1" fmla="val 7955410"/>
                <a:gd name="adj2" fmla="val 5475839"/>
                <a:gd name="adj3" fmla="val 937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54F29546-3263-4A4E-AC49-8FFC8850805F}"/>
                </a:ext>
              </a:extLst>
            </p:cNvPr>
            <p:cNvSpPr/>
            <p:nvPr/>
          </p:nvSpPr>
          <p:spPr>
            <a:xfrm rot="10800000" flipV="1">
              <a:off x="3357267" y="4694472"/>
              <a:ext cx="2286000" cy="11440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Isosceles Triangle 41">
            <a:extLst>
              <a:ext uri="{FF2B5EF4-FFF2-40B4-BE49-F238E27FC236}">
                <a16:creationId xmlns:a16="http://schemas.microsoft.com/office/drawing/2014/main" xmlns="" id="{EA2553CC-29B0-4038-8ACD-1188A9E3125A}"/>
              </a:ext>
            </a:extLst>
          </p:cNvPr>
          <p:cNvSpPr/>
          <p:nvPr/>
        </p:nvSpPr>
        <p:spPr>
          <a:xfrm>
            <a:off x="6752186" y="2450614"/>
            <a:ext cx="260292" cy="373892"/>
          </a:xfrm>
          <a:custGeom>
            <a:avLst/>
            <a:gdLst>
              <a:gd name="connsiteX0" fmla="*/ 1367278 w 2736000"/>
              <a:gd name="connsiteY0" fmla="*/ 2273826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67278 w 2736000"/>
              <a:gd name="connsiteY5" fmla="*/ 2273826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273826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67278 w 2736000"/>
              <a:gd name="connsiteY5" fmla="*/ 2273826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54231 w 2736000"/>
              <a:gd name="connsiteY1" fmla="*/ 2567486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54231 w 2736000"/>
              <a:gd name="connsiteY1" fmla="*/ 2567486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54231 w 2736000"/>
              <a:gd name="connsiteY1" fmla="*/ 2567486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45026 w 2736000"/>
              <a:gd name="connsiteY1" fmla="*/ 2558281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45026 w 2736000"/>
              <a:gd name="connsiteY1" fmla="*/ 2558281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66505 w 2736000"/>
              <a:gd name="connsiteY1" fmla="*/ 2573624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66505 w 2736000"/>
              <a:gd name="connsiteY1" fmla="*/ 2573624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63436 w 2736000"/>
              <a:gd name="connsiteY1" fmla="*/ 2564418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54231 w 2736000"/>
              <a:gd name="connsiteY1" fmla="*/ 2552144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54231 w 2736000"/>
              <a:gd name="connsiteY1" fmla="*/ 2552144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54231 w 2736000"/>
              <a:gd name="connsiteY1" fmla="*/ 2552144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54231 w 2736000"/>
              <a:gd name="connsiteY1" fmla="*/ 2552144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32752 w 2736000"/>
              <a:gd name="connsiteY1" fmla="*/ 2552144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26615 w 2736000"/>
              <a:gd name="connsiteY1" fmla="*/ 2567486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26615 w 2736000"/>
              <a:gd name="connsiteY1" fmla="*/ 2567486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26615 w 2736000"/>
              <a:gd name="connsiteY1" fmla="*/ 2567486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52576 w 2736000"/>
              <a:gd name="connsiteY1" fmla="*/ 2576139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52576 w 2736000"/>
              <a:gd name="connsiteY1" fmla="*/ 2576139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2736000" h="3930092">
                <a:moveTo>
                  <a:pt x="1367278" y="2418044"/>
                </a:moveTo>
                <a:cubicBezTo>
                  <a:pt x="1475622" y="2496498"/>
                  <a:pt x="1442256" y="2523346"/>
                  <a:pt x="1552576" y="2576139"/>
                </a:cubicBezTo>
                <a:cubicBezTo>
                  <a:pt x="1866725" y="2636040"/>
                  <a:pt x="2088000" y="3057033"/>
                  <a:pt x="2088000" y="3520946"/>
                </a:cubicBezTo>
                <a:lnTo>
                  <a:pt x="648080" y="3506285"/>
                </a:lnTo>
                <a:cubicBezTo>
                  <a:pt x="653073" y="3048089"/>
                  <a:pt x="871005" y="2673776"/>
                  <a:pt x="1182763" y="2571640"/>
                </a:cubicBezTo>
                <a:cubicBezTo>
                  <a:pt x="1280064" y="2508169"/>
                  <a:pt x="1254632" y="2499927"/>
                  <a:pt x="1367278" y="2418044"/>
                </a:cubicBezTo>
                <a:close/>
                <a:moveTo>
                  <a:pt x="648003" y="793859"/>
                </a:moveTo>
                <a:lnTo>
                  <a:pt x="2087849" y="808518"/>
                </a:lnTo>
                <a:cubicBezTo>
                  <a:pt x="2081743" y="1099400"/>
                  <a:pt x="1898532" y="1346081"/>
                  <a:pt x="1641214" y="1449982"/>
                </a:cubicBezTo>
                <a:cubicBezTo>
                  <a:pt x="1581100" y="1476031"/>
                  <a:pt x="1454311" y="1749732"/>
                  <a:pt x="1368003" y="1937706"/>
                </a:cubicBezTo>
                <a:cubicBezTo>
                  <a:pt x="1290978" y="1744554"/>
                  <a:pt x="1168712" y="1479962"/>
                  <a:pt x="1094068" y="1448735"/>
                </a:cubicBezTo>
                <a:cubicBezTo>
                  <a:pt x="831917" y="1343398"/>
                  <a:pt x="648003" y="1089607"/>
                  <a:pt x="648003" y="793859"/>
                </a:cubicBezTo>
                <a:close/>
                <a:moveTo>
                  <a:pt x="516625" y="299874"/>
                </a:moveTo>
                <a:lnTo>
                  <a:pt x="516625" y="449580"/>
                </a:lnTo>
                <a:cubicBezTo>
                  <a:pt x="516625" y="947043"/>
                  <a:pt x="728081" y="1374116"/>
                  <a:pt x="1029987" y="1557992"/>
                </a:cubicBezTo>
                <a:cubicBezTo>
                  <a:pt x="1152140" y="1645374"/>
                  <a:pt x="1146996" y="1879118"/>
                  <a:pt x="1146996" y="2057479"/>
                </a:cubicBezTo>
                <a:cubicBezTo>
                  <a:pt x="1146996" y="2199170"/>
                  <a:pt x="1165085" y="2330604"/>
                  <a:pt x="1055065" y="2431585"/>
                </a:cubicBezTo>
                <a:cubicBezTo>
                  <a:pt x="746548" y="2590263"/>
                  <a:pt x="539378" y="3004916"/>
                  <a:pt x="539378" y="3468615"/>
                </a:cubicBezTo>
                <a:lnTo>
                  <a:pt x="539378" y="3604591"/>
                </a:lnTo>
                <a:lnTo>
                  <a:pt x="2196077" y="3604591"/>
                </a:lnTo>
                <a:lnTo>
                  <a:pt x="2196077" y="3468615"/>
                </a:lnTo>
                <a:cubicBezTo>
                  <a:pt x="2196077" y="3023625"/>
                  <a:pt x="1980552" y="2629673"/>
                  <a:pt x="1695313" y="2440912"/>
                </a:cubicBezTo>
                <a:cubicBezTo>
                  <a:pt x="1597256" y="2355530"/>
                  <a:pt x="1621109" y="2199255"/>
                  <a:pt x="1617547" y="2049252"/>
                </a:cubicBezTo>
                <a:cubicBezTo>
                  <a:pt x="1614246" y="1910233"/>
                  <a:pt x="1594005" y="1638458"/>
                  <a:pt x="1719395" y="1540961"/>
                </a:cubicBezTo>
                <a:cubicBezTo>
                  <a:pt x="2008283" y="1349911"/>
                  <a:pt x="2207952" y="932979"/>
                  <a:pt x="2207952" y="449580"/>
                </a:cubicBezTo>
                <a:lnTo>
                  <a:pt x="2207952" y="299874"/>
                </a:lnTo>
                <a:lnTo>
                  <a:pt x="516625" y="299874"/>
                </a:lnTo>
                <a:close/>
                <a:moveTo>
                  <a:pt x="144000" y="0"/>
                </a:moveTo>
                <a:lnTo>
                  <a:pt x="2592000" y="0"/>
                </a:lnTo>
                <a:cubicBezTo>
                  <a:pt x="2671529" y="0"/>
                  <a:pt x="2736000" y="64471"/>
                  <a:pt x="2736000" y="144000"/>
                </a:cubicBezTo>
                <a:cubicBezTo>
                  <a:pt x="2736000" y="223529"/>
                  <a:pt x="2671529" y="288000"/>
                  <a:pt x="2592000" y="288000"/>
                </a:cubicBezTo>
                <a:lnTo>
                  <a:pt x="2396702" y="288000"/>
                </a:lnTo>
                <a:lnTo>
                  <a:pt x="2396702" y="413234"/>
                </a:lnTo>
                <a:cubicBezTo>
                  <a:pt x="2396702" y="964640"/>
                  <a:pt x="2159804" y="1441170"/>
                  <a:pt x="1815389" y="1665324"/>
                </a:cubicBezTo>
                <a:cubicBezTo>
                  <a:pt x="1718143" y="1767020"/>
                  <a:pt x="1749155" y="1822697"/>
                  <a:pt x="1753098" y="1974987"/>
                </a:cubicBezTo>
                <a:cubicBezTo>
                  <a:pt x="1757412" y="2141597"/>
                  <a:pt x="1739638" y="2200230"/>
                  <a:pt x="1825752" y="2312143"/>
                </a:cubicBezTo>
                <a:cubicBezTo>
                  <a:pt x="2164142" y="2539312"/>
                  <a:pt x="2395980" y="3011520"/>
                  <a:pt x="2395980" y="3557007"/>
                </a:cubicBezTo>
                <a:lnTo>
                  <a:pt x="2395980" y="3642092"/>
                </a:lnTo>
                <a:lnTo>
                  <a:pt x="2592000" y="3642092"/>
                </a:lnTo>
                <a:cubicBezTo>
                  <a:pt x="2671529" y="3642092"/>
                  <a:pt x="2736000" y="3706563"/>
                  <a:pt x="2736000" y="3786092"/>
                </a:cubicBezTo>
                <a:cubicBezTo>
                  <a:pt x="2736000" y="3865621"/>
                  <a:pt x="2671529" y="3930092"/>
                  <a:pt x="2592000" y="3930092"/>
                </a:cubicBezTo>
                <a:lnTo>
                  <a:pt x="144000" y="3930092"/>
                </a:lnTo>
                <a:cubicBezTo>
                  <a:pt x="64471" y="3930092"/>
                  <a:pt x="0" y="3865621"/>
                  <a:pt x="0" y="3786092"/>
                </a:cubicBezTo>
                <a:cubicBezTo>
                  <a:pt x="0" y="3706563"/>
                  <a:pt x="64471" y="3642092"/>
                  <a:pt x="144000" y="3642092"/>
                </a:cubicBezTo>
                <a:lnTo>
                  <a:pt x="338578" y="3642092"/>
                </a:lnTo>
                <a:lnTo>
                  <a:pt x="338578" y="3557007"/>
                </a:lnTo>
                <a:cubicBezTo>
                  <a:pt x="338578" y="2988551"/>
                  <a:pt x="590352" y="2499674"/>
                  <a:pt x="951672" y="2284199"/>
                </a:cubicBezTo>
                <a:cubicBezTo>
                  <a:pt x="1026597" y="2195332"/>
                  <a:pt x="1008559" y="2142287"/>
                  <a:pt x="1012216" y="1995181"/>
                </a:cubicBezTo>
                <a:cubicBezTo>
                  <a:pt x="1001243" y="1843296"/>
                  <a:pt x="1013640" y="1774963"/>
                  <a:pt x="943195" y="1693402"/>
                </a:cubicBezTo>
                <a:cubicBezTo>
                  <a:pt x="584785" y="1476413"/>
                  <a:pt x="339300" y="978710"/>
                  <a:pt x="339300" y="413234"/>
                </a:cubicBezTo>
                <a:lnTo>
                  <a:pt x="339300" y="288000"/>
                </a:lnTo>
                <a:lnTo>
                  <a:pt x="144000" y="288000"/>
                </a:lnTo>
                <a:cubicBezTo>
                  <a:pt x="64471" y="288000"/>
                  <a:pt x="0" y="223529"/>
                  <a:pt x="0" y="144000"/>
                </a:cubicBezTo>
                <a:cubicBezTo>
                  <a:pt x="0" y="64471"/>
                  <a:pt x="64471" y="0"/>
                  <a:pt x="1440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19" name="Isosceles Triangle 22">
            <a:extLst>
              <a:ext uri="{FF2B5EF4-FFF2-40B4-BE49-F238E27FC236}">
                <a16:creationId xmlns:a16="http://schemas.microsoft.com/office/drawing/2014/main" xmlns="" id="{28100B6A-29EF-4CC8-9319-8471F70B50DC}"/>
              </a:ext>
            </a:extLst>
          </p:cNvPr>
          <p:cNvSpPr/>
          <p:nvPr/>
        </p:nvSpPr>
        <p:spPr>
          <a:xfrm rot="19800000">
            <a:off x="7479297" y="4560641"/>
            <a:ext cx="421175" cy="421101"/>
          </a:xfrm>
          <a:custGeom>
            <a:avLst/>
            <a:gdLst/>
            <a:ahLst/>
            <a:cxnLst/>
            <a:rect l="l" t="t" r="r" b="b"/>
            <a:pathLst>
              <a:path w="3948369" h="3947711">
                <a:moveTo>
                  <a:pt x="1024184" y="1327019"/>
                </a:moveTo>
                <a:cubicBezTo>
                  <a:pt x="953964" y="1286477"/>
                  <a:pt x="864174" y="1310536"/>
                  <a:pt x="823632" y="1380756"/>
                </a:cubicBezTo>
                <a:cubicBezTo>
                  <a:pt x="783091" y="1450976"/>
                  <a:pt x="807150" y="1540767"/>
                  <a:pt x="877370" y="1581308"/>
                </a:cubicBezTo>
                <a:cubicBezTo>
                  <a:pt x="947590" y="1621850"/>
                  <a:pt x="1037380" y="1597790"/>
                  <a:pt x="1077922" y="1527570"/>
                </a:cubicBezTo>
                <a:cubicBezTo>
                  <a:pt x="1118463" y="1457350"/>
                  <a:pt x="1094404" y="1367560"/>
                  <a:pt x="1024184" y="1327019"/>
                </a:cubicBezTo>
                <a:close/>
                <a:moveTo>
                  <a:pt x="3610643" y="2228121"/>
                </a:moveTo>
                <a:cubicBezTo>
                  <a:pt x="3600833" y="2220477"/>
                  <a:pt x="3589363" y="2214630"/>
                  <a:pt x="3576595" y="2211209"/>
                </a:cubicBezTo>
                <a:cubicBezTo>
                  <a:pt x="3525522" y="2197524"/>
                  <a:pt x="3473024" y="2227833"/>
                  <a:pt x="3459339" y="2278906"/>
                </a:cubicBezTo>
                <a:cubicBezTo>
                  <a:pt x="3445654" y="2329979"/>
                  <a:pt x="3475964" y="2382476"/>
                  <a:pt x="3527037" y="2396161"/>
                </a:cubicBezTo>
                <a:cubicBezTo>
                  <a:pt x="3578110" y="2409846"/>
                  <a:pt x="3630607" y="2379537"/>
                  <a:pt x="3644292" y="2328464"/>
                </a:cubicBezTo>
                <a:cubicBezTo>
                  <a:pt x="3654556" y="2290159"/>
                  <a:pt x="3640073" y="2251053"/>
                  <a:pt x="3610643" y="2228121"/>
                </a:cubicBezTo>
                <a:close/>
                <a:moveTo>
                  <a:pt x="3948369" y="2177025"/>
                </a:moveTo>
                <a:lnTo>
                  <a:pt x="3902391" y="2247588"/>
                </a:lnTo>
                <a:cubicBezTo>
                  <a:pt x="3840166" y="2207044"/>
                  <a:pt x="3769677" y="2184131"/>
                  <a:pt x="3697935" y="2180296"/>
                </a:cubicBezTo>
                <a:cubicBezTo>
                  <a:pt x="3737123" y="2226403"/>
                  <a:pt x="3753617" y="2290363"/>
                  <a:pt x="3736768" y="2353243"/>
                </a:cubicBezTo>
                <a:cubicBezTo>
                  <a:pt x="3709398" y="2455390"/>
                  <a:pt x="3604404" y="2516008"/>
                  <a:pt x="3502258" y="2488638"/>
                </a:cubicBezTo>
                <a:cubicBezTo>
                  <a:pt x="3400111" y="2461268"/>
                  <a:pt x="3339493" y="2356274"/>
                  <a:pt x="3366863" y="2254127"/>
                </a:cubicBezTo>
                <a:cubicBezTo>
                  <a:pt x="3381032" y="2201247"/>
                  <a:pt x="3416004" y="2159497"/>
                  <a:pt x="3460818" y="2135698"/>
                </a:cubicBezTo>
                <a:cubicBezTo>
                  <a:pt x="3436032" y="2129730"/>
                  <a:pt x="3409996" y="2129302"/>
                  <a:pt x="3383900" y="2133133"/>
                </a:cubicBezTo>
                <a:cubicBezTo>
                  <a:pt x="3331988" y="2140756"/>
                  <a:pt x="3285146" y="2164460"/>
                  <a:pt x="3249703" y="2200200"/>
                </a:cubicBezTo>
                <a:cubicBezTo>
                  <a:pt x="3299772" y="2410806"/>
                  <a:pt x="3262997" y="2663063"/>
                  <a:pt x="3111944" y="2983361"/>
                </a:cubicBezTo>
                <a:cubicBezTo>
                  <a:pt x="2900481" y="3337269"/>
                  <a:pt x="2604169" y="3479398"/>
                  <a:pt x="2264290" y="3473876"/>
                </a:cubicBezTo>
                <a:lnTo>
                  <a:pt x="1854414" y="3947711"/>
                </a:lnTo>
                <a:lnTo>
                  <a:pt x="1615515" y="3809782"/>
                </a:lnTo>
                <a:lnTo>
                  <a:pt x="1764774" y="3379707"/>
                </a:lnTo>
                <a:cubicBezTo>
                  <a:pt x="1587770" y="3319643"/>
                  <a:pt x="1405350" y="3232972"/>
                  <a:pt x="1221865" y="3127037"/>
                </a:cubicBezTo>
                <a:cubicBezTo>
                  <a:pt x="1120271" y="3068382"/>
                  <a:pt x="1025311" y="3004264"/>
                  <a:pt x="938291" y="2935309"/>
                </a:cubicBezTo>
                <a:lnTo>
                  <a:pt x="509476" y="3157353"/>
                </a:lnTo>
                <a:lnTo>
                  <a:pt x="247593" y="2999226"/>
                </a:lnTo>
                <a:lnTo>
                  <a:pt x="599626" y="2603610"/>
                </a:lnTo>
                <a:cubicBezTo>
                  <a:pt x="384783" y="2338553"/>
                  <a:pt x="289709" y="2193107"/>
                  <a:pt x="174176" y="1843897"/>
                </a:cubicBezTo>
                <a:lnTo>
                  <a:pt x="0" y="1381252"/>
                </a:lnTo>
                <a:lnTo>
                  <a:pt x="107522" y="1111013"/>
                </a:lnTo>
                <a:cubicBezTo>
                  <a:pt x="159316" y="1021302"/>
                  <a:pt x="259400" y="1099908"/>
                  <a:pt x="349113" y="1151702"/>
                </a:cubicBezTo>
                <a:lnTo>
                  <a:pt x="486246" y="1217020"/>
                </a:lnTo>
                <a:cubicBezTo>
                  <a:pt x="628225" y="1148493"/>
                  <a:pt x="768311" y="1094036"/>
                  <a:pt x="908721" y="1057007"/>
                </a:cubicBezTo>
                <a:cubicBezTo>
                  <a:pt x="1011476" y="947354"/>
                  <a:pt x="1021990" y="857768"/>
                  <a:pt x="976491" y="611195"/>
                </a:cubicBezTo>
                <a:cubicBezTo>
                  <a:pt x="1335325" y="817429"/>
                  <a:pt x="1326102" y="899150"/>
                  <a:pt x="1389221" y="1007976"/>
                </a:cubicBezTo>
                <a:cubicBezTo>
                  <a:pt x="1615807" y="1002289"/>
                  <a:pt x="1836555" y="1044211"/>
                  <a:pt x="2066828" y="1133629"/>
                </a:cubicBezTo>
                <a:cubicBezTo>
                  <a:pt x="2047082" y="1203277"/>
                  <a:pt x="2048342" y="1275855"/>
                  <a:pt x="2067080" y="1343672"/>
                </a:cubicBezTo>
                <a:cubicBezTo>
                  <a:pt x="2009772" y="1325329"/>
                  <a:pt x="1950048" y="1312156"/>
                  <a:pt x="1888409" y="1302802"/>
                </a:cubicBezTo>
                <a:lnTo>
                  <a:pt x="1831983" y="1466454"/>
                </a:lnTo>
                <a:cubicBezTo>
                  <a:pt x="2171713" y="1545279"/>
                  <a:pt x="2334158" y="1639067"/>
                  <a:pt x="2533793" y="1871644"/>
                </a:cubicBezTo>
                <a:lnTo>
                  <a:pt x="2655130" y="1752801"/>
                </a:lnTo>
                <a:cubicBezTo>
                  <a:pt x="2623271" y="1710443"/>
                  <a:pt x="2589631" y="1671169"/>
                  <a:pt x="2553401" y="1635762"/>
                </a:cubicBezTo>
                <a:cubicBezTo>
                  <a:pt x="2626342" y="1620812"/>
                  <a:pt x="2694472" y="1585039"/>
                  <a:pt x="2748239" y="1530606"/>
                </a:cubicBezTo>
                <a:cubicBezTo>
                  <a:pt x="2959801" y="1699876"/>
                  <a:pt x="3152007" y="1908367"/>
                  <a:pt x="3223775" y="2111154"/>
                </a:cubicBezTo>
                <a:cubicBezTo>
                  <a:pt x="3265103" y="2076949"/>
                  <a:pt x="3316077" y="2055387"/>
                  <a:pt x="3371292" y="2047279"/>
                </a:cubicBezTo>
                <a:cubicBezTo>
                  <a:pt x="3454199" y="2035105"/>
                  <a:pt x="3536665" y="2054733"/>
                  <a:pt x="3603728" y="2099347"/>
                </a:cubicBezTo>
                <a:cubicBezTo>
                  <a:pt x="3679156" y="2088543"/>
                  <a:pt x="3756158" y="2095770"/>
                  <a:pt x="3828792" y="2119628"/>
                </a:cubicBezTo>
                <a:cubicBezTo>
                  <a:pt x="3870454" y="2133311"/>
                  <a:pt x="3910678" y="2152466"/>
                  <a:pt x="3948369" y="2177025"/>
                </a:cubicBezTo>
                <a:close/>
                <a:moveTo>
                  <a:pt x="2661401" y="883270"/>
                </a:moveTo>
                <a:cubicBezTo>
                  <a:pt x="2838812" y="985699"/>
                  <a:pt x="2899598" y="1212554"/>
                  <a:pt x="2797170" y="1389966"/>
                </a:cubicBezTo>
                <a:cubicBezTo>
                  <a:pt x="2694741" y="1567377"/>
                  <a:pt x="2467885" y="1628163"/>
                  <a:pt x="2290474" y="1525735"/>
                </a:cubicBezTo>
                <a:cubicBezTo>
                  <a:pt x="2113063" y="1423306"/>
                  <a:pt x="2052277" y="1196450"/>
                  <a:pt x="2154705" y="1019039"/>
                </a:cubicBezTo>
                <a:cubicBezTo>
                  <a:pt x="2257134" y="841627"/>
                  <a:pt x="2483990" y="780842"/>
                  <a:pt x="2661401" y="883270"/>
                </a:cubicBezTo>
                <a:close/>
                <a:moveTo>
                  <a:pt x="2494139" y="49756"/>
                </a:moveTo>
                <a:cubicBezTo>
                  <a:pt x="2671551" y="152184"/>
                  <a:pt x="2732337" y="379040"/>
                  <a:pt x="2629908" y="556451"/>
                </a:cubicBezTo>
                <a:cubicBezTo>
                  <a:pt x="2527480" y="733863"/>
                  <a:pt x="2300624" y="794648"/>
                  <a:pt x="2123212" y="692220"/>
                </a:cubicBezTo>
                <a:cubicBezTo>
                  <a:pt x="1945801" y="589791"/>
                  <a:pt x="1885015" y="362936"/>
                  <a:pt x="1987444" y="185524"/>
                </a:cubicBezTo>
                <a:cubicBezTo>
                  <a:pt x="2089872" y="8113"/>
                  <a:pt x="2316728" y="-52673"/>
                  <a:pt x="2494139" y="4975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20" name="Rounded Rectangle 9">
            <a:extLst>
              <a:ext uri="{FF2B5EF4-FFF2-40B4-BE49-F238E27FC236}">
                <a16:creationId xmlns:a16="http://schemas.microsoft.com/office/drawing/2014/main" xmlns="" id="{71FD4BE5-9482-4153-B5EB-3115310CA05F}"/>
              </a:ext>
            </a:extLst>
          </p:cNvPr>
          <p:cNvSpPr>
            <a:spLocks/>
          </p:cNvSpPr>
          <p:nvPr/>
        </p:nvSpPr>
        <p:spPr>
          <a:xfrm>
            <a:off x="5479516" y="5133003"/>
            <a:ext cx="363529" cy="363529"/>
          </a:xfrm>
          <a:custGeom>
            <a:avLst/>
            <a:gdLst/>
            <a:ahLst/>
            <a:cxnLst/>
            <a:rect l="l" t="t" r="r" b="b"/>
            <a:pathLst>
              <a:path w="3960440" h="3960000">
                <a:moveTo>
                  <a:pt x="1588743" y="1414211"/>
                </a:moveTo>
                <a:cubicBezTo>
                  <a:pt x="1540407" y="1411706"/>
                  <a:pt x="1506842" y="1440258"/>
                  <a:pt x="1506842" y="1478573"/>
                </a:cubicBezTo>
                <a:lnTo>
                  <a:pt x="1506842" y="2462752"/>
                </a:lnTo>
                <a:cubicBezTo>
                  <a:pt x="1506842" y="2484086"/>
                  <a:pt x="1516471" y="2503171"/>
                  <a:pt x="1532201" y="2515206"/>
                </a:cubicBezTo>
                <a:cubicBezTo>
                  <a:pt x="1552351" y="2541621"/>
                  <a:pt x="1589483" y="2548946"/>
                  <a:pt x="1619199" y="2531790"/>
                </a:cubicBezTo>
                <a:lnTo>
                  <a:pt x="2471524" y="2039700"/>
                </a:lnTo>
                <a:cubicBezTo>
                  <a:pt x="2509339" y="2017643"/>
                  <a:pt x="2509577" y="1945490"/>
                  <a:pt x="2464719" y="1913406"/>
                </a:cubicBezTo>
                <a:cubicBezTo>
                  <a:pt x="2315501" y="1808322"/>
                  <a:pt x="1748389" y="1486683"/>
                  <a:pt x="1588743" y="1414211"/>
                </a:cubicBezTo>
                <a:close/>
                <a:moveTo>
                  <a:pt x="1982320" y="904379"/>
                </a:moveTo>
                <a:cubicBezTo>
                  <a:pt x="2575020" y="904379"/>
                  <a:pt x="3055498" y="1384857"/>
                  <a:pt x="3055498" y="1977557"/>
                </a:cubicBezTo>
                <a:cubicBezTo>
                  <a:pt x="3055498" y="2570257"/>
                  <a:pt x="2575020" y="3050735"/>
                  <a:pt x="1982320" y="3050735"/>
                </a:cubicBezTo>
                <a:cubicBezTo>
                  <a:pt x="1389620" y="3050735"/>
                  <a:pt x="909142" y="2570257"/>
                  <a:pt x="909142" y="1977557"/>
                </a:cubicBezTo>
                <a:cubicBezTo>
                  <a:pt x="909142" y="1384857"/>
                  <a:pt x="1389620" y="904379"/>
                  <a:pt x="1982320" y="904379"/>
                </a:cubicBezTo>
                <a:close/>
                <a:moveTo>
                  <a:pt x="1982320" y="537397"/>
                </a:moveTo>
                <a:cubicBezTo>
                  <a:pt x="1186942" y="537397"/>
                  <a:pt x="542160" y="1182179"/>
                  <a:pt x="542160" y="1977557"/>
                </a:cubicBezTo>
                <a:cubicBezTo>
                  <a:pt x="542160" y="2772935"/>
                  <a:pt x="1186942" y="3417717"/>
                  <a:pt x="1982320" y="3417717"/>
                </a:cubicBezTo>
                <a:cubicBezTo>
                  <a:pt x="2777698" y="3417717"/>
                  <a:pt x="3422480" y="2772935"/>
                  <a:pt x="3422480" y="1977557"/>
                </a:cubicBezTo>
                <a:cubicBezTo>
                  <a:pt x="3422480" y="1182179"/>
                  <a:pt x="2777698" y="537397"/>
                  <a:pt x="1982320" y="537397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</a:endParaRPr>
          </a:p>
        </p:txBody>
      </p:sp>
      <p:sp>
        <p:nvSpPr>
          <p:cNvPr id="21" name="Freeform 39">
            <a:extLst>
              <a:ext uri="{FF2B5EF4-FFF2-40B4-BE49-F238E27FC236}">
                <a16:creationId xmlns:a16="http://schemas.microsoft.com/office/drawing/2014/main" xmlns="" id="{C255A644-AA17-40E3-848D-6F02522E7138}"/>
              </a:ext>
            </a:extLst>
          </p:cNvPr>
          <p:cNvSpPr>
            <a:spLocks noChangeAspect="1"/>
          </p:cNvSpPr>
          <p:nvPr/>
        </p:nvSpPr>
        <p:spPr>
          <a:xfrm rot="8580000">
            <a:off x="9038642" y="2952394"/>
            <a:ext cx="391245" cy="390206"/>
          </a:xfrm>
          <a:custGeom>
            <a:avLst/>
            <a:gdLst/>
            <a:ahLst/>
            <a:cxnLst/>
            <a:rect l="l" t="t" r="r" b="b"/>
            <a:pathLst>
              <a:path w="3872365" h="3862045">
                <a:moveTo>
                  <a:pt x="1786489" y="808318"/>
                </a:moveTo>
                <a:cubicBezTo>
                  <a:pt x="1525809" y="610106"/>
                  <a:pt x="1257124" y="397966"/>
                  <a:pt x="1040385" y="230829"/>
                </a:cubicBezTo>
                <a:cubicBezTo>
                  <a:pt x="1905215" y="-194386"/>
                  <a:pt x="2650439" y="24572"/>
                  <a:pt x="3162062" y="429660"/>
                </a:cubicBezTo>
                <a:cubicBezTo>
                  <a:pt x="3007351" y="875340"/>
                  <a:pt x="2905932" y="1443216"/>
                  <a:pt x="2745609" y="1410478"/>
                </a:cubicBezTo>
                <a:cubicBezTo>
                  <a:pt x="2633182" y="1430335"/>
                  <a:pt x="2220955" y="1138671"/>
                  <a:pt x="1786489" y="808318"/>
                </a:cubicBezTo>
                <a:close/>
                <a:moveTo>
                  <a:pt x="2701004" y="2590217"/>
                </a:moveTo>
                <a:cubicBezTo>
                  <a:pt x="2682933" y="2576481"/>
                  <a:pt x="2672282" y="2559744"/>
                  <a:pt x="2670336" y="2539383"/>
                </a:cubicBezTo>
                <a:cubicBezTo>
                  <a:pt x="2587360" y="2376647"/>
                  <a:pt x="3042640" y="1246798"/>
                  <a:pt x="3299881" y="563773"/>
                </a:cubicBezTo>
                <a:cubicBezTo>
                  <a:pt x="3959368" y="1266493"/>
                  <a:pt x="3967860" y="2043171"/>
                  <a:pt x="3730056" y="2650875"/>
                </a:cubicBezTo>
                <a:cubicBezTo>
                  <a:pt x="3317547" y="2635434"/>
                  <a:pt x="2827499" y="2686366"/>
                  <a:pt x="2701004" y="2590217"/>
                </a:cubicBezTo>
                <a:close/>
                <a:moveTo>
                  <a:pt x="19691" y="2248546"/>
                </a:moveTo>
                <a:cubicBezTo>
                  <a:pt x="-100797" y="1292396"/>
                  <a:pt x="348853" y="659059"/>
                  <a:pt x="898439" y="307194"/>
                </a:cubicBezTo>
                <a:cubicBezTo>
                  <a:pt x="1269469" y="598575"/>
                  <a:pt x="1773388" y="879352"/>
                  <a:pt x="1690237" y="1020281"/>
                </a:cubicBezTo>
                <a:cubicBezTo>
                  <a:pt x="1661713" y="1200709"/>
                  <a:pt x="629275" y="1847170"/>
                  <a:pt x="19691" y="2248546"/>
                </a:cubicBezTo>
                <a:close/>
                <a:moveTo>
                  <a:pt x="1805382" y="3858278"/>
                </a:moveTo>
                <a:cubicBezTo>
                  <a:pt x="1676483" y="3404460"/>
                  <a:pt x="1433840" y="2881111"/>
                  <a:pt x="1583946" y="2815971"/>
                </a:cubicBezTo>
                <a:cubicBezTo>
                  <a:pt x="1713076" y="2686769"/>
                  <a:pt x="2928316" y="2770622"/>
                  <a:pt x="3657403" y="2804207"/>
                </a:cubicBezTo>
                <a:cubicBezTo>
                  <a:pt x="3192869" y="3648569"/>
                  <a:pt x="2456828" y="3896652"/>
                  <a:pt x="1805382" y="3858278"/>
                </a:cubicBezTo>
                <a:close/>
                <a:moveTo>
                  <a:pt x="762284" y="3480575"/>
                </a:moveTo>
                <a:cubicBezTo>
                  <a:pt x="380940" y="3198297"/>
                  <a:pt x="161300" y="2806810"/>
                  <a:pt x="58293" y="2412172"/>
                </a:cubicBezTo>
                <a:cubicBezTo>
                  <a:pt x="450067" y="2149344"/>
                  <a:pt x="872820" y="1756853"/>
                  <a:pt x="981158" y="1879484"/>
                </a:cubicBezTo>
                <a:cubicBezTo>
                  <a:pt x="1143940" y="1962367"/>
                  <a:pt x="1439720" y="3144041"/>
                  <a:pt x="1633080" y="3847823"/>
                </a:cubicBezTo>
                <a:cubicBezTo>
                  <a:pt x="1278110" y="3779994"/>
                  <a:pt x="991090" y="3649942"/>
                  <a:pt x="762284" y="34805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D83EC08A-B0DF-4AA9-9884-289CCC69F7C6}"/>
              </a:ext>
            </a:extLst>
          </p:cNvPr>
          <p:cNvSpPr txBox="1"/>
          <p:nvPr/>
        </p:nvSpPr>
        <p:spPr>
          <a:xfrm>
            <a:off x="4097655" y="2711754"/>
            <a:ext cx="20476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Contents Here</a:t>
            </a:r>
            <a:endParaRPr lang="ko-KR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99B1A2B3-B197-4BFE-A8A8-53C4A2F48CE4}"/>
              </a:ext>
            </a:extLst>
          </p:cNvPr>
          <p:cNvSpPr txBox="1"/>
          <p:nvPr/>
        </p:nvSpPr>
        <p:spPr>
          <a:xfrm>
            <a:off x="6445345" y="3271616"/>
            <a:ext cx="20476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Contents Here</a:t>
            </a:r>
            <a:endParaRPr lang="ko-KR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70E52323-E1CF-4666-A92F-783081512487}"/>
              </a:ext>
            </a:extLst>
          </p:cNvPr>
          <p:cNvSpPr txBox="1"/>
          <p:nvPr/>
        </p:nvSpPr>
        <p:spPr>
          <a:xfrm>
            <a:off x="4902209" y="4325678"/>
            <a:ext cx="20476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Contents Here</a:t>
            </a:r>
            <a:endParaRPr lang="ko-KR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7BF2E080-4654-4A44-AE05-61422A4E3557}"/>
              </a:ext>
            </a:extLst>
          </p:cNvPr>
          <p:cNvSpPr txBox="1"/>
          <p:nvPr/>
        </p:nvSpPr>
        <p:spPr>
          <a:xfrm>
            <a:off x="2867250" y="4888773"/>
            <a:ext cx="20476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Contents Here</a:t>
            </a:r>
            <a:endParaRPr lang="ko-KR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B934AC94-542F-412D-A04B-F033830A8053}"/>
              </a:ext>
            </a:extLst>
          </p:cNvPr>
          <p:cNvSpPr txBox="1"/>
          <p:nvPr/>
        </p:nvSpPr>
        <p:spPr>
          <a:xfrm>
            <a:off x="8467654" y="4481738"/>
            <a:ext cx="24563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33EEC886-525C-4083-9143-509D79992C27}"/>
              </a:ext>
            </a:extLst>
          </p:cNvPr>
          <p:cNvSpPr txBox="1"/>
          <p:nvPr/>
        </p:nvSpPr>
        <p:spPr>
          <a:xfrm>
            <a:off x="7502630" y="1650314"/>
            <a:ext cx="24563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124B5D0A-1D97-40D0-A643-128A30C73FF3}"/>
              </a:ext>
            </a:extLst>
          </p:cNvPr>
          <p:cNvSpPr txBox="1"/>
          <p:nvPr/>
        </p:nvSpPr>
        <p:spPr>
          <a:xfrm>
            <a:off x="6370247" y="5643547"/>
            <a:ext cx="24563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8FA1970A-6559-42EC-A468-75FC2F1D15DC}"/>
              </a:ext>
            </a:extLst>
          </p:cNvPr>
          <p:cNvSpPr txBox="1"/>
          <p:nvPr/>
        </p:nvSpPr>
        <p:spPr>
          <a:xfrm>
            <a:off x="9984399" y="2682224"/>
            <a:ext cx="17218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</a:p>
        </p:txBody>
      </p:sp>
    </p:spTree>
    <p:extLst>
      <p:ext uri="{BB962C8B-B14F-4D97-AF65-F5344CB8AC3E}">
        <p14:creationId xmlns:p14="http://schemas.microsoft.com/office/powerpoint/2010/main" val="4018867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8BFAF062-5A02-4507-B70C-03782B8AC4B5}"/>
              </a:ext>
            </a:extLst>
          </p:cNvPr>
          <p:cNvSpPr txBox="1"/>
          <p:nvPr/>
        </p:nvSpPr>
        <p:spPr>
          <a:xfrm>
            <a:off x="3903786" y="1789442"/>
            <a:ext cx="74207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 . Easy to change colors, photos and Text. Get a modern PowerPoint  Presentation that is beautifully designed. I hope and I believe that this Template will your Time, Money and Reputation.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742F377D-08C8-4607-BB3E-394A512502F6}"/>
              </a:ext>
            </a:extLst>
          </p:cNvPr>
          <p:cNvSpPr txBox="1"/>
          <p:nvPr/>
        </p:nvSpPr>
        <p:spPr>
          <a:xfrm>
            <a:off x="1704505" y="1846615"/>
            <a:ext cx="179589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0" b="1" dirty="0">
                <a:solidFill>
                  <a:schemeClr val="accent3"/>
                </a:solidFill>
                <a:cs typeface="Arial" pitchFamily="34" charset="0"/>
              </a:rPr>
              <a:t>82</a:t>
            </a:r>
            <a:r>
              <a:rPr lang="en-US" altLang="ko-KR" sz="4000" b="1" dirty="0">
                <a:solidFill>
                  <a:schemeClr val="accent3"/>
                </a:solidFill>
                <a:cs typeface="Arial" pitchFamily="34" charset="0"/>
              </a:rPr>
              <a:t>%</a:t>
            </a:r>
            <a:endParaRPr lang="ko-KR" altLang="en-US" sz="40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F0EBB06A-0574-49AE-A1F5-84DB22575F7F}"/>
              </a:ext>
            </a:extLst>
          </p:cNvPr>
          <p:cNvSpPr txBox="1"/>
          <p:nvPr/>
        </p:nvSpPr>
        <p:spPr>
          <a:xfrm>
            <a:off x="840141" y="2732885"/>
            <a:ext cx="254923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 Get a modern PowerPoint  Presentation that is beautifully designed. Easy to change colors, photos and Text. I hope and I believe that this Template will your Time, Money and Reputation. Easy to change colors, photos and Text. You can simply impress your audience and add a unique zing and appeal to your Presentations.  Get a modern PowerPoint  Presentation that is beautifully designed.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F7D13D17-E7CC-41BE-A84E-48B3A4367C86}"/>
              </a:ext>
            </a:extLst>
          </p:cNvPr>
          <p:cNvSpPr/>
          <p:nvPr/>
        </p:nvSpPr>
        <p:spPr>
          <a:xfrm>
            <a:off x="4098474" y="4626622"/>
            <a:ext cx="5671362" cy="1301661"/>
          </a:xfrm>
          <a:prstGeom prst="rect">
            <a:avLst/>
          </a:prstGeom>
          <a:solidFill>
            <a:schemeClr val="bg1"/>
          </a:solidFill>
          <a:ln w="15875">
            <a:gradFill>
              <a:gsLst>
                <a:gs pos="0">
                  <a:schemeClr val="bg1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874105F7-0131-40A9-B3D3-77456DADA160}"/>
              </a:ext>
            </a:extLst>
          </p:cNvPr>
          <p:cNvSpPr txBox="1"/>
          <p:nvPr/>
        </p:nvSpPr>
        <p:spPr>
          <a:xfrm>
            <a:off x="9614032" y="476863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82%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5EAF6C35-F7CC-4083-9C77-017F0285EF70}"/>
              </a:ext>
            </a:extLst>
          </p:cNvPr>
          <p:cNvSpPr txBox="1"/>
          <p:nvPr/>
        </p:nvSpPr>
        <p:spPr>
          <a:xfrm>
            <a:off x="8831807" y="5216756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65%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40A51025-2EF5-4F1C-8146-39E9EEF7AE02}"/>
              </a:ext>
            </a:extLst>
          </p:cNvPr>
          <p:cNvSpPr txBox="1"/>
          <p:nvPr/>
        </p:nvSpPr>
        <p:spPr>
          <a:xfrm>
            <a:off x="8348515" y="5664882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55%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7F587AAD-B0DC-419C-A88F-A4076840D3FD}"/>
              </a:ext>
            </a:extLst>
          </p:cNvPr>
          <p:cNvSpPr txBox="1"/>
          <p:nvPr/>
        </p:nvSpPr>
        <p:spPr>
          <a:xfrm>
            <a:off x="4266186" y="4804434"/>
            <a:ext cx="138519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  Here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6623001A-D264-4CF6-B02E-A08F76947B4A}"/>
              </a:ext>
            </a:extLst>
          </p:cNvPr>
          <p:cNvSpPr txBox="1"/>
          <p:nvPr/>
        </p:nvSpPr>
        <p:spPr>
          <a:xfrm>
            <a:off x="4266186" y="5246273"/>
            <a:ext cx="138519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  Here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4DACD3A6-225E-4875-8991-D3713D1AA658}"/>
              </a:ext>
            </a:extLst>
          </p:cNvPr>
          <p:cNvSpPr/>
          <p:nvPr/>
        </p:nvSpPr>
        <p:spPr>
          <a:xfrm>
            <a:off x="3923186" y="4313625"/>
            <a:ext cx="35301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084A129A-EA5A-4AEE-AA3C-A1469C9870B9}"/>
              </a:ext>
            </a:extLst>
          </p:cNvPr>
          <p:cNvSpPr txBox="1"/>
          <p:nvPr/>
        </p:nvSpPr>
        <p:spPr>
          <a:xfrm>
            <a:off x="4266186" y="5688111"/>
            <a:ext cx="138519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  Here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52FC139F-841E-4CF3-8D9D-B88B342EA7E5}"/>
              </a:ext>
            </a:extLst>
          </p:cNvPr>
          <p:cNvSpPr/>
          <p:nvPr/>
        </p:nvSpPr>
        <p:spPr>
          <a:xfrm>
            <a:off x="4098474" y="2821426"/>
            <a:ext cx="5671362" cy="1301661"/>
          </a:xfrm>
          <a:prstGeom prst="rect">
            <a:avLst/>
          </a:prstGeom>
          <a:solidFill>
            <a:schemeClr val="bg1"/>
          </a:solidFill>
          <a:ln w="15875">
            <a:gradFill>
              <a:gsLst>
                <a:gs pos="0">
                  <a:schemeClr val="bg1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8C87D082-7EE7-4E92-B90E-0D8F11D4DD17}"/>
              </a:ext>
            </a:extLst>
          </p:cNvPr>
          <p:cNvSpPr txBox="1"/>
          <p:nvPr/>
        </p:nvSpPr>
        <p:spPr>
          <a:xfrm>
            <a:off x="4266186" y="2954646"/>
            <a:ext cx="138519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  Here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F9C5DE86-849E-4A26-96B5-1F16EFC09544}"/>
              </a:ext>
            </a:extLst>
          </p:cNvPr>
          <p:cNvSpPr txBox="1"/>
          <p:nvPr/>
        </p:nvSpPr>
        <p:spPr>
          <a:xfrm>
            <a:off x="4266186" y="3408094"/>
            <a:ext cx="138519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  Here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4266AE1D-9339-4FF5-A481-D4065A528CD6}"/>
              </a:ext>
            </a:extLst>
          </p:cNvPr>
          <p:cNvSpPr/>
          <p:nvPr/>
        </p:nvSpPr>
        <p:spPr>
          <a:xfrm>
            <a:off x="3923186" y="2476981"/>
            <a:ext cx="35301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2BC6FC9D-30D8-4C73-A3BE-A6163D244EDC}"/>
              </a:ext>
            </a:extLst>
          </p:cNvPr>
          <p:cNvSpPr txBox="1"/>
          <p:nvPr/>
        </p:nvSpPr>
        <p:spPr>
          <a:xfrm>
            <a:off x="4266186" y="3861542"/>
            <a:ext cx="138519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  Here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aphicFrame>
        <p:nvGraphicFramePr>
          <p:cNvPr id="19" name="Chart 7">
            <a:extLst>
              <a:ext uri="{FF2B5EF4-FFF2-40B4-BE49-F238E27FC236}">
                <a16:creationId xmlns:a16="http://schemas.microsoft.com/office/drawing/2014/main" xmlns="" id="{E6A2E6E2-BFDA-4517-BE45-E54884405C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7751699"/>
              </p:ext>
            </p:extLst>
          </p:nvPr>
        </p:nvGraphicFramePr>
        <p:xfrm>
          <a:off x="5571620" y="2745253"/>
          <a:ext cx="5040488" cy="16255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" name="TextBox 14">
            <a:extLst>
              <a:ext uri="{FF2B5EF4-FFF2-40B4-BE49-F238E27FC236}">
                <a16:creationId xmlns:a16="http://schemas.microsoft.com/office/drawing/2014/main" xmlns="" id="{83967393-A689-47F5-A319-FA7055B89129}"/>
              </a:ext>
            </a:extLst>
          </p:cNvPr>
          <p:cNvSpPr txBox="1"/>
          <p:nvPr/>
        </p:nvSpPr>
        <p:spPr>
          <a:xfrm>
            <a:off x="10060742" y="2919466"/>
            <a:ext cx="720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90%</a:t>
            </a:r>
            <a:endParaRPr lang="ko-KR" altLang="en-US" sz="18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1" name="TextBox 15">
            <a:extLst>
              <a:ext uri="{FF2B5EF4-FFF2-40B4-BE49-F238E27FC236}">
                <a16:creationId xmlns:a16="http://schemas.microsoft.com/office/drawing/2014/main" xmlns="" id="{E1328E2B-291F-436C-BFE4-CB9A971B0E27}"/>
              </a:ext>
            </a:extLst>
          </p:cNvPr>
          <p:cNvSpPr txBox="1"/>
          <p:nvPr/>
        </p:nvSpPr>
        <p:spPr>
          <a:xfrm>
            <a:off x="7914667" y="3368520"/>
            <a:ext cx="720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45%</a:t>
            </a:r>
            <a:endParaRPr lang="ko-KR" altLang="en-US" sz="18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2" name="TextBox 20">
            <a:extLst>
              <a:ext uri="{FF2B5EF4-FFF2-40B4-BE49-F238E27FC236}">
                <a16:creationId xmlns:a16="http://schemas.microsoft.com/office/drawing/2014/main" xmlns="" id="{73824BC7-CF9E-497E-8AEB-9243EA15E9D4}"/>
              </a:ext>
            </a:extLst>
          </p:cNvPr>
          <p:cNvSpPr txBox="1"/>
          <p:nvPr/>
        </p:nvSpPr>
        <p:spPr>
          <a:xfrm>
            <a:off x="7185638" y="3817570"/>
            <a:ext cx="720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30%</a:t>
            </a:r>
            <a:endParaRPr lang="ko-KR" altLang="en-US" sz="18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xmlns="" id="{158DA5C0-3C9B-4678-B659-150B2CADFB7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26415166"/>
              </p:ext>
            </p:extLst>
          </p:nvPr>
        </p:nvGraphicFramePr>
        <p:xfrm>
          <a:off x="5571621" y="4590622"/>
          <a:ext cx="4970357" cy="16255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097826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A21DA5F4-42F8-4E46-9552-3EA9270CB4E4}"/>
              </a:ext>
            </a:extLst>
          </p:cNvPr>
          <p:cNvGrpSpPr/>
          <p:nvPr/>
        </p:nvGrpSpPr>
        <p:grpSpPr>
          <a:xfrm>
            <a:off x="1353816" y="4106896"/>
            <a:ext cx="3265809" cy="682224"/>
            <a:chOff x="6516215" y="1781402"/>
            <a:chExt cx="3376305" cy="682224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xmlns="" id="{75DAC779-3B4E-4498-8CBC-CD5D967D42B7}"/>
                </a:ext>
              </a:extLst>
            </p:cNvPr>
            <p:cNvSpPr txBox="1"/>
            <p:nvPr/>
          </p:nvSpPr>
          <p:spPr>
            <a:xfrm>
              <a:off x="6516215" y="1781402"/>
              <a:ext cx="33763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xmlns="" id="{ED04C9FE-E578-4C4E-BA7B-40D9503C244D}"/>
                </a:ext>
              </a:extLst>
            </p:cNvPr>
            <p:cNvSpPr txBox="1"/>
            <p:nvPr/>
          </p:nvSpPr>
          <p:spPr>
            <a:xfrm>
              <a:off x="6516215" y="2001961"/>
              <a:ext cx="33763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BDCB5E6A-E4DF-4E50-99D0-5F74D8B89A56}"/>
              </a:ext>
            </a:extLst>
          </p:cNvPr>
          <p:cNvGrpSpPr/>
          <p:nvPr/>
        </p:nvGrpSpPr>
        <p:grpSpPr>
          <a:xfrm>
            <a:off x="1353816" y="4897145"/>
            <a:ext cx="3265809" cy="682224"/>
            <a:chOff x="6516215" y="1781402"/>
            <a:chExt cx="3376305" cy="682224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45AE07CF-9B72-4F6A-BA5F-5B50C298F5CE}"/>
                </a:ext>
              </a:extLst>
            </p:cNvPr>
            <p:cNvSpPr txBox="1"/>
            <p:nvPr/>
          </p:nvSpPr>
          <p:spPr>
            <a:xfrm>
              <a:off x="6516215" y="1781402"/>
              <a:ext cx="33763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18A9E2AD-4EFC-4409-914F-881135EAE021}"/>
                </a:ext>
              </a:extLst>
            </p:cNvPr>
            <p:cNvSpPr txBox="1"/>
            <p:nvPr/>
          </p:nvSpPr>
          <p:spPr>
            <a:xfrm>
              <a:off x="6516215" y="2001961"/>
              <a:ext cx="33763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7CE44D45-53FC-42FB-89FA-269B832B9B61}"/>
              </a:ext>
            </a:extLst>
          </p:cNvPr>
          <p:cNvGrpSpPr/>
          <p:nvPr/>
        </p:nvGrpSpPr>
        <p:grpSpPr>
          <a:xfrm>
            <a:off x="1353816" y="5687394"/>
            <a:ext cx="3265809" cy="682224"/>
            <a:chOff x="6516215" y="1781402"/>
            <a:chExt cx="3376305" cy="682224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A7D3A500-B645-4952-92DA-195815E8CB53}"/>
                </a:ext>
              </a:extLst>
            </p:cNvPr>
            <p:cNvSpPr txBox="1"/>
            <p:nvPr/>
          </p:nvSpPr>
          <p:spPr>
            <a:xfrm>
              <a:off x="6516215" y="1781402"/>
              <a:ext cx="33763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39FD1749-DD69-424D-8A03-33DFFAFB0F4D}"/>
                </a:ext>
              </a:extLst>
            </p:cNvPr>
            <p:cNvSpPr txBox="1"/>
            <p:nvPr/>
          </p:nvSpPr>
          <p:spPr>
            <a:xfrm>
              <a:off x="6516215" y="2001961"/>
              <a:ext cx="33763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15" name="Rectangle 36">
            <a:extLst>
              <a:ext uri="{FF2B5EF4-FFF2-40B4-BE49-F238E27FC236}">
                <a16:creationId xmlns:a16="http://schemas.microsoft.com/office/drawing/2014/main" xmlns="" id="{5CEFBA7A-7429-49E8-815D-4AB22B74CB7B}"/>
              </a:ext>
            </a:extLst>
          </p:cNvPr>
          <p:cNvSpPr/>
          <p:nvPr/>
        </p:nvSpPr>
        <p:spPr>
          <a:xfrm>
            <a:off x="694174" y="4300993"/>
            <a:ext cx="336743" cy="281490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>
              <a:solidFill>
                <a:schemeClr val="bg1"/>
              </a:solidFill>
            </a:endParaRPr>
          </a:p>
        </p:txBody>
      </p:sp>
      <p:sp>
        <p:nvSpPr>
          <p:cNvPr id="16" name="Rectangle 16">
            <a:extLst>
              <a:ext uri="{FF2B5EF4-FFF2-40B4-BE49-F238E27FC236}">
                <a16:creationId xmlns:a16="http://schemas.microsoft.com/office/drawing/2014/main" xmlns="" id="{85D8BAFB-9794-4358-AD5C-A6A4FB1857A5}"/>
              </a:ext>
            </a:extLst>
          </p:cNvPr>
          <p:cNvSpPr/>
          <p:nvPr/>
        </p:nvSpPr>
        <p:spPr>
          <a:xfrm>
            <a:off x="704784" y="5136859"/>
            <a:ext cx="353565" cy="232368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sp>
        <p:nvSpPr>
          <p:cNvPr id="17" name="Oval 21">
            <a:extLst>
              <a:ext uri="{FF2B5EF4-FFF2-40B4-BE49-F238E27FC236}">
                <a16:creationId xmlns:a16="http://schemas.microsoft.com/office/drawing/2014/main" xmlns="" id="{B7359B23-F86A-4404-A6BB-DDB6AE14DD94}"/>
              </a:ext>
            </a:extLst>
          </p:cNvPr>
          <p:cNvSpPr>
            <a:spLocks noChangeAspect="1"/>
          </p:cNvSpPr>
          <p:nvPr/>
        </p:nvSpPr>
        <p:spPr>
          <a:xfrm>
            <a:off x="703318" y="5838736"/>
            <a:ext cx="336743" cy="339555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110F46CF-D9EB-4389-ACC9-0B34456A0C1B}"/>
              </a:ext>
            </a:extLst>
          </p:cNvPr>
          <p:cNvSpPr txBox="1"/>
          <p:nvPr/>
        </p:nvSpPr>
        <p:spPr>
          <a:xfrm>
            <a:off x="7983630" y="338620"/>
            <a:ext cx="358767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40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Simple </a:t>
            </a:r>
          </a:p>
          <a:p>
            <a:pPr algn="r"/>
            <a:r>
              <a:rPr lang="en-US" altLang="ko-KR" sz="40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Portfolio</a:t>
            </a:r>
          </a:p>
          <a:p>
            <a:pPr algn="r"/>
            <a:r>
              <a:rPr lang="en-US" altLang="ko-KR" sz="40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Presentation Designed</a:t>
            </a:r>
          </a:p>
        </p:txBody>
      </p:sp>
    </p:spTree>
    <p:extLst>
      <p:ext uri="{BB962C8B-B14F-4D97-AF65-F5344CB8AC3E}">
        <p14:creationId xmlns:p14="http://schemas.microsoft.com/office/powerpoint/2010/main" val="1585171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48BE342-9EC7-4B0E-89B6-D6992D94443E}"/>
              </a:ext>
            </a:extLst>
          </p:cNvPr>
          <p:cNvSpPr txBox="1"/>
          <p:nvPr/>
        </p:nvSpPr>
        <p:spPr>
          <a:xfrm>
            <a:off x="582850" y="427747"/>
            <a:ext cx="3013790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5400" dirty="0">
                <a:solidFill>
                  <a:schemeClr val="bg1"/>
                </a:solidFill>
                <a:latin typeface="+mj-lt"/>
                <a:cs typeface="Arial" pitchFamily="34" charset="0"/>
              </a:rPr>
              <a:t>Agenda</a:t>
            </a:r>
          </a:p>
          <a:p>
            <a:r>
              <a:rPr lang="en-US" altLang="ko-KR" sz="5400" dirty="0">
                <a:solidFill>
                  <a:schemeClr val="bg1"/>
                </a:solidFill>
                <a:latin typeface="+mj-lt"/>
                <a:cs typeface="Arial" pitchFamily="34" charset="0"/>
              </a:rPr>
              <a:t>Style</a:t>
            </a:r>
            <a:endParaRPr lang="ko-KR" altLang="en-US" sz="54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10" name="Graphic 17">
            <a:extLst>
              <a:ext uri="{FF2B5EF4-FFF2-40B4-BE49-F238E27FC236}">
                <a16:creationId xmlns:a16="http://schemas.microsoft.com/office/drawing/2014/main" xmlns="" id="{CD8CF4B8-EA96-4FF5-A6D7-3F17F0704540}"/>
              </a:ext>
            </a:extLst>
          </p:cNvPr>
          <p:cNvSpPr/>
          <p:nvPr/>
        </p:nvSpPr>
        <p:spPr>
          <a:xfrm>
            <a:off x="2311181" y="1209215"/>
            <a:ext cx="855202" cy="1040431"/>
          </a:xfrm>
          <a:custGeom>
            <a:avLst/>
            <a:gdLst>
              <a:gd name="connsiteX0" fmla="*/ 4840178 w 5631734"/>
              <a:gd name="connsiteY0" fmla="*/ 6430223 h 6851511"/>
              <a:gd name="connsiteX1" fmla="*/ 4986162 w 5631734"/>
              <a:gd name="connsiteY1" fmla="*/ 6122035 h 6851511"/>
              <a:gd name="connsiteX2" fmla="*/ 5180807 w 5631734"/>
              <a:gd name="connsiteY2" fmla="*/ 5985783 h 6851511"/>
              <a:gd name="connsiteX3" fmla="*/ 5204164 w 5631734"/>
              <a:gd name="connsiteY3" fmla="*/ 5789191 h 6851511"/>
              <a:gd name="connsiteX4" fmla="*/ 5300838 w 5631734"/>
              <a:gd name="connsiteY4" fmla="*/ 5677595 h 6851511"/>
              <a:gd name="connsiteX5" fmla="*/ 5161991 w 5631734"/>
              <a:gd name="connsiteY5" fmla="*/ 5607522 h 6851511"/>
              <a:gd name="connsiteX6" fmla="*/ 5086080 w 5631734"/>
              <a:gd name="connsiteY6" fmla="*/ 5589356 h 6851511"/>
              <a:gd name="connsiteX7" fmla="*/ 4345130 w 5631734"/>
              <a:gd name="connsiteY7" fmla="*/ 5255863 h 6851511"/>
              <a:gd name="connsiteX8" fmla="*/ 3964923 w 5631734"/>
              <a:gd name="connsiteY8" fmla="*/ 4893823 h 6851511"/>
              <a:gd name="connsiteX9" fmla="*/ 3585365 w 5631734"/>
              <a:gd name="connsiteY9" fmla="*/ 4402668 h 6851511"/>
              <a:gd name="connsiteX10" fmla="*/ 3579525 w 5631734"/>
              <a:gd name="connsiteY10" fmla="*/ 4392288 h 6851511"/>
              <a:gd name="connsiteX11" fmla="*/ 4496953 w 5631734"/>
              <a:gd name="connsiteY11" fmla="*/ 3779155 h 6851511"/>
              <a:gd name="connsiteX12" fmla="*/ 4805790 w 5631734"/>
              <a:gd name="connsiteY12" fmla="*/ 3278268 h 6851511"/>
              <a:gd name="connsiteX13" fmla="*/ 5099705 w 5631734"/>
              <a:gd name="connsiteY13" fmla="*/ 3036259 h 6851511"/>
              <a:gd name="connsiteX14" fmla="*/ 5094514 w 5631734"/>
              <a:gd name="connsiteY14" fmla="*/ 2697576 h 6851511"/>
              <a:gd name="connsiteX15" fmla="*/ 5358583 w 5631734"/>
              <a:gd name="connsiteY15" fmla="*/ 2316720 h 6851511"/>
              <a:gd name="connsiteX16" fmla="*/ 5298892 w 5631734"/>
              <a:gd name="connsiteY16" fmla="*/ 1774309 h 6851511"/>
              <a:gd name="connsiteX17" fmla="*/ 5546091 w 5631734"/>
              <a:gd name="connsiteY17" fmla="*/ 1294184 h 6851511"/>
              <a:gd name="connsiteX18" fmla="*/ 5355339 w 5631734"/>
              <a:gd name="connsiteY18" fmla="*/ 935388 h 6851511"/>
              <a:gd name="connsiteX19" fmla="*/ 5590211 w 5631734"/>
              <a:gd name="connsiteY19" fmla="*/ 508466 h 6851511"/>
              <a:gd name="connsiteX20" fmla="*/ 5626544 w 5631734"/>
              <a:gd name="connsiteY20" fmla="*/ 174325 h 6851511"/>
              <a:gd name="connsiteX21" fmla="*/ 5462394 w 5631734"/>
              <a:gd name="connsiteY21" fmla="*/ 8877 h 6851511"/>
              <a:gd name="connsiteX22" fmla="*/ 5326791 w 5631734"/>
              <a:gd name="connsiteY22" fmla="*/ 8877 h 6851511"/>
              <a:gd name="connsiteX23" fmla="*/ 5084782 w 5631734"/>
              <a:gd name="connsiteY23" fmla="*/ 139938 h 6851511"/>
              <a:gd name="connsiteX24" fmla="*/ 4892732 w 5631734"/>
              <a:gd name="connsiteY24" fmla="*/ 366375 h 6851511"/>
              <a:gd name="connsiteX25" fmla="*/ 4524204 w 5631734"/>
              <a:gd name="connsiteY25" fmla="*/ 855583 h 6851511"/>
              <a:gd name="connsiteX26" fmla="*/ 4511228 w 5631734"/>
              <a:gd name="connsiteY26" fmla="*/ 881536 h 6851511"/>
              <a:gd name="connsiteX27" fmla="*/ 4474245 w 5631734"/>
              <a:gd name="connsiteY27" fmla="*/ 817952 h 6851511"/>
              <a:gd name="connsiteX28" fmla="*/ 4432072 w 5631734"/>
              <a:gd name="connsiteY28" fmla="*/ 813410 h 6851511"/>
              <a:gd name="connsiteX29" fmla="*/ 4397035 w 5631734"/>
              <a:gd name="connsiteY29" fmla="*/ 860125 h 6851511"/>
              <a:gd name="connsiteX30" fmla="*/ 4235480 w 5631734"/>
              <a:gd name="connsiteY30" fmla="*/ 1154040 h 6851511"/>
              <a:gd name="connsiteX31" fmla="*/ 4186170 w 5631734"/>
              <a:gd name="connsiteY31" fmla="*/ 1218272 h 6851511"/>
              <a:gd name="connsiteX32" fmla="*/ 4182926 w 5631734"/>
              <a:gd name="connsiteY32" fmla="*/ 1209838 h 6851511"/>
              <a:gd name="connsiteX33" fmla="*/ 4195902 w 5631734"/>
              <a:gd name="connsiteY33" fmla="*/ 1174802 h 6851511"/>
              <a:gd name="connsiteX34" fmla="*/ 4276356 w 5631734"/>
              <a:gd name="connsiteY34" fmla="*/ 773184 h 6851511"/>
              <a:gd name="connsiteX35" fmla="*/ 4228343 w 5631734"/>
              <a:gd name="connsiteY35" fmla="*/ 433203 h 6851511"/>
              <a:gd name="connsiteX36" fmla="*/ 4184872 w 5631734"/>
              <a:gd name="connsiteY36" fmla="*/ 319011 h 6851511"/>
              <a:gd name="connsiteX37" fmla="*/ 4120639 w 5631734"/>
              <a:gd name="connsiteY37" fmla="*/ 320958 h 6851511"/>
              <a:gd name="connsiteX38" fmla="*/ 4084306 w 5631734"/>
              <a:gd name="connsiteY38" fmla="*/ 398816 h 6851511"/>
              <a:gd name="connsiteX39" fmla="*/ 3762492 w 5631734"/>
              <a:gd name="connsiteY39" fmla="*/ 1110569 h 6851511"/>
              <a:gd name="connsiteX40" fmla="*/ 3247980 w 5631734"/>
              <a:gd name="connsiteY40" fmla="*/ 1857358 h 6851511"/>
              <a:gd name="connsiteX41" fmla="*/ 2899565 w 5631734"/>
              <a:gd name="connsiteY41" fmla="*/ 2241457 h 6851511"/>
              <a:gd name="connsiteX42" fmla="*/ 2520656 w 5631734"/>
              <a:gd name="connsiteY42" fmla="*/ 2833828 h 6851511"/>
              <a:gd name="connsiteX43" fmla="*/ 2344826 w 5631734"/>
              <a:gd name="connsiteY43" fmla="*/ 3354828 h 6851511"/>
              <a:gd name="connsiteX44" fmla="*/ 2321469 w 5631734"/>
              <a:gd name="connsiteY44" fmla="*/ 3423603 h 6851511"/>
              <a:gd name="connsiteX45" fmla="*/ 2300707 w 5631734"/>
              <a:gd name="connsiteY45" fmla="*/ 3387918 h 6851511"/>
              <a:gd name="connsiteX46" fmla="*/ 2120335 w 5631734"/>
              <a:gd name="connsiteY46" fmla="*/ 3095950 h 6851511"/>
              <a:gd name="connsiteX47" fmla="*/ 1649294 w 5631734"/>
              <a:gd name="connsiteY47" fmla="*/ 2934395 h 6851511"/>
              <a:gd name="connsiteX48" fmla="*/ 1277521 w 5631734"/>
              <a:gd name="connsiteY48" fmla="*/ 3241285 h 6851511"/>
              <a:gd name="connsiteX49" fmla="*/ 1099097 w 5631734"/>
              <a:gd name="connsiteY49" fmla="*/ 3446960 h 6851511"/>
              <a:gd name="connsiteX50" fmla="*/ 820754 w 5631734"/>
              <a:gd name="connsiteY50" fmla="*/ 3034961 h 6851511"/>
              <a:gd name="connsiteX51" fmla="*/ 1005018 w 5631734"/>
              <a:gd name="connsiteY51" fmla="*/ 3086867 h 6851511"/>
              <a:gd name="connsiteX52" fmla="*/ 1189282 w 5631734"/>
              <a:gd name="connsiteY52" fmla="*/ 2977216 h 6851511"/>
              <a:gd name="connsiteX53" fmla="*/ 1393660 w 5631734"/>
              <a:gd name="connsiteY53" fmla="*/ 2648266 h 6851511"/>
              <a:gd name="connsiteX54" fmla="*/ 1399499 w 5631734"/>
              <a:gd name="connsiteY54" fmla="*/ 2626206 h 6851511"/>
              <a:gd name="connsiteX55" fmla="*/ 1285956 w 5631734"/>
              <a:gd name="connsiteY55" fmla="*/ 2686546 h 6851511"/>
              <a:gd name="connsiteX56" fmla="*/ 1053680 w 5631734"/>
              <a:gd name="connsiteY56" fmla="*/ 2765053 h 6851511"/>
              <a:gd name="connsiteX57" fmla="*/ 811022 w 5631734"/>
              <a:gd name="connsiteY57" fmla="*/ 2870162 h 6851511"/>
              <a:gd name="connsiteX58" fmla="*/ 581340 w 5631734"/>
              <a:gd name="connsiteY58" fmla="*/ 2543158 h 6851511"/>
              <a:gd name="connsiteX59" fmla="*/ 735110 w 5631734"/>
              <a:gd name="connsiteY59" fmla="*/ 2390037 h 6851511"/>
              <a:gd name="connsiteX60" fmla="*/ 768849 w 5631734"/>
              <a:gd name="connsiteY60" fmla="*/ 2130510 h 6851511"/>
              <a:gd name="connsiteX61" fmla="*/ 764956 w 5631734"/>
              <a:gd name="connsiteY61" fmla="*/ 2109099 h 6851511"/>
              <a:gd name="connsiteX62" fmla="*/ 756521 w 5631734"/>
              <a:gd name="connsiteY62" fmla="*/ 2116885 h 6851511"/>
              <a:gd name="connsiteX63" fmla="*/ 537221 w 5631734"/>
              <a:gd name="connsiteY63" fmla="*/ 2330346 h 6851511"/>
              <a:gd name="connsiteX64" fmla="*/ 481422 w 5631734"/>
              <a:gd name="connsiteY64" fmla="*/ 2415341 h 6851511"/>
              <a:gd name="connsiteX65" fmla="*/ 480774 w 5631734"/>
              <a:gd name="connsiteY65" fmla="*/ 2482169 h 6851511"/>
              <a:gd name="connsiteX66" fmla="*/ 254336 w 5631734"/>
              <a:gd name="connsiteY66" fmla="*/ 2312179 h 6851511"/>
              <a:gd name="connsiteX67" fmla="*/ 338683 w 5631734"/>
              <a:gd name="connsiteY67" fmla="*/ 2253785 h 6851511"/>
              <a:gd name="connsiteX68" fmla="*/ 349713 w 5631734"/>
              <a:gd name="connsiteY68" fmla="*/ 2159706 h 6851511"/>
              <a:gd name="connsiteX69" fmla="*/ 315325 w 5631734"/>
              <a:gd name="connsiteY69" fmla="*/ 2020860 h 6851511"/>
              <a:gd name="connsiteX70" fmla="*/ 302998 w 5631734"/>
              <a:gd name="connsiteY70" fmla="*/ 2053949 h 6851511"/>
              <a:gd name="connsiteX71" fmla="*/ 256283 w 5631734"/>
              <a:gd name="connsiteY71" fmla="*/ 2149974 h 6851511"/>
              <a:gd name="connsiteX72" fmla="*/ 196592 w 5631734"/>
              <a:gd name="connsiteY72" fmla="*/ 2244702 h 6851511"/>
              <a:gd name="connsiteX73" fmla="*/ 121978 w 5631734"/>
              <a:gd name="connsiteY73" fmla="*/ 2077956 h 6851511"/>
              <a:gd name="connsiteX74" fmla="*/ 230330 w 5631734"/>
              <a:gd name="connsiteY74" fmla="*/ 2330346 h 6851511"/>
              <a:gd name="connsiteX75" fmla="*/ 0 w 5631734"/>
              <a:gd name="connsiteY75" fmla="*/ 2388739 h 6851511"/>
              <a:gd name="connsiteX76" fmla="*/ 136252 w 5631734"/>
              <a:gd name="connsiteY76" fmla="*/ 2457514 h 6851511"/>
              <a:gd name="connsiteX77" fmla="*/ 242009 w 5631734"/>
              <a:gd name="connsiteY77" fmla="*/ 2454918 h 6851511"/>
              <a:gd name="connsiteX78" fmla="*/ 290021 w 5631734"/>
              <a:gd name="connsiteY78" fmla="*/ 2395876 h 6851511"/>
              <a:gd name="connsiteX79" fmla="*/ 559929 w 5631734"/>
              <a:gd name="connsiteY79" fmla="*/ 2583384 h 6851511"/>
              <a:gd name="connsiteX80" fmla="*/ 463256 w 5631734"/>
              <a:gd name="connsiteY80" fmla="*/ 2632046 h 6851511"/>
              <a:gd name="connsiteX81" fmla="*/ 225140 w 5631734"/>
              <a:gd name="connsiteY81" fmla="*/ 2752077 h 6851511"/>
              <a:gd name="connsiteX82" fmla="*/ 193348 w 5631734"/>
              <a:gd name="connsiteY82" fmla="*/ 2763756 h 6851511"/>
              <a:gd name="connsiteX83" fmla="*/ 484018 w 5631734"/>
              <a:gd name="connsiteY83" fmla="*/ 2826042 h 6851511"/>
              <a:gd name="connsiteX84" fmla="*/ 611186 w 5631734"/>
              <a:gd name="connsiteY84" fmla="*/ 2787113 h 6851511"/>
              <a:gd name="connsiteX85" fmla="*/ 671526 w 5631734"/>
              <a:gd name="connsiteY85" fmla="*/ 2688493 h 6851511"/>
              <a:gd name="connsiteX86" fmla="*/ 674770 w 5631734"/>
              <a:gd name="connsiteY86" fmla="*/ 2673570 h 6851511"/>
              <a:gd name="connsiteX87" fmla="*/ 758468 w 5631734"/>
              <a:gd name="connsiteY87" fmla="*/ 2838370 h 6851511"/>
              <a:gd name="connsiteX88" fmla="*/ 775986 w 5631734"/>
              <a:gd name="connsiteY88" fmla="*/ 3099194 h 6851511"/>
              <a:gd name="connsiteX89" fmla="*/ 549548 w 5631734"/>
              <a:gd name="connsiteY89" fmla="*/ 3066753 h 6851511"/>
              <a:gd name="connsiteX90" fmla="*/ 188806 w 5631734"/>
              <a:gd name="connsiteY90" fmla="*/ 3097896 h 6851511"/>
              <a:gd name="connsiteX91" fmla="*/ 120680 w 5631734"/>
              <a:gd name="connsiteY91" fmla="*/ 3092706 h 6851511"/>
              <a:gd name="connsiteX92" fmla="*/ 135603 w 5631734"/>
              <a:gd name="connsiteY92" fmla="*/ 3109575 h 6851511"/>
              <a:gd name="connsiteX93" fmla="*/ 434059 w 5631734"/>
              <a:gd name="connsiteY93" fmla="*/ 3321738 h 6851511"/>
              <a:gd name="connsiteX94" fmla="*/ 661145 w 5631734"/>
              <a:gd name="connsiteY94" fmla="*/ 3358721 h 6851511"/>
              <a:gd name="connsiteX95" fmla="*/ 814915 w 5631734"/>
              <a:gd name="connsiteY95" fmla="*/ 3239339 h 6851511"/>
              <a:gd name="connsiteX96" fmla="*/ 822052 w 5631734"/>
              <a:gd name="connsiteY96" fmla="*/ 3236743 h 6851511"/>
              <a:gd name="connsiteX97" fmla="*/ 1043298 w 5631734"/>
              <a:gd name="connsiteY97" fmla="*/ 3498217 h 6851511"/>
              <a:gd name="connsiteX98" fmla="*/ 901856 w 5631734"/>
              <a:gd name="connsiteY98" fmla="*/ 3637064 h 6851511"/>
              <a:gd name="connsiteX99" fmla="*/ 959601 w 5631734"/>
              <a:gd name="connsiteY99" fmla="*/ 3637064 h 6851511"/>
              <a:gd name="connsiteX100" fmla="*/ 1112722 w 5631734"/>
              <a:gd name="connsiteY100" fmla="*/ 3596837 h 6851511"/>
              <a:gd name="connsiteX101" fmla="*/ 1152949 w 5631734"/>
              <a:gd name="connsiteY101" fmla="*/ 3607218 h 6851511"/>
              <a:gd name="connsiteX102" fmla="*/ 1255462 w 5631734"/>
              <a:gd name="connsiteY102" fmla="*/ 3960175 h 6851511"/>
              <a:gd name="connsiteX103" fmla="*/ 1193824 w 5631734"/>
              <a:gd name="connsiteY103" fmla="*/ 4130814 h 6851511"/>
              <a:gd name="connsiteX104" fmla="*/ 1224318 w 5631734"/>
              <a:gd name="connsiteY104" fmla="*/ 4189856 h 6851511"/>
              <a:gd name="connsiteX105" fmla="*/ 1318397 w 5631734"/>
              <a:gd name="connsiteY105" fmla="*/ 4178178 h 6851511"/>
              <a:gd name="connsiteX106" fmla="*/ 1361868 w 5631734"/>
              <a:gd name="connsiteY106" fmla="*/ 4116540 h 6851511"/>
              <a:gd name="connsiteX107" fmla="*/ 1363814 w 5631734"/>
              <a:gd name="connsiteY107" fmla="*/ 4003646 h 6851511"/>
              <a:gd name="connsiteX108" fmla="*/ 1228211 w 5631734"/>
              <a:gd name="connsiteY108" fmla="*/ 3576724 h 6851511"/>
              <a:gd name="connsiteX109" fmla="*/ 1221074 w 5631734"/>
              <a:gd name="connsiteY109" fmla="*/ 3563747 h 6851511"/>
              <a:gd name="connsiteX110" fmla="*/ 1290498 w 5631734"/>
              <a:gd name="connsiteY110" fmla="*/ 3539741 h 6851511"/>
              <a:gd name="connsiteX111" fmla="*/ 1334617 w 5631734"/>
              <a:gd name="connsiteY111" fmla="*/ 3546229 h 6851511"/>
              <a:gd name="connsiteX112" fmla="*/ 1471518 w 5631734"/>
              <a:gd name="connsiteY112" fmla="*/ 3663016 h 6851511"/>
              <a:gd name="connsiteX113" fmla="*/ 1605823 w 5631734"/>
              <a:gd name="connsiteY113" fmla="*/ 3930978 h 6851511"/>
              <a:gd name="connsiteX114" fmla="*/ 1625288 w 5631734"/>
              <a:gd name="connsiteY114" fmla="*/ 4087992 h 6851511"/>
              <a:gd name="connsiteX115" fmla="*/ 1930232 w 5631734"/>
              <a:gd name="connsiteY115" fmla="*/ 4699178 h 6851511"/>
              <a:gd name="connsiteX116" fmla="*/ 2213765 w 5631734"/>
              <a:gd name="connsiteY116" fmla="*/ 4915883 h 6851511"/>
              <a:gd name="connsiteX117" fmla="*/ 2865827 w 5631734"/>
              <a:gd name="connsiteY117" fmla="*/ 5173463 h 6851511"/>
              <a:gd name="connsiteX118" fmla="*/ 3116919 w 5631734"/>
              <a:gd name="connsiteY118" fmla="*/ 5218232 h 6851511"/>
              <a:gd name="connsiteX119" fmla="*/ 3646354 w 5631734"/>
              <a:gd name="connsiteY119" fmla="*/ 5621797 h 6851511"/>
              <a:gd name="connsiteX120" fmla="*/ 3975304 w 5631734"/>
              <a:gd name="connsiteY120" fmla="*/ 6414002 h 6851511"/>
              <a:gd name="connsiteX121" fmla="*/ 4061597 w 5631734"/>
              <a:gd name="connsiteY121" fmla="*/ 6785126 h 6851511"/>
              <a:gd name="connsiteX122" fmla="*/ 4167354 w 5631734"/>
              <a:gd name="connsiteY122" fmla="*/ 6849359 h 6851511"/>
              <a:gd name="connsiteX123" fmla="*/ 4356809 w 5631734"/>
              <a:gd name="connsiteY123" fmla="*/ 6777340 h 6851511"/>
              <a:gd name="connsiteX124" fmla="*/ 4505388 w 5631734"/>
              <a:gd name="connsiteY124" fmla="*/ 6573611 h 6851511"/>
              <a:gd name="connsiteX125" fmla="*/ 4840178 w 5631734"/>
              <a:gd name="connsiteY125" fmla="*/ 6430223 h 6851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5631734" h="6851511">
                <a:moveTo>
                  <a:pt x="4840178" y="6430223"/>
                </a:moveTo>
                <a:cubicBezTo>
                  <a:pt x="4934257" y="6345877"/>
                  <a:pt x="4897923" y="6249852"/>
                  <a:pt x="4986162" y="6122035"/>
                </a:cubicBezTo>
                <a:cubicBezTo>
                  <a:pt x="5010817" y="6086998"/>
                  <a:pt x="5156152" y="6024712"/>
                  <a:pt x="5180807" y="5985783"/>
                </a:cubicBezTo>
                <a:cubicBezTo>
                  <a:pt x="5221683" y="5921550"/>
                  <a:pt x="5173670" y="5858615"/>
                  <a:pt x="5204164" y="5789191"/>
                </a:cubicBezTo>
                <a:cubicBezTo>
                  <a:pt x="5221034" y="5751560"/>
                  <a:pt x="5297594" y="5719768"/>
                  <a:pt x="5300838" y="5677595"/>
                </a:cubicBezTo>
                <a:cubicBezTo>
                  <a:pt x="5303433" y="5639314"/>
                  <a:pt x="5198974" y="5618552"/>
                  <a:pt x="5161991" y="5607522"/>
                </a:cubicBezTo>
                <a:cubicBezTo>
                  <a:pt x="5137336" y="5600385"/>
                  <a:pt x="5112032" y="5593897"/>
                  <a:pt x="5086080" y="5589356"/>
                </a:cubicBezTo>
                <a:cubicBezTo>
                  <a:pt x="4813576" y="5535503"/>
                  <a:pt x="4561835" y="5438181"/>
                  <a:pt x="4345130" y="5255863"/>
                </a:cubicBezTo>
                <a:cubicBezTo>
                  <a:pt x="4210825" y="5142320"/>
                  <a:pt x="4072627" y="5034617"/>
                  <a:pt x="3964923" y="4893823"/>
                </a:cubicBezTo>
                <a:cubicBezTo>
                  <a:pt x="3839052" y="4729673"/>
                  <a:pt x="3711884" y="4566171"/>
                  <a:pt x="3585365" y="4402668"/>
                </a:cubicBezTo>
                <a:cubicBezTo>
                  <a:pt x="3583419" y="4400073"/>
                  <a:pt x="3582121" y="4396829"/>
                  <a:pt x="3579525" y="4392288"/>
                </a:cubicBezTo>
                <a:cubicBezTo>
                  <a:pt x="3672955" y="4407210"/>
                  <a:pt x="4462566" y="4131463"/>
                  <a:pt x="4496953" y="3779155"/>
                </a:cubicBezTo>
                <a:cubicBezTo>
                  <a:pt x="4840827" y="3704541"/>
                  <a:pt x="4875214" y="3478104"/>
                  <a:pt x="4805790" y="3278268"/>
                </a:cubicBezTo>
                <a:cubicBezTo>
                  <a:pt x="4882351" y="3180945"/>
                  <a:pt x="5044556" y="3167969"/>
                  <a:pt x="5099705" y="3036259"/>
                </a:cubicBezTo>
                <a:cubicBezTo>
                  <a:pt x="5180807" y="2840316"/>
                  <a:pt x="5084782" y="2778678"/>
                  <a:pt x="5094514" y="2697576"/>
                </a:cubicBezTo>
                <a:cubicBezTo>
                  <a:pt x="5100354" y="2651510"/>
                  <a:pt x="5325493" y="2405608"/>
                  <a:pt x="5358583" y="2316720"/>
                </a:cubicBezTo>
                <a:cubicBezTo>
                  <a:pt x="5438387" y="2041622"/>
                  <a:pt x="5259963" y="1988419"/>
                  <a:pt x="5298892" y="1774309"/>
                </a:cubicBezTo>
                <a:cubicBezTo>
                  <a:pt x="5324196" y="1628974"/>
                  <a:pt x="5524031" y="1527758"/>
                  <a:pt x="5546091" y="1294184"/>
                </a:cubicBezTo>
                <a:cubicBezTo>
                  <a:pt x="5518841" y="993133"/>
                  <a:pt x="5358583" y="1042443"/>
                  <a:pt x="5355339" y="935388"/>
                </a:cubicBezTo>
                <a:cubicBezTo>
                  <a:pt x="5355339" y="915275"/>
                  <a:pt x="5537657" y="633688"/>
                  <a:pt x="5590211" y="508466"/>
                </a:cubicBezTo>
                <a:cubicBezTo>
                  <a:pt x="5631735" y="409846"/>
                  <a:pt x="5642765" y="282678"/>
                  <a:pt x="5626544" y="174325"/>
                </a:cubicBezTo>
                <a:cubicBezTo>
                  <a:pt x="5612271" y="83491"/>
                  <a:pt x="5548686" y="39371"/>
                  <a:pt x="5462394" y="8877"/>
                </a:cubicBezTo>
                <a:cubicBezTo>
                  <a:pt x="5442929" y="2389"/>
                  <a:pt x="5389726" y="-7344"/>
                  <a:pt x="5326791" y="8877"/>
                </a:cubicBezTo>
                <a:cubicBezTo>
                  <a:pt x="5272939" y="15365"/>
                  <a:pt x="5141229" y="57538"/>
                  <a:pt x="5084782" y="139938"/>
                </a:cubicBezTo>
                <a:cubicBezTo>
                  <a:pt x="5017954" y="220391"/>
                  <a:pt x="4950477" y="282678"/>
                  <a:pt x="4892732" y="366375"/>
                </a:cubicBezTo>
                <a:cubicBezTo>
                  <a:pt x="4776594" y="534419"/>
                  <a:pt x="4658509" y="701165"/>
                  <a:pt x="4524204" y="855583"/>
                </a:cubicBezTo>
                <a:cubicBezTo>
                  <a:pt x="4518364" y="862720"/>
                  <a:pt x="4515120" y="872453"/>
                  <a:pt x="4511228" y="881536"/>
                </a:cubicBezTo>
                <a:cubicBezTo>
                  <a:pt x="4493061" y="854286"/>
                  <a:pt x="4485275" y="834821"/>
                  <a:pt x="4474245" y="817952"/>
                </a:cubicBezTo>
                <a:cubicBezTo>
                  <a:pt x="4463215" y="800434"/>
                  <a:pt x="4446994" y="797190"/>
                  <a:pt x="4432072" y="813410"/>
                </a:cubicBezTo>
                <a:cubicBezTo>
                  <a:pt x="4419095" y="827684"/>
                  <a:pt x="4406119" y="843256"/>
                  <a:pt x="4397035" y="860125"/>
                </a:cubicBezTo>
                <a:cubicBezTo>
                  <a:pt x="4342535" y="958097"/>
                  <a:pt x="4289981" y="1056717"/>
                  <a:pt x="4235480" y="1154040"/>
                </a:cubicBezTo>
                <a:cubicBezTo>
                  <a:pt x="4223152" y="1176099"/>
                  <a:pt x="4204337" y="1195564"/>
                  <a:pt x="4186170" y="1218272"/>
                </a:cubicBezTo>
                <a:cubicBezTo>
                  <a:pt x="4183575" y="1211784"/>
                  <a:pt x="4182926" y="1210487"/>
                  <a:pt x="4182926" y="1209838"/>
                </a:cubicBezTo>
                <a:cubicBezTo>
                  <a:pt x="4187467" y="1198159"/>
                  <a:pt x="4191361" y="1186480"/>
                  <a:pt x="4195902" y="1174802"/>
                </a:cubicBezTo>
                <a:cubicBezTo>
                  <a:pt x="4247807" y="1045687"/>
                  <a:pt x="4289332" y="913328"/>
                  <a:pt x="4276356" y="773184"/>
                </a:cubicBezTo>
                <a:cubicBezTo>
                  <a:pt x="4265975" y="659641"/>
                  <a:pt x="4247807" y="546098"/>
                  <a:pt x="4228343" y="433203"/>
                </a:cubicBezTo>
                <a:cubicBezTo>
                  <a:pt x="4221206" y="393625"/>
                  <a:pt x="4203688" y="354696"/>
                  <a:pt x="4184872" y="319011"/>
                </a:cubicBezTo>
                <a:cubicBezTo>
                  <a:pt x="4166705" y="284624"/>
                  <a:pt x="4139455" y="286571"/>
                  <a:pt x="4120639" y="320958"/>
                </a:cubicBezTo>
                <a:cubicBezTo>
                  <a:pt x="4107014" y="346262"/>
                  <a:pt x="4095984" y="372863"/>
                  <a:pt x="4084306" y="398816"/>
                </a:cubicBezTo>
                <a:cubicBezTo>
                  <a:pt x="3977251" y="636283"/>
                  <a:pt x="3875386" y="876346"/>
                  <a:pt x="3762492" y="1110569"/>
                </a:cubicBezTo>
                <a:cubicBezTo>
                  <a:pt x="3629484" y="1385018"/>
                  <a:pt x="3460143" y="1636111"/>
                  <a:pt x="3247980" y="1857358"/>
                </a:cubicBezTo>
                <a:cubicBezTo>
                  <a:pt x="3128598" y="1981930"/>
                  <a:pt x="3013108" y="2111045"/>
                  <a:pt x="2899565" y="2241457"/>
                </a:cubicBezTo>
                <a:cubicBezTo>
                  <a:pt x="2743849" y="2419882"/>
                  <a:pt x="2612139" y="2614528"/>
                  <a:pt x="2520656" y="2833828"/>
                </a:cubicBezTo>
                <a:cubicBezTo>
                  <a:pt x="2449935" y="3003169"/>
                  <a:pt x="2396083" y="3178999"/>
                  <a:pt x="2344826" y="3354828"/>
                </a:cubicBezTo>
                <a:cubicBezTo>
                  <a:pt x="2338987" y="3375590"/>
                  <a:pt x="2330552" y="3396353"/>
                  <a:pt x="2321469" y="3423603"/>
                </a:cubicBezTo>
                <a:cubicBezTo>
                  <a:pt x="2312385" y="3407382"/>
                  <a:pt x="2306546" y="3397650"/>
                  <a:pt x="2300707" y="3387918"/>
                </a:cubicBezTo>
                <a:cubicBezTo>
                  <a:pt x="2241015" y="3289946"/>
                  <a:pt x="2187164" y="3188082"/>
                  <a:pt x="2120335" y="3095950"/>
                </a:cubicBezTo>
                <a:cubicBezTo>
                  <a:pt x="2002250" y="2933097"/>
                  <a:pt x="1843290" y="2879894"/>
                  <a:pt x="1649294" y="2934395"/>
                </a:cubicBezTo>
                <a:cubicBezTo>
                  <a:pt x="1481250" y="2981109"/>
                  <a:pt x="1353433" y="3084920"/>
                  <a:pt x="1277521" y="3241285"/>
                </a:cubicBezTo>
                <a:cubicBezTo>
                  <a:pt x="1234700" y="3328876"/>
                  <a:pt x="1162032" y="3382079"/>
                  <a:pt x="1099097" y="3446960"/>
                </a:cubicBezTo>
                <a:cubicBezTo>
                  <a:pt x="918077" y="3339905"/>
                  <a:pt x="818808" y="3150451"/>
                  <a:pt x="820754" y="3034961"/>
                </a:cubicBezTo>
                <a:cubicBezTo>
                  <a:pt x="870064" y="3099843"/>
                  <a:pt x="934297" y="3105682"/>
                  <a:pt x="1005018" y="3086867"/>
                </a:cubicBezTo>
                <a:cubicBezTo>
                  <a:pt x="1076388" y="3068051"/>
                  <a:pt x="1138675" y="3031717"/>
                  <a:pt x="1189282" y="2977216"/>
                </a:cubicBezTo>
                <a:cubicBezTo>
                  <a:pt x="1278170" y="2880543"/>
                  <a:pt x="1345647" y="2770244"/>
                  <a:pt x="1393660" y="2648266"/>
                </a:cubicBezTo>
                <a:cubicBezTo>
                  <a:pt x="1396255" y="2642427"/>
                  <a:pt x="1396904" y="2635939"/>
                  <a:pt x="1399499" y="2626206"/>
                </a:cubicBezTo>
                <a:cubicBezTo>
                  <a:pt x="1358624" y="2647617"/>
                  <a:pt x="1322290" y="2667082"/>
                  <a:pt x="1285956" y="2686546"/>
                </a:cubicBezTo>
                <a:cubicBezTo>
                  <a:pt x="1212640" y="2724826"/>
                  <a:pt x="1138026" y="2759863"/>
                  <a:pt x="1053680" y="2765053"/>
                </a:cubicBezTo>
                <a:cubicBezTo>
                  <a:pt x="960899" y="2770893"/>
                  <a:pt x="875903" y="2792952"/>
                  <a:pt x="811022" y="2870162"/>
                </a:cubicBezTo>
                <a:cubicBezTo>
                  <a:pt x="797397" y="2717689"/>
                  <a:pt x="704616" y="2621016"/>
                  <a:pt x="581340" y="2543158"/>
                </a:cubicBezTo>
                <a:cubicBezTo>
                  <a:pt x="662443" y="2516556"/>
                  <a:pt x="709806" y="2462704"/>
                  <a:pt x="735110" y="2390037"/>
                </a:cubicBezTo>
                <a:cubicBezTo>
                  <a:pt x="764956" y="2306339"/>
                  <a:pt x="774688" y="2219398"/>
                  <a:pt x="768849" y="2130510"/>
                </a:cubicBezTo>
                <a:cubicBezTo>
                  <a:pt x="768200" y="2124022"/>
                  <a:pt x="766253" y="2118182"/>
                  <a:pt x="764956" y="2109099"/>
                </a:cubicBezTo>
                <a:cubicBezTo>
                  <a:pt x="760414" y="2112992"/>
                  <a:pt x="757819" y="2114289"/>
                  <a:pt x="756521" y="2116885"/>
                </a:cubicBezTo>
                <a:cubicBezTo>
                  <a:pt x="699425" y="2204475"/>
                  <a:pt x="627406" y="2276494"/>
                  <a:pt x="537221" y="2330346"/>
                </a:cubicBezTo>
                <a:cubicBezTo>
                  <a:pt x="505429" y="2349161"/>
                  <a:pt x="487911" y="2380304"/>
                  <a:pt x="481422" y="2415341"/>
                </a:cubicBezTo>
                <a:cubicBezTo>
                  <a:pt x="477530" y="2436752"/>
                  <a:pt x="480774" y="2458811"/>
                  <a:pt x="480774" y="2482169"/>
                </a:cubicBezTo>
                <a:cubicBezTo>
                  <a:pt x="402916" y="2434805"/>
                  <a:pt x="325058" y="2384197"/>
                  <a:pt x="254336" y="2312179"/>
                </a:cubicBezTo>
                <a:cubicBezTo>
                  <a:pt x="302998" y="2314125"/>
                  <a:pt x="320516" y="2284928"/>
                  <a:pt x="338683" y="2253785"/>
                </a:cubicBezTo>
                <a:cubicBezTo>
                  <a:pt x="356201" y="2223291"/>
                  <a:pt x="350361" y="2190850"/>
                  <a:pt x="349713" y="2159706"/>
                </a:cubicBezTo>
                <a:cubicBezTo>
                  <a:pt x="349064" y="2112992"/>
                  <a:pt x="337385" y="2068872"/>
                  <a:pt x="315325" y="2020860"/>
                </a:cubicBezTo>
                <a:cubicBezTo>
                  <a:pt x="310135" y="2035782"/>
                  <a:pt x="306891" y="2044866"/>
                  <a:pt x="302998" y="2053949"/>
                </a:cubicBezTo>
                <a:cubicBezTo>
                  <a:pt x="288075" y="2086390"/>
                  <a:pt x="273801" y="2118831"/>
                  <a:pt x="256283" y="2149974"/>
                </a:cubicBezTo>
                <a:cubicBezTo>
                  <a:pt x="238116" y="2182415"/>
                  <a:pt x="216705" y="2213558"/>
                  <a:pt x="196592" y="2244702"/>
                </a:cubicBezTo>
                <a:cubicBezTo>
                  <a:pt x="158960" y="2198636"/>
                  <a:pt x="141442" y="2137647"/>
                  <a:pt x="121978" y="2077956"/>
                </a:cubicBezTo>
                <a:cubicBezTo>
                  <a:pt x="123275" y="2175278"/>
                  <a:pt x="175181" y="2251839"/>
                  <a:pt x="230330" y="2330346"/>
                </a:cubicBezTo>
                <a:cubicBezTo>
                  <a:pt x="150526" y="2350459"/>
                  <a:pt x="75263" y="2369923"/>
                  <a:pt x="0" y="2388739"/>
                </a:cubicBezTo>
                <a:cubicBezTo>
                  <a:pt x="39578" y="2418585"/>
                  <a:pt x="84995" y="2443889"/>
                  <a:pt x="136252" y="2457514"/>
                </a:cubicBezTo>
                <a:cubicBezTo>
                  <a:pt x="171937" y="2467246"/>
                  <a:pt x="206973" y="2467895"/>
                  <a:pt x="242009" y="2454918"/>
                </a:cubicBezTo>
                <a:cubicBezTo>
                  <a:pt x="269908" y="2444537"/>
                  <a:pt x="287426" y="2424424"/>
                  <a:pt x="290021" y="2395876"/>
                </a:cubicBezTo>
                <a:cubicBezTo>
                  <a:pt x="382802" y="2460109"/>
                  <a:pt x="472988" y="2523044"/>
                  <a:pt x="559929" y="2583384"/>
                </a:cubicBezTo>
                <a:cubicBezTo>
                  <a:pt x="527489" y="2598956"/>
                  <a:pt x="490506" y="2609337"/>
                  <a:pt x="463256" y="2632046"/>
                </a:cubicBezTo>
                <a:cubicBezTo>
                  <a:pt x="392535" y="2691088"/>
                  <a:pt x="312081" y="2727422"/>
                  <a:pt x="225140" y="2752077"/>
                </a:cubicBezTo>
                <a:cubicBezTo>
                  <a:pt x="216056" y="2754672"/>
                  <a:pt x="207622" y="2758565"/>
                  <a:pt x="193348" y="2763756"/>
                </a:cubicBezTo>
                <a:cubicBezTo>
                  <a:pt x="290670" y="2805280"/>
                  <a:pt x="384749" y="2829286"/>
                  <a:pt x="484018" y="2826042"/>
                </a:cubicBezTo>
                <a:cubicBezTo>
                  <a:pt x="529435" y="2824744"/>
                  <a:pt x="572257" y="2812417"/>
                  <a:pt x="611186" y="2787113"/>
                </a:cubicBezTo>
                <a:cubicBezTo>
                  <a:pt x="646871" y="2763756"/>
                  <a:pt x="670228" y="2732612"/>
                  <a:pt x="671526" y="2688493"/>
                </a:cubicBezTo>
                <a:cubicBezTo>
                  <a:pt x="671526" y="2684600"/>
                  <a:pt x="672824" y="2681356"/>
                  <a:pt x="674770" y="2673570"/>
                </a:cubicBezTo>
                <a:cubicBezTo>
                  <a:pt x="716943" y="2724826"/>
                  <a:pt x="751331" y="2776732"/>
                  <a:pt x="758468" y="2838370"/>
                </a:cubicBezTo>
                <a:cubicBezTo>
                  <a:pt x="768849" y="2922716"/>
                  <a:pt x="770146" y="3008360"/>
                  <a:pt x="775986" y="3099194"/>
                </a:cubicBezTo>
                <a:cubicBezTo>
                  <a:pt x="702669" y="3045342"/>
                  <a:pt x="626109" y="3038854"/>
                  <a:pt x="549548" y="3066753"/>
                </a:cubicBezTo>
                <a:cubicBezTo>
                  <a:pt x="431464" y="3108926"/>
                  <a:pt x="310784" y="3110224"/>
                  <a:pt x="188806" y="3097896"/>
                </a:cubicBezTo>
                <a:cubicBezTo>
                  <a:pt x="168044" y="3095950"/>
                  <a:pt x="147282" y="3094652"/>
                  <a:pt x="120680" y="3092706"/>
                </a:cubicBezTo>
                <a:cubicBezTo>
                  <a:pt x="128466" y="3101789"/>
                  <a:pt x="131710" y="3105682"/>
                  <a:pt x="135603" y="3109575"/>
                </a:cubicBezTo>
                <a:cubicBezTo>
                  <a:pt x="223193" y="3197166"/>
                  <a:pt x="321813" y="3267887"/>
                  <a:pt x="434059" y="3321738"/>
                </a:cubicBezTo>
                <a:cubicBezTo>
                  <a:pt x="506726" y="3356775"/>
                  <a:pt x="581989" y="3369102"/>
                  <a:pt x="661145" y="3358721"/>
                </a:cubicBezTo>
                <a:cubicBezTo>
                  <a:pt x="735759" y="3348989"/>
                  <a:pt x="795450" y="3319792"/>
                  <a:pt x="814915" y="3239339"/>
                </a:cubicBezTo>
                <a:cubicBezTo>
                  <a:pt x="814915" y="3238690"/>
                  <a:pt x="817510" y="3238041"/>
                  <a:pt x="822052" y="3236743"/>
                </a:cubicBezTo>
                <a:cubicBezTo>
                  <a:pt x="868118" y="3345745"/>
                  <a:pt x="949869" y="3426198"/>
                  <a:pt x="1043298" y="3498217"/>
                </a:cubicBezTo>
                <a:cubicBezTo>
                  <a:pt x="995935" y="3546878"/>
                  <a:pt x="938839" y="3581266"/>
                  <a:pt x="901856" y="3637064"/>
                </a:cubicBezTo>
                <a:cubicBezTo>
                  <a:pt x="923267" y="3640308"/>
                  <a:pt x="942083" y="3640957"/>
                  <a:pt x="959601" y="3637064"/>
                </a:cubicBezTo>
                <a:cubicBezTo>
                  <a:pt x="1010857" y="3624736"/>
                  <a:pt x="1062114" y="3611760"/>
                  <a:pt x="1112722" y="3596837"/>
                </a:cubicBezTo>
                <a:cubicBezTo>
                  <a:pt x="1129591" y="3592295"/>
                  <a:pt x="1141270" y="3593593"/>
                  <a:pt x="1152949" y="3607218"/>
                </a:cubicBezTo>
                <a:cubicBezTo>
                  <a:pt x="1239241" y="3709731"/>
                  <a:pt x="1284010" y="3825869"/>
                  <a:pt x="1255462" y="3960175"/>
                </a:cubicBezTo>
                <a:cubicBezTo>
                  <a:pt x="1243134" y="4018568"/>
                  <a:pt x="1215884" y="4074367"/>
                  <a:pt x="1193824" y="4130814"/>
                </a:cubicBezTo>
                <a:cubicBezTo>
                  <a:pt x="1180199" y="4165201"/>
                  <a:pt x="1188634" y="4187261"/>
                  <a:pt x="1224318" y="4189856"/>
                </a:cubicBezTo>
                <a:cubicBezTo>
                  <a:pt x="1255462" y="4191803"/>
                  <a:pt x="1287903" y="4186612"/>
                  <a:pt x="1318397" y="4178178"/>
                </a:cubicBezTo>
                <a:cubicBezTo>
                  <a:pt x="1346296" y="4170392"/>
                  <a:pt x="1361219" y="4147034"/>
                  <a:pt x="1361868" y="4116540"/>
                </a:cubicBezTo>
                <a:cubicBezTo>
                  <a:pt x="1362517" y="4078908"/>
                  <a:pt x="1363165" y="4041277"/>
                  <a:pt x="1363814" y="4003646"/>
                </a:cubicBezTo>
                <a:cubicBezTo>
                  <a:pt x="1365761" y="3845983"/>
                  <a:pt x="1322290" y="3703243"/>
                  <a:pt x="1228211" y="3576724"/>
                </a:cubicBezTo>
                <a:cubicBezTo>
                  <a:pt x="1225616" y="3573480"/>
                  <a:pt x="1224318" y="3569587"/>
                  <a:pt x="1221074" y="3563747"/>
                </a:cubicBezTo>
                <a:cubicBezTo>
                  <a:pt x="1245729" y="3555313"/>
                  <a:pt x="1268438" y="3548825"/>
                  <a:pt x="1290498" y="3539741"/>
                </a:cubicBezTo>
                <a:cubicBezTo>
                  <a:pt x="1307367" y="3533253"/>
                  <a:pt x="1320992" y="3533902"/>
                  <a:pt x="1334617" y="3546229"/>
                </a:cubicBezTo>
                <a:cubicBezTo>
                  <a:pt x="1380035" y="3585158"/>
                  <a:pt x="1428047" y="3621492"/>
                  <a:pt x="1471518" y="3663016"/>
                </a:cubicBezTo>
                <a:cubicBezTo>
                  <a:pt x="1547429" y="3735684"/>
                  <a:pt x="1595442" y="3823923"/>
                  <a:pt x="1605823" y="3930978"/>
                </a:cubicBezTo>
                <a:cubicBezTo>
                  <a:pt x="1611014" y="3983532"/>
                  <a:pt x="1620097" y="4035438"/>
                  <a:pt x="1625288" y="4087992"/>
                </a:cubicBezTo>
                <a:cubicBezTo>
                  <a:pt x="1649943" y="4330001"/>
                  <a:pt x="1754402" y="4532432"/>
                  <a:pt x="1930232" y="4699178"/>
                </a:cubicBezTo>
                <a:cubicBezTo>
                  <a:pt x="2017173" y="4781578"/>
                  <a:pt x="2113847" y="4850352"/>
                  <a:pt x="2213765" y="4915883"/>
                </a:cubicBezTo>
                <a:cubicBezTo>
                  <a:pt x="2412952" y="5047593"/>
                  <a:pt x="2630306" y="5133886"/>
                  <a:pt x="2865827" y="5173463"/>
                </a:cubicBezTo>
                <a:cubicBezTo>
                  <a:pt x="2949524" y="5187738"/>
                  <a:pt x="3034519" y="5196821"/>
                  <a:pt x="3116919" y="5218232"/>
                </a:cubicBezTo>
                <a:cubicBezTo>
                  <a:pt x="3349195" y="5277923"/>
                  <a:pt x="3519835" y="5421312"/>
                  <a:pt x="3646354" y="5621797"/>
                </a:cubicBezTo>
                <a:cubicBezTo>
                  <a:pt x="3801421" y="5867049"/>
                  <a:pt x="3910422" y="6131118"/>
                  <a:pt x="3975304" y="6414002"/>
                </a:cubicBezTo>
                <a:cubicBezTo>
                  <a:pt x="4003852" y="6537926"/>
                  <a:pt x="4031751" y="6661850"/>
                  <a:pt x="4061597" y="6785126"/>
                </a:cubicBezTo>
                <a:cubicBezTo>
                  <a:pt x="4075871" y="6843519"/>
                  <a:pt x="4117395" y="6870121"/>
                  <a:pt x="4167354" y="6849359"/>
                </a:cubicBezTo>
                <a:cubicBezTo>
                  <a:pt x="4167354" y="6849359"/>
                  <a:pt x="4273111" y="6833138"/>
                  <a:pt x="4356809" y="6777340"/>
                </a:cubicBezTo>
                <a:cubicBezTo>
                  <a:pt x="4452185" y="6713756"/>
                  <a:pt x="4451536" y="6608648"/>
                  <a:pt x="4505388" y="6573611"/>
                </a:cubicBezTo>
                <a:cubicBezTo>
                  <a:pt x="4578704" y="6523004"/>
                  <a:pt x="4770105" y="6493158"/>
                  <a:pt x="4840178" y="6430223"/>
                </a:cubicBezTo>
                <a:close/>
              </a:path>
            </a:pathLst>
          </a:custGeom>
          <a:solidFill>
            <a:schemeClr val="bg1"/>
          </a:solidFill>
          <a:ln w="647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F9942E11-4D21-4896-892C-43575AA1AFC6}"/>
              </a:ext>
            </a:extLst>
          </p:cNvPr>
          <p:cNvSpPr/>
          <p:nvPr/>
        </p:nvSpPr>
        <p:spPr>
          <a:xfrm>
            <a:off x="4845001" y="1044704"/>
            <a:ext cx="7346360" cy="690665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xmlns="" id="{9D63BADD-FB65-4B74-A3A9-626D8344BDDA}"/>
              </a:ext>
            </a:extLst>
          </p:cNvPr>
          <p:cNvSpPr/>
          <p:nvPr/>
        </p:nvSpPr>
        <p:spPr>
          <a:xfrm>
            <a:off x="4546532" y="1037982"/>
            <a:ext cx="306470" cy="700497"/>
          </a:xfrm>
          <a:custGeom>
            <a:avLst/>
            <a:gdLst/>
            <a:ahLst/>
            <a:cxnLst/>
            <a:rect l="l" t="t" r="r" b="b"/>
            <a:pathLst>
              <a:path w="215653" h="492919">
                <a:moveTo>
                  <a:pt x="139304" y="0"/>
                </a:moveTo>
                <a:lnTo>
                  <a:pt x="215653" y="0"/>
                </a:lnTo>
                <a:lnTo>
                  <a:pt x="215653" y="492919"/>
                </a:lnTo>
                <a:lnTo>
                  <a:pt x="121556" y="492919"/>
                </a:lnTo>
                <a:lnTo>
                  <a:pt x="121556" y="138299"/>
                </a:lnTo>
                <a:cubicBezTo>
                  <a:pt x="87177" y="170446"/>
                  <a:pt x="46658" y="194221"/>
                  <a:pt x="0" y="209625"/>
                </a:cubicBezTo>
                <a:lnTo>
                  <a:pt x="0" y="124235"/>
                </a:lnTo>
                <a:cubicBezTo>
                  <a:pt x="24557" y="116198"/>
                  <a:pt x="51235" y="100962"/>
                  <a:pt x="80033" y="78526"/>
                </a:cubicBezTo>
                <a:cubicBezTo>
                  <a:pt x="108831" y="56090"/>
                  <a:pt x="128588" y="29915"/>
                  <a:pt x="1393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xmlns="" id="{8649436B-9056-4A1B-9A42-44A5A0FB4A12}"/>
              </a:ext>
            </a:extLst>
          </p:cNvPr>
          <p:cNvSpPr/>
          <p:nvPr/>
        </p:nvSpPr>
        <p:spPr>
          <a:xfrm>
            <a:off x="4845001" y="3341596"/>
            <a:ext cx="7346999" cy="690665"/>
          </a:xfrm>
          <a:custGeom>
            <a:avLst/>
            <a:gdLst>
              <a:gd name="connsiteX0" fmla="*/ 0 w 7346999"/>
              <a:gd name="connsiteY0" fmla="*/ 0 h 690665"/>
              <a:gd name="connsiteX1" fmla="*/ 7346999 w 7346999"/>
              <a:gd name="connsiteY1" fmla="*/ 0 h 690665"/>
              <a:gd name="connsiteX2" fmla="*/ 7346999 w 7346999"/>
              <a:gd name="connsiteY2" fmla="*/ 690665 h 690665"/>
              <a:gd name="connsiteX3" fmla="*/ 0 w 7346999"/>
              <a:gd name="connsiteY3" fmla="*/ 690665 h 690665"/>
              <a:gd name="connsiteX4" fmla="*/ 0 w 7346999"/>
              <a:gd name="connsiteY4" fmla="*/ 643700 h 690665"/>
              <a:gd name="connsiteX5" fmla="*/ 48273 w 7346999"/>
              <a:gd name="connsiteY5" fmla="*/ 611153 h 690665"/>
              <a:gd name="connsiteX6" fmla="*/ 100165 w 7346999"/>
              <a:gd name="connsiteY6" fmla="*/ 485875 h 690665"/>
              <a:gd name="connsiteX7" fmla="*/ 48273 w 7346999"/>
              <a:gd name="connsiteY7" fmla="*/ 360597 h 690665"/>
              <a:gd name="connsiteX8" fmla="*/ 0 w 7346999"/>
              <a:gd name="connsiteY8" fmla="*/ 328051 h 690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46999" h="690665">
                <a:moveTo>
                  <a:pt x="0" y="0"/>
                </a:moveTo>
                <a:lnTo>
                  <a:pt x="7346999" y="0"/>
                </a:lnTo>
                <a:lnTo>
                  <a:pt x="7346999" y="690665"/>
                </a:lnTo>
                <a:lnTo>
                  <a:pt x="0" y="690665"/>
                </a:lnTo>
                <a:lnTo>
                  <a:pt x="0" y="643700"/>
                </a:lnTo>
                <a:lnTo>
                  <a:pt x="48273" y="611153"/>
                </a:lnTo>
                <a:cubicBezTo>
                  <a:pt x="80335" y="579092"/>
                  <a:pt x="100165" y="534799"/>
                  <a:pt x="100165" y="485875"/>
                </a:cubicBezTo>
                <a:cubicBezTo>
                  <a:pt x="100165" y="436951"/>
                  <a:pt x="80335" y="392659"/>
                  <a:pt x="48273" y="360597"/>
                </a:cubicBezTo>
                <a:lnTo>
                  <a:pt x="0" y="328051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xmlns="" id="{8E4DDC4A-62BB-442A-B60D-1A878AE00F20}"/>
              </a:ext>
            </a:extLst>
          </p:cNvPr>
          <p:cNvSpPr/>
          <p:nvPr/>
        </p:nvSpPr>
        <p:spPr>
          <a:xfrm>
            <a:off x="4546532" y="3332215"/>
            <a:ext cx="463509" cy="712396"/>
          </a:xfrm>
          <a:custGeom>
            <a:avLst/>
            <a:gdLst/>
            <a:ahLst/>
            <a:cxnLst/>
            <a:rect l="l" t="t" r="r" b="b"/>
            <a:pathLst>
              <a:path w="326157" h="501291">
                <a:moveTo>
                  <a:pt x="158391" y="0"/>
                </a:moveTo>
                <a:cubicBezTo>
                  <a:pt x="204602" y="0"/>
                  <a:pt x="241660" y="14734"/>
                  <a:pt x="269565" y="44202"/>
                </a:cubicBezTo>
                <a:cubicBezTo>
                  <a:pt x="292559" y="68312"/>
                  <a:pt x="304056" y="95548"/>
                  <a:pt x="304056" y="125909"/>
                </a:cubicBezTo>
                <a:cubicBezTo>
                  <a:pt x="304056" y="168995"/>
                  <a:pt x="280504" y="203374"/>
                  <a:pt x="233400" y="229047"/>
                </a:cubicBezTo>
                <a:cubicBezTo>
                  <a:pt x="261528" y="235074"/>
                  <a:pt x="284020" y="248581"/>
                  <a:pt x="300875" y="269565"/>
                </a:cubicBezTo>
                <a:cubicBezTo>
                  <a:pt x="317730" y="290550"/>
                  <a:pt x="326157" y="315888"/>
                  <a:pt x="326157" y="345579"/>
                </a:cubicBezTo>
                <a:cubicBezTo>
                  <a:pt x="326157" y="388665"/>
                  <a:pt x="310418" y="425388"/>
                  <a:pt x="278941" y="455749"/>
                </a:cubicBezTo>
                <a:cubicBezTo>
                  <a:pt x="247464" y="486110"/>
                  <a:pt x="208285" y="501291"/>
                  <a:pt x="161404" y="501291"/>
                </a:cubicBezTo>
                <a:cubicBezTo>
                  <a:pt x="116979" y="501291"/>
                  <a:pt x="80144" y="488510"/>
                  <a:pt x="50899" y="462949"/>
                </a:cubicBezTo>
                <a:cubicBezTo>
                  <a:pt x="21655" y="437388"/>
                  <a:pt x="4688" y="403957"/>
                  <a:pt x="0" y="362657"/>
                </a:cubicBezTo>
                <a:lnTo>
                  <a:pt x="91083" y="351607"/>
                </a:lnTo>
                <a:cubicBezTo>
                  <a:pt x="93985" y="374824"/>
                  <a:pt x="101799" y="392572"/>
                  <a:pt x="114523" y="404850"/>
                </a:cubicBezTo>
                <a:cubicBezTo>
                  <a:pt x="127248" y="417128"/>
                  <a:pt x="142652" y="423268"/>
                  <a:pt x="160735" y="423268"/>
                </a:cubicBezTo>
                <a:cubicBezTo>
                  <a:pt x="180157" y="423268"/>
                  <a:pt x="196509" y="415901"/>
                  <a:pt x="209792" y="401167"/>
                </a:cubicBezTo>
                <a:cubicBezTo>
                  <a:pt x="223075" y="386433"/>
                  <a:pt x="229716" y="366564"/>
                  <a:pt x="229716" y="341561"/>
                </a:cubicBezTo>
                <a:cubicBezTo>
                  <a:pt x="229716" y="317897"/>
                  <a:pt x="223354" y="299145"/>
                  <a:pt x="210629" y="285304"/>
                </a:cubicBezTo>
                <a:cubicBezTo>
                  <a:pt x="197904" y="271463"/>
                  <a:pt x="182389" y="264542"/>
                  <a:pt x="164083" y="264542"/>
                </a:cubicBezTo>
                <a:cubicBezTo>
                  <a:pt x="152028" y="264542"/>
                  <a:pt x="137629" y="266886"/>
                  <a:pt x="120886" y="271575"/>
                </a:cubicBezTo>
                <a:lnTo>
                  <a:pt x="131267" y="194891"/>
                </a:lnTo>
                <a:cubicBezTo>
                  <a:pt x="156716" y="195561"/>
                  <a:pt x="176138" y="190035"/>
                  <a:pt x="189533" y="178315"/>
                </a:cubicBezTo>
                <a:cubicBezTo>
                  <a:pt x="202927" y="166595"/>
                  <a:pt x="209625" y="151024"/>
                  <a:pt x="209625" y="131602"/>
                </a:cubicBezTo>
                <a:cubicBezTo>
                  <a:pt x="209625" y="115082"/>
                  <a:pt x="204713" y="101910"/>
                  <a:pt x="194891" y="92088"/>
                </a:cubicBezTo>
                <a:cubicBezTo>
                  <a:pt x="185068" y="82265"/>
                  <a:pt x="172008" y="77354"/>
                  <a:pt x="155712" y="77354"/>
                </a:cubicBezTo>
                <a:cubicBezTo>
                  <a:pt x="139638" y="77354"/>
                  <a:pt x="125909" y="82935"/>
                  <a:pt x="114523" y="94097"/>
                </a:cubicBezTo>
                <a:cubicBezTo>
                  <a:pt x="103138" y="105259"/>
                  <a:pt x="96217" y="121556"/>
                  <a:pt x="93762" y="142987"/>
                </a:cubicBezTo>
                <a:lnTo>
                  <a:pt x="7032" y="128253"/>
                </a:lnTo>
                <a:cubicBezTo>
                  <a:pt x="13060" y="98562"/>
                  <a:pt x="22157" y="74842"/>
                  <a:pt x="34324" y="57095"/>
                </a:cubicBezTo>
                <a:cubicBezTo>
                  <a:pt x="46490" y="39347"/>
                  <a:pt x="63457" y="25394"/>
                  <a:pt x="85223" y="15237"/>
                </a:cubicBezTo>
                <a:cubicBezTo>
                  <a:pt x="106989" y="5079"/>
                  <a:pt x="131378" y="0"/>
                  <a:pt x="15839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1A15FB34-B79F-4BD8-AB1F-C18F007B185B}"/>
              </a:ext>
            </a:extLst>
          </p:cNvPr>
          <p:cNvSpPr/>
          <p:nvPr/>
        </p:nvSpPr>
        <p:spPr>
          <a:xfrm>
            <a:off x="4920844" y="4500318"/>
            <a:ext cx="7270517" cy="690665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xmlns="" id="{0B54EB13-F334-41CF-B353-BFA6449693A6}"/>
              </a:ext>
            </a:extLst>
          </p:cNvPr>
          <p:cNvSpPr/>
          <p:nvPr/>
        </p:nvSpPr>
        <p:spPr>
          <a:xfrm>
            <a:off x="4546532" y="4490958"/>
            <a:ext cx="501578" cy="700497"/>
          </a:xfrm>
          <a:custGeom>
            <a:avLst/>
            <a:gdLst/>
            <a:ahLst/>
            <a:cxnLst/>
            <a:rect l="l" t="t" r="r" b="b"/>
            <a:pathLst>
              <a:path w="352946" h="492919">
                <a:moveTo>
                  <a:pt x="200919" y="143657"/>
                </a:moveTo>
                <a:lnTo>
                  <a:pt x="88069" y="311423"/>
                </a:lnTo>
                <a:lnTo>
                  <a:pt x="200919" y="311423"/>
                </a:lnTo>
                <a:close/>
                <a:moveTo>
                  <a:pt x="212974" y="0"/>
                </a:moveTo>
                <a:lnTo>
                  <a:pt x="292001" y="0"/>
                </a:lnTo>
                <a:lnTo>
                  <a:pt x="292001" y="311423"/>
                </a:lnTo>
                <a:lnTo>
                  <a:pt x="352946" y="311423"/>
                </a:lnTo>
                <a:lnTo>
                  <a:pt x="352946" y="394135"/>
                </a:lnTo>
                <a:lnTo>
                  <a:pt x="292001" y="394135"/>
                </a:lnTo>
                <a:lnTo>
                  <a:pt x="292001" y="492919"/>
                </a:lnTo>
                <a:lnTo>
                  <a:pt x="200919" y="492919"/>
                </a:lnTo>
                <a:lnTo>
                  <a:pt x="200919" y="394135"/>
                </a:lnTo>
                <a:lnTo>
                  <a:pt x="0" y="394135"/>
                </a:lnTo>
                <a:lnTo>
                  <a:pt x="0" y="3117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xmlns="" id="{C42654A2-CEE7-4BBA-BBB8-73DAD18A0854}"/>
              </a:ext>
            </a:extLst>
          </p:cNvPr>
          <p:cNvSpPr/>
          <p:nvPr/>
        </p:nvSpPr>
        <p:spPr>
          <a:xfrm>
            <a:off x="4633659" y="5637806"/>
            <a:ext cx="7558342" cy="690665"/>
          </a:xfrm>
          <a:custGeom>
            <a:avLst/>
            <a:gdLst>
              <a:gd name="connsiteX0" fmla="*/ 81864 w 7558342"/>
              <a:gd name="connsiteY0" fmla="*/ 0 h 690665"/>
              <a:gd name="connsiteX1" fmla="*/ 262203 w 7558342"/>
              <a:gd name="connsiteY1" fmla="*/ 0 h 690665"/>
              <a:gd name="connsiteX2" fmla="*/ 262203 w 7558342"/>
              <a:gd name="connsiteY2" fmla="*/ 1 h 690665"/>
              <a:gd name="connsiteX3" fmla="*/ 7558342 w 7558342"/>
              <a:gd name="connsiteY3" fmla="*/ 1 h 690665"/>
              <a:gd name="connsiteX4" fmla="*/ 7558342 w 7558342"/>
              <a:gd name="connsiteY4" fmla="*/ 690665 h 690665"/>
              <a:gd name="connsiteX5" fmla="*/ 126710 w 7558342"/>
              <a:gd name="connsiteY5" fmla="*/ 690665 h 690665"/>
              <a:gd name="connsiteX6" fmla="*/ 146415 w 7558342"/>
              <a:gd name="connsiteY6" fmla="*/ 626722 h 690665"/>
              <a:gd name="connsiteX7" fmla="*/ 213140 w 7558342"/>
              <a:gd name="connsiteY7" fmla="*/ 613251 h 690665"/>
              <a:gd name="connsiteX8" fmla="*/ 320641 w 7558342"/>
              <a:gd name="connsiteY8" fmla="*/ 451069 h 690665"/>
              <a:gd name="connsiteX9" fmla="*/ 144627 w 7558342"/>
              <a:gd name="connsiteY9" fmla="*/ 275055 h 690665"/>
              <a:gd name="connsiteX10" fmla="*/ 76115 w 7558342"/>
              <a:gd name="connsiteY10" fmla="*/ 288887 h 690665"/>
              <a:gd name="connsiteX11" fmla="*/ 49306 w 7558342"/>
              <a:gd name="connsiteY11" fmla="*/ 306962 h 690665"/>
              <a:gd name="connsiteX12" fmla="*/ 0 w 7558342"/>
              <a:gd name="connsiteY12" fmla="*/ 306962 h 690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558342" h="690665">
                <a:moveTo>
                  <a:pt x="81864" y="0"/>
                </a:moveTo>
                <a:lnTo>
                  <a:pt x="262203" y="0"/>
                </a:lnTo>
                <a:lnTo>
                  <a:pt x="262203" y="1"/>
                </a:lnTo>
                <a:lnTo>
                  <a:pt x="7558342" y="1"/>
                </a:lnTo>
                <a:lnTo>
                  <a:pt x="7558342" y="690665"/>
                </a:lnTo>
                <a:lnTo>
                  <a:pt x="126710" y="690665"/>
                </a:lnTo>
                <a:lnTo>
                  <a:pt x="146415" y="626722"/>
                </a:lnTo>
                <a:lnTo>
                  <a:pt x="213140" y="613251"/>
                </a:lnTo>
                <a:cubicBezTo>
                  <a:pt x="276314" y="586531"/>
                  <a:pt x="320641" y="523977"/>
                  <a:pt x="320641" y="451069"/>
                </a:cubicBezTo>
                <a:cubicBezTo>
                  <a:pt x="320641" y="353859"/>
                  <a:pt x="241837" y="275055"/>
                  <a:pt x="144627" y="275055"/>
                </a:cubicBezTo>
                <a:cubicBezTo>
                  <a:pt x="120325" y="275055"/>
                  <a:pt x="97173" y="279981"/>
                  <a:pt x="76115" y="288887"/>
                </a:cubicBezTo>
                <a:lnTo>
                  <a:pt x="49306" y="306962"/>
                </a:lnTo>
                <a:lnTo>
                  <a:pt x="0" y="306962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xmlns="" id="{12206CC5-2ABF-432C-8579-1497582849A8}"/>
              </a:ext>
            </a:extLst>
          </p:cNvPr>
          <p:cNvSpPr/>
          <p:nvPr/>
        </p:nvSpPr>
        <p:spPr>
          <a:xfrm>
            <a:off x="4546532" y="5631231"/>
            <a:ext cx="469219" cy="700022"/>
          </a:xfrm>
          <a:custGeom>
            <a:avLst/>
            <a:gdLst/>
            <a:ahLst/>
            <a:cxnLst/>
            <a:rect l="l" t="t" r="r" b="b"/>
            <a:pathLst>
              <a:path w="330175" h="492584">
                <a:moveTo>
                  <a:pt x="59606" y="0"/>
                </a:moveTo>
                <a:lnTo>
                  <a:pt x="308409" y="0"/>
                </a:lnTo>
                <a:lnTo>
                  <a:pt x="308409" y="88069"/>
                </a:lnTo>
                <a:lnTo>
                  <a:pt x="130932" y="88069"/>
                </a:lnTo>
                <a:lnTo>
                  <a:pt x="116198" y="171450"/>
                </a:lnTo>
                <a:cubicBezTo>
                  <a:pt x="137183" y="160958"/>
                  <a:pt x="158614" y="155711"/>
                  <a:pt x="180492" y="155711"/>
                </a:cubicBezTo>
                <a:cubicBezTo>
                  <a:pt x="222238" y="155711"/>
                  <a:pt x="257622" y="170892"/>
                  <a:pt x="286643" y="201253"/>
                </a:cubicBezTo>
                <a:cubicBezTo>
                  <a:pt x="315665" y="231614"/>
                  <a:pt x="330175" y="271016"/>
                  <a:pt x="330175" y="319460"/>
                </a:cubicBezTo>
                <a:cubicBezTo>
                  <a:pt x="330175" y="359866"/>
                  <a:pt x="318455" y="395920"/>
                  <a:pt x="295015" y="427620"/>
                </a:cubicBezTo>
                <a:cubicBezTo>
                  <a:pt x="263091" y="470929"/>
                  <a:pt x="218778" y="492584"/>
                  <a:pt x="162074" y="492584"/>
                </a:cubicBezTo>
                <a:cubicBezTo>
                  <a:pt x="116756" y="492584"/>
                  <a:pt x="79809" y="480417"/>
                  <a:pt x="51234" y="456084"/>
                </a:cubicBezTo>
                <a:cubicBezTo>
                  <a:pt x="22659" y="431750"/>
                  <a:pt x="5581" y="399045"/>
                  <a:pt x="0" y="357969"/>
                </a:cubicBezTo>
                <a:lnTo>
                  <a:pt x="93762" y="348258"/>
                </a:lnTo>
                <a:cubicBezTo>
                  <a:pt x="96441" y="369466"/>
                  <a:pt x="104366" y="386265"/>
                  <a:pt x="117537" y="398655"/>
                </a:cubicBezTo>
                <a:cubicBezTo>
                  <a:pt x="130709" y="411045"/>
                  <a:pt x="145889" y="417240"/>
                  <a:pt x="163079" y="417240"/>
                </a:cubicBezTo>
                <a:cubicBezTo>
                  <a:pt x="182724" y="417240"/>
                  <a:pt x="199356" y="409259"/>
                  <a:pt x="212973" y="393297"/>
                </a:cubicBezTo>
                <a:cubicBezTo>
                  <a:pt x="226591" y="377335"/>
                  <a:pt x="233400" y="353281"/>
                  <a:pt x="233400" y="321134"/>
                </a:cubicBezTo>
                <a:cubicBezTo>
                  <a:pt x="233400" y="290996"/>
                  <a:pt x="226647" y="268393"/>
                  <a:pt x="213141" y="253324"/>
                </a:cubicBezTo>
                <a:cubicBezTo>
                  <a:pt x="199635" y="238255"/>
                  <a:pt x="182054" y="230721"/>
                  <a:pt x="160400" y="230721"/>
                </a:cubicBezTo>
                <a:cubicBezTo>
                  <a:pt x="133387" y="230721"/>
                  <a:pt x="109166" y="242664"/>
                  <a:pt x="87734" y="266551"/>
                </a:cubicBezTo>
                <a:lnTo>
                  <a:pt x="11386" y="25550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Isosceles Triangle 1">
            <a:extLst>
              <a:ext uri="{FF2B5EF4-FFF2-40B4-BE49-F238E27FC236}">
                <a16:creationId xmlns:a16="http://schemas.microsoft.com/office/drawing/2014/main" xmlns="" id="{7215D675-EC9D-47E2-A26C-D89037924EC8}"/>
              </a:ext>
            </a:extLst>
          </p:cNvPr>
          <p:cNvSpPr/>
          <p:nvPr/>
        </p:nvSpPr>
        <p:spPr>
          <a:xfrm>
            <a:off x="4590826" y="2192429"/>
            <a:ext cx="7600536" cy="690665"/>
          </a:xfrm>
          <a:custGeom>
            <a:avLst/>
            <a:gdLst>
              <a:gd name="connsiteX0" fmla="*/ 208160 w 8101851"/>
              <a:gd name="connsiteY0" fmla="*/ 0 h 648000"/>
              <a:gd name="connsiteX1" fmla="*/ 8101851 w 8101851"/>
              <a:gd name="connsiteY1" fmla="*/ 0 h 648000"/>
              <a:gd name="connsiteX2" fmla="*/ 8101851 w 8101851"/>
              <a:gd name="connsiteY2" fmla="*/ 648000 h 648000"/>
              <a:gd name="connsiteX3" fmla="*/ 416319 w 8101851"/>
              <a:gd name="connsiteY3" fmla="*/ 648000 h 648000"/>
              <a:gd name="connsiteX4" fmla="*/ 208160 w 8101851"/>
              <a:gd name="connsiteY4" fmla="*/ 648000 h 648000"/>
              <a:gd name="connsiteX5" fmla="*/ 0 w 8101851"/>
              <a:gd name="connsiteY5" fmla="*/ 648000 h 648000"/>
              <a:gd name="connsiteX6" fmla="*/ 283910 w 8101851"/>
              <a:gd name="connsiteY6" fmla="*/ 314984 h 648000"/>
              <a:gd name="connsiteX7" fmla="*/ 208160 w 8101851"/>
              <a:gd name="connsiteY7" fmla="*/ 0 h 648000"/>
              <a:gd name="connsiteX0" fmla="*/ 208160 w 8101851"/>
              <a:gd name="connsiteY0" fmla="*/ 0 h 648000"/>
              <a:gd name="connsiteX1" fmla="*/ 8101851 w 8101851"/>
              <a:gd name="connsiteY1" fmla="*/ 0 h 648000"/>
              <a:gd name="connsiteX2" fmla="*/ 8101851 w 8101851"/>
              <a:gd name="connsiteY2" fmla="*/ 648000 h 648000"/>
              <a:gd name="connsiteX3" fmla="*/ 416319 w 8101851"/>
              <a:gd name="connsiteY3" fmla="*/ 648000 h 648000"/>
              <a:gd name="connsiteX4" fmla="*/ 208160 w 8101851"/>
              <a:gd name="connsiteY4" fmla="*/ 648000 h 648000"/>
              <a:gd name="connsiteX5" fmla="*/ 0 w 8101851"/>
              <a:gd name="connsiteY5" fmla="*/ 648000 h 648000"/>
              <a:gd name="connsiteX6" fmla="*/ 283910 w 8101851"/>
              <a:gd name="connsiteY6" fmla="*/ 314984 h 648000"/>
              <a:gd name="connsiteX7" fmla="*/ 208160 w 8101851"/>
              <a:gd name="connsiteY7" fmla="*/ 0 h 648000"/>
              <a:gd name="connsiteX0" fmla="*/ 208160 w 8101851"/>
              <a:gd name="connsiteY0" fmla="*/ 0 h 648000"/>
              <a:gd name="connsiteX1" fmla="*/ 8101851 w 8101851"/>
              <a:gd name="connsiteY1" fmla="*/ 0 h 648000"/>
              <a:gd name="connsiteX2" fmla="*/ 8101851 w 8101851"/>
              <a:gd name="connsiteY2" fmla="*/ 648000 h 648000"/>
              <a:gd name="connsiteX3" fmla="*/ 416319 w 8101851"/>
              <a:gd name="connsiteY3" fmla="*/ 648000 h 648000"/>
              <a:gd name="connsiteX4" fmla="*/ 208160 w 8101851"/>
              <a:gd name="connsiteY4" fmla="*/ 648000 h 648000"/>
              <a:gd name="connsiteX5" fmla="*/ 0 w 8101851"/>
              <a:gd name="connsiteY5" fmla="*/ 648000 h 648000"/>
              <a:gd name="connsiteX6" fmla="*/ 283910 w 8101851"/>
              <a:gd name="connsiteY6" fmla="*/ 314984 h 648000"/>
              <a:gd name="connsiteX7" fmla="*/ 208160 w 8101851"/>
              <a:gd name="connsiteY7" fmla="*/ 0 h 6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01851" h="648000">
                <a:moveTo>
                  <a:pt x="208160" y="0"/>
                </a:moveTo>
                <a:lnTo>
                  <a:pt x="8101851" y="0"/>
                </a:lnTo>
                <a:lnTo>
                  <a:pt x="8101851" y="648000"/>
                </a:lnTo>
                <a:lnTo>
                  <a:pt x="416319" y="648000"/>
                </a:lnTo>
                <a:lnTo>
                  <a:pt x="208160" y="648000"/>
                </a:lnTo>
                <a:lnTo>
                  <a:pt x="0" y="648000"/>
                </a:lnTo>
                <a:cubicBezTo>
                  <a:pt x="94637" y="536995"/>
                  <a:pt x="81060" y="391484"/>
                  <a:pt x="283910" y="314984"/>
                </a:cubicBezTo>
                <a:cubicBezTo>
                  <a:pt x="478696" y="115099"/>
                  <a:pt x="208160" y="96368"/>
                  <a:pt x="20816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xmlns="" id="{8CAB9FC5-FBDE-4651-A74B-77405FC6A197}"/>
              </a:ext>
            </a:extLst>
          </p:cNvPr>
          <p:cNvSpPr/>
          <p:nvPr/>
        </p:nvSpPr>
        <p:spPr>
          <a:xfrm>
            <a:off x="4546532" y="2184827"/>
            <a:ext cx="468742" cy="700497"/>
          </a:xfrm>
          <a:custGeom>
            <a:avLst/>
            <a:gdLst/>
            <a:ahLst/>
            <a:cxnLst/>
            <a:rect l="l" t="t" r="r" b="b"/>
            <a:pathLst>
              <a:path w="329840" h="492919">
                <a:moveTo>
                  <a:pt x="174129" y="0"/>
                </a:moveTo>
                <a:cubicBezTo>
                  <a:pt x="222572" y="0"/>
                  <a:pt x="260635" y="13060"/>
                  <a:pt x="288317" y="39179"/>
                </a:cubicBezTo>
                <a:cubicBezTo>
                  <a:pt x="315999" y="65299"/>
                  <a:pt x="329840" y="97780"/>
                  <a:pt x="329840" y="136625"/>
                </a:cubicBezTo>
                <a:cubicBezTo>
                  <a:pt x="329840" y="158726"/>
                  <a:pt x="325878" y="179766"/>
                  <a:pt x="317952" y="199746"/>
                </a:cubicBezTo>
                <a:cubicBezTo>
                  <a:pt x="310027" y="219727"/>
                  <a:pt x="297470" y="240655"/>
                  <a:pt x="280280" y="262533"/>
                </a:cubicBezTo>
                <a:cubicBezTo>
                  <a:pt x="268895" y="277044"/>
                  <a:pt x="248357" y="297917"/>
                  <a:pt x="218665" y="325153"/>
                </a:cubicBezTo>
                <a:cubicBezTo>
                  <a:pt x="188974" y="352388"/>
                  <a:pt x="170166" y="370471"/>
                  <a:pt x="162241" y="379401"/>
                </a:cubicBezTo>
                <a:cubicBezTo>
                  <a:pt x="154316" y="388330"/>
                  <a:pt x="147898" y="397037"/>
                  <a:pt x="142986" y="405520"/>
                </a:cubicBezTo>
                <a:lnTo>
                  <a:pt x="329840" y="405520"/>
                </a:lnTo>
                <a:lnTo>
                  <a:pt x="329840" y="492919"/>
                </a:lnTo>
                <a:lnTo>
                  <a:pt x="0" y="492919"/>
                </a:lnTo>
                <a:cubicBezTo>
                  <a:pt x="3572" y="459879"/>
                  <a:pt x="14287" y="428570"/>
                  <a:pt x="32147" y="398990"/>
                </a:cubicBezTo>
                <a:cubicBezTo>
                  <a:pt x="50006" y="369410"/>
                  <a:pt x="85278" y="330176"/>
                  <a:pt x="137963" y="281286"/>
                </a:cubicBezTo>
                <a:cubicBezTo>
                  <a:pt x="180379" y="241772"/>
                  <a:pt x="206387" y="214983"/>
                  <a:pt x="215987" y="200918"/>
                </a:cubicBezTo>
                <a:cubicBezTo>
                  <a:pt x="228935" y="181496"/>
                  <a:pt x="235409" y="162297"/>
                  <a:pt x="235409" y="143322"/>
                </a:cubicBezTo>
                <a:cubicBezTo>
                  <a:pt x="235409" y="122337"/>
                  <a:pt x="229772" y="106208"/>
                  <a:pt x="218498" y="94934"/>
                </a:cubicBezTo>
                <a:cubicBezTo>
                  <a:pt x="207224" y="83660"/>
                  <a:pt x="191653" y="78024"/>
                  <a:pt x="171785" y="78024"/>
                </a:cubicBezTo>
                <a:cubicBezTo>
                  <a:pt x="152139" y="78024"/>
                  <a:pt x="136512" y="83939"/>
                  <a:pt x="124904" y="95771"/>
                </a:cubicBezTo>
                <a:cubicBezTo>
                  <a:pt x="113295" y="107603"/>
                  <a:pt x="106598" y="127248"/>
                  <a:pt x="104812" y="154707"/>
                </a:cubicBezTo>
                <a:lnTo>
                  <a:pt x="11050" y="145331"/>
                </a:lnTo>
                <a:cubicBezTo>
                  <a:pt x="16631" y="93539"/>
                  <a:pt x="34156" y="56369"/>
                  <a:pt x="63624" y="33822"/>
                </a:cubicBezTo>
                <a:cubicBezTo>
                  <a:pt x="93092" y="11274"/>
                  <a:pt x="129927" y="0"/>
                  <a:pt x="17412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4CA9C7C7-9E77-4AFA-B859-8E3540424DF5}"/>
              </a:ext>
            </a:extLst>
          </p:cNvPr>
          <p:cNvSpPr txBox="1"/>
          <p:nvPr/>
        </p:nvSpPr>
        <p:spPr bwMode="auto">
          <a:xfrm>
            <a:off x="5306578" y="1103492"/>
            <a:ext cx="4999837" cy="27699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ko-KR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International Peace Day PowerPoint Templates</a:t>
            </a:r>
            <a:endParaRPr lang="ko-KR" altLang="en-US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F4E03B41-7F21-42FF-AC55-37407E42ABF6}"/>
              </a:ext>
            </a:extLst>
          </p:cNvPr>
          <p:cNvSpPr txBox="1"/>
          <p:nvPr/>
        </p:nvSpPr>
        <p:spPr bwMode="auto">
          <a:xfrm>
            <a:off x="5306578" y="2251767"/>
            <a:ext cx="4999837" cy="27699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ko-KR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International Peace Day PowerPoint Templates</a:t>
            </a:r>
            <a:endParaRPr lang="ko-KR" altLang="en-US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A0853F24-AF8F-4E6E-BA7B-A081A30E3A74}"/>
              </a:ext>
            </a:extLst>
          </p:cNvPr>
          <p:cNvSpPr txBox="1"/>
          <p:nvPr/>
        </p:nvSpPr>
        <p:spPr bwMode="auto">
          <a:xfrm>
            <a:off x="5306578" y="3400042"/>
            <a:ext cx="4999837" cy="27699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ko-KR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International Peace Day PowerPoint Templates</a:t>
            </a:r>
            <a:endParaRPr lang="ko-KR" altLang="en-US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631F3925-3169-4AD2-89A7-2E4A5000F57E}"/>
              </a:ext>
            </a:extLst>
          </p:cNvPr>
          <p:cNvSpPr txBox="1"/>
          <p:nvPr/>
        </p:nvSpPr>
        <p:spPr bwMode="auto">
          <a:xfrm>
            <a:off x="5306578" y="4548318"/>
            <a:ext cx="4999837" cy="27699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ko-KR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International Peace Day PowerPoint Templates</a:t>
            </a:r>
            <a:endParaRPr lang="ko-KR" altLang="en-US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41AC9941-4F18-4846-976F-86E6B7DF407D}"/>
              </a:ext>
            </a:extLst>
          </p:cNvPr>
          <p:cNvSpPr txBox="1"/>
          <p:nvPr/>
        </p:nvSpPr>
        <p:spPr bwMode="auto">
          <a:xfrm>
            <a:off x="5306578" y="5696594"/>
            <a:ext cx="4999837" cy="27699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ko-KR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International Peace Day PowerPoint Templates</a:t>
            </a:r>
            <a:endParaRPr lang="ko-KR" altLang="en-US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35ECB293-6145-45E4-872C-B606E4C62277}"/>
              </a:ext>
            </a:extLst>
          </p:cNvPr>
          <p:cNvSpPr txBox="1"/>
          <p:nvPr/>
        </p:nvSpPr>
        <p:spPr bwMode="auto">
          <a:xfrm>
            <a:off x="5634079" y="1416145"/>
            <a:ext cx="4999837" cy="27699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ko-KR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Get a modern PowerPoint  Presentation that is beautifully designed.</a:t>
            </a:r>
            <a:endParaRPr lang="ko-KR" altLang="en-US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1D60294A-F986-4D85-8A9B-C53E8BBEAE45}"/>
              </a:ext>
            </a:extLst>
          </p:cNvPr>
          <p:cNvSpPr txBox="1"/>
          <p:nvPr/>
        </p:nvSpPr>
        <p:spPr bwMode="auto">
          <a:xfrm>
            <a:off x="5634079" y="2564420"/>
            <a:ext cx="4999837" cy="27699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ko-KR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Get a modern PowerPoint  Presentation that is beautifully designed.</a:t>
            </a:r>
            <a:endParaRPr lang="ko-KR" altLang="en-US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A2B34A4C-38DF-4543-BA35-E9B38339AB08}"/>
              </a:ext>
            </a:extLst>
          </p:cNvPr>
          <p:cNvSpPr txBox="1"/>
          <p:nvPr/>
        </p:nvSpPr>
        <p:spPr bwMode="auto">
          <a:xfrm>
            <a:off x="5634079" y="3712695"/>
            <a:ext cx="4999837" cy="27699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ko-KR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Get a modern PowerPoint  Presentation that is beautifully designed.</a:t>
            </a:r>
            <a:endParaRPr lang="ko-KR" altLang="en-US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1FC32BAC-CE81-491F-9939-AF7223DAD3F1}"/>
              </a:ext>
            </a:extLst>
          </p:cNvPr>
          <p:cNvSpPr txBox="1"/>
          <p:nvPr/>
        </p:nvSpPr>
        <p:spPr bwMode="auto">
          <a:xfrm>
            <a:off x="5634079" y="4860971"/>
            <a:ext cx="4999837" cy="27699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ko-KR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Get a modern PowerPoint  Presentation that is beautifully designed.</a:t>
            </a:r>
            <a:endParaRPr lang="ko-KR" altLang="en-US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02A6FF6A-6398-4FB1-8AB9-C9085EBF0CB2}"/>
              </a:ext>
            </a:extLst>
          </p:cNvPr>
          <p:cNvSpPr txBox="1"/>
          <p:nvPr/>
        </p:nvSpPr>
        <p:spPr bwMode="auto">
          <a:xfrm>
            <a:off x="5634079" y="6009247"/>
            <a:ext cx="4999837" cy="27699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ko-KR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Get a modern PowerPoint  Presentation that is beautifully designed.</a:t>
            </a:r>
            <a:endParaRPr lang="ko-KR" altLang="en-US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88225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289B55A0-407F-49F9-B7D9-AF8C03CBB988}"/>
              </a:ext>
            </a:extLst>
          </p:cNvPr>
          <p:cNvSpPr/>
          <p:nvPr/>
        </p:nvSpPr>
        <p:spPr>
          <a:xfrm>
            <a:off x="4650479" y="2445458"/>
            <a:ext cx="2476737" cy="75654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0640CB65-B3D1-48A7-BF51-F2ED56865F60}"/>
              </a:ext>
            </a:extLst>
          </p:cNvPr>
          <p:cNvSpPr/>
          <p:nvPr/>
        </p:nvSpPr>
        <p:spPr>
          <a:xfrm>
            <a:off x="7023884" y="2445458"/>
            <a:ext cx="3332691" cy="75654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ABBD9C27-E928-4345-B1CC-EAFD51F5BCEF}"/>
              </a:ext>
            </a:extLst>
          </p:cNvPr>
          <p:cNvSpPr/>
          <p:nvPr/>
        </p:nvSpPr>
        <p:spPr>
          <a:xfrm>
            <a:off x="1808923" y="2521592"/>
            <a:ext cx="3047527" cy="68040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F8CD24AF-79C0-4AC5-9EEE-AAFB6B3DDB39}"/>
              </a:ext>
            </a:extLst>
          </p:cNvPr>
          <p:cNvGrpSpPr/>
          <p:nvPr/>
        </p:nvGrpSpPr>
        <p:grpSpPr>
          <a:xfrm>
            <a:off x="1127549" y="2128042"/>
            <a:ext cx="1366517" cy="1366517"/>
            <a:chOff x="491147" y="1767507"/>
            <a:chExt cx="1228997" cy="1228997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xmlns="" id="{D4E62F92-13F8-4EB0-A519-64A0CFA80434}"/>
                </a:ext>
              </a:extLst>
            </p:cNvPr>
            <p:cNvSpPr/>
            <p:nvPr/>
          </p:nvSpPr>
          <p:spPr>
            <a:xfrm>
              <a:off x="491147" y="1767507"/>
              <a:ext cx="1228997" cy="1228997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8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xmlns="" id="{709795FA-EC86-4A5D-BADB-758DDCED7CC7}"/>
                </a:ext>
              </a:extLst>
            </p:cNvPr>
            <p:cNvSpPr/>
            <p:nvPr/>
          </p:nvSpPr>
          <p:spPr>
            <a:xfrm>
              <a:off x="631371" y="1907731"/>
              <a:ext cx="948548" cy="94854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B2D0AA6F-184B-4C40-95B6-D986B53A45EF}"/>
              </a:ext>
            </a:extLst>
          </p:cNvPr>
          <p:cNvGrpSpPr/>
          <p:nvPr/>
        </p:nvGrpSpPr>
        <p:grpSpPr>
          <a:xfrm>
            <a:off x="3970533" y="2128042"/>
            <a:ext cx="1366517" cy="1366517"/>
            <a:chOff x="491147" y="1767507"/>
            <a:chExt cx="1228997" cy="1228997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xmlns="" id="{3019A3CB-C4C7-41A5-BF6D-14ECF97034C8}"/>
                </a:ext>
              </a:extLst>
            </p:cNvPr>
            <p:cNvSpPr/>
            <p:nvPr/>
          </p:nvSpPr>
          <p:spPr>
            <a:xfrm>
              <a:off x="491147" y="1767507"/>
              <a:ext cx="1228997" cy="1228997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8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xmlns="" id="{C1876EF2-4315-400C-BE4E-8EC7B104E350}"/>
                </a:ext>
              </a:extLst>
            </p:cNvPr>
            <p:cNvSpPr/>
            <p:nvPr/>
          </p:nvSpPr>
          <p:spPr>
            <a:xfrm>
              <a:off x="631371" y="1907731"/>
              <a:ext cx="948548" cy="94854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22BC6BB0-CAE1-4356-B46E-28AC42204F65}"/>
              </a:ext>
            </a:extLst>
          </p:cNvPr>
          <p:cNvGrpSpPr/>
          <p:nvPr/>
        </p:nvGrpSpPr>
        <p:grpSpPr>
          <a:xfrm>
            <a:off x="6813517" y="2128042"/>
            <a:ext cx="1366517" cy="1366517"/>
            <a:chOff x="491147" y="1767507"/>
            <a:chExt cx="1228997" cy="1228997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xmlns="" id="{CFFA1177-41B2-48DD-BDC8-D33EBA64E5C7}"/>
                </a:ext>
              </a:extLst>
            </p:cNvPr>
            <p:cNvSpPr/>
            <p:nvPr/>
          </p:nvSpPr>
          <p:spPr>
            <a:xfrm>
              <a:off x="491147" y="1767507"/>
              <a:ext cx="1228997" cy="1228997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8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xmlns="" id="{8D9CF65B-7868-44F2-8555-D62959A5E80C}"/>
                </a:ext>
              </a:extLst>
            </p:cNvPr>
            <p:cNvSpPr/>
            <p:nvPr/>
          </p:nvSpPr>
          <p:spPr>
            <a:xfrm>
              <a:off x="631371" y="1907731"/>
              <a:ext cx="948548" cy="94854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F91C901C-EDB3-41C6-BDFB-829FD783C39D}"/>
              </a:ext>
            </a:extLst>
          </p:cNvPr>
          <p:cNvGrpSpPr/>
          <p:nvPr/>
        </p:nvGrpSpPr>
        <p:grpSpPr>
          <a:xfrm>
            <a:off x="9656500" y="2128042"/>
            <a:ext cx="1366517" cy="1366517"/>
            <a:chOff x="491147" y="1767507"/>
            <a:chExt cx="1228997" cy="1228997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xmlns="" id="{B327BD8B-0ACD-4409-A4B5-DEB08FCB3F7E}"/>
                </a:ext>
              </a:extLst>
            </p:cNvPr>
            <p:cNvSpPr/>
            <p:nvPr/>
          </p:nvSpPr>
          <p:spPr>
            <a:xfrm>
              <a:off x="491147" y="1767507"/>
              <a:ext cx="1228997" cy="1228997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8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xmlns="" id="{DF23BCFE-80A2-4876-8066-D622C74F329C}"/>
                </a:ext>
              </a:extLst>
            </p:cNvPr>
            <p:cNvSpPr/>
            <p:nvPr/>
          </p:nvSpPr>
          <p:spPr>
            <a:xfrm>
              <a:off x="631371" y="1907731"/>
              <a:ext cx="948548" cy="9485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44E94FB9-8961-4936-A1A6-99F13ED0392B}"/>
              </a:ext>
            </a:extLst>
          </p:cNvPr>
          <p:cNvGrpSpPr/>
          <p:nvPr/>
        </p:nvGrpSpPr>
        <p:grpSpPr>
          <a:xfrm>
            <a:off x="838146" y="3823692"/>
            <a:ext cx="1945320" cy="2213981"/>
            <a:chOff x="491147" y="3343901"/>
            <a:chExt cx="2064629" cy="2213981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48BF0413-81EC-46E9-9FE8-62290217AE62}"/>
                </a:ext>
              </a:extLst>
            </p:cNvPr>
            <p:cNvSpPr txBox="1"/>
            <p:nvPr/>
          </p:nvSpPr>
          <p:spPr>
            <a:xfrm>
              <a:off x="491147" y="3343901"/>
              <a:ext cx="20646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30527961-EDD3-43B2-91EB-8834C81D682C}"/>
                </a:ext>
              </a:extLst>
            </p:cNvPr>
            <p:cNvSpPr txBox="1"/>
            <p:nvPr/>
          </p:nvSpPr>
          <p:spPr>
            <a:xfrm>
              <a:off x="491147" y="3618890"/>
              <a:ext cx="2064629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Easy to change colors, photos and Text.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6D90EFD1-0DF2-4781-82A0-DEAD1A9F8E79}"/>
              </a:ext>
            </a:extLst>
          </p:cNvPr>
          <p:cNvGrpSpPr/>
          <p:nvPr/>
        </p:nvGrpSpPr>
        <p:grpSpPr>
          <a:xfrm>
            <a:off x="3681130" y="3823692"/>
            <a:ext cx="1945320" cy="2213981"/>
            <a:chOff x="491147" y="3343901"/>
            <a:chExt cx="2064629" cy="2213981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86FAF9DC-F3CF-4181-9618-E596913D09A1}"/>
                </a:ext>
              </a:extLst>
            </p:cNvPr>
            <p:cNvSpPr txBox="1"/>
            <p:nvPr/>
          </p:nvSpPr>
          <p:spPr>
            <a:xfrm>
              <a:off x="491147" y="3343901"/>
              <a:ext cx="20646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758681EB-9B9A-42B9-8980-017A4A966DA1}"/>
                </a:ext>
              </a:extLst>
            </p:cNvPr>
            <p:cNvSpPr txBox="1"/>
            <p:nvPr/>
          </p:nvSpPr>
          <p:spPr>
            <a:xfrm>
              <a:off x="491147" y="3618890"/>
              <a:ext cx="2064629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Easy to change colors, photos and Text.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A288B61D-7933-4DDC-AEE1-88FB9F64F08C}"/>
              </a:ext>
            </a:extLst>
          </p:cNvPr>
          <p:cNvGrpSpPr/>
          <p:nvPr/>
        </p:nvGrpSpPr>
        <p:grpSpPr>
          <a:xfrm>
            <a:off x="6524114" y="3823692"/>
            <a:ext cx="1945320" cy="2213981"/>
            <a:chOff x="491147" y="3343901"/>
            <a:chExt cx="2064629" cy="2213981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71918EEA-5F4C-440D-B2D2-F081A141A145}"/>
                </a:ext>
              </a:extLst>
            </p:cNvPr>
            <p:cNvSpPr txBox="1"/>
            <p:nvPr/>
          </p:nvSpPr>
          <p:spPr>
            <a:xfrm>
              <a:off x="491147" y="3343901"/>
              <a:ext cx="20646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D83BE317-11D6-4087-9059-227AE1738F95}"/>
                </a:ext>
              </a:extLst>
            </p:cNvPr>
            <p:cNvSpPr txBox="1"/>
            <p:nvPr/>
          </p:nvSpPr>
          <p:spPr>
            <a:xfrm>
              <a:off x="491147" y="3618890"/>
              <a:ext cx="2064629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Easy to change colors, photos and Text.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0E91944B-D46E-43E9-8B15-47DB219D3055}"/>
              </a:ext>
            </a:extLst>
          </p:cNvPr>
          <p:cNvGrpSpPr/>
          <p:nvPr/>
        </p:nvGrpSpPr>
        <p:grpSpPr>
          <a:xfrm>
            <a:off x="9367097" y="3823692"/>
            <a:ext cx="1945320" cy="2213981"/>
            <a:chOff x="491147" y="3343901"/>
            <a:chExt cx="2064629" cy="2213981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7BF48F8A-BE66-4427-BCE4-5D34E503B044}"/>
                </a:ext>
              </a:extLst>
            </p:cNvPr>
            <p:cNvSpPr txBox="1"/>
            <p:nvPr/>
          </p:nvSpPr>
          <p:spPr>
            <a:xfrm>
              <a:off x="491147" y="3343901"/>
              <a:ext cx="20646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E9C314D9-7006-455D-9A67-E56EF3D7842A}"/>
                </a:ext>
              </a:extLst>
            </p:cNvPr>
            <p:cNvSpPr txBox="1"/>
            <p:nvPr/>
          </p:nvSpPr>
          <p:spPr>
            <a:xfrm>
              <a:off x="491147" y="3618890"/>
              <a:ext cx="2064629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Easy to change colors, photos and Text.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8F7638EB-E9EF-469B-8358-87A9120EDDF1}"/>
              </a:ext>
            </a:extLst>
          </p:cNvPr>
          <p:cNvSpPr txBox="1"/>
          <p:nvPr/>
        </p:nvSpPr>
        <p:spPr>
          <a:xfrm>
            <a:off x="778493" y="1820560"/>
            <a:ext cx="20646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1"/>
                </a:solidFill>
                <a:cs typeface="Arial" pitchFamily="34" charset="0"/>
              </a:rPr>
              <a:t>Contents Here</a:t>
            </a:r>
            <a:endParaRPr lang="ko-KR" altLang="en-US" sz="1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19AF0866-2315-4D7A-BD96-A3C9558142EA}"/>
              </a:ext>
            </a:extLst>
          </p:cNvPr>
          <p:cNvSpPr txBox="1"/>
          <p:nvPr/>
        </p:nvSpPr>
        <p:spPr>
          <a:xfrm>
            <a:off x="3621477" y="1820560"/>
            <a:ext cx="20646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2"/>
                </a:solidFill>
                <a:cs typeface="Arial" pitchFamily="34" charset="0"/>
              </a:rPr>
              <a:t>Contents Here</a:t>
            </a:r>
            <a:endParaRPr lang="ko-KR" altLang="en-US" sz="14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CBF2EC92-0580-4DAB-BE06-A37BF3D2D6A9}"/>
              </a:ext>
            </a:extLst>
          </p:cNvPr>
          <p:cNvSpPr txBox="1"/>
          <p:nvPr/>
        </p:nvSpPr>
        <p:spPr>
          <a:xfrm>
            <a:off x="6464461" y="1820560"/>
            <a:ext cx="20646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3"/>
                </a:solidFill>
                <a:cs typeface="Arial" pitchFamily="34" charset="0"/>
              </a:rPr>
              <a:t>Contents Here</a:t>
            </a:r>
            <a:endParaRPr lang="ko-KR" altLang="en-US" sz="14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8F4FC7F7-9CC9-4DB3-B427-C185F0E84FCE}"/>
              </a:ext>
            </a:extLst>
          </p:cNvPr>
          <p:cNvSpPr txBox="1"/>
          <p:nvPr/>
        </p:nvSpPr>
        <p:spPr>
          <a:xfrm>
            <a:off x="9307444" y="1820560"/>
            <a:ext cx="20646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4"/>
                </a:solidFill>
                <a:cs typeface="Arial" pitchFamily="34" charset="0"/>
              </a:rPr>
              <a:t>Contents Here</a:t>
            </a:r>
            <a:endParaRPr lang="ko-KR" altLang="en-US" sz="14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34" name="Rounded Rectangle 10">
            <a:extLst>
              <a:ext uri="{FF2B5EF4-FFF2-40B4-BE49-F238E27FC236}">
                <a16:creationId xmlns:a16="http://schemas.microsoft.com/office/drawing/2014/main" xmlns="" id="{34E390D9-9310-49F4-9531-624095AA4A34}"/>
              </a:ext>
            </a:extLst>
          </p:cNvPr>
          <p:cNvSpPr/>
          <p:nvPr/>
        </p:nvSpPr>
        <p:spPr>
          <a:xfrm>
            <a:off x="1693413" y="2640437"/>
            <a:ext cx="254160" cy="336352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5" name="Rectangle 16">
            <a:extLst>
              <a:ext uri="{FF2B5EF4-FFF2-40B4-BE49-F238E27FC236}">
                <a16:creationId xmlns:a16="http://schemas.microsoft.com/office/drawing/2014/main" xmlns="" id="{08DC3764-67E3-4873-B44C-0FCC78ECF55A}"/>
              </a:ext>
            </a:extLst>
          </p:cNvPr>
          <p:cNvSpPr/>
          <p:nvPr/>
        </p:nvSpPr>
        <p:spPr>
          <a:xfrm rot="2700000">
            <a:off x="10248609" y="2550044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6" name="Rounded Rectangle 5">
            <a:extLst>
              <a:ext uri="{FF2B5EF4-FFF2-40B4-BE49-F238E27FC236}">
                <a16:creationId xmlns:a16="http://schemas.microsoft.com/office/drawing/2014/main" xmlns="" id="{9B377352-4F92-48AA-A3D3-A1B964DC5454}"/>
              </a:ext>
            </a:extLst>
          </p:cNvPr>
          <p:cNvSpPr/>
          <p:nvPr/>
        </p:nvSpPr>
        <p:spPr>
          <a:xfrm flipH="1">
            <a:off x="4454638" y="2669464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982C1462-0E8E-41A3-B584-7F8AD5BBAB0E}"/>
              </a:ext>
            </a:extLst>
          </p:cNvPr>
          <p:cNvSpPr/>
          <p:nvPr/>
        </p:nvSpPr>
        <p:spPr>
          <a:xfrm>
            <a:off x="7303564" y="2640438"/>
            <a:ext cx="389370" cy="325482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470123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xmlns="" id="{534CDEAC-F767-4AE2-A4B1-BFEE5D5FDA2D}"/>
              </a:ext>
            </a:extLst>
          </p:cNvPr>
          <p:cNvSpPr/>
          <p:nvPr/>
        </p:nvSpPr>
        <p:spPr>
          <a:xfrm>
            <a:off x="1465010" y="2158975"/>
            <a:ext cx="9918093" cy="731520"/>
          </a:xfrm>
          <a:prstGeom prst="roundRect">
            <a:avLst>
              <a:gd name="adj" fmla="val 5329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5" name="Rounded Rectangle 9">
            <a:extLst>
              <a:ext uri="{FF2B5EF4-FFF2-40B4-BE49-F238E27FC236}">
                <a16:creationId xmlns:a16="http://schemas.microsoft.com/office/drawing/2014/main" xmlns="" id="{514E9A32-E50D-4AC1-981A-1E310777ED39}"/>
              </a:ext>
            </a:extLst>
          </p:cNvPr>
          <p:cNvSpPr/>
          <p:nvPr/>
        </p:nvSpPr>
        <p:spPr>
          <a:xfrm rot="10800000">
            <a:off x="1465009" y="2999148"/>
            <a:ext cx="9918093" cy="731520"/>
          </a:xfrm>
          <a:prstGeom prst="roundRect">
            <a:avLst>
              <a:gd name="adj" fmla="val 5329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6" name="Rounded Rectangle 15">
            <a:extLst>
              <a:ext uri="{FF2B5EF4-FFF2-40B4-BE49-F238E27FC236}">
                <a16:creationId xmlns:a16="http://schemas.microsoft.com/office/drawing/2014/main" xmlns="" id="{8018B836-033A-41AA-B1A3-B8A4507D52C7}"/>
              </a:ext>
            </a:extLst>
          </p:cNvPr>
          <p:cNvSpPr/>
          <p:nvPr/>
        </p:nvSpPr>
        <p:spPr>
          <a:xfrm>
            <a:off x="1465009" y="3839321"/>
            <a:ext cx="9918093" cy="731520"/>
          </a:xfrm>
          <a:prstGeom prst="roundRect">
            <a:avLst>
              <a:gd name="adj" fmla="val 5329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7" name="Rounded Rectangle 21">
            <a:extLst>
              <a:ext uri="{FF2B5EF4-FFF2-40B4-BE49-F238E27FC236}">
                <a16:creationId xmlns:a16="http://schemas.microsoft.com/office/drawing/2014/main" xmlns="" id="{2CB4A280-4DD0-41EB-AFC9-14F1A66CD050}"/>
              </a:ext>
            </a:extLst>
          </p:cNvPr>
          <p:cNvSpPr/>
          <p:nvPr/>
        </p:nvSpPr>
        <p:spPr>
          <a:xfrm rot="10800000">
            <a:off x="1465009" y="4679494"/>
            <a:ext cx="9918093" cy="731520"/>
          </a:xfrm>
          <a:prstGeom prst="roundRect">
            <a:avLst>
              <a:gd name="adj" fmla="val 5329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5FB60F4F-350F-46C3-8349-7BC92A2E7CC1}"/>
              </a:ext>
            </a:extLst>
          </p:cNvPr>
          <p:cNvGrpSpPr/>
          <p:nvPr/>
        </p:nvGrpSpPr>
        <p:grpSpPr>
          <a:xfrm>
            <a:off x="769391" y="2158975"/>
            <a:ext cx="448344" cy="731520"/>
            <a:chOff x="702716" y="2158975"/>
            <a:chExt cx="448344" cy="731520"/>
          </a:xfrm>
          <a:solidFill>
            <a:schemeClr val="accent1"/>
          </a:solidFill>
        </p:grpSpPr>
        <p:sp>
          <p:nvSpPr>
            <p:cNvPr id="9" name="Rounded Rectangle 9">
              <a:extLst>
                <a:ext uri="{FF2B5EF4-FFF2-40B4-BE49-F238E27FC236}">
                  <a16:creationId xmlns:a16="http://schemas.microsoft.com/office/drawing/2014/main" xmlns="" id="{71AD8175-9C12-43B9-8FAA-93849366ECBF}"/>
                </a:ext>
              </a:extLst>
            </p:cNvPr>
            <p:cNvSpPr/>
            <p:nvPr/>
          </p:nvSpPr>
          <p:spPr>
            <a:xfrm>
              <a:off x="702716" y="2158975"/>
              <a:ext cx="448344" cy="731520"/>
            </a:xfrm>
            <a:custGeom>
              <a:avLst/>
              <a:gdLst/>
              <a:ahLst/>
              <a:cxnLst/>
              <a:rect l="l" t="t" r="r" b="b"/>
              <a:pathLst>
                <a:path w="5264968" h="1008113">
                  <a:moveTo>
                    <a:pt x="0" y="0"/>
                  </a:moveTo>
                  <a:lnTo>
                    <a:pt x="5211246" y="0"/>
                  </a:lnTo>
                  <a:cubicBezTo>
                    <a:pt x="5240916" y="0"/>
                    <a:pt x="5264968" y="24052"/>
                    <a:pt x="5264968" y="53722"/>
                  </a:cubicBezTo>
                  <a:lnTo>
                    <a:pt x="5264968" y="954391"/>
                  </a:lnTo>
                  <a:cubicBezTo>
                    <a:pt x="5264968" y="984061"/>
                    <a:pt x="5240916" y="1008113"/>
                    <a:pt x="5211246" y="1008113"/>
                  </a:cubicBezTo>
                  <a:lnTo>
                    <a:pt x="0" y="1008113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63500" sx="102000" sy="102000" algn="ctr" rotWithShape="0">
                <a:srgbClr val="000000">
                  <a:alpha val="2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960EC311-CFAF-4D0F-AA45-0A707ADA0D78}"/>
                </a:ext>
              </a:extLst>
            </p:cNvPr>
            <p:cNvSpPr txBox="1"/>
            <p:nvPr/>
          </p:nvSpPr>
          <p:spPr>
            <a:xfrm rot="16200000">
              <a:off x="596785" y="2340069"/>
              <a:ext cx="660207" cy="369332"/>
            </a:xfrm>
            <a:prstGeom prst="rect">
              <a:avLst/>
            </a:prstGeom>
            <a:grp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b="1" dirty="0">
                  <a:solidFill>
                    <a:schemeClr val="bg1"/>
                  </a:solidFill>
                  <a:cs typeface="Arial" pitchFamily="34" charset="0"/>
                </a:rPr>
                <a:t>Text</a:t>
              </a:r>
              <a:endParaRPr lang="ko-KR" altLang="en-US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11A1B732-1A28-4E03-B39E-3CA964908227}"/>
              </a:ext>
            </a:extLst>
          </p:cNvPr>
          <p:cNvGrpSpPr/>
          <p:nvPr/>
        </p:nvGrpSpPr>
        <p:grpSpPr>
          <a:xfrm>
            <a:off x="769391" y="2999148"/>
            <a:ext cx="448344" cy="731520"/>
            <a:chOff x="702716" y="2999148"/>
            <a:chExt cx="448344" cy="731520"/>
          </a:xfrm>
          <a:solidFill>
            <a:schemeClr val="accent2"/>
          </a:solidFill>
        </p:grpSpPr>
        <p:sp>
          <p:nvSpPr>
            <p:cNvPr id="12" name="Rounded Rectangle 9">
              <a:extLst>
                <a:ext uri="{FF2B5EF4-FFF2-40B4-BE49-F238E27FC236}">
                  <a16:creationId xmlns:a16="http://schemas.microsoft.com/office/drawing/2014/main" xmlns="" id="{A44B80D9-FDF4-4A47-88CF-A05E472CF55C}"/>
                </a:ext>
              </a:extLst>
            </p:cNvPr>
            <p:cNvSpPr/>
            <p:nvPr/>
          </p:nvSpPr>
          <p:spPr>
            <a:xfrm rot="10800000">
              <a:off x="702716" y="2999148"/>
              <a:ext cx="448344" cy="731520"/>
            </a:xfrm>
            <a:custGeom>
              <a:avLst/>
              <a:gdLst/>
              <a:ahLst/>
              <a:cxnLst/>
              <a:rect l="l" t="t" r="r" b="b"/>
              <a:pathLst>
                <a:path w="5264968" h="1008113">
                  <a:moveTo>
                    <a:pt x="0" y="0"/>
                  </a:moveTo>
                  <a:lnTo>
                    <a:pt x="5211246" y="0"/>
                  </a:lnTo>
                  <a:cubicBezTo>
                    <a:pt x="5240916" y="0"/>
                    <a:pt x="5264968" y="24052"/>
                    <a:pt x="5264968" y="53722"/>
                  </a:cubicBezTo>
                  <a:lnTo>
                    <a:pt x="5264968" y="954391"/>
                  </a:lnTo>
                  <a:cubicBezTo>
                    <a:pt x="5264968" y="984061"/>
                    <a:pt x="5240916" y="1008113"/>
                    <a:pt x="5211246" y="1008113"/>
                  </a:cubicBezTo>
                  <a:lnTo>
                    <a:pt x="0" y="1008113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63500" sx="102000" sy="102000" algn="ctr" rotWithShape="0">
                <a:srgbClr val="000000">
                  <a:alpha val="2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7FBB28B9-AADA-43F8-97E7-4AD30D2DF74F}"/>
                </a:ext>
              </a:extLst>
            </p:cNvPr>
            <p:cNvSpPr txBox="1"/>
            <p:nvPr/>
          </p:nvSpPr>
          <p:spPr>
            <a:xfrm rot="16200000">
              <a:off x="596785" y="3180242"/>
              <a:ext cx="660207" cy="369332"/>
            </a:xfrm>
            <a:prstGeom prst="rect">
              <a:avLst/>
            </a:prstGeom>
            <a:grp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b="1" dirty="0">
                  <a:solidFill>
                    <a:schemeClr val="bg1"/>
                  </a:solidFill>
                  <a:cs typeface="Arial" pitchFamily="34" charset="0"/>
                </a:rPr>
                <a:t>Text</a:t>
              </a:r>
              <a:endParaRPr lang="ko-KR" altLang="en-US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46B81144-EFA4-4994-862E-9DFFD54ED5CC}"/>
              </a:ext>
            </a:extLst>
          </p:cNvPr>
          <p:cNvGrpSpPr/>
          <p:nvPr/>
        </p:nvGrpSpPr>
        <p:grpSpPr>
          <a:xfrm>
            <a:off x="769391" y="3839321"/>
            <a:ext cx="448344" cy="731520"/>
            <a:chOff x="702716" y="3839321"/>
            <a:chExt cx="448344" cy="731520"/>
          </a:xfrm>
          <a:solidFill>
            <a:schemeClr val="accent3"/>
          </a:solidFill>
        </p:grpSpPr>
        <p:sp>
          <p:nvSpPr>
            <p:cNvPr id="15" name="Rounded Rectangle 9">
              <a:extLst>
                <a:ext uri="{FF2B5EF4-FFF2-40B4-BE49-F238E27FC236}">
                  <a16:creationId xmlns:a16="http://schemas.microsoft.com/office/drawing/2014/main" xmlns="" id="{17109D45-1903-4D92-826D-B58C0EE94FDD}"/>
                </a:ext>
              </a:extLst>
            </p:cNvPr>
            <p:cNvSpPr/>
            <p:nvPr/>
          </p:nvSpPr>
          <p:spPr>
            <a:xfrm>
              <a:off x="702716" y="3839321"/>
              <a:ext cx="448344" cy="731520"/>
            </a:xfrm>
            <a:custGeom>
              <a:avLst/>
              <a:gdLst/>
              <a:ahLst/>
              <a:cxnLst/>
              <a:rect l="l" t="t" r="r" b="b"/>
              <a:pathLst>
                <a:path w="5264968" h="1008113">
                  <a:moveTo>
                    <a:pt x="0" y="0"/>
                  </a:moveTo>
                  <a:lnTo>
                    <a:pt x="5211246" y="0"/>
                  </a:lnTo>
                  <a:cubicBezTo>
                    <a:pt x="5240916" y="0"/>
                    <a:pt x="5264968" y="24052"/>
                    <a:pt x="5264968" y="53722"/>
                  </a:cubicBezTo>
                  <a:lnTo>
                    <a:pt x="5264968" y="954391"/>
                  </a:lnTo>
                  <a:cubicBezTo>
                    <a:pt x="5264968" y="984061"/>
                    <a:pt x="5240916" y="1008113"/>
                    <a:pt x="5211246" y="1008113"/>
                  </a:cubicBezTo>
                  <a:lnTo>
                    <a:pt x="0" y="1008113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63500" sx="102000" sy="102000" algn="ctr" rotWithShape="0">
                <a:srgbClr val="000000">
                  <a:alpha val="2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F6A83423-1CE0-4239-896D-1157471604B7}"/>
                </a:ext>
              </a:extLst>
            </p:cNvPr>
            <p:cNvSpPr txBox="1"/>
            <p:nvPr/>
          </p:nvSpPr>
          <p:spPr>
            <a:xfrm rot="16200000">
              <a:off x="596785" y="4020415"/>
              <a:ext cx="660207" cy="369332"/>
            </a:xfrm>
            <a:prstGeom prst="rect">
              <a:avLst/>
            </a:prstGeom>
            <a:grp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b="1" dirty="0">
                  <a:solidFill>
                    <a:schemeClr val="bg1"/>
                  </a:solidFill>
                  <a:cs typeface="Arial" pitchFamily="34" charset="0"/>
                </a:rPr>
                <a:t>Text</a:t>
              </a:r>
              <a:endParaRPr lang="ko-KR" altLang="en-US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2FFFB4B5-9E09-480A-B942-BB590D23E7D8}"/>
              </a:ext>
            </a:extLst>
          </p:cNvPr>
          <p:cNvGrpSpPr/>
          <p:nvPr/>
        </p:nvGrpSpPr>
        <p:grpSpPr>
          <a:xfrm>
            <a:off x="769391" y="4679494"/>
            <a:ext cx="448344" cy="731520"/>
            <a:chOff x="702716" y="4679494"/>
            <a:chExt cx="448344" cy="731520"/>
          </a:xfrm>
          <a:solidFill>
            <a:schemeClr val="accent4"/>
          </a:solidFill>
        </p:grpSpPr>
        <p:sp>
          <p:nvSpPr>
            <p:cNvPr id="18" name="Rounded Rectangle 9">
              <a:extLst>
                <a:ext uri="{FF2B5EF4-FFF2-40B4-BE49-F238E27FC236}">
                  <a16:creationId xmlns:a16="http://schemas.microsoft.com/office/drawing/2014/main" xmlns="" id="{DAB91258-E837-424C-9D6D-6530249BF0E1}"/>
                </a:ext>
              </a:extLst>
            </p:cNvPr>
            <p:cNvSpPr/>
            <p:nvPr/>
          </p:nvSpPr>
          <p:spPr>
            <a:xfrm rot="10800000">
              <a:off x="702716" y="4679494"/>
              <a:ext cx="448344" cy="731520"/>
            </a:xfrm>
            <a:custGeom>
              <a:avLst/>
              <a:gdLst/>
              <a:ahLst/>
              <a:cxnLst/>
              <a:rect l="l" t="t" r="r" b="b"/>
              <a:pathLst>
                <a:path w="5264968" h="1008113">
                  <a:moveTo>
                    <a:pt x="0" y="0"/>
                  </a:moveTo>
                  <a:lnTo>
                    <a:pt x="5211246" y="0"/>
                  </a:lnTo>
                  <a:cubicBezTo>
                    <a:pt x="5240916" y="0"/>
                    <a:pt x="5264968" y="24052"/>
                    <a:pt x="5264968" y="53722"/>
                  </a:cubicBezTo>
                  <a:lnTo>
                    <a:pt x="5264968" y="954391"/>
                  </a:lnTo>
                  <a:cubicBezTo>
                    <a:pt x="5264968" y="984061"/>
                    <a:pt x="5240916" y="1008113"/>
                    <a:pt x="5211246" y="1008113"/>
                  </a:cubicBezTo>
                  <a:lnTo>
                    <a:pt x="0" y="1008113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63500" sx="102000" sy="102000" algn="ctr" rotWithShape="0">
                <a:srgbClr val="000000">
                  <a:alpha val="2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6ED62127-1835-4D26-A5FE-E607B6ABEC81}"/>
                </a:ext>
              </a:extLst>
            </p:cNvPr>
            <p:cNvSpPr txBox="1"/>
            <p:nvPr/>
          </p:nvSpPr>
          <p:spPr>
            <a:xfrm rot="16200000">
              <a:off x="596785" y="4860588"/>
              <a:ext cx="660207" cy="369332"/>
            </a:xfrm>
            <a:prstGeom prst="rect">
              <a:avLst/>
            </a:prstGeom>
            <a:grp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b="1" dirty="0">
                  <a:solidFill>
                    <a:schemeClr val="bg1"/>
                  </a:solidFill>
                  <a:cs typeface="Arial" pitchFamily="34" charset="0"/>
                </a:rPr>
                <a:t>Text</a:t>
              </a:r>
              <a:endParaRPr lang="ko-KR" altLang="en-US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20" name="Rounded Rectangle 21">
            <a:extLst>
              <a:ext uri="{FF2B5EF4-FFF2-40B4-BE49-F238E27FC236}">
                <a16:creationId xmlns:a16="http://schemas.microsoft.com/office/drawing/2014/main" xmlns="" id="{C380EC7A-F6AC-45CE-BB27-C8474F598F9A}"/>
              </a:ext>
            </a:extLst>
          </p:cNvPr>
          <p:cNvSpPr/>
          <p:nvPr/>
        </p:nvSpPr>
        <p:spPr>
          <a:xfrm rot="10800000">
            <a:off x="1465009" y="5519669"/>
            <a:ext cx="9918093" cy="731520"/>
          </a:xfrm>
          <a:prstGeom prst="roundRect">
            <a:avLst>
              <a:gd name="adj" fmla="val 5329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C7A69DE2-C019-4DA9-9AD1-4EDB3768AF15}"/>
              </a:ext>
            </a:extLst>
          </p:cNvPr>
          <p:cNvGrpSpPr/>
          <p:nvPr/>
        </p:nvGrpSpPr>
        <p:grpSpPr>
          <a:xfrm>
            <a:off x="769391" y="5519669"/>
            <a:ext cx="448344" cy="731520"/>
            <a:chOff x="702716" y="5519669"/>
            <a:chExt cx="448344" cy="731520"/>
          </a:xfrm>
          <a:solidFill>
            <a:schemeClr val="accent5"/>
          </a:solidFill>
        </p:grpSpPr>
        <p:sp>
          <p:nvSpPr>
            <p:cNvPr id="22" name="Rounded Rectangle 9">
              <a:extLst>
                <a:ext uri="{FF2B5EF4-FFF2-40B4-BE49-F238E27FC236}">
                  <a16:creationId xmlns:a16="http://schemas.microsoft.com/office/drawing/2014/main" xmlns="" id="{A5012C24-34C1-43EE-8966-FB2633AD6743}"/>
                </a:ext>
              </a:extLst>
            </p:cNvPr>
            <p:cNvSpPr/>
            <p:nvPr/>
          </p:nvSpPr>
          <p:spPr>
            <a:xfrm rot="10800000">
              <a:off x="702716" y="5519669"/>
              <a:ext cx="448344" cy="731520"/>
            </a:xfrm>
            <a:custGeom>
              <a:avLst/>
              <a:gdLst/>
              <a:ahLst/>
              <a:cxnLst/>
              <a:rect l="l" t="t" r="r" b="b"/>
              <a:pathLst>
                <a:path w="5264968" h="1008113">
                  <a:moveTo>
                    <a:pt x="0" y="0"/>
                  </a:moveTo>
                  <a:lnTo>
                    <a:pt x="5211246" y="0"/>
                  </a:lnTo>
                  <a:cubicBezTo>
                    <a:pt x="5240916" y="0"/>
                    <a:pt x="5264968" y="24052"/>
                    <a:pt x="5264968" y="53722"/>
                  </a:cubicBezTo>
                  <a:lnTo>
                    <a:pt x="5264968" y="954391"/>
                  </a:lnTo>
                  <a:cubicBezTo>
                    <a:pt x="5264968" y="984061"/>
                    <a:pt x="5240916" y="1008113"/>
                    <a:pt x="5211246" y="1008113"/>
                  </a:cubicBezTo>
                  <a:lnTo>
                    <a:pt x="0" y="1008113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63500" sx="102000" sy="102000" algn="ctr" rotWithShape="0">
                <a:srgbClr val="000000">
                  <a:alpha val="2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1B3CA770-4917-40ED-A829-ABC0FED2EC33}"/>
                </a:ext>
              </a:extLst>
            </p:cNvPr>
            <p:cNvSpPr txBox="1"/>
            <p:nvPr/>
          </p:nvSpPr>
          <p:spPr>
            <a:xfrm rot="16200000">
              <a:off x="596785" y="5700763"/>
              <a:ext cx="660207" cy="369332"/>
            </a:xfrm>
            <a:prstGeom prst="rect">
              <a:avLst/>
            </a:prstGeom>
            <a:grp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b="1" dirty="0">
                  <a:solidFill>
                    <a:schemeClr val="bg1"/>
                  </a:solidFill>
                  <a:cs typeface="Arial" pitchFamily="34" charset="0"/>
                </a:rPr>
                <a:t>Text</a:t>
              </a:r>
              <a:endParaRPr lang="ko-KR" altLang="en-US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xmlns="" id="{55D0A9A7-A110-4AFF-AB9E-3186521F64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7541253"/>
              </p:ext>
            </p:extLst>
          </p:nvPr>
        </p:nvGraphicFramePr>
        <p:xfrm>
          <a:off x="1465009" y="1734697"/>
          <a:ext cx="9918097" cy="451649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744">
                  <a:extLst>
                    <a:ext uri="{9D8B030D-6E8A-4147-A177-3AD203B41FA5}">
                      <a16:colId xmlns:a16="http://schemas.microsoft.com/office/drawing/2014/main" xmlns="" val="1920603652"/>
                    </a:ext>
                  </a:extLst>
                </a:gridCol>
                <a:gridCol w="271463">
                  <a:extLst>
                    <a:ext uri="{9D8B030D-6E8A-4147-A177-3AD203B41FA5}">
                      <a16:colId xmlns:a16="http://schemas.microsoft.com/office/drawing/2014/main" xmlns="" val="20076574"/>
                    </a:ext>
                  </a:extLst>
                </a:gridCol>
                <a:gridCol w="271463">
                  <a:extLst>
                    <a:ext uri="{9D8B030D-6E8A-4147-A177-3AD203B41FA5}">
                      <a16:colId xmlns:a16="http://schemas.microsoft.com/office/drawing/2014/main" xmlns="" val="92692958"/>
                    </a:ext>
                  </a:extLst>
                </a:gridCol>
                <a:gridCol w="271463">
                  <a:extLst>
                    <a:ext uri="{9D8B030D-6E8A-4147-A177-3AD203B41FA5}">
                      <a16:colId xmlns:a16="http://schemas.microsoft.com/office/drawing/2014/main" xmlns="" val="1892297329"/>
                    </a:ext>
                  </a:extLst>
                </a:gridCol>
                <a:gridCol w="271463">
                  <a:extLst>
                    <a:ext uri="{9D8B030D-6E8A-4147-A177-3AD203B41FA5}">
                      <a16:colId xmlns:a16="http://schemas.microsoft.com/office/drawing/2014/main" xmlns="" val="2816025906"/>
                    </a:ext>
                  </a:extLst>
                </a:gridCol>
                <a:gridCol w="271463">
                  <a:extLst>
                    <a:ext uri="{9D8B030D-6E8A-4147-A177-3AD203B41FA5}">
                      <a16:colId xmlns:a16="http://schemas.microsoft.com/office/drawing/2014/main" xmlns="" val="1003049150"/>
                    </a:ext>
                  </a:extLst>
                </a:gridCol>
                <a:gridCol w="271463">
                  <a:extLst>
                    <a:ext uri="{9D8B030D-6E8A-4147-A177-3AD203B41FA5}">
                      <a16:colId xmlns:a16="http://schemas.microsoft.com/office/drawing/2014/main" xmlns="" val="2676757298"/>
                    </a:ext>
                  </a:extLst>
                </a:gridCol>
                <a:gridCol w="271463">
                  <a:extLst>
                    <a:ext uri="{9D8B030D-6E8A-4147-A177-3AD203B41FA5}">
                      <a16:colId xmlns:a16="http://schemas.microsoft.com/office/drawing/2014/main" xmlns="" val="2933213685"/>
                    </a:ext>
                  </a:extLst>
                </a:gridCol>
                <a:gridCol w="271463">
                  <a:extLst>
                    <a:ext uri="{9D8B030D-6E8A-4147-A177-3AD203B41FA5}">
                      <a16:colId xmlns:a16="http://schemas.microsoft.com/office/drawing/2014/main" xmlns="" val="1617553086"/>
                    </a:ext>
                  </a:extLst>
                </a:gridCol>
                <a:gridCol w="271463">
                  <a:extLst>
                    <a:ext uri="{9D8B030D-6E8A-4147-A177-3AD203B41FA5}">
                      <a16:colId xmlns:a16="http://schemas.microsoft.com/office/drawing/2014/main" xmlns="" val="1606730563"/>
                    </a:ext>
                  </a:extLst>
                </a:gridCol>
                <a:gridCol w="271463">
                  <a:extLst>
                    <a:ext uri="{9D8B030D-6E8A-4147-A177-3AD203B41FA5}">
                      <a16:colId xmlns:a16="http://schemas.microsoft.com/office/drawing/2014/main" xmlns="" val="1811026312"/>
                    </a:ext>
                  </a:extLst>
                </a:gridCol>
                <a:gridCol w="271463">
                  <a:extLst>
                    <a:ext uri="{9D8B030D-6E8A-4147-A177-3AD203B41FA5}">
                      <a16:colId xmlns:a16="http://schemas.microsoft.com/office/drawing/2014/main" xmlns="" val="3630387194"/>
                    </a:ext>
                  </a:extLst>
                </a:gridCol>
                <a:gridCol w="271463">
                  <a:extLst>
                    <a:ext uri="{9D8B030D-6E8A-4147-A177-3AD203B41FA5}">
                      <a16:colId xmlns:a16="http://schemas.microsoft.com/office/drawing/2014/main" xmlns="" val="1898721022"/>
                    </a:ext>
                  </a:extLst>
                </a:gridCol>
                <a:gridCol w="271463">
                  <a:extLst>
                    <a:ext uri="{9D8B030D-6E8A-4147-A177-3AD203B41FA5}">
                      <a16:colId xmlns:a16="http://schemas.microsoft.com/office/drawing/2014/main" xmlns="" val="2782659225"/>
                    </a:ext>
                  </a:extLst>
                </a:gridCol>
                <a:gridCol w="271463">
                  <a:extLst>
                    <a:ext uri="{9D8B030D-6E8A-4147-A177-3AD203B41FA5}">
                      <a16:colId xmlns:a16="http://schemas.microsoft.com/office/drawing/2014/main" xmlns="" val="1755039937"/>
                    </a:ext>
                  </a:extLst>
                </a:gridCol>
                <a:gridCol w="271463">
                  <a:extLst>
                    <a:ext uri="{9D8B030D-6E8A-4147-A177-3AD203B41FA5}">
                      <a16:colId xmlns:a16="http://schemas.microsoft.com/office/drawing/2014/main" xmlns="" val="3466272863"/>
                    </a:ext>
                  </a:extLst>
                </a:gridCol>
                <a:gridCol w="271463">
                  <a:extLst>
                    <a:ext uri="{9D8B030D-6E8A-4147-A177-3AD203B41FA5}">
                      <a16:colId xmlns:a16="http://schemas.microsoft.com/office/drawing/2014/main" xmlns="" val="3814652200"/>
                    </a:ext>
                  </a:extLst>
                </a:gridCol>
                <a:gridCol w="271463">
                  <a:extLst>
                    <a:ext uri="{9D8B030D-6E8A-4147-A177-3AD203B41FA5}">
                      <a16:colId xmlns:a16="http://schemas.microsoft.com/office/drawing/2014/main" xmlns="" val="2125387476"/>
                    </a:ext>
                  </a:extLst>
                </a:gridCol>
                <a:gridCol w="271463">
                  <a:extLst>
                    <a:ext uri="{9D8B030D-6E8A-4147-A177-3AD203B41FA5}">
                      <a16:colId xmlns:a16="http://schemas.microsoft.com/office/drawing/2014/main" xmlns="" val="3478657008"/>
                    </a:ext>
                  </a:extLst>
                </a:gridCol>
                <a:gridCol w="271463">
                  <a:extLst>
                    <a:ext uri="{9D8B030D-6E8A-4147-A177-3AD203B41FA5}">
                      <a16:colId xmlns:a16="http://schemas.microsoft.com/office/drawing/2014/main" xmlns="" val="2606969977"/>
                    </a:ext>
                  </a:extLst>
                </a:gridCol>
                <a:gridCol w="271463">
                  <a:extLst>
                    <a:ext uri="{9D8B030D-6E8A-4147-A177-3AD203B41FA5}">
                      <a16:colId xmlns:a16="http://schemas.microsoft.com/office/drawing/2014/main" xmlns="" val="2317947563"/>
                    </a:ext>
                  </a:extLst>
                </a:gridCol>
                <a:gridCol w="271463">
                  <a:extLst>
                    <a:ext uri="{9D8B030D-6E8A-4147-A177-3AD203B41FA5}">
                      <a16:colId xmlns:a16="http://schemas.microsoft.com/office/drawing/2014/main" xmlns="" val="2508484623"/>
                    </a:ext>
                  </a:extLst>
                </a:gridCol>
                <a:gridCol w="271463">
                  <a:extLst>
                    <a:ext uri="{9D8B030D-6E8A-4147-A177-3AD203B41FA5}">
                      <a16:colId xmlns:a16="http://schemas.microsoft.com/office/drawing/2014/main" xmlns="" val="3652804154"/>
                    </a:ext>
                  </a:extLst>
                </a:gridCol>
                <a:gridCol w="271463">
                  <a:extLst>
                    <a:ext uri="{9D8B030D-6E8A-4147-A177-3AD203B41FA5}">
                      <a16:colId xmlns:a16="http://schemas.microsoft.com/office/drawing/2014/main" xmlns="" val="2377877924"/>
                    </a:ext>
                  </a:extLst>
                </a:gridCol>
                <a:gridCol w="271463">
                  <a:extLst>
                    <a:ext uri="{9D8B030D-6E8A-4147-A177-3AD203B41FA5}">
                      <a16:colId xmlns:a16="http://schemas.microsoft.com/office/drawing/2014/main" xmlns="" val="999917600"/>
                    </a:ext>
                  </a:extLst>
                </a:gridCol>
                <a:gridCol w="271463">
                  <a:extLst>
                    <a:ext uri="{9D8B030D-6E8A-4147-A177-3AD203B41FA5}">
                      <a16:colId xmlns:a16="http://schemas.microsoft.com/office/drawing/2014/main" xmlns="" val="677547297"/>
                    </a:ext>
                  </a:extLst>
                </a:gridCol>
                <a:gridCol w="271463">
                  <a:extLst>
                    <a:ext uri="{9D8B030D-6E8A-4147-A177-3AD203B41FA5}">
                      <a16:colId xmlns:a16="http://schemas.microsoft.com/office/drawing/2014/main" xmlns="" val="3393622348"/>
                    </a:ext>
                  </a:extLst>
                </a:gridCol>
                <a:gridCol w="271463">
                  <a:extLst>
                    <a:ext uri="{9D8B030D-6E8A-4147-A177-3AD203B41FA5}">
                      <a16:colId xmlns:a16="http://schemas.microsoft.com/office/drawing/2014/main" xmlns="" val="4171568195"/>
                    </a:ext>
                  </a:extLst>
                </a:gridCol>
                <a:gridCol w="271463">
                  <a:extLst>
                    <a:ext uri="{9D8B030D-6E8A-4147-A177-3AD203B41FA5}">
                      <a16:colId xmlns:a16="http://schemas.microsoft.com/office/drawing/2014/main" xmlns="" val="3089839377"/>
                    </a:ext>
                  </a:extLst>
                </a:gridCol>
                <a:gridCol w="271463">
                  <a:extLst>
                    <a:ext uri="{9D8B030D-6E8A-4147-A177-3AD203B41FA5}">
                      <a16:colId xmlns:a16="http://schemas.microsoft.com/office/drawing/2014/main" xmlns="" val="2513973632"/>
                    </a:ext>
                  </a:extLst>
                </a:gridCol>
                <a:gridCol w="271463">
                  <a:extLst>
                    <a:ext uri="{9D8B030D-6E8A-4147-A177-3AD203B41FA5}">
                      <a16:colId xmlns:a16="http://schemas.microsoft.com/office/drawing/2014/main" xmlns="" val="840838221"/>
                    </a:ext>
                  </a:extLst>
                </a:gridCol>
                <a:gridCol w="271463">
                  <a:extLst>
                    <a:ext uri="{9D8B030D-6E8A-4147-A177-3AD203B41FA5}">
                      <a16:colId xmlns:a16="http://schemas.microsoft.com/office/drawing/2014/main" xmlns="" val="647592324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dirty="0">
                          <a:solidFill>
                            <a:schemeClr val="bg1"/>
                          </a:solidFill>
                        </a:rPr>
                        <a:t>JANUARY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4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5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6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7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8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9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10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11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12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13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14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15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16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17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18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19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20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21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22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23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24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25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26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27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28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29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30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31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18959937"/>
                  </a:ext>
                </a:extLst>
              </a:tr>
              <a:tr h="54221"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346052703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Add Contents Title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dirty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019227403"/>
                  </a:ext>
                </a:extLst>
              </a:tr>
              <a:tr h="109728"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01035337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Clean Text Slide for your Presentation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dirty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17609982"/>
                  </a:ext>
                </a:extLst>
              </a:tr>
              <a:tr h="109728"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17656553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 pitchFamily="34" charset="0"/>
                        </a:rPr>
                        <a:t>Simple PowerPoint Presentation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Arial" pitchFamily="34" charset="0"/>
                      </a:endParaRP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711687348"/>
                  </a:ext>
                </a:extLst>
              </a:tr>
              <a:tr h="109728"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005622722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 pitchFamily="34" charset="0"/>
                        </a:rPr>
                        <a:t>Easy to change colors</a:t>
                      </a:r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76378911"/>
                  </a:ext>
                </a:extLst>
              </a:tr>
              <a:tr h="109728"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739141885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r>
                        <a:rPr lang="en-US" altLang="ko-KR" sz="1200" dirty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We Create</a:t>
                      </a:r>
                    </a:p>
                    <a:p>
                      <a:r>
                        <a:rPr lang="en-US" altLang="ko-KR" sz="1200" dirty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Professional Presentation</a:t>
                      </a:r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913221037"/>
                  </a:ext>
                </a:extLst>
              </a:tr>
            </a:tbl>
          </a:graphicData>
        </a:graphic>
      </p:graphicFrame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577B1926-7719-4AD7-9B53-27B670BA25CC}"/>
              </a:ext>
            </a:extLst>
          </p:cNvPr>
          <p:cNvSpPr/>
          <p:nvPr/>
        </p:nvSpPr>
        <p:spPr>
          <a:xfrm>
            <a:off x="3097742" y="2208508"/>
            <a:ext cx="12742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defRPr/>
            </a:pPr>
            <a:r>
              <a:rPr lang="en-US" sz="1200" dirty="0">
                <a:solidFill>
                  <a:schemeClr val="bg1"/>
                </a:solidFill>
              </a:rPr>
              <a:t>Clean Text Slide for your Presentation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7FD00951-EA8F-4FAB-918C-CB2CA6BED218}"/>
              </a:ext>
            </a:extLst>
          </p:cNvPr>
          <p:cNvSpPr/>
          <p:nvPr/>
        </p:nvSpPr>
        <p:spPr>
          <a:xfrm>
            <a:off x="6374342" y="3874977"/>
            <a:ext cx="12742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We Create</a:t>
            </a:r>
          </a:p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Professional Presentation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784FBBFF-58B0-4CE0-831E-FB9DDF87A213}"/>
              </a:ext>
            </a:extLst>
          </p:cNvPr>
          <p:cNvSpPr/>
          <p:nvPr/>
        </p:nvSpPr>
        <p:spPr>
          <a:xfrm>
            <a:off x="7230534" y="5555325"/>
            <a:ext cx="12742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defRPr/>
            </a:pPr>
            <a:r>
              <a:rPr lang="en-US" sz="1200" dirty="0">
                <a:solidFill>
                  <a:schemeClr val="bg1"/>
                </a:solidFill>
              </a:rPr>
              <a:t>Clean Text Slide for your Presentation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9A742502-3177-47DB-AA58-87A1A89B855C}"/>
              </a:ext>
            </a:extLst>
          </p:cNvPr>
          <p:cNvSpPr/>
          <p:nvPr/>
        </p:nvSpPr>
        <p:spPr>
          <a:xfrm>
            <a:off x="4734983" y="3051501"/>
            <a:ext cx="12742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defRPr/>
            </a:pP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Simple PowerPoint Presentation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05A077D5-FD09-4B17-B1C7-E667B6829107}"/>
              </a:ext>
            </a:extLst>
          </p:cNvPr>
          <p:cNvSpPr/>
          <p:nvPr/>
        </p:nvSpPr>
        <p:spPr>
          <a:xfrm>
            <a:off x="9651032" y="2300840"/>
            <a:ext cx="12742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defRPr/>
            </a:pP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Easy to change colors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E26B5251-F828-49CC-B592-19951A40B797}"/>
              </a:ext>
            </a:extLst>
          </p:cNvPr>
          <p:cNvSpPr/>
          <p:nvPr/>
        </p:nvSpPr>
        <p:spPr>
          <a:xfrm>
            <a:off x="6687608" y="4715150"/>
            <a:ext cx="12742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defRPr/>
            </a:pP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Simple PowerPoint Presentation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753452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1">
            <a:extLst>
              <a:ext uri="{FF2B5EF4-FFF2-40B4-BE49-F238E27FC236}">
                <a16:creationId xmlns:a16="http://schemas.microsoft.com/office/drawing/2014/main" xmlns="" id="{C5F364DF-5996-4683-BAE4-C1B963C47498}"/>
              </a:ext>
            </a:extLst>
          </p:cNvPr>
          <p:cNvSpPr/>
          <p:nvPr/>
        </p:nvSpPr>
        <p:spPr>
          <a:xfrm>
            <a:off x="651022" y="2901552"/>
            <a:ext cx="278284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</a:t>
            </a:r>
          </a:p>
        </p:txBody>
      </p:sp>
      <p:sp>
        <p:nvSpPr>
          <p:cNvPr id="5" name="직사각형 2">
            <a:extLst>
              <a:ext uri="{FF2B5EF4-FFF2-40B4-BE49-F238E27FC236}">
                <a16:creationId xmlns:a16="http://schemas.microsoft.com/office/drawing/2014/main" xmlns="" id="{29F524BA-1B11-4088-B20A-B822C281ADA0}"/>
              </a:ext>
            </a:extLst>
          </p:cNvPr>
          <p:cNvSpPr/>
          <p:nvPr/>
        </p:nvSpPr>
        <p:spPr>
          <a:xfrm>
            <a:off x="651022" y="466703"/>
            <a:ext cx="299640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Simple Portfolio Presentation Designed</a:t>
            </a:r>
            <a:endParaRPr lang="ko-KR" altLang="en-US" sz="3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직사각형 3">
            <a:extLst>
              <a:ext uri="{FF2B5EF4-FFF2-40B4-BE49-F238E27FC236}">
                <a16:creationId xmlns:a16="http://schemas.microsoft.com/office/drawing/2014/main" xmlns="" id="{11627BB3-1334-4250-A4AF-66E636C5ED77}"/>
              </a:ext>
            </a:extLst>
          </p:cNvPr>
          <p:cNvSpPr/>
          <p:nvPr/>
        </p:nvSpPr>
        <p:spPr>
          <a:xfrm>
            <a:off x="4941203" y="4330908"/>
            <a:ext cx="30418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Simple Portfolio Presentation </a:t>
            </a:r>
          </a:p>
        </p:txBody>
      </p:sp>
      <p:sp>
        <p:nvSpPr>
          <p:cNvPr id="7" name="직사각형 12">
            <a:extLst>
              <a:ext uri="{FF2B5EF4-FFF2-40B4-BE49-F238E27FC236}">
                <a16:creationId xmlns:a16="http://schemas.microsoft.com/office/drawing/2014/main" xmlns="" id="{5F618D20-930A-4D68-9760-48D03BD4C494}"/>
              </a:ext>
            </a:extLst>
          </p:cNvPr>
          <p:cNvSpPr/>
          <p:nvPr/>
        </p:nvSpPr>
        <p:spPr>
          <a:xfrm>
            <a:off x="4941203" y="5411028"/>
            <a:ext cx="635260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Easy to change colors, photos and Text. </a:t>
            </a:r>
          </a:p>
        </p:txBody>
      </p:sp>
      <p:sp>
        <p:nvSpPr>
          <p:cNvPr id="8" name="직사각형 5">
            <a:extLst>
              <a:ext uri="{FF2B5EF4-FFF2-40B4-BE49-F238E27FC236}">
                <a16:creationId xmlns:a16="http://schemas.microsoft.com/office/drawing/2014/main" xmlns="" id="{5B812742-CB44-41ED-82B4-30F3C87793CF}"/>
              </a:ext>
            </a:extLst>
          </p:cNvPr>
          <p:cNvSpPr/>
          <p:nvPr/>
        </p:nvSpPr>
        <p:spPr>
          <a:xfrm>
            <a:off x="4941202" y="5993863"/>
            <a:ext cx="66444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Easy to change colors, photos and Text.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6E2C3869-37F4-4664-9AB5-66643FC3A5F6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FE438650-6351-4907-A5D3-F489A244A0B9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</p:spTree>
    <p:extLst>
      <p:ext uri="{BB962C8B-B14F-4D97-AF65-F5344CB8AC3E}">
        <p14:creationId xmlns:p14="http://schemas.microsoft.com/office/powerpoint/2010/main" val="322366547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사각형: 둥근 위쪽 모서리 40">
            <a:extLst>
              <a:ext uri="{FF2B5EF4-FFF2-40B4-BE49-F238E27FC236}">
                <a16:creationId xmlns:a16="http://schemas.microsoft.com/office/drawing/2014/main" xmlns="" id="{83E0E739-7E93-4095-8282-824347D456E1}"/>
              </a:ext>
            </a:extLst>
          </p:cNvPr>
          <p:cNvSpPr/>
          <p:nvPr/>
        </p:nvSpPr>
        <p:spPr>
          <a:xfrm rot="5400000">
            <a:off x="1449007" y="269372"/>
            <a:ext cx="1719612" cy="4617626"/>
          </a:xfrm>
          <a:prstGeom prst="round2SameRect">
            <a:avLst>
              <a:gd name="adj1" fmla="val 9509"/>
              <a:gd name="adj2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" name="직사각형 2">
            <a:extLst>
              <a:ext uri="{FF2B5EF4-FFF2-40B4-BE49-F238E27FC236}">
                <a16:creationId xmlns:a16="http://schemas.microsoft.com/office/drawing/2014/main" xmlns="" id="{CE4E8AA3-E07B-4E31-9800-F8CDCB4B54E0}"/>
              </a:ext>
            </a:extLst>
          </p:cNvPr>
          <p:cNvSpPr/>
          <p:nvPr/>
        </p:nvSpPr>
        <p:spPr>
          <a:xfrm>
            <a:off x="2" y="5651833"/>
            <a:ext cx="3859773" cy="4104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grpSp>
        <p:nvGrpSpPr>
          <p:cNvPr id="5" name="그룹 1">
            <a:extLst>
              <a:ext uri="{FF2B5EF4-FFF2-40B4-BE49-F238E27FC236}">
                <a16:creationId xmlns:a16="http://schemas.microsoft.com/office/drawing/2014/main" xmlns="" id="{A3B27E1C-C474-43C8-84F4-4ADB11A92E5E}"/>
              </a:ext>
            </a:extLst>
          </p:cNvPr>
          <p:cNvGrpSpPr/>
          <p:nvPr/>
        </p:nvGrpSpPr>
        <p:grpSpPr>
          <a:xfrm>
            <a:off x="910095" y="1953777"/>
            <a:ext cx="3561928" cy="1248817"/>
            <a:chOff x="910095" y="1775759"/>
            <a:chExt cx="3561928" cy="1248817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01AB2550-2877-41F1-97B2-3A04F0F1ED5A}"/>
                </a:ext>
              </a:extLst>
            </p:cNvPr>
            <p:cNvSpPr txBox="1"/>
            <p:nvPr/>
          </p:nvSpPr>
          <p:spPr>
            <a:xfrm>
              <a:off x="910095" y="1775759"/>
              <a:ext cx="1865772" cy="384721"/>
            </a:xfrm>
            <a:prstGeom prst="rect">
              <a:avLst/>
            </a:prstGeom>
            <a:noFill/>
          </p:spPr>
          <p:txBody>
            <a:bodyPr wrap="square" lIns="36000" tIns="0" rIns="36000" bIns="0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altLang="ko-KR" sz="2800" dirty="0">
                  <a:solidFill>
                    <a:schemeClr val="bg1"/>
                  </a:solidFill>
                </a:rPr>
                <a:t>We Create</a:t>
              </a:r>
              <a:endParaRPr lang="ko-KR" altLang="en-US" sz="2800" dirty="0">
                <a:solidFill>
                  <a:schemeClr val="bg1"/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6EC29645-9B12-44FA-9F59-48F17827D2E9}"/>
                </a:ext>
              </a:extLst>
            </p:cNvPr>
            <p:cNvSpPr txBox="1"/>
            <p:nvPr/>
          </p:nvSpPr>
          <p:spPr>
            <a:xfrm>
              <a:off x="910095" y="2207807"/>
              <a:ext cx="3561928" cy="384721"/>
            </a:xfrm>
            <a:prstGeom prst="rect">
              <a:avLst/>
            </a:prstGeom>
            <a:noFill/>
          </p:spPr>
          <p:txBody>
            <a:bodyPr wrap="square" lIns="36000" tIns="0" rIns="36000" bIns="0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altLang="ko-KR" sz="2800" dirty="0">
                  <a:solidFill>
                    <a:schemeClr val="bg1"/>
                  </a:solidFill>
                </a:rPr>
                <a:t>Quality Professional </a:t>
              </a:r>
              <a:endParaRPr lang="ko-KR" altLang="en-US" sz="2800" dirty="0">
                <a:solidFill>
                  <a:schemeClr val="bg1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FF090071-14F8-41C5-A01F-0029E35A4DCD}"/>
                </a:ext>
              </a:extLst>
            </p:cNvPr>
            <p:cNvSpPr txBox="1"/>
            <p:nvPr/>
          </p:nvSpPr>
          <p:spPr>
            <a:xfrm>
              <a:off x="910095" y="2639855"/>
              <a:ext cx="3392312" cy="384721"/>
            </a:xfrm>
            <a:prstGeom prst="rect">
              <a:avLst/>
            </a:prstGeom>
            <a:noFill/>
          </p:spPr>
          <p:txBody>
            <a:bodyPr wrap="square" lIns="36000" tIns="0" rIns="36000" bIns="0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altLang="ko-KR" sz="2800" dirty="0">
                  <a:solidFill>
                    <a:schemeClr val="bg1"/>
                  </a:solidFill>
                </a:rPr>
                <a:t>PPT Presentation</a:t>
              </a:r>
              <a:endParaRPr lang="ko-KR" altLang="en-US" sz="2800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35CDD5F6-EA99-4EE8-B403-E361D977312B}"/>
              </a:ext>
            </a:extLst>
          </p:cNvPr>
          <p:cNvSpPr txBox="1"/>
          <p:nvPr/>
        </p:nvSpPr>
        <p:spPr>
          <a:xfrm>
            <a:off x="910095" y="3587749"/>
            <a:ext cx="2345404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Text : Get a modern PowerPoint  Presentation that is beautifully designed. I hope and I believe that this Template will your Time, Money and Reputation. 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421A5631-D8B4-46BB-A5A4-1C80F05E2159}"/>
              </a:ext>
            </a:extLst>
          </p:cNvPr>
          <p:cNvGrpSpPr/>
          <p:nvPr/>
        </p:nvGrpSpPr>
        <p:grpSpPr>
          <a:xfrm>
            <a:off x="6176370" y="4661382"/>
            <a:ext cx="1224136" cy="723273"/>
            <a:chOff x="3818902" y="5085764"/>
            <a:chExt cx="1484248" cy="723273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70B5C4C0-6A97-483B-85AB-15F7783D082C}"/>
                </a:ext>
              </a:extLst>
            </p:cNvPr>
            <p:cNvSpPr txBox="1"/>
            <p:nvPr/>
          </p:nvSpPr>
          <p:spPr>
            <a:xfrm>
              <a:off x="3818902" y="5301206"/>
              <a:ext cx="1484248" cy="5078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A94A7E54-4897-40DC-B334-603A4F61B63F}"/>
                </a:ext>
              </a:extLst>
            </p:cNvPr>
            <p:cNvSpPr txBox="1"/>
            <p:nvPr/>
          </p:nvSpPr>
          <p:spPr>
            <a:xfrm>
              <a:off x="3818902" y="5085764"/>
              <a:ext cx="1484248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2"/>
                  </a:solidFill>
                </a:rPr>
                <a:t>STEP 02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EAB58B8D-3D31-4FE3-B3EF-D8717F6246D2}"/>
              </a:ext>
            </a:extLst>
          </p:cNvPr>
          <p:cNvGrpSpPr/>
          <p:nvPr/>
        </p:nvGrpSpPr>
        <p:grpSpPr>
          <a:xfrm>
            <a:off x="4386563" y="5401575"/>
            <a:ext cx="1224136" cy="723273"/>
            <a:chOff x="3818902" y="5085764"/>
            <a:chExt cx="1484248" cy="723273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3E5FC8C2-F611-46F2-AA20-F65C76E0E3D4}"/>
                </a:ext>
              </a:extLst>
            </p:cNvPr>
            <p:cNvSpPr txBox="1"/>
            <p:nvPr/>
          </p:nvSpPr>
          <p:spPr>
            <a:xfrm>
              <a:off x="3818902" y="5301206"/>
              <a:ext cx="1484248" cy="5078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66F82BED-F73B-440C-BCCC-1B603570034F}"/>
                </a:ext>
              </a:extLst>
            </p:cNvPr>
            <p:cNvSpPr txBox="1"/>
            <p:nvPr/>
          </p:nvSpPr>
          <p:spPr>
            <a:xfrm>
              <a:off x="3818902" y="5085764"/>
              <a:ext cx="1484248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1"/>
                  </a:solidFill>
                </a:rPr>
                <a:t>STEP 01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BE47AA83-E146-4EFF-BE39-84C2CCCCF078}"/>
              </a:ext>
            </a:extLst>
          </p:cNvPr>
          <p:cNvGrpSpPr/>
          <p:nvPr/>
        </p:nvGrpSpPr>
        <p:grpSpPr>
          <a:xfrm>
            <a:off x="7966177" y="3921189"/>
            <a:ext cx="1224136" cy="723273"/>
            <a:chOff x="3818902" y="5085764"/>
            <a:chExt cx="1484248" cy="723273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F2C1AB9C-C634-4B5A-99A6-EAE876E9F5C4}"/>
                </a:ext>
              </a:extLst>
            </p:cNvPr>
            <p:cNvSpPr txBox="1"/>
            <p:nvPr/>
          </p:nvSpPr>
          <p:spPr>
            <a:xfrm>
              <a:off x="3818902" y="5301206"/>
              <a:ext cx="1484248" cy="5078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00911212-9864-48BB-9ECB-AA4F5BE11CBF}"/>
                </a:ext>
              </a:extLst>
            </p:cNvPr>
            <p:cNvSpPr txBox="1"/>
            <p:nvPr/>
          </p:nvSpPr>
          <p:spPr>
            <a:xfrm>
              <a:off x="3818902" y="5085764"/>
              <a:ext cx="1484248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3"/>
                  </a:solidFill>
                </a:rPr>
                <a:t>STEP 03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2C9B1199-BEC1-44CA-86EF-83CA8314CC41}"/>
              </a:ext>
            </a:extLst>
          </p:cNvPr>
          <p:cNvGrpSpPr/>
          <p:nvPr/>
        </p:nvGrpSpPr>
        <p:grpSpPr>
          <a:xfrm>
            <a:off x="9755985" y="3180996"/>
            <a:ext cx="1224136" cy="723273"/>
            <a:chOff x="3818902" y="5085764"/>
            <a:chExt cx="1484248" cy="723273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7FA7E0BE-120A-4E14-B08C-189046762EDE}"/>
                </a:ext>
              </a:extLst>
            </p:cNvPr>
            <p:cNvSpPr txBox="1"/>
            <p:nvPr/>
          </p:nvSpPr>
          <p:spPr>
            <a:xfrm>
              <a:off x="3818902" y="5301206"/>
              <a:ext cx="1484248" cy="5078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631C85EA-65D3-4397-A721-33CC5C190F48}"/>
                </a:ext>
              </a:extLst>
            </p:cNvPr>
            <p:cNvSpPr txBox="1"/>
            <p:nvPr/>
          </p:nvSpPr>
          <p:spPr>
            <a:xfrm>
              <a:off x="3818902" y="5085764"/>
              <a:ext cx="1484248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4"/>
                  </a:solidFill>
                </a:rPr>
                <a:t>FINAL</a:t>
              </a:r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xmlns="" id="{CDCB54AB-74A2-481E-AF2B-4BD06E81C02A}"/>
              </a:ext>
            </a:extLst>
          </p:cNvPr>
          <p:cNvSpPr/>
          <p:nvPr/>
        </p:nvSpPr>
        <p:spPr>
          <a:xfrm>
            <a:off x="4617627" y="4065742"/>
            <a:ext cx="747543" cy="7475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xmlns="" id="{B1C100D7-28F2-44D5-9B60-72C0D7B09C31}"/>
              </a:ext>
            </a:extLst>
          </p:cNvPr>
          <p:cNvSpPr/>
          <p:nvPr/>
        </p:nvSpPr>
        <p:spPr>
          <a:xfrm>
            <a:off x="6405491" y="3330899"/>
            <a:ext cx="747543" cy="7475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xmlns="" id="{3C6140F3-5FA9-4A41-BB32-89ABC000049C}"/>
              </a:ext>
            </a:extLst>
          </p:cNvPr>
          <p:cNvSpPr/>
          <p:nvPr/>
        </p:nvSpPr>
        <p:spPr>
          <a:xfrm>
            <a:off x="8129496" y="2550036"/>
            <a:ext cx="747543" cy="7475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xmlns="" id="{92B67F81-5DC8-4D7E-989C-81BC190B96DA}"/>
              </a:ext>
            </a:extLst>
          </p:cNvPr>
          <p:cNvSpPr/>
          <p:nvPr/>
        </p:nvSpPr>
        <p:spPr>
          <a:xfrm>
            <a:off x="9959236" y="1795441"/>
            <a:ext cx="747543" cy="74754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26" name="평행 사변형 3">
            <a:extLst>
              <a:ext uri="{FF2B5EF4-FFF2-40B4-BE49-F238E27FC236}">
                <a16:creationId xmlns:a16="http://schemas.microsoft.com/office/drawing/2014/main" xmlns="" id="{8B70CFBB-003F-4143-B717-E43E4F0DB749}"/>
              </a:ext>
            </a:extLst>
          </p:cNvPr>
          <p:cNvSpPr/>
          <p:nvPr/>
        </p:nvSpPr>
        <p:spPr>
          <a:xfrm rot="16200000" flipH="1">
            <a:off x="3478338" y="5283666"/>
            <a:ext cx="1160004" cy="397131"/>
          </a:xfrm>
          <a:prstGeom prst="parallelogram">
            <a:avLst>
              <a:gd name="adj" fmla="val 103225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27" name="평행 사변형 42">
            <a:extLst>
              <a:ext uri="{FF2B5EF4-FFF2-40B4-BE49-F238E27FC236}">
                <a16:creationId xmlns:a16="http://schemas.microsoft.com/office/drawing/2014/main" xmlns="" id="{84F967AA-34FE-4769-A2C5-BBA8ED9D105C}"/>
              </a:ext>
            </a:extLst>
          </p:cNvPr>
          <p:cNvSpPr/>
          <p:nvPr/>
        </p:nvSpPr>
        <p:spPr>
          <a:xfrm>
            <a:off x="3859774" y="4902228"/>
            <a:ext cx="2160000" cy="410400"/>
          </a:xfrm>
          <a:prstGeom prst="parallelogram">
            <a:avLst>
              <a:gd name="adj" fmla="val 9628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28" name="평행 사변형 49">
            <a:extLst>
              <a:ext uri="{FF2B5EF4-FFF2-40B4-BE49-F238E27FC236}">
                <a16:creationId xmlns:a16="http://schemas.microsoft.com/office/drawing/2014/main" xmlns="" id="{C33A5955-A3CF-476A-9DFB-C6DD307B5557}"/>
              </a:ext>
            </a:extLst>
          </p:cNvPr>
          <p:cNvSpPr/>
          <p:nvPr/>
        </p:nvSpPr>
        <p:spPr>
          <a:xfrm rot="16200000" flipH="1">
            <a:off x="5241239" y="4535186"/>
            <a:ext cx="1160004" cy="397131"/>
          </a:xfrm>
          <a:prstGeom prst="parallelogram">
            <a:avLst>
              <a:gd name="adj" fmla="val 103225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29" name="평행 사변형 66">
            <a:extLst>
              <a:ext uri="{FF2B5EF4-FFF2-40B4-BE49-F238E27FC236}">
                <a16:creationId xmlns:a16="http://schemas.microsoft.com/office/drawing/2014/main" xmlns="" id="{E23E3A69-341F-4D31-95C6-EE73CDB179B0}"/>
              </a:ext>
            </a:extLst>
          </p:cNvPr>
          <p:cNvSpPr/>
          <p:nvPr/>
        </p:nvSpPr>
        <p:spPr>
          <a:xfrm>
            <a:off x="5622675" y="4153748"/>
            <a:ext cx="2160000" cy="410400"/>
          </a:xfrm>
          <a:prstGeom prst="parallelogram">
            <a:avLst>
              <a:gd name="adj" fmla="val 9628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0" name="평행 사변형 67">
            <a:extLst>
              <a:ext uri="{FF2B5EF4-FFF2-40B4-BE49-F238E27FC236}">
                <a16:creationId xmlns:a16="http://schemas.microsoft.com/office/drawing/2014/main" xmlns="" id="{8AB04A43-F14B-4911-9CA8-B8EB3B00166A}"/>
              </a:ext>
            </a:extLst>
          </p:cNvPr>
          <p:cNvSpPr/>
          <p:nvPr/>
        </p:nvSpPr>
        <p:spPr>
          <a:xfrm rot="16200000" flipH="1">
            <a:off x="7004140" y="3786706"/>
            <a:ext cx="1160004" cy="397131"/>
          </a:xfrm>
          <a:prstGeom prst="parallelogram">
            <a:avLst>
              <a:gd name="adj" fmla="val 103225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1" name="평행 사변형 68">
            <a:extLst>
              <a:ext uri="{FF2B5EF4-FFF2-40B4-BE49-F238E27FC236}">
                <a16:creationId xmlns:a16="http://schemas.microsoft.com/office/drawing/2014/main" xmlns="" id="{0DE4FF98-B54E-4D06-B75B-DCE0C69F46EF}"/>
              </a:ext>
            </a:extLst>
          </p:cNvPr>
          <p:cNvSpPr/>
          <p:nvPr/>
        </p:nvSpPr>
        <p:spPr>
          <a:xfrm>
            <a:off x="7385576" y="3405268"/>
            <a:ext cx="2160000" cy="410400"/>
          </a:xfrm>
          <a:prstGeom prst="parallelogram">
            <a:avLst>
              <a:gd name="adj" fmla="val 9628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2" name="평행 사변형 69">
            <a:extLst>
              <a:ext uri="{FF2B5EF4-FFF2-40B4-BE49-F238E27FC236}">
                <a16:creationId xmlns:a16="http://schemas.microsoft.com/office/drawing/2014/main" xmlns="" id="{22294E81-723A-4C08-91DC-7A2CED67151A}"/>
              </a:ext>
            </a:extLst>
          </p:cNvPr>
          <p:cNvSpPr/>
          <p:nvPr/>
        </p:nvSpPr>
        <p:spPr>
          <a:xfrm rot="16200000" flipH="1">
            <a:off x="8767041" y="3038226"/>
            <a:ext cx="1160004" cy="397131"/>
          </a:xfrm>
          <a:prstGeom prst="parallelogram">
            <a:avLst>
              <a:gd name="adj" fmla="val 103225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3" name="평행 사변형 70">
            <a:extLst>
              <a:ext uri="{FF2B5EF4-FFF2-40B4-BE49-F238E27FC236}">
                <a16:creationId xmlns:a16="http://schemas.microsoft.com/office/drawing/2014/main" xmlns="" id="{44DACF23-7C34-49BD-988F-C06A7F73D0F8}"/>
              </a:ext>
            </a:extLst>
          </p:cNvPr>
          <p:cNvSpPr/>
          <p:nvPr/>
        </p:nvSpPr>
        <p:spPr>
          <a:xfrm>
            <a:off x="9148477" y="2656788"/>
            <a:ext cx="2160000" cy="410400"/>
          </a:xfrm>
          <a:prstGeom prst="parallelogram">
            <a:avLst>
              <a:gd name="adj" fmla="val 9628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4" name="Parallelogram 30">
            <a:extLst>
              <a:ext uri="{FF2B5EF4-FFF2-40B4-BE49-F238E27FC236}">
                <a16:creationId xmlns:a16="http://schemas.microsoft.com/office/drawing/2014/main" xmlns="" id="{D0C3C926-942F-4AC2-9436-2A0232FA1A34}"/>
              </a:ext>
            </a:extLst>
          </p:cNvPr>
          <p:cNvSpPr/>
          <p:nvPr/>
        </p:nvSpPr>
        <p:spPr>
          <a:xfrm flipH="1">
            <a:off x="6612596" y="3544759"/>
            <a:ext cx="351685" cy="352555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5" name="Donut 8">
            <a:extLst>
              <a:ext uri="{FF2B5EF4-FFF2-40B4-BE49-F238E27FC236}">
                <a16:creationId xmlns:a16="http://schemas.microsoft.com/office/drawing/2014/main" xmlns="" id="{2900364F-640A-48FC-B24D-CEB30F832BC6}"/>
              </a:ext>
            </a:extLst>
          </p:cNvPr>
          <p:cNvSpPr/>
          <p:nvPr/>
        </p:nvSpPr>
        <p:spPr>
          <a:xfrm>
            <a:off x="8332160" y="2705164"/>
            <a:ext cx="341413" cy="408098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6" name="Donut 24">
            <a:extLst>
              <a:ext uri="{FF2B5EF4-FFF2-40B4-BE49-F238E27FC236}">
                <a16:creationId xmlns:a16="http://schemas.microsoft.com/office/drawing/2014/main" xmlns="" id="{0D60C77F-3369-49D6-9D10-BC40521498E7}"/>
              </a:ext>
            </a:extLst>
          </p:cNvPr>
          <p:cNvSpPr/>
          <p:nvPr/>
        </p:nvSpPr>
        <p:spPr>
          <a:xfrm>
            <a:off x="4801023" y="4240296"/>
            <a:ext cx="395217" cy="398434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7" name="자유형 151">
            <a:extLst>
              <a:ext uri="{FF2B5EF4-FFF2-40B4-BE49-F238E27FC236}">
                <a16:creationId xmlns:a16="http://schemas.microsoft.com/office/drawing/2014/main" xmlns="" id="{B24C42A6-5064-4B60-83D7-34DB59C313A6}"/>
              </a:ext>
            </a:extLst>
          </p:cNvPr>
          <p:cNvSpPr/>
          <p:nvPr/>
        </p:nvSpPr>
        <p:spPr>
          <a:xfrm>
            <a:off x="10162425" y="1966786"/>
            <a:ext cx="369092" cy="387388"/>
          </a:xfrm>
          <a:custGeom>
            <a:avLst/>
            <a:gdLst>
              <a:gd name="connsiteX0" fmla="*/ 1460984 w 2921968"/>
              <a:gd name="connsiteY0" fmla="*/ 233294 h 3066808"/>
              <a:gd name="connsiteX1" fmla="*/ 1320049 w 2921968"/>
              <a:gd name="connsiteY1" fmla="*/ 374229 h 3066808"/>
              <a:gd name="connsiteX2" fmla="*/ 1460984 w 2921968"/>
              <a:gd name="connsiteY2" fmla="*/ 515164 h 3066808"/>
              <a:gd name="connsiteX3" fmla="*/ 1601919 w 2921968"/>
              <a:gd name="connsiteY3" fmla="*/ 374229 h 3066808"/>
              <a:gd name="connsiteX4" fmla="*/ 1460984 w 2921968"/>
              <a:gd name="connsiteY4" fmla="*/ 233294 h 3066808"/>
              <a:gd name="connsiteX5" fmla="*/ 1460984 w 2921968"/>
              <a:gd name="connsiteY5" fmla="*/ 0 h 3066808"/>
              <a:gd name="connsiteX6" fmla="*/ 1835213 w 2921968"/>
              <a:gd name="connsiteY6" fmla="*/ 374229 h 3066808"/>
              <a:gd name="connsiteX7" fmla="*/ 1670219 w 2921968"/>
              <a:gd name="connsiteY7" fmla="*/ 684545 h 3066808"/>
              <a:gd name="connsiteX8" fmla="*/ 1626866 w 2921968"/>
              <a:gd name="connsiteY8" fmla="*/ 708077 h 3066808"/>
              <a:gd name="connsiteX9" fmla="*/ 1646248 w 2921968"/>
              <a:gd name="connsiteY9" fmla="*/ 873151 h 3066808"/>
              <a:gd name="connsiteX10" fmla="*/ 2235203 w 2921968"/>
              <a:gd name="connsiteY10" fmla="*/ 873151 h 3066808"/>
              <a:gd name="connsiteX11" fmla="*/ 2241832 w 2921968"/>
              <a:gd name="connsiteY11" fmla="*/ 851796 h 3066808"/>
              <a:gd name="connsiteX12" fmla="*/ 2430803 w 2921968"/>
              <a:gd name="connsiteY12" fmla="*/ 726537 h 3066808"/>
              <a:gd name="connsiteX13" fmla="*/ 2635891 w 2921968"/>
              <a:gd name="connsiteY13" fmla="*/ 931625 h 3066808"/>
              <a:gd name="connsiteX14" fmla="*/ 2430803 w 2921968"/>
              <a:gd name="connsiteY14" fmla="*/ 1136713 h 3066808"/>
              <a:gd name="connsiteX15" fmla="*/ 2241832 w 2921968"/>
              <a:gd name="connsiteY15" fmla="*/ 1011455 h 3066808"/>
              <a:gd name="connsiteX16" fmla="*/ 2233652 w 2921968"/>
              <a:gd name="connsiteY16" fmla="*/ 985105 h 3066808"/>
              <a:gd name="connsiteX17" fmla="*/ 1659393 w 2921968"/>
              <a:gd name="connsiteY17" fmla="*/ 985105 h 3066808"/>
              <a:gd name="connsiteX18" fmla="*/ 1835639 w 2921968"/>
              <a:gd name="connsiteY18" fmla="*/ 2486125 h 3066808"/>
              <a:gd name="connsiteX19" fmla="*/ 2605322 w 2921968"/>
              <a:gd name="connsiteY19" fmla="*/ 1804902 h 3066808"/>
              <a:gd name="connsiteX20" fmla="*/ 2437231 w 2921968"/>
              <a:gd name="connsiteY20" fmla="*/ 1828663 h 3066808"/>
              <a:gd name="connsiteX21" fmla="*/ 2679599 w 2921968"/>
              <a:gd name="connsiteY21" fmla="*/ 1472350 h 3066808"/>
              <a:gd name="connsiteX22" fmla="*/ 2921968 w 2921968"/>
              <a:gd name="connsiteY22" fmla="*/ 1828663 h 3066808"/>
              <a:gd name="connsiteX23" fmla="*/ 2749252 w 2921968"/>
              <a:gd name="connsiteY23" fmla="*/ 1804848 h 3066808"/>
              <a:gd name="connsiteX24" fmla="*/ 1665272 w 2921968"/>
              <a:gd name="connsiteY24" fmla="*/ 2905483 h 3066808"/>
              <a:gd name="connsiteX25" fmla="*/ 1462434 w 2921968"/>
              <a:gd name="connsiteY25" fmla="*/ 3066808 h 3066808"/>
              <a:gd name="connsiteX26" fmla="*/ 1265857 w 2921968"/>
              <a:gd name="connsiteY26" fmla="*/ 2910631 h 3066808"/>
              <a:gd name="connsiteX27" fmla="*/ 175466 w 2921968"/>
              <a:gd name="connsiteY27" fmla="*/ 1804523 h 3066808"/>
              <a:gd name="connsiteX28" fmla="*/ 0 w 2921968"/>
              <a:gd name="connsiteY28" fmla="*/ 1828663 h 3066808"/>
              <a:gd name="connsiteX29" fmla="*/ 242369 w 2921968"/>
              <a:gd name="connsiteY29" fmla="*/ 1472350 h 3066808"/>
              <a:gd name="connsiteX30" fmla="*/ 484739 w 2921968"/>
              <a:gd name="connsiteY30" fmla="*/ 1828663 h 3066808"/>
              <a:gd name="connsiteX31" fmla="*/ 319066 w 2921968"/>
              <a:gd name="connsiteY31" fmla="*/ 1805271 h 3066808"/>
              <a:gd name="connsiteX32" fmla="*/ 1095798 w 2921968"/>
              <a:gd name="connsiteY32" fmla="*/ 2488933 h 3066808"/>
              <a:gd name="connsiteX33" fmla="*/ 1266566 w 2921968"/>
              <a:gd name="connsiteY33" fmla="*/ 985105 h 3066808"/>
              <a:gd name="connsiteX34" fmla="*/ 728631 w 2921968"/>
              <a:gd name="connsiteY34" fmla="*/ 985105 h 3066808"/>
              <a:gd name="connsiteX35" fmla="*/ 727109 w 2921968"/>
              <a:gd name="connsiteY35" fmla="*/ 987221 h 3066808"/>
              <a:gd name="connsiteX36" fmla="*/ 719586 w 2921968"/>
              <a:gd name="connsiteY36" fmla="*/ 1011455 h 3066808"/>
              <a:gd name="connsiteX37" fmla="*/ 530615 w 2921968"/>
              <a:gd name="connsiteY37" fmla="*/ 1136713 h 3066808"/>
              <a:gd name="connsiteX38" fmla="*/ 325527 w 2921968"/>
              <a:gd name="connsiteY38" fmla="*/ 931625 h 3066808"/>
              <a:gd name="connsiteX39" fmla="*/ 530615 w 2921968"/>
              <a:gd name="connsiteY39" fmla="*/ 726537 h 3066808"/>
              <a:gd name="connsiteX40" fmla="*/ 719586 w 2921968"/>
              <a:gd name="connsiteY40" fmla="*/ 851796 h 3066808"/>
              <a:gd name="connsiteX41" fmla="*/ 724380 w 2921968"/>
              <a:gd name="connsiteY41" fmla="*/ 867240 h 3066808"/>
              <a:gd name="connsiteX42" fmla="*/ 728634 w 2921968"/>
              <a:gd name="connsiteY42" fmla="*/ 873151 h 3066808"/>
              <a:gd name="connsiteX43" fmla="*/ 1279279 w 2921968"/>
              <a:gd name="connsiteY43" fmla="*/ 873151 h 3066808"/>
              <a:gd name="connsiteX44" fmla="*/ 1297855 w 2921968"/>
              <a:gd name="connsiteY44" fmla="*/ 709571 h 3066808"/>
              <a:gd name="connsiteX45" fmla="*/ 1251749 w 2921968"/>
              <a:gd name="connsiteY45" fmla="*/ 684545 h 3066808"/>
              <a:gd name="connsiteX46" fmla="*/ 1086755 w 2921968"/>
              <a:gd name="connsiteY46" fmla="*/ 374229 h 3066808"/>
              <a:gd name="connsiteX47" fmla="*/ 1460984 w 2921968"/>
              <a:gd name="connsiteY47" fmla="*/ 0 h 3066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2921968" h="3066808">
                <a:moveTo>
                  <a:pt x="1460984" y="233294"/>
                </a:moveTo>
                <a:cubicBezTo>
                  <a:pt x="1383148" y="233294"/>
                  <a:pt x="1320049" y="296393"/>
                  <a:pt x="1320049" y="374229"/>
                </a:cubicBezTo>
                <a:cubicBezTo>
                  <a:pt x="1320049" y="452065"/>
                  <a:pt x="1383148" y="515164"/>
                  <a:pt x="1460984" y="515164"/>
                </a:cubicBezTo>
                <a:cubicBezTo>
                  <a:pt x="1538820" y="515164"/>
                  <a:pt x="1601919" y="452065"/>
                  <a:pt x="1601919" y="374229"/>
                </a:cubicBezTo>
                <a:cubicBezTo>
                  <a:pt x="1601919" y="296393"/>
                  <a:pt x="1538820" y="233294"/>
                  <a:pt x="1460984" y="233294"/>
                </a:cubicBezTo>
                <a:close/>
                <a:moveTo>
                  <a:pt x="1460984" y="0"/>
                </a:moveTo>
                <a:cubicBezTo>
                  <a:pt x="1667665" y="0"/>
                  <a:pt x="1835213" y="167548"/>
                  <a:pt x="1835213" y="374229"/>
                </a:cubicBezTo>
                <a:cubicBezTo>
                  <a:pt x="1835213" y="503404"/>
                  <a:pt x="1769765" y="617294"/>
                  <a:pt x="1670219" y="684545"/>
                </a:cubicBezTo>
                <a:lnTo>
                  <a:pt x="1626866" y="708077"/>
                </a:lnTo>
                <a:lnTo>
                  <a:pt x="1646248" y="873151"/>
                </a:lnTo>
                <a:lnTo>
                  <a:pt x="2235203" y="873151"/>
                </a:lnTo>
                <a:lnTo>
                  <a:pt x="2241832" y="851796"/>
                </a:lnTo>
                <a:cubicBezTo>
                  <a:pt x="2272966" y="778187"/>
                  <a:pt x="2345853" y="726537"/>
                  <a:pt x="2430803" y="726537"/>
                </a:cubicBezTo>
                <a:cubicBezTo>
                  <a:pt x="2544070" y="726537"/>
                  <a:pt x="2635891" y="818358"/>
                  <a:pt x="2635891" y="931625"/>
                </a:cubicBezTo>
                <a:cubicBezTo>
                  <a:pt x="2635891" y="1044892"/>
                  <a:pt x="2544070" y="1136713"/>
                  <a:pt x="2430803" y="1136713"/>
                </a:cubicBezTo>
                <a:cubicBezTo>
                  <a:pt x="2345853" y="1136713"/>
                  <a:pt x="2272966" y="1085064"/>
                  <a:pt x="2241832" y="1011455"/>
                </a:cubicBezTo>
                <a:lnTo>
                  <a:pt x="2233652" y="985105"/>
                </a:lnTo>
                <a:lnTo>
                  <a:pt x="1659393" y="985105"/>
                </a:lnTo>
                <a:lnTo>
                  <a:pt x="1835639" y="2486125"/>
                </a:lnTo>
                <a:cubicBezTo>
                  <a:pt x="2257126" y="2356235"/>
                  <a:pt x="2582425" y="2203368"/>
                  <a:pt x="2605322" y="1804902"/>
                </a:cubicBezTo>
                <a:cubicBezTo>
                  <a:pt x="2547615" y="1806965"/>
                  <a:pt x="2490707" y="1815307"/>
                  <a:pt x="2437231" y="1828663"/>
                </a:cubicBezTo>
                <a:cubicBezTo>
                  <a:pt x="2542844" y="1722240"/>
                  <a:pt x="2642253" y="1622871"/>
                  <a:pt x="2679599" y="1472350"/>
                </a:cubicBezTo>
                <a:cubicBezTo>
                  <a:pt x="2719016" y="1621107"/>
                  <a:pt x="2816355" y="1715183"/>
                  <a:pt x="2921968" y="1828663"/>
                </a:cubicBezTo>
                <a:cubicBezTo>
                  <a:pt x="2868630" y="1815688"/>
                  <a:pt x="2809977" y="1807008"/>
                  <a:pt x="2749252" y="1804848"/>
                </a:cubicBezTo>
                <a:cubicBezTo>
                  <a:pt x="2719427" y="2342499"/>
                  <a:pt x="2353693" y="2860207"/>
                  <a:pt x="1665272" y="2905483"/>
                </a:cubicBezTo>
                <a:cubicBezTo>
                  <a:pt x="1561523" y="2978866"/>
                  <a:pt x="1523475" y="3013033"/>
                  <a:pt x="1462434" y="3066808"/>
                </a:cubicBezTo>
                <a:cubicBezTo>
                  <a:pt x="1404574" y="3011016"/>
                  <a:pt x="1369708" y="2980430"/>
                  <a:pt x="1265857" y="2910631"/>
                </a:cubicBezTo>
                <a:cubicBezTo>
                  <a:pt x="648092" y="2849018"/>
                  <a:pt x="205460" y="2343748"/>
                  <a:pt x="175466" y="1804523"/>
                </a:cubicBezTo>
                <a:cubicBezTo>
                  <a:pt x="115256" y="1806261"/>
                  <a:pt x="55763" y="1814736"/>
                  <a:pt x="0" y="1828663"/>
                </a:cubicBezTo>
                <a:cubicBezTo>
                  <a:pt x="105615" y="1722240"/>
                  <a:pt x="205022" y="1622871"/>
                  <a:pt x="242369" y="1472350"/>
                </a:cubicBezTo>
                <a:cubicBezTo>
                  <a:pt x="281785" y="1621107"/>
                  <a:pt x="379124" y="1715183"/>
                  <a:pt x="484739" y="1828663"/>
                </a:cubicBezTo>
                <a:cubicBezTo>
                  <a:pt x="433473" y="1816193"/>
                  <a:pt x="377298" y="1807690"/>
                  <a:pt x="319066" y="1805271"/>
                </a:cubicBezTo>
                <a:cubicBezTo>
                  <a:pt x="342774" y="2204526"/>
                  <a:pt x="675270" y="2359301"/>
                  <a:pt x="1095798" y="2488933"/>
                </a:cubicBezTo>
                <a:lnTo>
                  <a:pt x="1266566" y="985105"/>
                </a:lnTo>
                <a:lnTo>
                  <a:pt x="728631" y="985105"/>
                </a:lnTo>
                <a:lnTo>
                  <a:pt x="727109" y="987221"/>
                </a:lnTo>
                <a:lnTo>
                  <a:pt x="719586" y="1011455"/>
                </a:lnTo>
                <a:cubicBezTo>
                  <a:pt x="688452" y="1085064"/>
                  <a:pt x="615566" y="1136713"/>
                  <a:pt x="530615" y="1136713"/>
                </a:cubicBezTo>
                <a:cubicBezTo>
                  <a:pt x="417348" y="1136713"/>
                  <a:pt x="325527" y="1044892"/>
                  <a:pt x="325527" y="931625"/>
                </a:cubicBezTo>
                <a:cubicBezTo>
                  <a:pt x="325527" y="818358"/>
                  <a:pt x="417348" y="726537"/>
                  <a:pt x="530615" y="726537"/>
                </a:cubicBezTo>
                <a:cubicBezTo>
                  <a:pt x="615566" y="726537"/>
                  <a:pt x="688452" y="778187"/>
                  <a:pt x="719586" y="851796"/>
                </a:cubicBezTo>
                <a:lnTo>
                  <a:pt x="724380" y="867240"/>
                </a:lnTo>
                <a:lnTo>
                  <a:pt x="728634" y="873151"/>
                </a:lnTo>
                <a:lnTo>
                  <a:pt x="1279279" y="873151"/>
                </a:lnTo>
                <a:lnTo>
                  <a:pt x="1297855" y="709571"/>
                </a:lnTo>
                <a:lnTo>
                  <a:pt x="1251749" y="684545"/>
                </a:lnTo>
                <a:cubicBezTo>
                  <a:pt x="1152204" y="617294"/>
                  <a:pt x="1086755" y="503404"/>
                  <a:pt x="1086755" y="374229"/>
                </a:cubicBezTo>
                <a:cubicBezTo>
                  <a:pt x="1086755" y="167548"/>
                  <a:pt x="1254303" y="0"/>
                  <a:pt x="146098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4000877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xmlns="" id="{6010A7A7-F624-4CC5-974B-39DFE00E46A9}"/>
              </a:ext>
            </a:extLst>
          </p:cNvPr>
          <p:cNvSpPr/>
          <p:nvPr/>
        </p:nvSpPr>
        <p:spPr>
          <a:xfrm flipH="1">
            <a:off x="1653309" y="1797826"/>
            <a:ext cx="9587267" cy="2105390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xmlns="" id="{120BF7C2-0DD6-4CD9-BE07-C6137A8FD2CE}"/>
              </a:ext>
            </a:extLst>
          </p:cNvPr>
          <p:cNvSpPr/>
          <p:nvPr/>
        </p:nvSpPr>
        <p:spPr>
          <a:xfrm flipH="1">
            <a:off x="2692920" y="1952271"/>
            <a:ext cx="7996182" cy="1796505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1DC4ABF3-67C5-4458-BE1F-AD8E117278DC}"/>
              </a:ext>
            </a:extLst>
          </p:cNvPr>
          <p:cNvGrpSpPr/>
          <p:nvPr/>
        </p:nvGrpSpPr>
        <p:grpSpPr>
          <a:xfrm>
            <a:off x="951424" y="2254562"/>
            <a:ext cx="1366502" cy="1191918"/>
            <a:chOff x="1043608" y="2309090"/>
            <a:chExt cx="970807" cy="846777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xmlns="" id="{C3C2389E-3B90-4048-9968-43A7A380F60C}"/>
                </a:ext>
              </a:extLst>
            </p:cNvPr>
            <p:cNvSpPr/>
            <p:nvPr/>
          </p:nvSpPr>
          <p:spPr>
            <a:xfrm>
              <a:off x="1043608" y="2309090"/>
              <a:ext cx="846777" cy="846777"/>
            </a:xfrm>
            <a:prstGeom prst="ellipse">
              <a:avLst/>
            </a:prstGeom>
            <a:solidFill>
              <a:schemeClr val="accent3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xmlns="" id="{A61CC4F2-2DB5-4F0A-A65D-12A726A65B09}"/>
                </a:ext>
              </a:extLst>
            </p:cNvPr>
            <p:cNvSpPr/>
            <p:nvPr/>
          </p:nvSpPr>
          <p:spPr>
            <a:xfrm>
              <a:off x="1187624" y="2322949"/>
              <a:ext cx="826791" cy="826791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8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1B8E4C04-2B01-483C-B3B8-B2A3D263A49A}"/>
              </a:ext>
            </a:extLst>
          </p:cNvPr>
          <p:cNvSpPr/>
          <p:nvPr/>
        </p:nvSpPr>
        <p:spPr>
          <a:xfrm flipH="1" flipV="1">
            <a:off x="1653309" y="3915898"/>
            <a:ext cx="9587267" cy="210539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xmlns="" id="{8BB6DCEC-E78C-44AF-B005-5ADBC7025255}"/>
              </a:ext>
            </a:extLst>
          </p:cNvPr>
          <p:cNvSpPr/>
          <p:nvPr/>
        </p:nvSpPr>
        <p:spPr>
          <a:xfrm flipH="1" flipV="1">
            <a:off x="2692920" y="4070342"/>
            <a:ext cx="7996182" cy="1796505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D7FE39DB-9077-446A-8878-1F84B9DCE619}"/>
              </a:ext>
            </a:extLst>
          </p:cNvPr>
          <p:cNvGrpSpPr/>
          <p:nvPr/>
        </p:nvGrpSpPr>
        <p:grpSpPr>
          <a:xfrm flipV="1">
            <a:off x="951424" y="4372634"/>
            <a:ext cx="1366502" cy="1191918"/>
            <a:chOff x="1043608" y="2309090"/>
            <a:chExt cx="970807" cy="846777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xmlns="" id="{4672B73B-9B67-437E-95F5-8403BAC26F48}"/>
                </a:ext>
              </a:extLst>
            </p:cNvPr>
            <p:cNvSpPr/>
            <p:nvPr/>
          </p:nvSpPr>
          <p:spPr>
            <a:xfrm>
              <a:off x="1043608" y="2309090"/>
              <a:ext cx="846777" cy="846777"/>
            </a:xfrm>
            <a:prstGeom prst="ellipse">
              <a:avLst/>
            </a:prstGeom>
            <a:solidFill>
              <a:schemeClr val="accent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xmlns="" id="{160F32FE-E1AB-4BE1-A5A6-AD56F7B2F853}"/>
                </a:ext>
              </a:extLst>
            </p:cNvPr>
            <p:cNvSpPr/>
            <p:nvPr/>
          </p:nvSpPr>
          <p:spPr>
            <a:xfrm>
              <a:off x="1187624" y="2322949"/>
              <a:ext cx="826791" cy="826791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8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C1EF2C54-1A07-47E5-A963-40E5D53D5998}"/>
              </a:ext>
            </a:extLst>
          </p:cNvPr>
          <p:cNvSpPr txBox="1"/>
          <p:nvPr/>
        </p:nvSpPr>
        <p:spPr>
          <a:xfrm>
            <a:off x="1229171" y="2619690"/>
            <a:ext cx="10396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Simple </a:t>
            </a:r>
          </a:p>
          <a:p>
            <a:pPr algn="ct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PowerPoint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DFE7549D-807C-4556-89FA-4BB0E354E364}"/>
              </a:ext>
            </a:extLst>
          </p:cNvPr>
          <p:cNvSpPr txBox="1"/>
          <p:nvPr/>
        </p:nvSpPr>
        <p:spPr>
          <a:xfrm>
            <a:off x="1229171" y="4737762"/>
            <a:ext cx="10396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Simple </a:t>
            </a:r>
          </a:p>
          <a:p>
            <a:pPr algn="ct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PowerPoint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009A1B3B-3455-4FF1-B549-A64E19E905EE}"/>
              </a:ext>
            </a:extLst>
          </p:cNvPr>
          <p:cNvSpPr/>
          <p:nvPr/>
        </p:nvSpPr>
        <p:spPr>
          <a:xfrm>
            <a:off x="6656532" y="2040521"/>
            <a:ext cx="68958" cy="162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A3C7C85A-CCFA-4875-8D21-A651D4052E72}"/>
              </a:ext>
            </a:extLst>
          </p:cNvPr>
          <p:cNvSpPr/>
          <p:nvPr/>
        </p:nvSpPr>
        <p:spPr>
          <a:xfrm>
            <a:off x="6656532" y="4158593"/>
            <a:ext cx="68958" cy="1620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27E3A67B-65EB-409D-A720-2D936C3009AA}"/>
              </a:ext>
            </a:extLst>
          </p:cNvPr>
          <p:cNvGrpSpPr/>
          <p:nvPr/>
        </p:nvGrpSpPr>
        <p:grpSpPr>
          <a:xfrm>
            <a:off x="7184107" y="2300590"/>
            <a:ext cx="3151385" cy="1099865"/>
            <a:chOff x="634921" y="1725549"/>
            <a:chExt cx="2352903" cy="1099865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9E262355-2F7A-406C-817D-BC0D68F81166}"/>
                </a:ext>
              </a:extLst>
            </p:cNvPr>
            <p:cNvSpPr txBox="1"/>
            <p:nvPr/>
          </p:nvSpPr>
          <p:spPr>
            <a:xfrm>
              <a:off x="634921" y="1994417"/>
              <a:ext cx="235290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Get a modern PowerPoint Presentation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Get a modern PowerPoint Presentation 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Get a modern PowerPoint Presentation 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Get a modern PowerPoint Presentation 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711CF97F-9E30-472A-80AD-C16F50F2360D}"/>
                </a:ext>
              </a:extLst>
            </p:cNvPr>
            <p:cNvSpPr txBox="1"/>
            <p:nvPr/>
          </p:nvSpPr>
          <p:spPr>
            <a:xfrm>
              <a:off x="634921" y="1725549"/>
              <a:ext cx="235290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Add Contents Title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38020F40-C772-4E3D-9F3F-F1576E53B5A1}"/>
              </a:ext>
            </a:extLst>
          </p:cNvPr>
          <p:cNvGrpSpPr/>
          <p:nvPr/>
        </p:nvGrpSpPr>
        <p:grpSpPr>
          <a:xfrm>
            <a:off x="7184107" y="4418662"/>
            <a:ext cx="3151385" cy="1099865"/>
            <a:chOff x="634921" y="1725549"/>
            <a:chExt cx="2352903" cy="1099865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7113F8FD-D161-4F04-B3F3-74227C364EAA}"/>
                </a:ext>
              </a:extLst>
            </p:cNvPr>
            <p:cNvSpPr txBox="1"/>
            <p:nvPr/>
          </p:nvSpPr>
          <p:spPr>
            <a:xfrm>
              <a:off x="634921" y="1994417"/>
              <a:ext cx="235290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Get a modern PowerPoint Presentation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Get a modern PowerPoint Presentation 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Get a modern PowerPoint Presentation 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Get a modern PowerPoint Presentation  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725C2C64-7EC2-4BFF-822C-E85545B6EEB0}"/>
                </a:ext>
              </a:extLst>
            </p:cNvPr>
            <p:cNvSpPr txBox="1"/>
            <p:nvPr/>
          </p:nvSpPr>
          <p:spPr>
            <a:xfrm>
              <a:off x="634921" y="1725549"/>
              <a:ext cx="235290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Add Contents Title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A96413D1-B2F6-496E-9FE2-9726EBFB7079}"/>
              </a:ext>
            </a:extLst>
          </p:cNvPr>
          <p:cNvGrpSpPr/>
          <p:nvPr/>
        </p:nvGrpSpPr>
        <p:grpSpPr>
          <a:xfrm>
            <a:off x="3019811" y="2204191"/>
            <a:ext cx="3459815" cy="1292662"/>
            <a:chOff x="2551706" y="4283314"/>
            <a:chExt cx="1941719" cy="1292662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B8ADEB18-8CE9-40CC-85C1-FBD7CA8D8DAD}"/>
                </a:ext>
              </a:extLst>
            </p:cNvPr>
            <p:cNvSpPr txBox="1"/>
            <p:nvPr/>
          </p:nvSpPr>
          <p:spPr>
            <a:xfrm>
              <a:off x="2551706" y="4560313"/>
              <a:ext cx="194171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81894E0D-054F-41AF-828C-CD35A975A611}"/>
                </a:ext>
              </a:extLst>
            </p:cNvPr>
            <p:cNvSpPr txBox="1"/>
            <p:nvPr/>
          </p:nvSpPr>
          <p:spPr>
            <a:xfrm>
              <a:off x="2551706" y="4283314"/>
              <a:ext cx="19417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2A797A1B-D7E3-437E-B441-13244BFD2C4B}"/>
              </a:ext>
            </a:extLst>
          </p:cNvPr>
          <p:cNvGrpSpPr/>
          <p:nvPr/>
        </p:nvGrpSpPr>
        <p:grpSpPr>
          <a:xfrm>
            <a:off x="3019811" y="4322262"/>
            <a:ext cx="3459815" cy="1292662"/>
            <a:chOff x="2551706" y="4283314"/>
            <a:chExt cx="1941719" cy="1292662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7979B511-3596-431F-BEE7-662A8FC9AFDF}"/>
                </a:ext>
              </a:extLst>
            </p:cNvPr>
            <p:cNvSpPr txBox="1"/>
            <p:nvPr/>
          </p:nvSpPr>
          <p:spPr>
            <a:xfrm>
              <a:off x="2551706" y="4560313"/>
              <a:ext cx="194171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48C45A5F-CC15-4E8F-B8F9-7E32FEFC1269}"/>
                </a:ext>
              </a:extLst>
            </p:cNvPr>
            <p:cNvSpPr txBox="1"/>
            <p:nvPr/>
          </p:nvSpPr>
          <p:spPr>
            <a:xfrm>
              <a:off x="2551706" y="4283314"/>
              <a:ext cx="19417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8227107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28043D28-67D7-4379-801B-B8573EED8358}"/>
              </a:ext>
            </a:extLst>
          </p:cNvPr>
          <p:cNvSpPr txBox="1"/>
          <p:nvPr/>
        </p:nvSpPr>
        <p:spPr>
          <a:xfrm>
            <a:off x="1100868" y="5473532"/>
            <a:ext cx="4201255" cy="861774"/>
          </a:xfrm>
          <a:prstGeom prst="rect">
            <a:avLst/>
          </a:prstGeom>
          <a:noFill/>
        </p:spPr>
        <p:txBody>
          <a:bodyPr wrap="square" lIns="72000" tIns="0" rIns="36000" bIns="0" rtlCol="0">
            <a:spAutoFit/>
          </a:bodyPr>
          <a:lstStyle/>
          <a:p>
            <a:r>
              <a:rPr lang="en-US" altLang="ko-KR" sz="2800" dirty="0">
                <a:solidFill>
                  <a:schemeClr val="bg1"/>
                </a:solidFill>
                <a:latin typeface="+mj-lt"/>
                <a:cs typeface="Arial" pitchFamily="34" charset="0"/>
              </a:rPr>
              <a:t>We Create</a:t>
            </a:r>
          </a:p>
          <a:p>
            <a:r>
              <a:rPr lang="en-US" altLang="ko-KR" sz="2800" dirty="0">
                <a:solidFill>
                  <a:schemeClr val="bg1"/>
                </a:solidFill>
                <a:latin typeface="+mj-lt"/>
                <a:cs typeface="Arial" pitchFamily="34" charset="0"/>
              </a:rPr>
              <a:t>Professional Presentation</a:t>
            </a:r>
            <a:endParaRPr lang="ko-KR" altLang="en-US" sz="28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AD97345-4467-47D8-8F4D-AF1322F16FCF}"/>
              </a:ext>
            </a:extLst>
          </p:cNvPr>
          <p:cNvSpPr txBox="1"/>
          <p:nvPr/>
        </p:nvSpPr>
        <p:spPr>
          <a:xfrm>
            <a:off x="1100868" y="582060"/>
            <a:ext cx="2393093" cy="1231106"/>
          </a:xfrm>
          <a:prstGeom prst="rect">
            <a:avLst/>
          </a:prstGeom>
          <a:noFill/>
        </p:spPr>
        <p:txBody>
          <a:bodyPr wrap="square" lIns="36000" tIns="0" rIns="36000" bIns="0" rtlCol="0">
            <a:spAutoFit/>
          </a:bodyPr>
          <a:lstStyle/>
          <a:p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We Create</a:t>
            </a:r>
          </a:p>
          <a:p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Quality </a:t>
            </a:r>
          </a:p>
          <a:p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Professional </a:t>
            </a:r>
          </a:p>
          <a:p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PPT Presentation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8C5799B5-FE74-403A-A6EC-D8EBC9E2008A}"/>
              </a:ext>
            </a:extLst>
          </p:cNvPr>
          <p:cNvSpPr txBox="1"/>
          <p:nvPr/>
        </p:nvSpPr>
        <p:spPr>
          <a:xfrm>
            <a:off x="1100868" y="1991050"/>
            <a:ext cx="222093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Example Text : Get a modern PowerPoint  Presentation that is beautifully designed. I hope and I believe that this Template will your Time, Money and Reputation. You can simply impress your audience and add a unique zing and appeal to your Presentations.   </a:t>
            </a:r>
          </a:p>
          <a:p>
            <a:endParaRPr lang="en-US" altLang="ko-KR" sz="1200" dirty="0">
              <a:solidFill>
                <a:schemeClr val="bg1"/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</a:t>
            </a:r>
          </a:p>
        </p:txBody>
      </p:sp>
    </p:spTree>
    <p:extLst>
      <p:ext uri="{BB962C8B-B14F-4D97-AF65-F5344CB8AC3E}">
        <p14:creationId xmlns:p14="http://schemas.microsoft.com/office/powerpoint/2010/main" val="388336923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0DBEF0C-966E-42CA-80EE-662DAEDF03E2}"/>
              </a:ext>
            </a:extLst>
          </p:cNvPr>
          <p:cNvSpPr txBox="1"/>
          <p:nvPr/>
        </p:nvSpPr>
        <p:spPr>
          <a:xfrm>
            <a:off x="8609138" y="1804132"/>
            <a:ext cx="27153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ea typeface="FZShuTi" pitchFamily="2" charset="-122"/>
                <a:cs typeface="Arial" pitchFamily="34" charset="0"/>
              </a:rPr>
              <a:t>Easy to change colors, photos.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B53FF454-02B2-4A5D-BB4D-FE8BFF929D39}"/>
              </a:ext>
            </a:extLst>
          </p:cNvPr>
          <p:cNvSpPr txBox="1"/>
          <p:nvPr/>
        </p:nvSpPr>
        <p:spPr>
          <a:xfrm>
            <a:off x="8609138" y="3185234"/>
            <a:ext cx="27153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ea typeface="FZShuTi" pitchFamily="2" charset="-122"/>
                <a:cs typeface="Arial" pitchFamily="34" charset="0"/>
              </a:rPr>
              <a:t> Easy to change colors, photos.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2B1D275C-A9B8-42C7-85BD-4B625645D853}"/>
              </a:ext>
            </a:extLst>
          </p:cNvPr>
          <p:cNvSpPr txBox="1"/>
          <p:nvPr/>
        </p:nvSpPr>
        <p:spPr>
          <a:xfrm>
            <a:off x="8609138" y="4566337"/>
            <a:ext cx="27153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ea typeface="FZShuTi" pitchFamily="2" charset="-122"/>
                <a:cs typeface="Arial" pitchFamily="34" charset="0"/>
              </a:rPr>
              <a:t>Easy to change colors, photos.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E69576D0-03DB-46F4-9369-FEC8DC2EC58E}"/>
              </a:ext>
            </a:extLst>
          </p:cNvPr>
          <p:cNvSpPr txBox="1"/>
          <p:nvPr/>
        </p:nvSpPr>
        <p:spPr>
          <a:xfrm>
            <a:off x="867509" y="1804132"/>
            <a:ext cx="27304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ea typeface="FZShuTi" pitchFamily="2" charset="-122"/>
                <a:cs typeface="Arial" pitchFamily="34" charset="0"/>
              </a:rPr>
              <a:t> Easy to change colors, photos.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113DF879-5A77-466A-B545-34EEA04E68E3}"/>
              </a:ext>
            </a:extLst>
          </p:cNvPr>
          <p:cNvSpPr txBox="1"/>
          <p:nvPr/>
        </p:nvSpPr>
        <p:spPr>
          <a:xfrm>
            <a:off x="867509" y="3185234"/>
            <a:ext cx="27304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ea typeface="FZShuTi" pitchFamily="2" charset="-122"/>
                <a:cs typeface="Arial" pitchFamily="34" charset="0"/>
              </a:rPr>
              <a:t> Easy to change colors, photos.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26AF0104-B0B7-4115-B1A6-9ABA43726A54}"/>
              </a:ext>
            </a:extLst>
          </p:cNvPr>
          <p:cNvSpPr txBox="1"/>
          <p:nvPr/>
        </p:nvSpPr>
        <p:spPr>
          <a:xfrm>
            <a:off x="867509" y="4566337"/>
            <a:ext cx="27304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ea typeface="FZShuTi" pitchFamily="2" charset="-122"/>
                <a:cs typeface="Arial" pitchFamily="34" charset="0"/>
              </a:rPr>
              <a:t> Easy to change colors, photos.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xmlns="" id="{38BCF2D3-7287-40E8-B704-4712103A07C0}"/>
              </a:ext>
            </a:extLst>
          </p:cNvPr>
          <p:cNvSpPr/>
          <p:nvPr/>
        </p:nvSpPr>
        <p:spPr>
          <a:xfrm>
            <a:off x="7680620" y="1822410"/>
            <a:ext cx="777826" cy="777826"/>
          </a:xfrm>
          <a:prstGeom prst="ellipse">
            <a:avLst/>
          </a:prstGeom>
          <a:solidFill>
            <a:schemeClr val="accent3"/>
          </a:solidFill>
          <a:ln w="12700">
            <a:noFill/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xmlns="" id="{C137391A-FA7C-4540-9FE9-67D89C2286FA}"/>
              </a:ext>
            </a:extLst>
          </p:cNvPr>
          <p:cNvSpPr/>
          <p:nvPr/>
        </p:nvSpPr>
        <p:spPr>
          <a:xfrm>
            <a:off x="7680620" y="3213030"/>
            <a:ext cx="777826" cy="777826"/>
          </a:xfrm>
          <a:prstGeom prst="ellipse">
            <a:avLst/>
          </a:prstGeom>
          <a:solidFill>
            <a:schemeClr val="accent4"/>
          </a:solidFill>
          <a:ln w="12700">
            <a:noFill/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xmlns="" id="{ED1987ED-3A1A-4085-9E73-40B5FF7E8F80}"/>
              </a:ext>
            </a:extLst>
          </p:cNvPr>
          <p:cNvSpPr/>
          <p:nvPr/>
        </p:nvSpPr>
        <p:spPr>
          <a:xfrm>
            <a:off x="7680620" y="4631956"/>
            <a:ext cx="777826" cy="777826"/>
          </a:xfrm>
          <a:prstGeom prst="ellipse">
            <a:avLst/>
          </a:prstGeom>
          <a:solidFill>
            <a:schemeClr val="accent1"/>
          </a:solidFill>
          <a:ln w="12700">
            <a:noFill/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xmlns="" id="{F9A38008-1FFF-4307-BEC8-C1F0E18DE03B}"/>
              </a:ext>
            </a:extLst>
          </p:cNvPr>
          <p:cNvSpPr/>
          <p:nvPr/>
        </p:nvSpPr>
        <p:spPr>
          <a:xfrm>
            <a:off x="3733556" y="1830718"/>
            <a:ext cx="777826" cy="777826"/>
          </a:xfrm>
          <a:prstGeom prst="ellipse">
            <a:avLst/>
          </a:prstGeom>
          <a:solidFill>
            <a:schemeClr val="accent3"/>
          </a:solidFill>
          <a:ln w="12700">
            <a:noFill/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xmlns="" id="{FD0E31B1-29AA-4014-9560-E397401F858C}"/>
              </a:ext>
            </a:extLst>
          </p:cNvPr>
          <p:cNvSpPr/>
          <p:nvPr/>
        </p:nvSpPr>
        <p:spPr>
          <a:xfrm>
            <a:off x="3733556" y="3198944"/>
            <a:ext cx="777826" cy="777826"/>
          </a:xfrm>
          <a:prstGeom prst="ellipse">
            <a:avLst/>
          </a:prstGeom>
          <a:solidFill>
            <a:schemeClr val="accent4"/>
          </a:solidFill>
          <a:ln w="12700">
            <a:noFill/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xmlns="" id="{BB52AB83-C0EB-41A2-BC0B-AD961AE47F59}"/>
              </a:ext>
            </a:extLst>
          </p:cNvPr>
          <p:cNvSpPr/>
          <p:nvPr/>
        </p:nvSpPr>
        <p:spPr>
          <a:xfrm>
            <a:off x="3733556" y="4595472"/>
            <a:ext cx="777826" cy="777826"/>
          </a:xfrm>
          <a:prstGeom prst="ellipse">
            <a:avLst/>
          </a:prstGeom>
          <a:solidFill>
            <a:schemeClr val="accent1"/>
          </a:solidFill>
          <a:ln w="12700">
            <a:noFill/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BCDEE8BB-8A3A-4050-8231-8B16D0EB5342}"/>
              </a:ext>
            </a:extLst>
          </p:cNvPr>
          <p:cNvGrpSpPr/>
          <p:nvPr/>
        </p:nvGrpSpPr>
        <p:grpSpPr>
          <a:xfrm>
            <a:off x="5274528" y="2760125"/>
            <a:ext cx="1669479" cy="1669479"/>
            <a:chOff x="3807530" y="2946763"/>
            <a:chExt cx="1512168" cy="1512168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xmlns="" id="{50B1E96E-FAB2-486B-9B82-18E303D03732}"/>
                </a:ext>
              </a:extLst>
            </p:cNvPr>
            <p:cNvSpPr/>
            <p:nvPr/>
          </p:nvSpPr>
          <p:spPr>
            <a:xfrm>
              <a:off x="3897540" y="3036773"/>
              <a:ext cx="1332148" cy="1332148"/>
            </a:xfrm>
            <a:prstGeom prst="ellipse">
              <a:avLst/>
            </a:prstGeom>
            <a:solidFill>
              <a:schemeClr val="accent6"/>
            </a:solidFill>
            <a:ln w="12700">
              <a:noFill/>
            </a:ln>
            <a:effectLst>
              <a:glow rad="76200">
                <a:schemeClr val="bg1">
                  <a:alpha val="13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 dirty="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xmlns="" id="{E19F34EA-8187-48F9-9BCE-46B310C2F036}"/>
                </a:ext>
              </a:extLst>
            </p:cNvPr>
            <p:cNvSpPr/>
            <p:nvPr/>
          </p:nvSpPr>
          <p:spPr>
            <a:xfrm>
              <a:off x="3807530" y="2946763"/>
              <a:ext cx="1512168" cy="1512168"/>
            </a:xfrm>
            <a:prstGeom prst="ellipse">
              <a:avLst/>
            </a:prstGeom>
            <a:noFill/>
            <a:ln w="15875">
              <a:solidFill>
                <a:schemeClr val="accent6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</p:grp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xmlns="" id="{2B5E67BC-131B-4E42-9969-C23D08321AD4}"/>
              </a:ext>
            </a:extLst>
          </p:cNvPr>
          <p:cNvCxnSpPr>
            <a:cxnSpLocks/>
            <a:stCxn id="12" idx="6"/>
            <a:endCxn id="17" idx="1"/>
          </p:cNvCxnSpPr>
          <p:nvPr/>
        </p:nvCxnSpPr>
        <p:spPr>
          <a:xfrm>
            <a:off x="4511382" y="2219631"/>
            <a:ext cx="1007636" cy="784983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xmlns="" id="{4FF60C24-C3AC-48EC-809B-3BB54B12BF65}"/>
              </a:ext>
            </a:extLst>
          </p:cNvPr>
          <p:cNvCxnSpPr>
            <a:cxnSpLocks/>
            <a:stCxn id="13" idx="6"/>
            <a:endCxn id="17" idx="2"/>
          </p:cNvCxnSpPr>
          <p:nvPr/>
        </p:nvCxnSpPr>
        <p:spPr>
          <a:xfrm>
            <a:off x="4511382" y="3587855"/>
            <a:ext cx="763146" cy="7008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xmlns="" id="{23D48BFA-2B8A-4C63-A811-4D41D9E1B3EC}"/>
              </a:ext>
            </a:extLst>
          </p:cNvPr>
          <p:cNvCxnSpPr>
            <a:cxnSpLocks/>
            <a:stCxn id="14" idx="6"/>
            <a:endCxn id="17" idx="3"/>
          </p:cNvCxnSpPr>
          <p:nvPr/>
        </p:nvCxnSpPr>
        <p:spPr>
          <a:xfrm flipV="1">
            <a:off x="4511382" y="4185113"/>
            <a:ext cx="1007636" cy="799272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xmlns="" id="{B3D5A542-ADEC-4952-9F02-38FDCF88C456}"/>
              </a:ext>
            </a:extLst>
          </p:cNvPr>
          <p:cNvCxnSpPr>
            <a:cxnSpLocks/>
            <a:stCxn id="11" idx="2"/>
            <a:endCxn id="17" idx="5"/>
          </p:cNvCxnSpPr>
          <p:nvPr/>
        </p:nvCxnSpPr>
        <p:spPr>
          <a:xfrm flipH="1" flipV="1">
            <a:off x="6699518" y="4185114"/>
            <a:ext cx="981102" cy="835755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xmlns="" id="{0F01AF8B-43CF-47B7-9D7C-E590D3E7DCFA}"/>
              </a:ext>
            </a:extLst>
          </p:cNvPr>
          <p:cNvCxnSpPr>
            <a:cxnSpLocks/>
            <a:stCxn id="10" idx="2"/>
            <a:endCxn id="17" idx="6"/>
          </p:cNvCxnSpPr>
          <p:nvPr/>
        </p:nvCxnSpPr>
        <p:spPr>
          <a:xfrm flipH="1" flipV="1">
            <a:off x="6944007" y="3594864"/>
            <a:ext cx="736612" cy="7079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xmlns="" id="{545A77EF-5C18-4B92-B8E2-6634954B2298}"/>
              </a:ext>
            </a:extLst>
          </p:cNvPr>
          <p:cNvCxnSpPr>
            <a:cxnSpLocks/>
            <a:stCxn id="9" idx="2"/>
            <a:endCxn id="17" idx="7"/>
          </p:cNvCxnSpPr>
          <p:nvPr/>
        </p:nvCxnSpPr>
        <p:spPr>
          <a:xfrm flipH="1">
            <a:off x="6699518" y="2211321"/>
            <a:ext cx="981102" cy="793292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9B3E5CBF-740E-4F03-B2B6-F0F2BF2C9138}"/>
              </a:ext>
            </a:extLst>
          </p:cNvPr>
          <p:cNvSpPr txBox="1"/>
          <p:nvPr/>
        </p:nvSpPr>
        <p:spPr>
          <a:xfrm>
            <a:off x="5409202" y="3345912"/>
            <a:ext cx="14309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CONTENTS</a:t>
            </a:r>
          </a:p>
          <a:p>
            <a:pPr algn="ctr"/>
            <a:r>
              <a:rPr lang="en-US" altLang="ko-KR" sz="1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TITLE</a:t>
            </a:r>
            <a:endParaRPr lang="ko-KR" altLang="en-US" sz="1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25" name="Group 15">
            <a:extLst>
              <a:ext uri="{FF2B5EF4-FFF2-40B4-BE49-F238E27FC236}">
                <a16:creationId xmlns:a16="http://schemas.microsoft.com/office/drawing/2014/main" xmlns="" id="{6CD6A0FE-AD47-433E-A0C6-AA3806D05B85}"/>
              </a:ext>
            </a:extLst>
          </p:cNvPr>
          <p:cNvGrpSpPr/>
          <p:nvPr/>
        </p:nvGrpSpPr>
        <p:grpSpPr>
          <a:xfrm>
            <a:off x="4824946" y="5214861"/>
            <a:ext cx="2542108" cy="835307"/>
            <a:chOff x="5328220" y="3089998"/>
            <a:chExt cx="1379637" cy="835307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C21EA12B-6B49-4840-B706-442AE9194352}"/>
                </a:ext>
              </a:extLst>
            </p:cNvPr>
            <p:cNvSpPr txBox="1"/>
            <p:nvPr/>
          </p:nvSpPr>
          <p:spPr>
            <a:xfrm>
              <a:off x="5328220" y="3089998"/>
              <a:ext cx="1379637" cy="4154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27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2C246F45-0DE9-4BC5-9C8A-0A43D155360E}"/>
                </a:ext>
              </a:extLst>
            </p:cNvPr>
            <p:cNvSpPr txBox="1"/>
            <p:nvPr/>
          </p:nvSpPr>
          <p:spPr>
            <a:xfrm>
              <a:off x="5334559" y="3417474"/>
              <a:ext cx="1366958" cy="5078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8" name="Rectangle 30">
            <a:extLst>
              <a:ext uri="{FF2B5EF4-FFF2-40B4-BE49-F238E27FC236}">
                <a16:creationId xmlns:a16="http://schemas.microsoft.com/office/drawing/2014/main" xmlns="" id="{695AA665-C6EC-444A-B3A2-91C94DCAA220}"/>
              </a:ext>
            </a:extLst>
          </p:cNvPr>
          <p:cNvSpPr/>
          <p:nvPr/>
        </p:nvSpPr>
        <p:spPr>
          <a:xfrm>
            <a:off x="3976436" y="4826244"/>
            <a:ext cx="317209" cy="316282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9" name="Frame 17">
            <a:extLst>
              <a:ext uri="{FF2B5EF4-FFF2-40B4-BE49-F238E27FC236}">
                <a16:creationId xmlns:a16="http://schemas.microsoft.com/office/drawing/2014/main" xmlns="" id="{10466A6D-F5C7-4B16-83B9-4B7AC08BB2BC}"/>
              </a:ext>
            </a:extLst>
          </p:cNvPr>
          <p:cNvSpPr/>
          <p:nvPr/>
        </p:nvSpPr>
        <p:spPr>
          <a:xfrm>
            <a:off x="3969122" y="2057712"/>
            <a:ext cx="318434" cy="3184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0" name="Rounded Rectangle 25">
            <a:extLst>
              <a:ext uri="{FF2B5EF4-FFF2-40B4-BE49-F238E27FC236}">
                <a16:creationId xmlns:a16="http://schemas.microsoft.com/office/drawing/2014/main" xmlns="" id="{3553AD16-4886-4F7F-A5F2-471315EACDF9}"/>
              </a:ext>
            </a:extLst>
          </p:cNvPr>
          <p:cNvSpPr/>
          <p:nvPr/>
        </p:nvSpPr>
        <p:spPr>
          <a:xfrm>
            <a:off x="7876754" y="2056780"/>
            <a:ext cx="412168" cy="302054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1" name="Donut 39">
            <a:extLst>
              <a:ext uri="{FF2B5EF4-FFF2-40B4-BE49-F238E27FC236}">
                <a16:creationId xmlns:a16="http://schemas.microsoft.com/office/drawing/2014/main" xmlns="" id="{63EA91CF-91CE-41C3-A3CD-7280F0843F6A}"/>
              </a:ext>
            </a:extLst>
          </p:cNvPr>
          <p:cNvSpPr/>
          <p:nvPr/>
        </p:nvSpPr>
        <p:spPr>
          <a:xfrm>
            <a:off x="7871882" y="3406450"/>
            <a:ext cx="407618" cy="407618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2" name="Trapezoid 22">
            <a:extLst>
              <a:ext uri="{FF2B5EF4-FFF2-40B4-BE49-F238E27FC236}">
                <a16:creationId xmlns:a16="http://schemas.microsoft.com/office/drawing/2014/main" xmlns="" id="{D051072A-BC29-4A18-BBE6-D15DFBEB2D04}"/>
              </a:ext>
            </a:extLst>
          </p:cNvPr>
          <p:cNvSpPr>
            <a:spLocks noChangeAspect="1"/>
          </p:cNvSpPr>
          <p:nvPr/>
        </p:nvSpPr>
        <p:spPr>
          <a:xfrm>
            <a:off x="7858008" y="4906492"/>
            <a:ext cx="449662" cy="228752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3" name="Freeform 53">
            <a:extLst>
              <a:ext uri="{FF2B5EF4-FFF2-40B4-BE49-F238E27FC236}">
                <a16:creationId xmlns:a16="http://schemas.microsoft.com/office/drawing/2014/main" xmlns="" id="{5B35161E-595E-4E84-9C85-62F4429FF2D0}"/>
              </a:ext>
            </a:extLst>
          </p:cNvPr>
          <p:cNvSpPr/>
          <p:nvPr/>
        </p:nvSpPr>
        <p:spPr>
          <a:xfrm>
            <a:off x="3951765" y="3415718"/>
            <a:ext cx="382784" cy="392454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80220 w 2296986"/>
              <a:gd name="connsiteY0" fmla="*/ 1747818 h 2354521"/>
              <a:gd name="connsiteX1" fmla="*/ 1828126 w 2296986"/>
              <a:gd name="connsiteY1" fmla="*/ 1826304 h 2354521"/>
              <a:gd name="connsiteX2" fmla="*/ 1955684 w 2296986"/>
              <a:gd name="connsiteY2" fmla="*/ 2095900 h 2354521"/>
              <a:gd name="connsiteX3" fmla="*/ 1683117 w 2296986"/>
              <a:gd name="connsiteY3" fmla="*/ 1962549 h 2354521"/>
              <a:gd name="connsiteX4" fmla="*/ 1529193 w 2296986"/>
              <a:gd name="connsiteY4" fmla="*/ 2354521 h 2354521"/>
              <a:gd name="connsiteX5" fmla="*/ 1381062 w 2296986"/>
              <a:gd name="connsiteY5" fmla="*/ 2120816 h 2354521"/>
              <a:gd name="connsiteX6" fmla="*/ 1496122 w 2296986"/>
              <a:gd name="connsiteY6" fmla="*/ 1788127 h 2354521"/>
              <a:gd name="connsiteX7" fmla="*/ 910069 w 2296986"/>
              <a:gd name="connsiteY7" fmla="*/ 1225390 h 2354521"/>
              <a:gd name="connsiteX8" fmla="*/ 415531 w 2296986"/>
              <a:gd name="connsiteY8" fmla="*/ 2322212 h 2354521"/>
              <a:gd name="connsiteX9" fmla="*/ 293764 w 2296986"/>
              <a:gd name="connsiteY9" fmla="*/ 2052845 h 2354521"/>
              <a:gd name="connsiteX10" fmla="*/ 497994 w 2296986"/>
              <a:gd name="connsiteY10" fmla="*/ 836420 h 2354521"/>
              <a:gd name="connsiteX11" fmla="*/ 11747 w 2296986"/>
              <a:gd name="connsiteY11" fmla="*/ 5505 h 2354521"/>
              <a:gd name="connsiteX12" fmla="*/ 772299 w 2296986"/>
              <a:gd name="connsiteY12" fmla="*/ 578452 h 2354521"/>
              <a:gd name="connsiteX13" fmla="*/ 2042020 w 2296986"/>
              <a:gd name="connsiteY13" fmla="*/ 514597 h 2354521"/>
              <a:gd name="connsiteX14" fmla="*/ 2296986 w 2296986"/>
              <a:gd name="connsiteY14" fmla="*/ 662729 h 2354521"/>
              <a:gd name="connsiteX15" fmla="*/ 1125486 w 2296986"/>
              <a:gd name="connsiteY15" fmla="*/ 1004182 h 2354521"/>
              <a:gd name="connsiteX16" fmla="*/ 1677097 w 2296986"/>
              <a:gd name="connsiteY16" fmla="*/ 1608523 h 2354521"/>
              <a:gd name="connsiteX17" fmla="*/ 2095511 w 2296986"/>
              <a:gd name="connsiteY17" fmla="*/ 1557316 h 2354521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910069 w 2296986"/>
              <a:gd name="connsiteY7" fmla="*/ 1225483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125486 w 2296986"/>
              <a:gd name="connsiteY15" fmla="*/ 1004275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864075 w 2296986"/>
              <a:gd name="connsiteY7" fmla="*/ 1325138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125486 w 2296986"/>
              <a:gd name="connsiteY15" fmla="*/ 1004275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864075 w 2296986"/>
              <a:gd name="connsiteY7" fmla="*/ 1325138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209809 w 2296986"/>
              <a:gd name="connsiteY15" fmla="*/ 996610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79828 w 2296594"/>
              <a:gd name="connsiteY0" fmla="*/ 1747911 h 2354614"/>
              <a:gd name="connsiteX1" fmla="*/ 1827734 w 2296594"/>
              <a:gd name="connsiteY1" fmla="*/ 1826397 h 2354614"/>
              <a:gd name="connsiteX2" fmla="*/ 1955292 w 2296594"/>
              <a:gd name="connsiteY2" fmla="*/ 2095993 h 2354614"/>
              <a:gd name="connsiteX3" fmla="*/ 1682725 w 2296594"/>
              <a:gd name="connsiteY3" fmla="*/ 1962642 h 2354614"/>
              <a:gd name="connsiteX4" fmla="*/ 1528801 w 2296594"/>
              <a:gd name="connsiteY4" fmla="*/ 2354614 h 2354614"/>
              <a:gd name="connsiteX5" fmla="*/ 1380670 w 2296594"/>
              <a:gd name="connsiteY5" fmla="*/ 2120909 h 2354614"/>
              <a:gd name="connsiteX6" fmla="*/ 1495730 w 2296594"/>
              <a:gd name="connsiteY6" fmla="*/ 1788220 h 2354614"/>
              <a:gd name="connsiteX7" fmla="*/ 863683 w 2296594"/>
              <a:gd name="connsiteY7" fmla="*/ 1325138 h 2354614"/>
              <a:gd name="connsiteX8" fmla="*/ 415139 w 2296594"/>
              <a:gd name="connsiteY8" fmla="*/ 2322305 h 2354614"/>
              <a:gd name="connsiteX9" fmla="*/ 293372 w 2296594"/>
              <a:gd name="connsiteY9" fmla="*/ 2052938 h 2354614"/>
              <a:gd name="connsiteX10" fmla="*/ 512934 w 2296594"/>
              <a:gd name="connsiteY10" fmla="*/ 874842 h 2354614"/>
              <a:gd name="connsiteX11" fmla="*/ 11355 w 2296594"/>
              <a:gd name="connsiteY11" fmla="*/ 5598 h 2354614"/>
              <a:gd name="connsiteX12" fmla="*/ 840899 w 2296594"/>
              <a:gd name="connsiteY12" fmla="*/ 570880 h 2354614"/>
              <a:gd name="connsiteX13" fmla="*/ 2041628 w 2296594"/>
              <a:gd name="connsiteY13" fmla="*/ 514690 h 2354614"/>
              <a:gd name="connsiteX14" fmla="*/ 2296594 w 2296594"/>
              <a:gd name="connsiteY14" fmla="*/ 662822 h 2354614"/>
              <a:gd name="connsiteX15" fmla="*/ 1209417 w 2296594"/>
              <a:gd name="connsiteY15" fmla="*/ 996610 h 2354614"/>
              <a:gd name="connsiteX16" fmla="*/ 1676705 w 2296594"/>
              <a:gd name="connsiteY16" fmla="*/ 1608616 h 2354614"/>
              <a:gd name="connsiteX17" fmla="*/ 2095119 w 2296594"/>
              <a:gd name="connsiteY17" fmla="*/ 1557409 h 2354614"/>
              <a:gd name="connsiteX0" fmla="*/ 2279828 w 2296594"/>
              <a:gd name="connsiteY0" fmla="*/ 1747911 h 2354614"/>
              <a:gd name="connsiteX1" fmla="*/ 1827734 w 2296594"/>
              <a:gd name="connsiteY1" fmla="*/ 1826397 h 2354614"/>
              <a:gd name="connsiteX2" fmla="*/ 1955292 w 2296594"/>
              <a:gd name="connsiteY2" fmla="*/ 2095993 h 2354614"/>
              <a:gd name="connsiteX3" fmla="*/ 1682725 w 2296594"/>
              <a:gd name="connsiteY3" fmla="*/ 1962642 h 2354614"/>
              <a:gd name="connsiteX4" fmla="*/ 1528801 w 2296594"/>
              <a:gd name="connsiteY4" fmla="*/ 2354614 h 2354614"/>
              <a:gd name="connsiteX5" fmla="*/ 1380670 w 2296594"/>
              <a:gd name="connsiteY5" fmla="*/ 2120909 h 2354614"/>
              <a:gd name="connsiteX6" fmla="*/ 1495730 w 2296594"/>
              <a:gd name="connsiteY6" fmla="*/ 1788220 h 2354614"/>
              <a:gd name="connsiteX7" fmla="*/ 856016 w 2296594"/>
              <a:gd name="connsiteY7" fmla="*/ 1302141 h 2354614"/>
              <a:gd name="connsiteX8" fmla="*/ 415139 w 2296594"/>
              <a:gd name="connsiteY8" fmla="*/ 2322305 h 2354614"/>
              <a:gd name="connsiteX9" fmla="*/ 293372 w 2296594"/>
              <a:gd name="connsiteY9" fmla="*/ 2052938 h 2354614"/>
              <a:gd name="connsiteX10" fmla="*/ 512934 w 2296594"/>
              <a:gd name="connsiteY10" fmla="*/ 874842 h 2354614"/>
              <a:gd name="connsiteX11" fmla="*/ 11355 w 2296594"/>
              <a:gd name="connsiteY11" fmla="*/ 5598 h 2354614"/>
              <a:gd name="connsiteX12" fmla="*/ 840899 w 2296594"/>
              <a:gd name="connsiteY12" fmla="*/ 570880 h 2354614"/>
              <a:gd name="connsiteX13" fmla="*/ 2041628 w 2296594"/>
              <a:gd name="connsiteY13" fmla="*/ 514690 h 2354614"/>
              <a:gd name="connsiteX14" fmla="*/ 2296594 w 2296594"/>
              <a:gd name="connsiteY14" fmla="*/ 662822 h 2354614"/>
              <a:gd name="connsiteX15" fmla="*/ 1209417 w 2296594"/>
              <a:gd name="connsiteY15" fmla="*/ 996610 h 2354614"/>
              <a:gd name="connsiteX16" fmla="*/ 1676705 w 2296594"/>
              <a:gd name="connsiteY16" fmla="*/ 1608616 h 2354614"/>
              <a:gd name="connsiteX17" fmla="*/ 2095119 w 2296594"/>
              <a:gd name="connsiteY17" fmla="*/ 1557409 h 2354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594" h="2354614">
                <a:moveTo>
                  <a:pt x="2279828" y="1747911"/>
                </a:moveTo>
                <a:lnTo>
                  <a:pt x="1827734" y="1826397"/>
                </a:lnTo>
                <a:cubicBezTo>
                  <a:pt x="1873911" y="1907728"/>
                  <a:pt x="1985925" y="2047581"/>
                  <a:pt x="1955292" y="2095993"/>
                </a:cubicBezTo>
                <a:cubicBezTo>
                  <a:pt x="1897354" y="2139325"/>
                  <a:pt x="1773581" y="2007092"/>
                  <a:pt x="1682725" y="1962642"/>
                </a:cubicBezTo>
                <a:lnTo>
                  <a:pt x="1528801" y="2354614"/>
                </a:lnTo>
                <a:lnTo>
                  <a:pt x="1380670" y="2120909"/>
                </a:lnTo>
                <a:lnTo>
                  <a:pt x="1495730" y="1788220"/>
                </a:lnTo>
                <a:lnTo>
                  <a:pt x="856016" y="1302141"/>
                </a:lnTo>
                <a:lnTo>
                  <a:pt x="415139" y="2322305"/>
                </a:lnTo>
                <a:lnTo>
                  <a:pt x="293372" y="2052938"/>
                </a:lnTo>
                <a:cubicBezTo>
                  <a:pt x="369114" y="1624466"/>
                  <a:pt x="437192" y="1303314"/>
                  <a:pt x="512934" y="874842"/>
                </a:cubicBezTo>
                <a:cubicBezTo>
                  <a:pt x="317583" y="650129"/>
                  <a:pt x="-71270" y="102295"/>
                  <a:pt x="11355" y="5598"/>
                </a:cubicBezTo>
                <a:cubicBezTo>
                  <a:pt x="111253" y="-52136"/>
                  <a:pt x="623957" y="350637"/>
                  <a:pt x="840899" y="570880"/>
                </a:cubicBezTo>
                <a:lnTo>
                  <a:pt x="2041628" y="514690"/>
                </a:lnTo>
                <a:lnTo>
                  <a:pt x="2296594" y="662822"/>
                </a:lnTo>
                <a:lnTo>
                  <a:pt x="1209417" y="996610"/>
                </a:lnTo>
                <a:lnTo>
                  <a:pt x="1676705" y="1608616"/>
                </a:lnTo>
                <a:cubicBezTo>
                  <a:pt x="1795450" y="1589109"/>
                  <a:pt x="2095119" y="1557409"/>
                  <a:pt x="2095119" y="155740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0527168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4" name="Teardrop 33">
            <a:extLst>
              <a:ext uri="{FF2B5EF4-FFF2-40B4-BE49-F238E27FC236}">
                <a16:creationId xmlns:a16="http://schemas.microsoft.com/office/drawing/2014/main" xmlns="" id="{D8D3CC4F-A76B-497B-8850-CB6A320B8A59}"/>
              </a:ext>
            </a:extLst>
          </p:cNvPr>
          <p:cNvSpPr/>
          <p:nvPr/>
        </p:nvSpPr>
        <p:spPr>
          <a:xfrm rot="2700000">
            <a:off x="8775978" y="1812343"/>
            <a:ext cx="2043551" cy="2043551"/>
          </a:xfrm>
          <a:prstGeom prst="teardrop">
            <a:avLst/>
          </a:prstGeom>
          <a:solidFill>
            <a:schemeClr val="accent4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xmlns="" id="{4128E07D-ED46-4A93-A294-0D7B7529AE20}"/>
              </a:ext>
            </a:extLst>
          </p:cNvPr>
          <p:cNvSpPr/>
          <p:nvPr/>
        </p:nvSpPr>
        <p:spPr>
          <a:xfrm>
            <a:off x="8878154" y="1914519"/>
            <a:ext cx="1839196" cy="1839196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6" name="Teardrop 35">
            <a:extLst>
              <a:ext uri="{FF2B5EF4-FFF2-40B4-BE49-F238E27FC236}">
                <a16:creationId xmlns:a16="http://schemas.microsoft.com/office/drawing/2014/main" xmlns="" id="{0922A454-7FEF-4A38-B711-3E13A98C5D89}"/>
              </a:ext>
            </a:extLst>
          </p:cNvPr>
          <p:cNvSpPr/>
          <p:nvPr/>
        </p:nvSpPr>
        <p:spPr>
          <a:xfrm rot="2700000">
            <a:off x="6820036" y="1812343"/>
            <a:ext cx="2043551" cy="2043551"/>
          </a:xfrm>
          <a:prstGeom prst="teardrop">
            <a:avLst/>
          </a:prstGeom>
          <a:solidFill>
            <a:schemeClr val="accent3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xmlns="" id="{92DB89E2-4427-4175-B830-1DB6AFDA9D9C}"/>
              </a:ext>
            </a:extLst>
          </p:cNvPr>
          <p:cNvSpPr/>
          <p:nvPr/>
        </p:nvSpPr>
        <p:spPr>
          <a:xfrm>
            <a:off x="6922212" y="1914519"/>
            <a:ext cx="1839196" cy="1839196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8" name="Teardrop 37">
            <a:extLst>
              <a:ext uri="{FF2B5EF4-FFF2-40B4-BE49-F238E27FC236}">
                <a16:creationId xmlns:a16="http://schemas.microsoft.com/office/drawing/2014/main" xmlns="" id="{1220AEE7-E19D-4809-A780-8D81AFE7A55C}"/>
              </a:ext>
            </a:extLst>
          </p:cNvPr>
          <p:cNvSpPr/>
          <p:nvPr/>
        </p:nvSpPr>
        <p:spPr>
          <a:xfrm rot="2700000">
            <a:off x="4864093" y="1812343"/>
            <a:ext cx="2043551" cy="2043551"/>
          </a:xfrm>
          <a:prstGeom prst="teardrop">
            <a:avLst/>
          </a:prstGeom>
          <a:solidFill>
            <a:schemeClr val="accent2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xmlns="" id="{0063C4A2-B0EE-4406-BBA0-9AE0BED5CD38}"/>
              </a:ext>
            </a:extLst>
          </p:cNvPr>
          <p:cNvSpPr/>
          <p:nvPr/>
        </p:nvSpPr>
        <p:spPr>
          <a:xfrm>
            <a:off x="4966269" y="1914519"/>
            <a:ext cx="1839196" cy="1839196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0" name="Teardrop 39">
            <a:extLst>
              <a:ext uri="{FF2B5EF4-FFF2-40B4-BE49-F238E27FC236}">
                <a16:creationId xmlns:a16="http://schemas.microsoft.com/office/drawing/2014/main" xmlns="" id="{6A6C4372-197B-4FC6-ACFB-AC2422698D55}"/>
              </a:ext>
            </a:extLst>
          </p:cNvPr>
          <p:cNvSpPr/>
          <p:nvPr/>
        </p:nvSpPr>
        <p:spPr>
          <a:xfrm rot="2700000">
            <a:off x="2908150" y="1812343"/>
            <a:ext cx="2043551" cy="2043551"/>
          </a:xfrm>
          <a:prstGeom prst="teardrop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xmlns="" id="{10B160B2-7DF7-43E2-ACF0-3504874DB941}"/>
              </a:ext>
            </a:extLst>
          </p:cNvPr>
          <p:cNvSpPr/>
          <p:nvPr/>
        </p:nvSpPr>
        <p:spPr>
          <a:xfrm>
            <a:off x="3010326" y="1914519"/>
            <a:ext cx="1839196" cy="1839196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C692C958-E8CD-4259-8F31-6A7399FCBF01}"/>
              </a:ext>
            </a:extLst>
          </p:cNvPr>
          <p:cNvSpPr txBox="1"/>
          <p:nvPr/>
        </p:nvSpPr>
        <p:spPr>
          <a:xfrm>
            <a:off x="3272326" y="3170102"/>
            <a:ext cx="13151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Text Here</a:t>
            </a:r>
            <a:endParaRPr lang="ko-KR" altLang="en-US" sz="1400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7D964D6C-6169-442B-830A-E5DA3655EAB9}"/>
              </a:ext>
            </a:extLst>
          </p:cNvPr>
          <p:cNvSpPr txBox="1"/>
          <p:nvPr/>
        </p:nvSpPr>
        <p:spPr>
          <a:xfrm>
            <a:off x="5228270" y="3170102"/>
            <a:ext cx="13151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Text Here</a:t>
            </a:r>
            <a:endParaRPr lang="ko-KR" altLang="en-US" sz="1400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5A52B624-D5A5-471C-8633-9DA0DD226909}"/>
              </a:ext>
            </a:extLst>
          </p:cNvPr>
          <p:cNvSpPr txBox="1"/>
          <p:nvPr/>
        </p:nvSpPr>
        <p:spPr>
          <a:xfrm>
            <a:off x="7184212" y="3170102"/>
            <a:ext cx="13151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Text Here</a:t>
            </a:r>
            <a:endParaRPr lang="ko-KR" altLang="en-US" sz="1400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9559132A-82FC-4EDC-AAC3-3BA6E854CB83}"/>
              </a:ext>
            </a:extLst>
          </p:cNvPr>
          <p:cNvSpPr txBox="1"/>
          <p:nvPr/>
        </p:nvSpPr>
        <p:spPr>
          <a:xfrm>
            <a:off x="9140154" y="3170102"/>
            <a:ext cx="13151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Text Here</a:t>
            </a:r>
            <a:endParaRPr lang="ko-KR" altLang="en-US" sz="1400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xmlns="" id="{53AE150F-97E7-496B-AE8F-AC383694854E}"/>
              </a:ext>
            </a:extLst>
          </p:cNvPr>
          <p:cNvGrpSpPr/>
          <p:nvPr/>
        </p:nvGrpSpPr>
        <p:grpSpPr>
          <a:xfrm>
            <a:off x="3096404" y="4044589"/>
            <a:ext cx="1728192" cy="1266617"/>
            <a:chOff x="1062658" y="3986014"/>
            <a:chExt cx="1728192" cy="1266617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xmlns="" id="{F5760BDB-829C-4440-B00E-B50E19D2D97F}"/>
                </a:ext>
              </a:extLst>
            </p:cNvPr>
            <p:cNvSpPr txBox="1"/>
            <p:nvPr/>
          </p:nvSpPr>
          <p:spPr>
            <a:xfrm>
              <a:off x="1062658" y="3986014"/>
              <a:ext cx="17281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Calibri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Calibri" pitchFamily="34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xmlns="" id="{6EDDD8E9-5DDE-4072-A34E-E1F9A053BEC4}"/>
                </a:ext>
              </a:extLst>
            </p:cNvPr>
            <p:cNvSpPr txBox="1"/>
            <p:nvPr/>
          </p:nvSpPr>
          <p:spPr>
            <a:xfrm>
              <a:off x="1062658" y="4236968"/>
              <a:ext cx="172819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Example Text : </a:t>
              </a:r>
            </a:p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xmlns="" id="{8A634C97-AC1C-4244-AB56-AE96E809B680}"/>
              </a:ext>
            </a:extLst>
          </p:cNvPr>
          <p:cNvGrpSpPr/>
          <p:nvPr/>
        </p:nvGrpSpPr>
        <p:grpSpPr>
          <a:xfrm>
            <a:off x="5138425" y="4044589"/>
            <a:ext cx="1728192" cy="1266617"/>
            <a:chOff x="1062658" y="3986014"/>
            <a:chExt cx="1728192" cy="1266617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xmlns="" id="{F15B42D9-B2DB-42EF-8FFD-7D1C3D86922E}"/>
                </a:ext>
              </a:extLst>
            </p:cNvPr>
            <p:cNvSpPr txBox="1"/>
            <p:nvPr/>
          </p:nvSpPr>
          <p:spPr>
            <a:xfrm>
              <a:off x="1062658" y="3986014"/>
              <a:ext cx="17281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Calibri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Calibri" pitchFamily="34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xmlns="" id="{06C70ACD-60AB-4023-807B-DD90CD751BA8}"/>
                </a:ext>
              </a:extLst>
            </p:cNvPr>
            <p:cNvSpPr txBox="1"/>
            <p:nvPr/>
          </p:nvSpPr>
          <p:spPr>
            <a:xfrm>
              <a:off x="1062658" y="4236968"/>
              <a:ext cx="172819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Example Text : </a:t>
              </a:r>
            </a:p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xmlns="" id="{EF695355-9312-46A2-B519-256C5CBA012B}"/>
              </a:ext>
            </a:extLst>
          </p:cNvPr>
          <p:cNvGrpSpPr/>
          <p:nvPr/>
        </p:nvGrpSpPr>
        <p:grpSpPr>
          <a:xfrm>
            <a:off x="7180446" y="4044589"/>
            <a:ext cx="1728192" cy="1266617"/>
            <a:chOff x="1062658" y="3986014"/>
            <a:chExt cx="1728192" cy="1266617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xmlns="" id="{75FEC453-814E-473F-AC04-1558B1BED7FB}"/>
                </a:ext>
              </a:extLst>
            </p:cNvPr>
            <p:cNvSpPr txBox="1"/>
            <p:nvPr/>
          </p:nvSpPr>
          <p:spPr>
            <a:xfrm>
              <a:off x="1062658" y="3986014"/>
              <a:ext cx="17281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Calibri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Calibri" pitchFamily="34" charset="0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xmlns="" id="{F2A05B95-E67B-42AA-918D-DA8124394DDE}"/>
                </a:ext>
              </a:extLst>
            </p:cNvPr>
            <p:cNvSpPr txBox="1"/>
            <p:nvPr/>
          </p:nvSpPr>
          <p:spPr>
            <a:xfrm>
              <a:off x="1062658" y="4236968"/>
              <a:ext cx="172819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Example Text : </a:t>
              </a:r>
            </a:p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xmlns="" id="{04641BF5-2661-42FD-B72B-15F69F920FE3}"/>
              </a:ext>
            </a:extLst>
          </p:cNvPr>
          <p:cNvGrpSpPr/>
          <p:nvPr/>
        </p:nvGrpSpPr>
        <p:grpSpPr>
          <a:xfrm>
            <a:off x="9222468" y="4044589"/>
            <a:ext cx="1728192" cy="1266617"/>
            <a:chOff x="1062658" y="3986014"/>
            <a:chExt cx="1728192" cy="1266617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xmlns="" id="{B4A51D06-F4D2-485B-8EA7-5B26CE17F4B2}"/>
                </a:ext>
              </a:extLst>
            </p:cNvPr>
            <p:cNvSpPr txBox="1"/>
            <p:nvPr/>
          </p:nvSpPr>
          <p:spPr>
            <a:xfrm>
              <a:off x="1062658" y="3986014"/>
              <a:ext cx="17281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Calibri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Calibri" pitchFamily="34" charset="0"/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xmlns="" id="{7834C95C-690B-4F34-85B7-324A09DCD5AC}"/>
                </a:ext>
              </a:extLst>
            </p:cNvPr>
            <p:cNvSpPr txBox="1"/>
            <p:nvPr/>
          </p:nvSpPr>
          <p:spPr>
            <a:xfrm>
              <a:off x="1062658" y="4236968"/>
              <a:ext cx="172819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Example Text : </a:t>
              </a:r>
            </a:p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27617E29-2D42-42BE-A683-9998D3C3057C}"/>
              </a:ext>
            </a:extLst>
          </p:cNvPr>
          <p:cNvSpPr txBox="1"/>
          <p:nvPr/>
        </p:nvSpPr>
        <p:spPr>
          <a:xfrm>
            <a:off x="1750979" y="5551404"/>
            <a:ext cx="8552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Example Text: Get a modern PowerPoint  Presentation that is beautifully designed. I hope and I believe that this Template will your Time, Money and Reputation. Get a modern PowerPoint  Presentation that is beautifully designed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9" name="Teardrop 13">
            <a:extLst>
              <a:ext uri="{FF2B5EF4-FFF2-40B4-BE49-F238E27FC236}">
                <a16:creationId xmlns:a16="http://schemas.microsoft.com/office/drawing/2014/main" xmlns="" id="{16447974-4B39-472C-82DD-BF40C1E7BFB3}"/>
              </a:ext>
            </a:extLst>
          </p:cNvPr>
          <p:cNvSpPr/>
          <p:nvPr/>
        </p:nvSpPr>
        <p:spPr>
          <a:xfrm rot="2700000">
            <a:off x="952207" y="1812342"/>
            <a:ext cx="2043551" cy="2043551"/>
          </a:xfrm>
          <a:prstGeom prst="teardrop">
            <a:avLst/>
          </a:prstGeom>
          <a:solidFill>
            <a:schemeClr val="accent6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60" name="Oval 14">
            <a:extLst>
              <a:ext uri="{FF2B5EF4-FFF2-40B4-BE49-F238E27FC236}">
                <a16:creationId xmlns:a16="http://schemas.microsoft.com/office/drawing/2014/main" xmlns="" id="{11523010-8D68-4F08-BC40-0316EB48DE9C}"/>
              </a:ext>
            </a:extLst>
          </p:cNvPr>
          <p:cNvSpPr/>
          <p:nvPr/>
        </p:nvSpPr>
        <p:spPr>
          <a:xfrm>
            <a:off x="1054383" y="1914518"/>
            <a:ext cx="1839196" cy="1839196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BE367AC2-C1A3-4A68-85A0-C95C3635A902}"/>
              </a:ext>
            </a:extLst>
          </p:cNvPr>
          <p:cNvSpPr txBox="1"/>
          <p:nvPr/>
        </p:nvSpPr>
        <p:spPr>
          <a:xfrm>
            <a:off x="1316384" y="3170102"/>
            <a:ext cx="13151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Text Here</a:t>
            </a:r>
            <a:endParaRPr lang="ko-KR" altLang="en-US" sz="1400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grpSp>
        <p:nvGrpSpPr>
          <p:cNvPr id="62" name="Group 23">
            <a:extLst>
              <a:ext uri="{FF2B5EF4-FFF2-40B4-BE49-F238E27FC236}">
                <a16:creationId xmlns:a16="http://schemas.microsoft.com/office/drawing/2014/main" xmlns="" id="{6865E432-1487-4E21-A4DA-B21D9B1E1A77}"/>
              </a:ext>
            </a:extLst>
          </p:cNvPr>
          <p:cNvGrpSpPr/>
          <p:nvPr/>
        </p:nvGrpSpPr>
        <p:grpSpPr>
          <a:xfrm>
            <a:off x="1054383" y="4044589"/>
            <a:ext cx="1728192" cy="1266617"/>
            <a:chOff x="1062658" y="3986014"/>
            <a:chExt cx="1728192" cy="1266617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xmlns="" id="{189B0D2C-A1F6-4886-8B82-CF4C489C0E64}"/>
                </a:ext>
              </a:extLst>
            </p:cNvPr>
            <p:cNvSpPr txBox="1"/>
            <p:nvPr/>
          </p:nvSpPr>
          <p:spPr>
            <a:xfrm>
              <a:off x="1062658" y="3986014"/>
              <a:ext cx="17281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Calibri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Calibri" pitchFamily="34" charset="0"/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xmlns="" id="{B354E0EF-349C-4A4D-B412-34E8FE35AA4E}"/>
                </a:ext>
              </a:extLst>
            </p:cNvPr>
            <p:cNvSpPr txBox="1"/>
            <p:nvPr/>
          </p:nvSpPr>
          <p:spPr>
            <a:xfrm>
              <a:off x="1062658" y="4236968"/>
              <a:ext cx="172819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Example Text : </a:t>
              </a:r>
            </a:p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</a:p>
          </p:txBody>
        </p:sp>
      </p:grpSp>
      <p:sp>
        <p:nvSpPr>
          <p:cNvPr id="65" name="Isosceles Triangle 51">
            <a:extLst>
              <a:ext uri="{FF2B5EF4-FFF2-40B4-BE49-F238E27FC236}">
                <a16:creationId xmlns:a16="http://schemas.microsoft.com/office/drawing/2014/main" xmlns="" id="{AD497BC0-8CC4-4EC5-ADE0-60857CDAFC5F}"/>
              </a:ext>
            </a:extLst>
          </p:cNvPr>
          <p:cNvSpPr/>
          <p:nvPr/>
        </p:nvSpPr>
        <p:spPr>
          <a:xfrm>
            <a:off x="5719303" y="2541998"/>
            <a:ext cx="385233" cy="282493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66" name="Rounded Rectangle 27">
            <a:extLst>
              <a:ext uri="{FF2B5EF4-FFF2-40B4-BE49-F238E27FC236}">
                <a16:creationId xmlns:a16="http://schemas.microsoft.com/office/drawing/2014/main" xmlns="" id="{EBEC3D35-5F5D-4B2B-9855-E001A4A324EB}"/>
              </a:ext>
            </a:extLst>
          </p:cNvPr>
          <p:cNvSpPr/>
          <p:nvPr/>
        </p:nvSpPr>
        <p:spPr>
          <a:xfrm>
            <a:off x="3770416" y="2529356"/>
            <a:ext cx="400681" cy="307777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67" name="Rounded Rectangle 7">
            <a:extLst>
              <a:ext uri="{FF2B5EF4-FFF2-40B4-BE49-F238E27FC236}">
                <a16:creationId xmlns:a16="http://schemas.microsoft.com/office/drawing/2014/main" xmlns="" id="{0467173E-F328-4E1A-A796-F0F617A7EAF1}"/>
              </a:ext>
            </a:extLst>
          </p:cNvPr>
          <p:cNvSpPr/>
          <p:nvPr/>
        </p:nvSpPr>
        <p:spPr>
          <a:xfrm>
            <a:off x="9614862" y="2507468"/>
            <a:ext cx="407368" cy="351553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68" name="Round Same Side Corner Rectangle 36">
            <a:extLst>
              <a:ext uri="{FF2B5EF4-FFF2-40B4-BE49-F238E27FC236}">
                <a16:creationId xmlns:a16="http://schemas.microsoft.com/office/drawing/2014/main" xmlns="" id="{F6F7F56C-106B-4A4B-AE15-95A47F32650F}"/>
              </a:ext>
            </a:extLst>
          </p:cNvPr>
          <p:cNvSpPr/>
          <p:nvPr/>
        </p:nvSpPr>
        <p:spPr>
          <a:xfrm>
            <a:off x="7652741" y="2519620"/>
            <a:ext cx="413916" cy="327249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69" name="자유형 176">
            <a:extLst>
              <a:ext uri="{FF2B5EF4-FFF2-40B4-BE49-F238E27FC236}">
                <a16:creationId xmlns:a16="http://schemas.microsoft.com/office/drawing/2014/main" xmlns="" id="{64DF4BCA-92A7-4B65-B2FA-CAD88EADE09D}"/>
              </a:ext>
            </a:extLst>
          </p:cNvPr>
          <p:cNvSpPr/>
          <p:nvPr/>
        </p:nvSpPr>
        <p:spPr>
          <a:xfrm>
            <a:off x="1752191" y="2436585"/>
            <a:ext cx="470019" cy="493319"/>
          </a:xfrm>
          <a:custGeom>
            <a:avLst/>
            <a:gdLst>
              <a:gd name="connsiteX0" fmla="*/ 1460984 w 2921968"/>
              <a:gd name="connsiteY0" fmla="*/ 233294 h 3066808"/>
              <a:gd name="connsiteX1" fmla="*/ 1320049 w 2921968"/>
              <a:gd name="connsiteY1" fmla="*/ 374229 h 3066808"/>
              <a:gd name="connsiteX2" fmla="*/ 1460984 w 2921968"/>
              <a:gd name="connsiteY2" fmla="*/ 515164 h 3066808"/>
              <a:gd name="connsiteX3" fmla="*/ 1601919 w 2921968"/>
              <a:gd name="connsiteY3" fmla="*/ 374229 h 3066808"/>
              <a:gd name="connsiteX4" fmla="*/ 1460984 w 2921968"/>
              <a:gd name="connsiteY4" fmla="*/ 233294 h 3066808"/>
              <a:gd name="connsiteX5" fmla="*/ 1460984 w 2921968"/>
              <a:gd name="connsiteY5" fmla="*/ 0 h 3066808"/>
              <a:gd name="connsiteX6" fmla="*/ 1835213 w 2921968"/>
              <a:gd name="connsiteY6" fmla="*/ 374229 h 3066808"/>
              <a:gd name="connsiteX7" fmla="*/ 1670219 w 2921968"/>
              <a:gd name="connsiteY7" fmla="*/ 684545 h 3066808"/>
              <a:gd name="connsiteX8" fmla="*/ 1626866 w 2921968"/>
              <a:gd name="connsiteY8" fmla="*/ 708077 h 3066808"/>
              <a:gd name="connsiteX9" fmla="*/ 1646248 w 2921968"/>
              <a:gd name="connsiteY9" fmla="*/ 873151 h 3066808"/>
              <a:gd name="connsiteX10" fmla="*/ 2235203 w 2921968"/>
              <a:gd name="connsiteY10" fmla="*/ 873151 h 3066808"/>
              <a:gd name="connsiteX11" fmla="*/ 2241832 w 2921968"/>
              <a:gd name="connsiteY11" fmla="*/ 851796 h 3066808"/>
              <a:gd name="connsiteX12" fmla="*/ 2430803 w 2921968"/>
              <a:gd name="connsiteY12" fmla="*/ 726537 h 3066808"/>
              <a:gd name="connsiteX13" fmla="*/ 2635891 w 2921968"/>
              <a:gd name="connsiteY13" fmla="*/ 931625 h 3066808"/>
              <a:gd name="connsiteX14" fmla="*/ 2430803 w 2921968"/>
              <a:gd name="connsiteY14" fmla="*/ 1136713 h 3066808"/>
              <a:gd name="connsiteX15" fmla="*/ 2241832 w 2921968"/>
              <a:gd name="connsiteY15" fmla="*/ 1011455 h 3066808"/>
              <a:gd name="connsiteX16" fmla="*/ 2233652 w 2921968"/>
              <a:gd name="connsiteY16" fmla="*/ 985105 h 3066808"/>
              <a:gd name="connsiteX17" fmla="*/ 1659393 w 2921968"/>
              <a:gd name="connsiteY17" fmla="*/ 985105 h 3066808"/>
              <a:gd name="connsiteX18" fmla="*/ 1835639 w 2921968"/>
              <a:gd name="connsiteY18" fmla="*/ 2486125 h 3066808"/>
              <a:gd name="connsiteX19" fmla="*/ 2605322 w 2921968"/>
              <a:gd name="connsiteY19" fmla="*/ 1804902 h 3066808"/>
              <a:gd name="connsiteX20" fmla="*/ 2437231 w 2921968"/>
              <a:gd name="connsiteY20" fmla="*/ 1828663 h 3066808"/>
              <a:gd name="connsiteX21" fmla="*/ 2679599 w 2921968"/>
              <a:gd name="connsiteY21" fmla="*/ 1472350 h 3066808"/>
              <a:gd name="connsiteX22" fmla="*/ 2921968 w 2921968"/>
              <a:gd name="connsiteY22" fmla="*/ 1828663 h 3066808"/>
              <a:gd name="connsiteX23" fmla="*/ 2749252 w 2921968"/>
              <a:gd name="connsiteY23" fmla="*/ 1804848 h 3066808"/>
              <a:gd name="connsiteX24" fmla="*/ 1665272 w 2921968"/>
              <a:gd name="connsiteY24" fmla="*/ 2905483 h 3066808"/>
              <a:gd name="connsiteX25" fmla="*/ 1462434 w 2921968"/>
              <a:gd name="connsiteY25" fmla="*/ 3066808 h 3066808"/>
              <a:gd name="connsiteX26" fmla="*/ 1265857 w 2921968"/>
              <a:gd name="connsiteY26" fmla="*/ 2910631 h 3066808"/>
              <a:gd name="connsiteX27" fmla="*/ 175466 w 2921968"/>
              <a:gd name="connsiteY27" fmla="*/ 1804523 h 3066808"/>
              <a:gd name="connsiteX28" fmla="*/ 0 w 2921968"/>
              <a:gd name="connsiteY28" fmla="*/ 1828663 h 3066808"/>
              <a:gd name="connsiteX29" fmla="*/ 242369 w 2921968"/>
              <a:gd name="connsiteY29" fmla="*/ 1472350 h 3066808"/>
              <a:gd name="connsiteX30" fmla="*/ 484739 w 2921968"/>
              <a:gd name="connsiteY30" fmla="*/ 1828663 h 3066808"/>
              <a:gd name="connsiteX31" fmla="*/ 319066 w 2921968"/>
              <a:gd name="connsiteY31" fmla="*/ 1805271 h 3066808"/>
              <a:gd name="connsiteX32" fmla="*/ 1095798 w 2921968"/>
              <a:gd name="connsiteY32" fmla="*/ 2488933 h 3066808"/>
              <a:gd name="connsiteX33" fmla="*/ 1266566 w 2921968"/>
              <a:gd name="connsiteY33" fmla="*/ 985105 h 3066808"/>
              <a:gd name="connsiteX34" fmla="*/ 728631 w 2921968"/>
              <a:gd name="connsiteY34" fmla="*/ 985105 h 3066808"/>
              <a:gd name="connsiteX35" fmla="*/ 727109 w 2921968"/>
              <a:gd name="connsiteY35" fmla="*/ 987221 h 3066808"/>
              <a:gd name="connsiteX36" fmla="*/ 719586 w 2921968"/>
              <a:gd name="connsiteY36" fmla="*/ 1011455 h 3066808"/>
              <a:gd name="connsiteX37" fmla="*/ 530615 w 2921968"/>
              <a:gd name="connsiteY37" fmla="*/ 1136713 h 3066808"/>
              <a:gd name="connsiteX38" fmla="*/ 325527 w 2921968"/>
              <a:gd name="connsiteY38" fmla="*/ 931625 h 3066808"/>
              <a:gd name="connsiteX39" fmla="*/ 530615 w 2921968"/>
              <a:gd name="connsiteY39" fmla="*/ 726537 h 3066808"/>
              <a:gd name="connsiteX40" fmla="*/ 719586 w 2921968"/>
              <a:gd name="connsiteY40" fmla="*/ 851796 h 3066808"/>
              <a:gd name="connsiteX41" fmla="*/ 724380 w 2921968"/>
              <a:gd name="connsiteY41" fmla="*/ 867240 h 3066808"/>
              <a:gd name="connsiteX42" fmla="*/ 728634 w 2921968"/>
              <a:gd name="connsiteY42" fmla="*/ 873151 h 3066808"/>
              <a:gd name="connsiteX43" fmla="*/ 1279279 w 2921968"/>
              <a:gd name="connsiteY43" fmla="*/ 873151 h 3066808"/>
              <a:gd name="connsiteX44" fmla="*/ 1297855 w 2921968"/>
              <a:gd name="connsiteY44" fmla="*/ 709571 h 3066808"/>
              <a:gd name="connsiteX45" fmla="*/ 1251749 w 2921968"/>
              <a:gd name="connsiteY45" fmla="*/ 684545 h 3066808"/>
              <a:gd name="connsiteX46" fmla="*/ 1086755 w 2921968"/>
              <a:gd name="connsiteY46" fmla="*/ 374229 h 3066808"/>
              <a:gd name="connsiteX47" fmla="*/ 1460984 w 2921968"/>
              <a:gd name="connsiteY47" fmla="*/ 0 h 3066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2921968" h="3066808">
                <a:moveTo>
                  <a:pt x="1460984" y="233294"/>
                </a:moveTo>
                <a:cubicBezTo>
                  <a:pt x="1383148" y="233294"/>
                  <a:pt x="1320049" y="296393"/>
                  <a:pt x="1320049" y="374229"/>
                </a:cubicBezTo>
                <a:cubicBezTo>
                  <a:pt x="1320049" y="452065"/>
                  <a:pt x="1383148" y="515164"/>
                  <a:pt x="1460984" y="515164"/>
                </a:cubicBezTo>
                <a:cubicBezTo>
                  <a:pt x="1538820" y="515164"/>
                  <a:pt x="1601919" y="452065"/>
                  <a:pt x="1601919" y="374229"/>
                </a:cubicBezTo>
                <a:cubicBezTo>
                  <a:pt x="1601919" y="296393"/>
                  <a:pt x="1538820" y="233294"/>
                  <a:pt x="1460984" y="233294"/>
                </a:cubicBezTo>
                <a:close/>
                <a:moveTo>
                  <a:pt x="1460984" y="0"/>
                </a:moveTo>
                <a:cubicBezTo>
                  <a:pt x="1667665" y="0"/>
                  <a:pt x="1835213" y="167548"/>
                  <a:pt x="1835213" y="374229"/>
                </a:cubicBezTo>
                <a:cubicBezTo>
                  <a:pt x="1835213" y="503404"/>
                  <a:pt x="1769765" y="617294"/>
                  <a:pt x="1670219" y="684545"/>
                </a:cubicBezTo>
                <a:lnTo>
                  <a:pt x="1626866" y="708077"/>
                </a:lnTo>
                <a:lnTo>
                  <a:pt x="1646248" y="873151"/>
                </a:lnTo>
                <a:lnTo>
                  <a:pt x="2235203" y="873151"/>
                </a:lnTo>
                <a:lnTo>
                  <a:pt x="2241832" y="851796"/>
                </a:lnTo>
                <a:cubicBezTo>
                  <a:pt x="2272966" y="778187"/>
                  <a:pt x="2345853" y="726537"/>
                  <a:pt x="2430803" y="726537"/>
                </a:cubicBezTo>
                <a:cubicBezTo>
                  <a:pt x="2544070" y="726537"/>
                  <a:pt x="2635891" y="818358"/>
                  <a:pt x="2635891" y="931625"/>
                </a:cubicBezTo>
                <a:cubicBezTo>
                  <a:pt x="2635891" y="1044892"/>
                  <a:pt x="2544070" y="1136713"/>
                  <a:pt x="2430803" y="1136713"/>
                </a:cubicBezTo>
                <a:cubicBezTo>
                  <a:pt x="2345853" y="1136713"/>
                  <a:pt x="2272966" y="1085064"/>
                  <a:pt x="2241832" y="1011455"/>
                </a:cubicBezTo>
                <a:lnTo>
                  <a:pt x="2233652" y="985105"/>
                </a:lnTo>
                <a:lnTo>
                  <a:pt x="1659393" y="985105"/>
                </a:lnTo>
                <a:lnTo>
                  <a:pt x="1835639" y="2486125"/>
                </a:lnTo>
                <a:cubicBezTo>
                  <a:pt x="2257126" y="2356235"/>
                  <a:pt x="2582425" y="2203368"/>
                  <a:pt x="2605322" y="1804902"/>
                </a:cubicBezTo>
                <a:cubicBezTo>
                  <a:pt x="2547615" y="1806965"/>
                  <a:pt x="2490707" y="1815307"/>
                  <a:pt x="2437231" y="1828663"/>
                </a:cubicBezTo>
                <a:cubicBezTo>
                  <a:pt x="2542844" y="1722240"/>
                  <a:pt x="2642253" y="1622871"/>
                  <a:pt x="2679599" y="1472350"/>
                </a:cubicBezTo>
                <a:cubicBezTo>
                  <a:pt x="2719016" y="1621107"/>
                  <a:pt x="2816355" y="1715183"/>
                  <a:pt x="2921968" y="1828663"/>
                </a:cubicBezTo>
                <a:cubicBezTo>
                  <a:pt x="2868630" y="1815688"/>
                  <a:pt x="2809977" y="1807008"/>
                  <a:pt x="2749252" y="1804848"/>
                </a:cubicBezTo>
                <a:cubicBezTo>
                  <a:pt x="2719427" y="2342499"/>
                  <a:pt x="2353693" y="2860207"/>
                  <a:pt x="1665272" y="2905483"/>
                </a:cubicBezTo>
                <a:cubicBezTo>
                  <a:pt x="1561523" y="2978866"/>
                  <a:pt x="1523475" y="3013033"/>
                  <a:pt x="1462434" y="3066808"/>
                </a:cubicBezTo>
                <a:cubicBezTo>
                  <a:pt x="1404574" y="3011016"/>
                  <a:pt x="1369708" y="2980430"/>
                  <a:pt x="1265857" y="2910631"/>
                </a:cubicBezTo>
                <a:cubicBezTo>
                  <a:pt x="648092" y="2849018"/>
                  <a:pt x="205460" y="2343748"/>
                  <a:pt x="175466" y="1804523"/>
                </a:cubicBezTo>
                <a:cubicBezTo>
                  <a:pt x="115256" y="1806261"/>
                  <a:pt x="55763" y="1814736"/>
                  <a:pt x="0" y="1828663"/>
                </a:cubicBezTo>
                <a:cubicBezTo>
                  <a:pt x="105615" y="1722240"/>
                  <a:pt x="205022" y="1622871"/>
                  <a:pt x="242369" y="1472350"/>
                </a:cubicBezTo>
                <a:cubicBezTo>
                  <a:pt x="281785" y="1621107"/>
                  <a:pt x="379124" y="1715183"/>
                  <a:pt x="484739" y="1828663"/>
                </a:cubicBezTo>
                <a:cubicBezTo>
                  <a:pt x="433473" y="1816193"/>
                  <a:pt x="377298" y="1807690"/>
                  <a:pt x="319066" y="1805271"/>
                </a:cubicBezTo>
                <a:cubicBezTo>
                  <a:pt x="342774" y="2204526"/>
                  <a:pt x="675270" y="2359301"/>
                  <a:pt x="1095798" y="2488933"/>
                </a:cubicBezTo>
                <a:lnTo>
                  <a:pt x="1266566" y="985105"/>
                </a:lnTo>
                <a:lnTo>
                  <a:pt x="728631" y="985105"/>
                </a:lnTo>
                <a:lnTo>
                  <a:pt x="727109" y="987221"/>
                </a:lnTo>
                <a:lnTo>
                  <a:pt x="719586" y="1011455"/>
                </a:lnTo>
                <a:cubicBezTo>
                  <a:pt x="688452" y="1085064"/>
                  <a:pt x="615566" y="1136713"/>
                  <a:pt x="530615" y="1136713"/>
                </a:cubicBezTo>
                <a:cubicBezTo>
                  <a:pt x="417348" y="1136713"/>
                  <a:pt x="325527" y="1044892"/>
                  <a:pt x="325527" y="931625"/>
                </a:cubicBezTo>
                <a:cubicBezTo>
                  <a:pt x="325527" y="818358"/>
                  <a:pt x="417348" y="726537"/>
                  <a:pt x="530615" y="726537"/>
                </a:cubicBezTo>
                <a:cubicBezTo>
                  <a:pt x="615566" y="726537"/>
                  <a:pt x="688452" y="778187"/>
                  <a:pt x="719586" y="851796"/>
                </a:cubicBezTo>
                <a:lnTo>
                  <a:pt x="724380" y="867240"/>
                </a:lnTo>
                <a:lnTo>
                  <a:pt x="728634" y="873151"/>
                </a:lnTo>
                <a:lnTo>
                  <a:pt x="1279279" y="873151"/>
                </a:lnTo>
                <a:lnTo>
                  <a:pt x="1297855" y="709571"/>
                </a:lnTo>
                <a:lnTo>
                  <a:pt x="1251749" y="684545"/>
                </a:lnTo>
                <a:cubicBezTo>
                  <a:pt x="1152204" y="617294"/>
                  <a:pt x="1086755" y="503404"/>
                  <a:pt x="1086755" y="374229"/>
                </a:cubicBezTo>
                <a:cubicBezTo>
                  <a:pt x="1086755" y="167548"/>
                  <a:pt x="1254303" y="0"/>
                  <a:pt x="1460984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2802825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005A4E41-A4B1-4C4A-8F2B-B57AF8A425B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4" name="Oval 8">
            <a:extLst>
              <a:ext uri="{FF2B5EF4-FFF2-40B4-BE49-F238E27FC236}">
                <a16:creationId xmlns:a16="http://schemas.microsoft.com/office/drawing/2014/main" xmlns="" id="{3930B9BF-914D-4F68-A938-4BAFE17CD7B0}"/>
              </a:ext>
            </a:extLst>
          </p:cNvPr>
          <p:cNvSpPr/>
          <p:nvPr/>
        </p:nvSpPr>
        <p:spPr>
          <a:xfrm>
            <a:off x="6807419" y="2201605"/>
            <a:ext cx="631606" cy="631606"/>
          </a:xfrm>
          <a:prstGeom prst="ellipse">
            <a:avLst/>
          </a:prstGeom>
          <a:solidFill>
            <a:schemeClr val="accent2"/>
          </a:solidFill>
          <a:ln w="12700">
            <a:noFill/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5" name="Oval 9">
            <a:extLst>
              <a:ext uri="{FF2B5EF4-FFF2-40B4-BE49-F238E27FC236}">
                <a16:creationId xmlns:a16="http://schemas.microsoft.com/office/drawing/2014/main" xmlns="" id="{6BEAB0CD-FC5B-4D1F-8B77-D33D148A4DA1}"/>
              </a:ext>
            </a:extLst>
          </p:cNvPr>
          <p:cNvSpPr/>
          <p:nvPr/>
        </p:nvSpPr>
        <p:spPr>
          <a:xfrm>
            <a:off x="6807419" y="3604550"/>
            <a:ext cx="631606" cy="631606"/>
          </a:xfrm>
          <a:prstGeom prst="ellipse">
            <a:avLst/>
          </a:prstGeom>
          <a:solidFill>
            <a:schemeClr val="accent1"/>
          </a:solidFill>
          <a:ln w="12700">
            <a:noFill/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2BDAA552-9BE9-4864-8726-FCCBC10C7F80}"/>
              </a:ext>
            </a:extLst>
          </p:cNvPr>
          <p:cNvSpPr txBox="1"/>
          <p:nvPr/>
        </p:nvSpPr>
        <p:spPr>
          <a:xfrm>
            <a:off x="1454332" y="4947608"/>
            <a:ext cx="9281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I hope and I believe that this Template will your Time, Money and Reputation. Easy to change colors, photos and Text. You can simply impress your audience and add a unique zing and appeal to your Presentations. Get a modern PowerPoint  Presentation that is beautifully designed. You can simply impress your audience and add a unique zing and appeal to your Presentations. I hope and I believe that this Template will your Time, Money and Reputation. Get a modern PowerPoint  Presentation that is beautifully designed. I hope and I believe that this Template will your Time, Money and Reputation. Easy to change colors, photos and Text.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7" name="Group 32">
            <a:extLst>
              <a:ext uri="{FF2B5EF4-FFF2-40B4-BE49-F238E27FC236}">
                <a16:creationId xmlns:a16="http://schemas.microsoft.com/office/drawing/2014/main" xmlns="" id="{1F30DB5C-D610-4189-A055-4DD445A777C0}"/>
              </a:ext>
            </a:extLst>
          </p:cNvPr>
          <p:cNvGrpSpPr/>
          <p:nvPr/>
        </p:nvGrpSpPr>
        <p:grpSpPr>
          <a:xfrm>
            <a:off x="7508226" y="2068728"/>
            <a:ext cx="4098318" cy="912756"/>
            <a:chOff x="4862377" y="4246032"/>
            <a:chExt cx="1656184" cy="912756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2148B7F1-82F1-4052-9979-D51756F3B07B}"/>
                </a:ext>
              </a:extLst>
            </p:cNvPr>
            <p:cNvSpPr txBox="1"/>
            <p:nvPr/>
          </p:nvSpPr>
          <p:spPr>
            <a:xfrm>
              <a:off x="4862377" y="4512457"/>
              <a:ext cx="165618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EAB17A41-E487-4CF2-A0EE-2C82971AD88F}"/>
                </a:ext>
              </a:extLst>
            </p:cNvPr>
            <p:cNvSpPr txBox="1"/>
            <p:nvPr/>
          </p:nvSpPr>
          <p:spPr>
            <a:xfrm>
              <a:off x="4862377" y="4246032"/>
              <a:ext cx="165618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Your Text Here</a:t>
              </a:r>
            </a:p>
          </p:txBody>
        </p:sp>
      </p:grpSp>
      <p:grpSp>
        <p:nvGrpSpPr>
          <p:cNvPr id="10" name="Group 32">
            <a:extLst>
              <a:ext uri="{FF2B5EF4-FFF2-40B4-BE49-F238E27FC236}">
                <a16:creationId xmlns:a16="http://schemas.microsoft.com/office/drawing/2014/main" xmlns="" id="{ACD83CE3-08EE-44EE-80A9-43D4A154A096}"/>
              </a:ext>
            </a:extLst>
          </p:cNvPr>
          <p:cNvGrpSpPr/>
          <p:nvPr/>
        </p:nvGrpSpPr>
        <p:grpSpPr>
          <a:xfrm>
            <a:off x="7508226" y="3471673"/>
            <a:ext cx="4098318" cy="912756"/>
            <a:chOff x="4862377" y="4246032"/>
            <a:chExt cx="1656184" cy="912756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D1E63839-EC7C-43EF-8849-D330FF568A74}"/>
                </a:ext>
              </a:extLst>
            </p:cNvPr>
            <p:cNvSpPr txBox="1"/>
            <p:nvPr/>
          </p:nvSpPr>
          <p:spPr>
            <a:xfrm>
              <a:off x="4862377" y="4512457"/>
              <a:ext cx="165618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6F057FEB-E7B9-4E63-AC94-67BCD2A49087}"/>
                </a:ext>
              </a:extLst>
            </p:cNvPr>
            <p:cNvSpPr txBox="1"/>
            <p:nvPr/>
          </p:nvSpPr>
          <p:spPr>
            <a:xfrm>
              <a:off x="4862377" y="4246032"/>
              <a:ext cx="165618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Your Text Here</a:t>
              </a:r>
            </a:p>
          </p:txBody>
        </p:sp>
      </p:grpSp>
      <p:sp>
        <p:nvSpPr>
          <p:cNvPr id="13" name="Rounded Rectangle 27">
            <a:extLst>
              <a:ext uri="{FF2B5EF4-FFF2-40B4-BE49-F238E27FC236}">
                <a16:creationId xmlns:a16="http://schemas.microsoft.com/office/drawing/2014/main" xmlns="" id="{D05ACA5D-AA3C-4A4B-93D3-910293CEB289}"/>
              </a:ext>
            </a:extLst>
          </p:cNvPr>
          <p:cNvSpPr/>
          <p:nvPr/>
        </p:nvSpPr>
        <p:spPr>
          <a:xfrm>
            <a:off x="6933958" y="3748310"/>
            <a:ext cx="378530" cy="290762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4" name="Rounded Rectangle 7">
            <a:extLst>
              <a:ext uri="{FF2B5EF4-FFF2-40B4-BE49-F238E27FC236}">
                <a16:creationId xmlns:a16="http://schemas.microsoft.com/office/drawing/2014/main" xmlns="" id="{34091319-BA7A-48F0-B7B9-91CAF7AE48E4}"/>
              </a:ext>
            </a:extLst>
          </p:cNvPr>
          <p:cNvSpPr/>
          <p:nvPr/>
        </p:nvSpPr>
        <p:spPr>
          <a:xfrm>
            <a:off x="6933787" y="2318696"/>
            <a:ext cx="384848" cy="33211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xmlns="" id="{B0BCA038-3360-499C-AB0B-957172A0C79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25305818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Circle: Hollow 2">
            <a:extLst>
              <a:ext uri="{FF2B5EF4-FFF2-40B4-BE49-F238E27FC236}">
                <a16:creationId xmlns:a16="http://schemas.microsoft.com/office/drawing/2014/main" xmlns="" id="{A121752B-3C50-4B71-94DB-668F53913B8C}"/>
              </a:ext>
            </a:extLst>
          </p:cNvPr>
          <p:cNvSpPr/>
          <p:nvPr/>
        </p:nvSpPr>
        <p:spPr>
          <a:xfrm>
            <a:off x="5392523" y="3230304"/>
            <a:ext cx="1406954" cy="1406954"/>
          </a:xfrm>
          <a:prstGeom prst="donut">
            <a:avLst>
              <a:gd name="adj" fmla="val 828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2984822C-B198-4D9B-8496-69726916F7E1}"/>
              </a:ext>
            </a:extLst>
          </p:cNvPr>
          <p:cNvGrpSpPr/>
          <p:nvPr/>
        </p:nvGrpSpPr>
        <p:grpSpPr>
          <a:xfrm>
            <a:off x="8495140" y="3461247"/>
            <a:ext cx="2911650" cy="959038"/>
            <a:chOff x="6976472" y="3212976"/>
            <a:chExt cx="2175465" cy="959038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5423155F-3B0A-4E60-AAD2-DF3829BB8CC1}"/>
                </a:ext>
              </a:extLst>
            </p:cNvPr>
            <p:cNvSpPr txBox="1"/>
            <p:nvPr/>
          </p:nvSpPr>
          <p:spPr>
            <a:xfrm>
              <a:off x="6976472" y="3212976"/>
              <a:ext cx="2175465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55FE3BEB-8991-4FFC-ACE7-8B413B30F499}"/>
                </a:ext>
              </a:extLst>
            </p:cNvPr>
            <p:cNvSpPr txBox="1"/>
            <p:nvPr/>
          </p:nvSpPr>
          <p:spPr>
            <a:xfrm>
              <a:off x="6976473" y="3525683"/>
              <a:ext cx="217546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1E0D93A8-5C14-469B-81AB-B4D23901C29D}"/>
              </a:ext>
            </a:extLst>
          </p:cNvPr>
          <p:cNvGrpSpPr/>
          <p:nvPr/>
        </p:nvGrpSpPr>
        <p:grpSpPr>
          <a:xfrm>
            <a:off x="785213" y="3461247"/>
            <a:ext cx="2911651" cy="959038"/>
            <a:chOff x="-2604" y="3201033"/>
            <a:chExt cx="2175465" cy="95903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C090FA47-A47F-4E5B-AF7F-F72CFA81574F}"/>
                </a:ext>
              </a:extLst>
            </p:cNvPr>
            <p:cNvSpPr txBox="1"/>
            <p:nvPr/>
          </p:nvSpPr>
          <p:spPr>
            <a:xfrm>
              <a:off x="-2604" y="3201033"/>
              <a:ext cx="2175465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4A4329EB-22D3-4197-9064-C5479B0B4309}"/>
                </a:ext>
              </a:extLst>
            </p:cNvPr>
            <p:cNvSpPr txBox="1"/>
            <p:nvPr/>
          </p:nvSpPr>
          <p:spPr>
            <a:xfrm>
              <a:off x="-2603" y="3513740"/>
              <a:ext cx="217546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506DBE5A-CCB2-4F14-8972-398AA5E432D3}"/>
              </a:ext>
            </a:extLst>
          </p:cNvPr>
          <p:cNvGrpSpPr/>
          <p:nvPr/>
        </p:nvGrpSpPr>
        <p:grpSpPr>
          <a:xfrm>
            <a:off x="7852984" y="1739761"/>
            <a:ext cx="2911650" cy="959036"/>
            <a:chOff x="6310076" y="1490145"/>
            <a:chExt cx="2175465" cy="959036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3FB5A356-8BB6-4670-8CEE-D1887DAA363D}"/>
                </a:ext>
              </a:extLst>
            </p:cNvPr>
            <p:cNvSpPr txBox="1"/>
            <p:nvPr/>
          </p:nvSpPr>
          <p:spPr>
            <a:xfrm>
              <a:off x="6310076" y="1490145"/>
              <a:ext cx="2175465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CEA20C45-3919-4893-B754-BC3E0BEEA552}"/>
                </a:ext>
              </a:extLst>
            </p:cNvPr>
            <p:cNvSpPr txBox="1"/>
            <p:nvPr/>
          </p:nvSpPr>
          <p:spPr>
            <a:xfrm>
              <a:off x="6310077" y="1802850"/>
              <a:ext cx="217546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6A23590D-F76C-4FB1-867C-7AFB2F3EEC06}"/>
              </a:ext>
            </a:extLst>
          </p:cNvPr>
          <p:cNvGrpSpPr/>
          <p:nvPr/>
        </p:nvGrpSpPr>
        <p:grpSpPr>
          <a:xfrm>
            <a:off x="7852984" y="5130346"/>
            <a:ext cx="2911650" cy="959038"/>
            <a:chOff x="6369928" y="4901747"/>
            <a:chExt cx="2175465" cy="959038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9C2CA2CE-8690-4FD4-A4AD-126FE197A4AB}"/>
                </a:ext>
              </a:extLst>
            </p:cNvPr>
            <p:cNvSpPr txBox="1"/>
            <p:nvPr/>
          </p:nvSpPr>
          <p:spPr>
            <a:xfrm>
              <a:off x="6369928" y="4901747"/>
              <a:ext cx="2175465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90FA5531-6E80-4F42-80F7-7586A36593AA}"/>
                </a:ext>
              </a:extLst>
            </p:cNvPr>
            <p:cNvSpPr txBox="1"/>
            <p:nvPr/>
          </p:nvSpPr>
          <p:spPr>
            <a:xfrm>
              <a:off x="6369929" y="5214454"/>
              <a:ext cx="217546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30BFCA49-17CF-45C4-8BC5-9BFA8E3C5C52}"/>
              </a:ext>
            </a:extLst>
          </p:cNvPr>
          <p:cNvGrpSpPr/>
          <p:nvPr/>
        </p:nvGrpSpPr>
        <p:grpSpPr>
          <a:xfrm>
            <a:off x="1427369" y="1739761"/>
            <a:ext cx="2911651" cy="959036"/>
            <a:chOff x="680500" y="1484784"/>
            <a:chExt cx="2175465" cy="959036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09EC8B9B-C295-4F82-81EB-16E684EFED2A}"/>
                </a:ext>
              </a:extLst>
            </p:cNvPr>
            <p:cNvSpPr txBox="1"/>
            <p:nvPr/>
          </p:nvSpPr>
          <p:spPr>
            <a:xfrm>
              <a:off x="680500" y="1484784"/>
              <a:ext cx="2175465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FD4E23E1-95F9-4237-9E73-03B0BCE9BDE1}"/>
                </a:ext>
              </a:extLst>
            </p:cNvPr>
            <p:cNvSpPr txBox="1"/>
            <p:nvPr/>
          </p:nvSpPr>
          <p:spPr>
            <a:xfrm>
              <a:off x="680501" y="1797489"/>
              <a:ext cx="217546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1493BE30-C306-41F8-908A-7243845CD9DC}"/>
              </a:ext>
            </a:extLst>
          </p:cNvPr>
          <p:cNvGrpSpPr/>
          <p:nvPr/>
        </p:nvGrpSpPr>
        <p:grpSpPr>
          <a:xfrm>
            <a:off x="1427369" y="5130346"/>
            <a:ext cx="2911651" cy="959038"/>
            <a:chOff x="740351" y="4896385"/>
            <a:chExt cx="2175465" cy="959038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D2963415-952E-4E45-9CF4-3DBFB045BC75}"/>
                </a:ext>
              </a:extLst>
            </p:cNvPr>
            <p:cNvSpPr txBox="1"/>
            <p:nvPr/>
          </p:nvSpPr>
          <p:spPr>
            <a:xfrm>
              <a:off x="740351" y="4896385"/>
              <a:ext cx="2175465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C39D17D7-B037-4AB7-9E8B-8F1B873B0C09}"/>
                </a:ext>
              </a:extLst>
            </p:cNvPr>
            <p:cNvSpPr txBox="1"/>
            <p:nvPr/>
          </p:nvSpPr>
          <p:spPr>
            <a:xfrm>
              <a:off x="740352" y="5209092"/>
              <a:ext cx="217546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2" name="Freeform: Shape 21">
            <a:extLst>
              <a:ext uri="{FF2B5EF4-FFF2-40B4-BE49-F238E27FC236}">
                <a16:creationId xmlns:a16="http://schemas.microsoft.com/office/drawing/2014/main" xmlns="" id="{75A157DC-C44F-4FE9-8D6E-E8C61380905D}"/>
              </a:ext>
            </a:extLst>
          </p:cNvPr>
          <p:cNvSpPr/>
          <p:nvPr/>
        </p:nvSpPr>
        <p:spPr>
          <a:xfrm rot="7648837">
            <a:off x="5165772" y="3038857"/>
            <a:ext cx="1875099" cy="1779769"/>
          </a:xfrm>
          <a:custGeom>
            <a:avLst/>
            <a:gdLst>
              <a:gd name="connsiteX0" fmla="*/ 1072977 w 1875099"/>
              <a:gd name="connsiteY0" fmla="*/ 257239 h 1779769"/>
              <a:gd name="connsiteX1" fmla="*/ 1232685 w 1875099"/>
              <a:gd name="connsiteY1" fmla="*/ 0 h 1779769"/>
              <a:gd name="connsiteX2" fmla="*/ 1207019 w 1875099"/>
              <a:gd name="connsiteY2" fmla="*/ 301703 h 1779769"/>
              <a:gd name="connsiteX3" fmla="*/ 1144086 w 1875099"/>
              <a:gd name="connsiteY3" fmla="*/ 273649 h 1779769"/>
              <a:gd name="connsiteX4" fmla="*/ 1582351 w 1875099"/>
              <a:gd name="connsiteY4" fmla="*/ 960092 h 1779769"/>
              <a:gd name="connsiteX5" fmla="*/ 1586270 w 1875099"/>
              <a:gd name="connsiteY5" fmla="*/ 850317 h 1779769"/>
              <a:gd name="connsiteX6" fmla="*/ 1581387 w 1875099"/>
              <a:gd name="connsiteY6" fmla="*/ 819447 h 1779769"/>
              <a:gd name="connsiteX7" fmla="*/ 1875099 w 1875099"/>
              <a:gd name="connsiteY7" fmla="*/ 889885 h 1779769"/>
              <a:gd name="connsiteX8" fmla="*/ 490343 w 1875099"/>
              <a:gd name="connsiteY8" fmla="*/ 422861 h 1779769"/>
              <a:gd name="connsiteX9" fmla="*/ 367056 w 1875099"/>
              <a:gd name="connsiteY9" fmla="*/ 145883 h 1779769"/>
              <a:gd name="connsiteX10" fmla="*/ 602558 w 1875099"/>
              <a:gd name="connsiteY10" fmla="*/ 336816 h 1779769"/>
              <a:gd name="connsiteX11" fmla="*/ 542114 w 1875099"/>
              <a:gd name="connsiteY11" fmla="*/ 374181 h 1779769"/>
              <a:gd name="connsiteX12" fmla="*/ 1272540 w 1875099"/>
              <a:gd name="connsiteY12" fmla="*/ 1442953 h 1779769"/>
              <a:gd name="connsiteX13" fmla="*/ 1332985 w 1875099"/>
              <a:gd name="connsiteY13" fmla="*/ 1405586 h 1779769"/>
              <a:gd name="connsiteX14" fmla="*/ 1384754 w 1875099"/>
              <a:gd name="connsiteY14" fmla="*/ 1356909 h 1779769"/>
              <a:gd name="connsiteX15" fmla="*/ 1508040 w 1875099"/>
              <a:gd name="connsiteY15" fmla="*/ 1633885 h 1779769"/>
              <a:gd name="connsiteX16" fmla="*/ 0 w 1875099"/>
              <a:gd name="connsiteY16" fmla="*/ 889884 h 1779769"/>
              <a:gd name="connsiteX17" fmla="*/ 292748 w 1875099"/>
              <a:gd name="connsiteY17" fmla="*/ 819677 h 1779769"/>
              <a:gd name="connsiteX18" fmla="*/ 288829 w 1875099"/>
              <a:gd name="connsiteY18" fmla="*/ 929451 h 1779769"/>
              <a:gd name="connsiteX19" fmla="*/ 293713 w 1875099"/>
              <a:gd name="connsiteY19" fmla="*/ 960323 h 1779769"/>
              <a:gd name="connsiteX20" fmla="*/ 642414 w 1875099"/>
              <a:gd name="connsiteY20" fmla="*/ 1779769 h 1779769"/>
              <a:gd name="connsiteX21" fmla="*/ 668080 w 1875099"/>
              <a:gd name="connsiteY21" fmla="*/ 1478064 h 1779769"/>
              <a:gd name="connsiteX22" fmla="*/ 731013 w 1875099"/>
              <a:gd name="connsiteY22" fmla="*/ 1506119 h 1779769"/>
              <a:gd name="connsiteX23" fmla="*/ 802123 w 1875099"/>
              <a:gd name="connsiteY23" fmla="*/ 1522529 h 1779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875099" h="1779769">
                <a:moveTo>
                  <a:pt x="1072977" y="257239"/>
                </a:moveTo>
                <a:lnTo>
                  <a:pt x="1232685" y="0"/>
                </a:lnTo>
                <a:lnTo>
                  <a:pt x="1207019" y="301703"/>
                </a:lnTo>
                <a:lnTo>
                  <a:pt x="1144086" y="273649"/>
                </a:lnTo>
                <a:close/>
                <a:moveTo>
                  <a:pt x="1582351" y="960092"/>
                </a:moveTo>
                <a:lnTo>
                  <a:pt x="1586270" y="850317"/>
                </a:lnTo>
                <a:lnTo>
                  <a:pt x="1581387" y="819447"/>
                </a:lnTo>
                <a:lnTo>
                  <a:pt x="1875099" y="889885"/>
                </a:lnTo>
                <a:close/>
                <a:moveTo>
                  <a:pt x="490343" y="422861"/>
                </a:moveTo>
                <a:lnTo>
                  <a:pt x="367056" y="145883"/>
                </a:lnTo>
                <a:lnTo>
                  <a:pt x="602558" y="336816"/>
                </a:lnTo>
                <a:lnTo>
                  <a:pt x="542114" y="374181"/>
                </a:lnTo>
                <a:close/>
                <a:moveTo>
                  <a:pt x="1272540" y="1442953"/>
                </a:moveTo>
                <a:lnTo>
                  <a:pt x="1332985" y="1405586"/>
                </a:lnTo>
                <a:lnTo>
                  <a:pt x="1384754" y="1356909"/>
                </a:lnTo>
                <a:lnTo>
                  <a:pt x="1508040" y="1633885"/>
                </a:lnTo>
                <a:close/>
                <a:moveTo>
                  <a:pt x="0" y="889884"/>
                </a:moveTo>
                <a:lnTo>
                  <a:pt x="292748" y="819677"/>
                </a:lnTo>
                <a:lnTo>
                  <a:pt x="288829" y="929451"/>
                </a:lnTo>
                <a:lnTo>
                  <a:pt x="293713" y="960323"/>
                </a:lnTo>
                <a:close/>
                <a:moveTo>
                  <a:pt x="642414" y="1779769"/>
                </a:moveTo>
                <a:lnTo>
                  <a:pt x="668080" y="1478064"/>
                </a:lnTo>
                <a:lnTo>
                  <a:pt x="731013" y="1506119"/>
                </a:lnTo>
                <a:lnTo>
                  <a:pt x="802123" y="152252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xmlns="" id="{945DAB66-4166-46FC-9544-FE7E1E45299F}"/>
              </a:ext>
            </a:extLst>
          </p:cNvPr>
          <p:cNvSpPr/>
          <p:nvPr/>
        </p:nvSpPr>
        <p:spPr>
          <a:xfrm>
            <a:off x="6478958" y="2043265"/>
            <a:ext cx="1075283" cy="1075283"/>
          </a:xfrm>
          <a:prstGeom prst="ellipse">
            <a:avLst/>
          </a:prstGeom>
          <a:solidFill>
            <a:schemeClr val="accent4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xmlns="" id="{801B3EDC-432F-4FDA-9B5F-3FA0BAE2487B}"/>
              </a:ext>
            </a:extLst>
          </p:cNvPr>
          <p:cNvSpPr/>
          <p:nvPr/>
        </p:nvSpPr>
        <p:spPr>
          <a:xfrm>
            <a:off x="7278578" y="3395168"/>
            <a:ext cx="1075283" cy="1075283"/>
          </a:xfrm>
          <a:prstGeom prst="ellipse">
            <a:avLst/>
          </a:prstGeom>
          <a:solidFill>
            <a:schemeClr val="accent3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xmlns="" id="{8F660B3F-4C2A-43AF-8AF7-FD1DBBF853E2}"/>
              </a:ext>
            </a:extLst>
          </p:cNvPr>
          <p:cNvSpPr/>
          <p:nvPr/>
        </p:nvSpPr>
        <p:spPr>
          <a:xfrm>
            <a:off x="6478958" y="4748766"/>
            <a:ext cx="1075283" cy="1075283"/>
          </a:xfrm>
          <a:prstGeom prst="ellipse">
            <a:avLst/>
          </a:prstGeom>
          <a:solidFill>
            <a:schemeClr val="accent2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xmlns="" id="{AF38F985-D446-484F-8070-EA22EB4D88E3}"/>
              </a:ext>
            </a:extLst>
          </p:cNvPr>
          <p:cNvSpPr/>
          <p:nvPr/>
        </p:nvSpPr>
        <p:spPr>
          <a:xfrm>
            <a:off x="4630594" y="4748766"/>
            <a:ext cx="1075283" cy="1075283"/>
          </a:xfrm>
          <a:prstGeom prst="ellipse">
            <a:avLst/>
          </a:prstGeom>
          <a:solidFill>
            <a:schemeClr val="accent4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xmlns="" id="{35A514B1-D5D2-4007-BA5D-F0562EEBD6BD}"/>
              </a:ext>
            </a:extLst>
          </p:cNvPr>
          <p:cNvSpPr/>
          <p:nvPr/>
        </p:nvSpPr>
        <p:spPr>
          <a:xfrm>
            <a:off x="3838141" y="3395168"/>
            <a:ext cx="1075283" cy="1075283"/>
          </a:xfrm>
          <a:prstGeom prst="ellipse">
            <a:avLst/>
          </a:prstGeom>
          <a:solidFill>
            <a:schemeClr val="accent3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xmlns="" id="{5E98A9DB-B451-40DF-9125-F2905873474D}"/>
              </a:ext>
            </a:extLst>
          </p:cNvPr>
          <p:cNvSpPr/>
          <p:nvPr/>
        </p:nvSpPr>
        <p:spPr>
          <a:xfrm>
            <a:off x="4630594" y="2043265"/>
            <a:ext cx="1075283" cy="1075283"/>
          </a:xfrm>
          <a:prstGeom prst="ellipse">
            <a:avLst/>
          </a:prstGeom>
          <a:solidFill>
            <a:schemeClr val="accent2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9" name="Rectangle 130">
            <a:extLst>
              <a:ext uri="{FF2B5EF4-FFF2-40B4-BE49-F238E27FC236}">
                <a16:creationId xmlns:a16="http://schemas.microsoft.com/office/drawing/2014/main" xmlns="" id="{13CB362D-F62B-48D4-9EB4-A959AD281EA5}"/>
              </a:ext>
            </a:extLst>
          </p:cNvPr>
          <p:cNvSpPr/>
          <p:nvPr/>
        </p:nvSpPr>
        <p:spPr>
          <a:xfrm>
            <a:off x="4161905" y="3723379"/>
            <a:ext cx="402577" cy="404405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0" name="Freeform 18">
            <a:extLst>
              <a:ext uri="{FF2B5EF4-FFF2-40B4-BE49-F238E27FC236}">
                <a16:creationId xmlns:a16="http://schemas.microsoft.com/office/drawing/2014/main" xmlns="" id="{E8E66579-F579-4644-AC00-61D3C31FC3C9}"/>
              </a:ext>
            </a:extLst>
          </p:cNvPr>
          <p:cNvSpPr/>
          <p:nvPr/>
        </p:nvSpPr>
        <p:spPr>
          <a:xfrm>
            <a:off x="4921336" y="5040696"/>
            <a:ext cx="488868" cy="394553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1" name="Rounded Rectangle 7">
            <a:extLst>
              <a:ext uri="{FF2B5EF4-FFF2-40B4-BE49-F238E27FC236}">
                <a16:creationId xmlns:a16="http://schemas.microsoft.com/office/drawing/2014/main" xmlns="" id="{6BD7E00B-D9F2-4331-8F3D-4C8606A219D7}"/>
              </a:ext>
            </a:extLst>
          </p:cNvPr>
          <p:cNvSpPr/>
          <p:nvPr/>
        </p:nvSpPr>
        <p:spPr>
          <a:xfrm>
            <a:off x="6868648" y="2351194"/>
            <a:ext cx="402790" cy="347603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2" name="Block Arc 10">
            <a:extLst>
              <a:ext uri="{FF2B5EF4-FFF2-40B4-BE49-F238E27FC236}">
                <a16:creationId xmlns:a16="http://schemas.microsoft.com/office/drawing/2014/main" xmlns="" id="{ACAAEE99-9908-432B-9675-69CD935FA5F1}"/>
              </a:ext>
            </a:extLst>
          </p:cNvPr>
          <p:cNvSpPr/>
          <p:nvPr/>
        </p:nvSpPr>
        <p:spPr>
          <a:xfrm>
            <a:off x="7576048" y="3782038"/>
            <a:ext cx="493524" cy="334287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3" name="Round Same Side Corner Rectangle 36">
            <a:extLst>
              <a:ext uri="{FF2B5EF4-FFF2-40B4-BE49-F238E27FC236}">
                <a16:creationId xmlns:a16="http://schemas.microsoft.com/office/drawing/2014/main" xmlns="" id="{3A1A06FA-AF7A-4AD6-B825-F8FE96CA7E36}"/>
              </a:ext>
            </a:extLst>
          </p:cNvPr>
          <p:cNvSpPr>
            <a:spLocks noChangeAspect="1"/>
          </p:cNvSpPr>
          <p:nvPr/>
        </p:nvSpPr>
        <p:spPr>
          <a:xfrm>
            <a:off x="6808171" y="5100797"/>
            <a:ext cx="452912" cy="358080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4" name="Rounded Rectangle 5">
            <a:extLst>
              <a:ext uri="{FF2B5EF4-FFF2-40B4-BE49-F238E27FC236}">
                <a16:creationId xmlns:a16="http://schemas.microsoft.com/office/drawing/2014/main" xmlns="" id="{6454F3E6-A51B-4569-B681-16C051B9A653}"/>
              </a:ext>
            </a:extLst>
          </p:cNvPr>
          <p:cNvSpPr/>
          <p:nvPr/>
        </p:nvSpPr>
        <p:spPr>
          <a:xfrm flipH="1">
            <a:off x="4949726" y="2414069"/>
            <a:ext cx="440978" cy="363780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xmlns="" id="{1ACF8C3F-015D-4E4C-8BF5-697967F59BE2}"/>
              </a:ext>
            </a:extLst>
          </p:cNvPr>
          <p:cNvGrpSpPr/>
          <p:nvPr/>
        </p:nvGrpSpPr>
        <p:grpSpPr>
          <a:xfrm>
            <a:off x="5712133" y="3543812"/>
            <a:ext cx="792747" cy="796248"/>
            <a:chOff x="6232494" y="3942599"/>
            <a:chExt cx="1037963" cy="1042547"/>
          </a:xfrm>
          <a:solidFill>
            <a:schemeClr val="accent1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xmlns="" id="{3F3E997D-7267-40E2-BB0D-F447906D8D6F}"/>
                </a:ext>
              </a:extLst>
            </p:cNvPr>
            <p:cNvSpPr/>
            <p:nvPr/>
          </p:nvSpPr>
          <p:spPr>
            <a:xfrm>
              <a:off x="6772649" y="4596538"/>
              <a:ext cx="471165" cy="388608"/>
            </a:xfrm>
            <a:custGeom>
              <a:avLst/>
              <a:gdLst>
                <a:gd name="connsiteX0" fmla="*/ 684787 w 684786"/>
                <a:gd name="connsiteY0" fmla="*/ 83113 h 564799"/>
                <a:gd name="connsiteX1" fmla="*/ 446090 w 684786"/>
                <a:gd name="connsiteY1" fmla="*/ 432108 h 564799"/>
                <a:gd name="connsiteX2" fmla="*/ 356459 w 684786"/>
                <a:gd name="connsiteY2" fmla="*/ 474209 h 564799"/>
                <a:gd name="connsiteX3" fmla="*/ 204727 w 684786"/>
                <a:gd name="connsiteY3" fmla="*/ 462779 h 564799"/>
                <a:gd name="connsiteX4" fmla="*/ 160340 w 684786"/>
                <a:gd name="connsiteY4" fmla="*/ 501641 h 564799"/>
                <a:gd name="connsiteX5" fmla="*/ 155959 w 684786"/>
                <a:gd name="connsiteY5" fmla="*/ 564601 h 564799"/>
                <a:gd name="connsiteX6" fmla="*/ 134146 w 684786"/>
                <a:gd name="connsiteY6" fmla="*/ 546885 h 564799"/>
                <a:gd name="connsiteX7" fmla="*/ 8512 w 684786"/>
                <a:gd name="connsiteY7" fmla="*/ 296377 h 564799"/>
                <a:gd name="connsiteX8" fmla="*/ 11655 w 684786"/>
                <a:gd name="connsiteY8" fmla="*/ 235322 h 564799"/>
                <a:gd name="connsiteX9" fmla="*/ 167102 w 684786"/>
                <a:gd name="connsiteY9" fmla="*/ 19105 h 564799"/>
                <a:gd name="connsiteX10" fmla="*/ 191296 w 684786"/>
                <a:gd name="connsiteY10" fmla="*/ 816 h 564799"/>
                <a:gd name="connsiteX11" fmla="*/ 198344 w 684786"/>
                <a:gd name="connsiteY11" fmla="*/ 29772 h 564799"/>
                <a:gd name="connsiteX12" fmla="*/ 272259 w 684786"/>
                <a:gd name="connsiteY12" fmla="*/ 104068 h 564799"/>
                <a:gd name="connsiteX13" fmla="*/ 447423 w 684786"/>
                <a:gd name="connsiteY13" fmla="*/ 119498 h 564799"/>
                <a:gd name="connsiteX14" fmla="*/ 684787 w 684786"/>
                <a:gd name="connsiteY14" fmla="*/ 83113 h 564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84786" h="564799">
                  <a:moveTo>
                    <a:pt x="684787" y="83113"/>
                  </a:moveTo>
                  <a:cubicBezTo>
                    <a:pt x="605252" y="199413"/>
                    <a:pt x="525719" y="315808"/>
                    <a:pt x="446090" y="432108"/>
                  </a:cubicBezTo>
                  <a:cubicBezTo>
                    <a:pt x="424563" y="463636"/>
                    <a:pt x="394941" y="477447"/>
                    <a:pt x="356459" y="474209"/>
                  </a:cubicBezTo>
                  <a:cubicBezTo>
                    <a:pt x="305882" y="469923"/>
                    <a:pt x="255018" y="469065"/>
                    <a:pt x="204727" y="462779"/>
                  </a:cubicBezTo>
                  <a:cubicBezTo>
                    <a:pt x="171674" y="458588"/>
                    <a:pt x="158531" y="466780"/>
                    <a:pt x="160340" y="501641"/>
                  </a:cubicBezTo>
                  <a:cubicBezTo>
                    <a:pt x="161483" y="522501"/>
                    <a:pt x="165293" y="545170"/>
                    <a:pt x="155959" y="564601"/>
                  </a:cubicBezTo>
                  <a:cubicBezTo>
                    <a:pt x="138718" y="566506"/>
                    <a:pt x="137861" y="554219"/>
                    <a:pt x="134146" y="546885"/>
                  </a:cubicBezTo>
                  <a:cubicBezTo>
                    <a:pt x="91950" y="463541"/>
                    <a:pt x="50898" y="379626"/>
                    <a:pt x="8512" y="296377"/>
                  </a:cubicBezTo>
                  <a:cubicBezTo>
                    <a:pt x="-2633" y="274470"/>
                    <a:pt x="-4062" y="256563"/>
                    <a:pt x="11655" y="235322"/>
                  </a:cubicBezTo>
                  <a:cubicBezTo>
                    <a:pt x="64424" y="163884"/>
                    <a:pt x="115191" y="91113"/>
                    <a:pt x="167102" y="19105"/>
                  </a:cubicBezTo>
                  <a:cubicBezTo>
                    <a:pt x="173198" y="10722"/>
                    <a:pt x="177865" y="-3565"/>
                    <a:pt x="191296" y="816"/>
                  </a:cubicBezTo>
                  <a:cubicBezTo>
                    <a:pt x="205870" y="5484"/>
                    <a:pt x="198344" y="19866"/>
                    <a:pt x="198344" y="29772"/>
                  </a:cubicBezTo>
                  <a:cubicBezTo>
                    <a:pt x="197963" y="100829"/>
                    <a:pt x="197774" y="99686"/>
                    <a:pt x="272259" y="104068"/>
                  </a:cubicBezTo>
                  <a:cubicBezTo>
                    <a:pt x="330742" y="107497"/>
                    <a:pt x="389035" y="114069"/>
                    <a:pt x="447423" y="119498"/>
                  </a:cubicBezTo>
                  <a:cubicBezTo>
                    <a:pt x="528957" y="127023"/>
                    <a:pt x="607349" y="116640"/>
                    <a:pt x="684787" y="8311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xmlns="" id="{63910CE4-9226-4B05-A0AB-15205ECB4A99}"/>
                </a:ext>
              </a:extLst>
            </p:cNvPr>
            <p:cNvSpPr/>
            <p:nvPr/>
          </p:nvSpPr>
          <p:spPr>
            <a:xfrm>
              <a:off x="6232494" y="4377085"/>
              <a:ext cx="355317" cy="482095"/>
            </a:xfrm>
            <a:custGeom>
              <a:avLst/>
              <a:gdLst>
                <a:gd name="connsiteX0" fmla="*/ 231591 w 516414"/>
                <a:gd name="connsiteY0" fmla="*/ 700671 h 700671"/>
                <a:gd name="connsiteX1" fmla="*/ 203588 w 516414"/>
                <a:gd name="connsiteY1" fmla="*/ 664952 h 700671"/>
                <a:gd name="connsiteX2" fmla="*/ 17850 w 516414"/>
                <a:gd name="connsiteY2" fmla="*/ 344626 h 700671"/>
                <a:gd name="connsiteX3" fmla="*/ 17946 w 516414"/>
                <a:gd name="connsiteY3" fmla="*/ 228898 h 700671"/>
                <a:gd name="connsiteX4" fmla="*/ 94241 w 516414"/>
                <a:gd name="connsiteY4" fmla="*/ 97643 h 700671"/>
                <a:gd name="connsiteX5" fmla="*/ 80620 w 516414"/>
                <a:gd name="connsiteY5" fmla="*/ 51733 h 700671"/>
                <a:gd name="connsiteX6" fmla="*/ 21851 w 516414"/>
                <a:gd name="connsiteY6" fmla="*/ 19443 h 700671"/>
                <a:gd name="connsiteX7" fmla="*/ 39377 w 516414"/>
                <a:gd name="connsiteY7" fmla="*/ 3536 h 700671"/>
                <a:gd name="connsiteX8" fmla="*/ 329413 w 516414"/>
                <a:gd name="connsiteY8" fmla="*/ 12 h 700671"/>
                <a:gd name="connsiteX9" fmla="*/ 375895 w 516414"/>
                <a:gd name="connsiteY9" fmla="*/ 24586 h 700671"/>
                <a:gd name="connsiteX10" fmla="*/ 507912 w 516414"/>
                <a:gd name="connsiteY10" fmla="*/ 266140 h 700671"/>
                <a:gd name="connsiteX11" fmla="*/ 510388 w 516414"/>
                <a:gd name="connsiteY11" fmla="*/ 295382 h 700671"/>
                <a:gd name="connsiteX12" fmla="*/ 485052 w 516414"/>
                <a:gd name="connsiteY12" fmla="*/ 287286 h 700671"/>
                <a:gd name="connsiteX13" fmla="*/ 385230 w 516414"/>
                <a:gd name="connsiteY13" fmla="*/ 315956 h 700671"/>
                <a:gd name="connsiteX14" fmla="*/ 285313 w 516414"/>
                <a:gd name="connsiteY14" fmla="*/ 488454 h 700671"/>
                <a:gd name="connsiteX15" fmla="*/ 231591 w 516414"/>
                <a:gd name="connsiteY15" fmla="*/ 700671 h 700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16414" h="700671">
                  <a:moveTo>
                    <a:pt x="231591" y="700671"/>
                  </a:moveTo>
                  <a:cubicBezTo>
                    <a:pt x="213399" y="694385"/>
                    <a:pt x="210732" y="677335"/>
                    <a:pt x="203588" y="664952"/>
                  </a:cubicBezTo>
                  <a:cubicBezTo>
                    <a:pt x="141295" y="558463"/>
                    <a:pt x="80239" y="451116"/>
                    <a:pt x="17850" y="344626"/>
                  </a:cubicBezTo>
                  <a:cubicBezTo>
                    <a:pt x="-5295" y="305193"/>
                    <a:pt x="-6629" y="268331"/>
                    <a:pt x="17946" y="228898"/>
                  </a:cubicBezTo>
                  <a:cubicBezTo>
                    <a:pt x="44616" y="185940"/>
                    <a:pt x="67285" y="140410"/>
                    <a:pt x="94241" y="97643"/>
                  </a:cubicBezTo>
                  <a:cubicBezTo>
                    <a:pt x="109005" y="74307"/>
                    <a:pt x="105195" y="62496"/>
                    <a:pt x="80620" y="51733"/>
                  </a:cubicBezTo>
                  <a:cubicBezTo>
                    <a:pt x="59475" y="42493"/>
                    <a:pt x="39949" y="29539"/>
                    <a:pt x="21851" y="19443"/>
                  </a:cubicBezTo>
                  <a:cubicBezTo>
                    <a:pt x="22899" y="2488"/>
                    <a:pt x="31947" y="3631"/>
                    <a:pt x="39377" y="3536"/>
                  </a:cubicBezTo>
                  <a:cubicBezTo>
                    <a:pt x="136056" y="2298"/>
                    <a:pt x="232734" y="1536"/>
                    <a:pt x="329413" y="12"/>
                  </a:cubicBezTo>
                  <a:cubicBezTo>
                    <a:pt x="350083" y="-274"/>
                    <a:pt x="365228" y="4489"/>
                    <a:pt x="375895" y="24586"/>
                  </a:cubicBezTo>
                  <a:cubicBezTo>
                    <a:pt x="419234" y="105454"/>
                    <a:pt x="463906" y="185654"/>
                    <a:pt x="507912" y="266140"/>
                  </a:cubicBezTo>
                  <a:cubicBezTo>
                    <a:pt x="513055" y="275475"/>
                    <a:pt x="522771" y="286333"/>
                    <a:pt x="510388" y="295382"/>
                  </a:cubicBezTo>
                  <a:cubicBezTo>
                    <a:pt x="501435" y="301954"/>
                    <a:pt x="492958" y="291763"/>
                    <a:pt x="485052" y="287286"/>
                  </a:cubicBezTo>
                  <a:cubicBezTo>
                    <a:pt x="422187" y="252329"/>
                    <a:pt x="422187" y="252234"/>
                    <a:pt x="385230" y="315956"/>
                  </a:cubicBezTo>
                  <a:cubicBezTo>
                    <a:pt x="351797" y="373392"/>
                    <a:pt x="317888" y="430542"/>
                    <a:pt x="285313" y="488454"/>
                  </a:cubicBezTo>
                  <a:cubicBezTo>
                    <a:pt x="213018" y="601325"/>
                    <a:pt x="232163" y="656951"/>
                    <a:pt x="231591" y="70067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xmlns="" id="{550A2BE7-3276-42C7-A9B3-8D4E9A2FF5E3}"/>
                </a:ext>
              </a:extLst>
            </p:cNvPr>
            <p:cNvSpPr/>
            <p:nvPr/>
          </p:nvSpPr>
          <p:spPr>
            <a:xfrm>
              <a:off x="6403280" y="4681173"/>
              <a:ext cx="327340" cy="254660"/>
            </a:xfrm>
            <a:custGeom>
              <a:avLst/>
              <a:gdLst>
                <a:gd name="connsiteX0" fmla="*/ 211305 w 475752"/>
                <a:gd name="connsiteY0" fmla="*/ 871 h 370120"/>
                <a:gd name="connsiteX1" fmla="*/ 430095 w 475752"/>
                <a:gd name="connsiteY1" fmla="*/ 13 h 370120"/>
                <a:gd name="connsiteX2" fmla="*/ 471814 w 475752"/>
                <a:gd name="connsiteY2" fmla="*/ 36018 h 370120"/>
                <a:gd name="connsiteX3" fmla="*/ 475719 w 475752"/>
                <a:gd name="connsiteY3" fmla="*/ 326054 h 370120"/>
                <a:gd name="connsiteX4" fmla="*/ 440667 w 475752"/>
                <a:gd name="connsiteY4" fmla="*/ 369869 h 370120"/>
                <a:gd name="connsiteX5" fmla="*/ 145964 w 475752"/>
                <a:gd name="connsiteY5" fmla="*/ 365583 h 370120"/>
                <a:gd name="connsiteX6" fmla="*/ 803 w 475752"/>
                <a:gd name="connsiteY6" fmla="*/ 191085 h 370120"/>
                <a:gd name="connsiteX7" fmla="*/ 211305 w 475752"/>
                <a:gd name="connsiteY7" fmla="*/ 871 h 370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5752" h="370120">
                  <a:moveTo>
                    <a:pt x="211305" y="871"/>
                  </a:moveTo>
                  <a:cubicBezTo>
                    <a:pt x="284267" y="585"/>
                    <a:pt x="357133" y="775"/>
                    <a:pt x="430095" y="13"/>
                  </a:cubicBezTo>
                  <a:cubicBezTo>
                    <a:pt x="455526" y="-272"/>
                    <a:pt x="471909" y="3823"/>
                    <a:pt x="471814" y="36018"/>
                  </a:cubicBezTo>
                  <a:cubicBezTo>
                    <a:pt x="471529" y="132697"/>
                    <a:pt x="473719" y="229375"/>
                    <a:pt x="475719" y="326054"/>
                  </a:cubicBezTo>
                  <a:cubicBezTo>
                    <a:pt x="476196" y="351391"/>
                    <a:pt x="471814" y="370250"/>
                    <a:pt x="440667" y="369869"/>
                  </a:cubicBezTo>
                  <a:cubicBezTo>
                    <a:pt x="342369" y="368631"/>
                    <a:pt x="243690" y="373203"/>
                    <a:pt x="145964" y="365583"/>
                  </a:cubicBezTo>
                  <a:cubicBezTo>
                    <a:pt x="35950" y="357010"/>
                    <a:pt x="-6531" y="300527"/>
                    <a:pt x="803" y="191085"/>
                  </a:cubicBezTo>
                  <a:cubicBezTo>
                    <a:pt x="28902" y="59926"/>
                    <a:pt x="72621" y="1347"/>
                    <a:pt x="211305" y="87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xmlns="" id="{C9E9DFE3-19FF-493B-ADBD-909DA1ADCAF1}"/>
                </a:ext>
              </a:extLst>
            </p:cNvPr>
            <p:cNvSpPr/>
            <p:nvPr/>
          </p:nvSpPr>
          <p:spPr>
            <a:xfrm>
              <a:off x="6942796" y="4318001"/>
              <a:ext cx="327661" cy="351381"/>
            </a:xfrm>
            <a:custGeom>
              <a:avLst/>
              <a:gdLst>
                <a:gd name="connsiteX0" fmla="*/ 127934 w 476219"/>
                <a:gd name="connsiteY0" fmla="*/ 438690 h 510693"/>
                <a:gd name="connsiteX1" fmla="*/ 8681 w 476219"/>
                <a:gd name="connsiteY1" fmla="*/ 191325 h 510693"/>
                <a:gd name="connsiteX2" fmla="*/ 28016 w 476219"/>
                <a:gd name="connsiteY2" fmla="*/ 133223 h 510693"/>
                <a:gd name="connsiteX3" fmla="*/ 283477 w 476219"/>
                <a:gd name="connsiteY3" fmla="*/ 8160 h 510693"/>
                <a:gd name="connsiteX4" fmla="*/ 338055 w 476219"/>
                <a:gd name="connsiteY4" fmla="*/ 25686 h 510693"/>
                <a:gd name="connsiteX5" fmla="*/ 455117 w 476219"/>
                <a:gd name="connsiteY5" fmla="*/ 274288 h 510693"/>
                <a:gd name="connsiteX6" fmla="*/ 349390 w 476219"/>
                <a:gd name="connsiteY6" fmla="*/ 500412 h 510693"/>
                <a:gd name="connsiteX7" fmla="*/ 127934 w 476219"/>
                <a:gd name="connsiteY7" fmla="*/ 438690 h 510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19" h="510693">
                  <a:moveTo>
                    <a:pt x="127934" y="438690"/>
                  </a:moveTo>
                  <a:cubicBezTo>
                    <a:pt x="95453" y="353441"/>
                    <a:pt x="50019" y="273050"/>
                    <a:pt x="8681" y="191325"/>
                  </a:cubicBezTo>
                  <a:cubicBezTo>
                    <a:pt x="-5607" y="163132"/>
                    <a:pt x="-4273" y="147891"/>
                    <a:pt x="28016" y="133223"/>
                  </a:cubicBezTo>
                  <a:cubicBezTo>
                    <a:pt x="114313" y="93980"/>
                    <a:pt x="199276" y="51784"/>
                    <a:pt x="283477" y="8160"/>
                  </a:cubicBezTo>
                  <a:cubicBezTo>
                    <a:pt x="311290" y="-6223"/>
                    <a:pt x="325196" y="-2318"/>
                    <a:pt x="338055" y="25686"/>
                  </a:cubicBezTo>
                  <a:cubicBezTo>
                    <a:pt x="376345" y="108934"/>
                    <a:pt x="417874" y="190564"/>
                    <a:pt x="455117" y="274288"/>
                  </a:cubicBezTo>
                  <a:cubicBezTo>
                    <a:pt x="504552" y="385540"/>
                    <a:pt x="466261" y="466598"/>
                    <a:pt x="349390" y="500412"/>
                  </a:cubicBezTo>
                  <a:cubicBezTo>
                    <a:pt x="239947" y="526510"/>
                    <a:pt x="152031" y="501841"/>
                    <a:pt x="127934" y="4386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xmlns="" id="{F683DE50-8F11-4F2D-9153-E9D021A7814E}"/>
                </a:ext>
              </a:extLst>
            </p:cNvPr>
            <p:cNvSpPr/>
            <p:nvPr/>
          </p:nvSpPr>
          <p:spPr>
            <a:xfrm>
              <a:off x="6664733" y="3942718"/>
              <a:ext cx="440982" cy="397357"/>
            </a:xfrm>
            <a:custGeom>
              <a:avLst/>
              <a:gdLst>
                <a:gd name="connsiteX0" fmla="*/ 0 w 640918"/>
                <a:gd name="connsiteY0" fmla="*/ 0 h 577514"/>
                <a:gd name="connsiteX1" fmla="*/ 411099 w 640918"/>
                <a:gd name="connsiteY1" fmla="*/ 98774 h 577514"/>
                <a:gd name="connsiteX2" fmla="*/ 482346 w 640918"/>
                <a:gd name="connsiteY2" fmla="*/ 167545 h 577514"/>
                <a:gd name="connsiteX3" fmla="*/ 525685 w 640918"/>
                <a:gd name="connsiteY3" fmla="*/ 313468 h 577514"/>
                <a:gd name="connsiteX4" fmla="*/ 577786 w 640918"/>
                <a:gd name="connsiteY4" fmla="*/ 341090 h 577514"/>
                <a:gd name="connsiteX5" fmla="*/ 638174 w 640918"/>
                <a:gd name="connsiteY5" fmla="*/ 322802 h 577514"/>
                <a:gd name="connsiteX6" fmla="*/ 629412 w 640918"/>
                <a:gd name="connsiteY6" fmla="*/ 349472 h 577514"/>
                <a:gd name="connsiteX7" fmla="*/ 440055 w 640918"/>
                <a:gd name="connsiteY7" fmla="*/ 556070 h 577514"/>
                <a:gd name="connsiteX8" fmla="*/ 381858 w 640918"/>
                <a:gd name="connsiteY8" fmla="*/ 574929 h 577514"/>
                <a:gd name="connsiteX9" fmla="*/ 124492 w 640918"/>
                <a:gd name="connsiteY9" fmla="*/ 506635 h 577514"/>
                <a:gd name="connsiteX10" fmla="*/ 98774 w 640918"/>
                <a:gd name="connsiteY10" fmla="*/ 490538 h 577514"/>
                <a:gd name="connsiteX11" fmla="*/ 123349 w 640918"/>
                <a:gd name="connsiteY11" fmla="*/ 473678 h 577514"/>
                <a:gd name="connsiteX12" fmla="*/ 166497 w 640918"/>
                <a:gd name="connsiteY12" fmla="*/ 378142 h 577514"/>
                <a:gd name="connsiteX13" fmla="*/ 118586 w 640918"/>
                <a:gd name="connsiteY13" fmla="*/ 208979 h 577514"/>
                <a:gd name="connsiteX14" fmla="*/ 0 w 640918"/>
                <a:gd name="connsiteY14" fmla="*/ 0 h 577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40918" h="577514">
                  <a:moveTo>
                    <a:pt x="0" y="0"/>
                  </a:moveTo>
                  <a:cubicBezTo>
                    <a:pt x="137064" y="32956"/>
                    <a:pt x="274129" y="65818"/>
                    <a:pt x="411099" y="98774"/>
                  </a:cubicBezTo>
                  <a:cubicBezTo>
                    <a:pt x="448246" y="107728"/>
                    <a:pt x="471678" y="130397"/>
                    <a:pt x="482346" y="167545"/>
                  </a:cubicBezTo>
                  <a:cubicBezTo>
                    <a:pt x="496348" y="216313"/>
                    <a:pt x="513683" y="264224"/>
                    <a:pt x="525685" y="313468"/>
                  </a:cubicBezTo>
                  <a:cubicBezTo>
                    <a:pt x="533590" y="345853"/>
                    <a:pt x="545878" y="355283"/>
                    <a:pt x="577786" y="341090"/>
                  </a:cubicBezTo>
                  <a:cubicBezTo>
                    <a:pt x="596836" y="332613"/>
                    <a:pt x="616743" y="320897"/>
                    <a:pt x="638174" y="322802"/>
                  </a:cubicBezTo>
                  <a:cubicBezTo>
                    <a:pt x="646081" y="338233"/>
                    <a:pt x="634936" y="343471"/>
                    <a:pt x="629412" y="349472"/>
                  </a:cubicBezTo>
                  <a:cubicBezTo>
                    <a:pt x="566547" y="418529"/>
                    <a:pt x="502729" y="486823"/>
                    <a:pt x="440055" y="556070"/>
                  </a:cubicBezTo>
                  <a:cubicBezTo>
                    <a:pt x="423577" y="574262"/>
                    <a:pt x="407384" y="581977"/>
                    <a:pt x="381858" y="574929"/>
                  </a:cubicBezTo>
                  <a:cubicBezTo>
                    <a:pt x="296323" y="551117"/>
                    <a:pt x="210217" y="529495"/>
                    <a:pt x="124492" y="506635"/>
                  </a:cubicBezTo>
                  <a:cubicBezTo>
                    <a:pt x="114490" y="503968"/>
                    <a:pt x="99536" y="504634"/>
                    <a:pt x="98774" y="490538"/>
                  </a:cubicBezTo>
                  <a:cubicBezTo>
                    <a:pt x="97917" y="475297"/>
                    <a:pt x="114110" y="477107"/>
                    <a:pt x="123349" y="473678"/>
                  </a:cubicBezTo>
                  <a:cubicBezTo>
                    <a:pt x="189929" y="448723"/>
                    <a:pt x="188881" y="449294"/>
                    <a:pt x="166497" y="378142"/>
                  </a:cubicBezTo>
                  <a:cubicBezTo>
                    <a:pt x="148875" y="322231"/>
                    <a:pt x="134303" y="265462"/>
                    <a:pt x="118586" y="208979"/>
                  </a:cubicBezTo>
                  <a:cubicBezTo>
                    <a:pt x="96488" y="129921"/>
                    <a:pt x="58769" y="60388"/>
                    <a:pt x="0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xmlns="" id="{A8E73647-C6D0-41BE-9920-BEC6B0B53BC9}"/>
                </a:ext>
              </a:extLst>
            </p:cNvPr>
            <p:cNvSpPr/>
            <p:nvPr/>
          </p:nvSpPr>
          <p:spPr>
            <a:xfrm>
              <a:off x="6381195" y="3942599"/>
              <a:ext cx="350223" cy="361938"/>
            </a:xfrm>
            <a:custGeom>
              <a:avLst/>
              <a:gdLst>
                <a:gd name="connsiteX0" fmla="*/ 476195 w 509010"/>
                <a:gd name="connsiteY0" fmla="*/ 306972 h 526037"/>
                <a:gd name="connsiteX1" fmla="*/ 287504 w 509010"/>
                <a:gd name="connsiteY1" fmla="*/ 506521 h 526037"/>
                <a:gd name="connsiteX2" fmla="*/ 226259 w 509010"/>
                <a:gd name="connsiteY2" fmla="*/ 509092 h 526037"/>
                <a:gd name="connsiteX3" fmla="*/ 18423 w 509010"/>
                <a:gd name="connsiteY3" fmla="*/ 314878 h 526037"/>
                <a:gd name="connsiteX4" fmla="*/ 15375 w 509010"/>
                <a:gd name="connsiteY4" fmla="*/ 257632 h 526037"/>
                <a:gd name="connsiteX5" fmla="*/ 205970 w 509010"/>
                <a:gd name="connsiteY5" fmla="*/ 59798 h 526037"/>
                <a:gd name="connsiteX6" fmla="*/ 454954 w 509010"/>
                <a:gd name="connsiteY6" fmla="*/ 78086 h 526037"/>
                <a:gd name="connsiteX7" fmla="*/ 476195 w 509010"/>
                <a:gd name="connsiteY7" fmla="*/ 306972 h 526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9010" h="526037">
                  <a:moveTo>
                    <a:pt x="476195" y="306972"/>
                  </a:moveTo>
                  <a:cubicBezTo>
                    <a:pt x="408091" y="367646"/>
                    <a:pt x="349132" y="438703"/>
                    <a:pt x="287504" y="506521"/>
                  </a:cubicBezTo>
                  <a:cubicBezTo>
                    <a:pt x="266264" y="529952"/>
                    <a:pt x="251500" y="534048"/>
                    <a:pt x="226259" y="509092"/>
                  </a:cubicBezTo>
                  <a:cubicBezTo>
                    <a:pt x="158822" y="442513"/>
                    <a:pt x="89194" y="378028"/>
                    <a:pt x="18423" y="314878"/>
                  </a:cubicBezTo>
                  <a:cubicBezTo>
                    <a:pt x="-4913" y="294018"/>
                    <a:pt x="-6246" y="279635"/>
                    <a:pt x="15375" y="257632"/>
                  </a:cubicBezTo>
                  <a:cubicBezTo>
                    <a:pt x="79479" y="192291"/>
                    <a:pt x="141105" y="124282"/>
                    <a:pt x="205970" y="59798"/>
                  </a:cubicBezTo>
                  <a:cubicBezTo>
                    <a:pt x="292362" y="-26022"/>
                    <a:pt x="381707" y="-19069"/>
                    <a:pt x="454954" y="78086"/>
                  </a:cubicBezTo>
                  <a:cubicBezTo>
                    <a:pt x="518390" y="170955"/>
                    <a:pt x="526677" y="261919"/>
                    <a:pt x="476195" y="306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57788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9B85F3A-0D98-4AE5-8CED-AA4A4CF821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Timeline Style</a:t>
            </a:r>
          </a:p>
        </p:txBody>
      </p:sp>
      <p:sp>
        <p:nvSpPr>
          <p:cNvPr id="51" name="Chevron 2">
            <a:extLst>
              <a:ext uri="{FF2B5EF4-FFF2-40B4-BE49-F238E27FC236}">
                <a16:creationId xmlns:a16="http://schemas.microsoft.com/office/drawing/2014/main" xmlns="" id="{2D53DABC-BF65-4BE3-823F-FB62A9758530}"/>
              </a:ext>
            </a:extLst>
          </p:cNvPr>
          <p:cNvSpPr/>
          <p:nvPr/>
        </p:nvSpPr>
        <p:spPr>
          <a:xfrm>
            <a:off x="919729" y="2570078"/>
            <a:ext cx="2088000" cy="236038"/>
          </a:xfrm>
          <a:prstGeom prst="chevron">
            <a:avLst>
              <a:gd name="adj" fmla="val 39922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sp>
        <p:nvSpPr>
          <p:cNvPr id="52" name="직사각형 113">
            <a:extLst>
              <a:ext uri="{FF2B5EF4-FFF2-40B4-BE49-F238E27FC236}">
                <a16:creationId xmlns:a16="http://schemas.microsoft.com/office/drawing/2014/main" xmlns="" id="{268EA69A-4C18-402B-8AA0-B761666A0B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49060" y="1953680"/>
            <a:ext cx="14293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charset="0"/>
              </a:rPr>
              <a:t>2018</a:t>
            </a:r>
            <a:endParaRPr lang="ko-KR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xmlns="" id="{24A1FE10-5CFC-4E5C-82DB-0612FCFD426F}"/>
              </a:ext>
            </a:extLst>
          </p:cNvPr>
          <p:cNvSpPr/>
          <p:nvPr/>
        </p:nvSpPr>
        <p:spPr>
          <a:xfrm>
            <a:off x="1495677" y="3433325"/>
            <a:ext cx="936104" cy="936104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xmlns="" id="{A1067370-5A15-42DE-927E-C210C012612F}"/>
              </a:ext>
            </a:extLst>
          </p:cNvPr>
          <p:cNvCxnSpPr/>
          <p:nvPr/>
        </p:nvCxnSpPr>
        <p:spPr>
          <a:xfrm flipH="1">
            <a:off x="1956128" y="2961793"/>
            <a:ext cx="15205" cy="471532"/>
          </a:xfrm>
          <a:prstGeom prst="line">
            <a:avLst/>
          </a:prstGeom>
          <a:ln w="38100">
            <a:solidFill>
              <a:schemeClr val="accent6"/>
            </a:solidFill>
            <a:head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Group 54">
            <a:extLst>
              <a:ext uri="{FF2B5EF4-FFF2-40B4-BE49-F238E27FC236}">
                <a16:creationId xmlns:a16="http://schemas.microsoft.com/office/drawing/2014/main" xmlns="" id="{E082B10E-1DBE-468B-80D9-BD92E753B24F}"/>
              </a:ext>
            </a:extLst>
          </p:cNvPr>
          <p:cNvGrpSpPr/>
          <p:nvPr/>
        </p:nvGrpSpPr>
        <p:grpSpPr>
          <a:xfrm>
            <a:off x="1257816" y="4549451"/>
            <a:ext cx="1411829" cy="1292663"/>
            <a:chOff x="6210997" y="1433695"/>
            <a:chExt cx="1457348" cy="919631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xmlns="" id="{E2853DCC-BB82-4E74-9A9D-AF81C014C6AD}"/>
                </a:ext>
              </a:extLst>
            </p:cNvPr>
            <p:cNvSpPr txBox="1"/>
            <p:nvPr/>
          </p:nvSpPr>
          <p:spPr>
            <a:xfrm>
              <a:off x="6210999" y="1433695"/>
              <a:ext cx="1457346" cy="197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xmlns="" id="{3D64A45F-037E-461C-A0B7-1BC7A39EC9F8}"/>
                </a:ext>
              </a:extLst>
            </p:cNvPr>
            <p:cNvSpPr txBox="1"/>
            <p:nvPr/>
          </p:nvSpPr>
          <p:spPr>
            <a:xfrm>
              <a:off x="6210997" y="1630759"/>
              <a:ext cx="1457346" cy="722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58" name="Chevron 11">
            <a:extLst>
              <a:ext uri="{FF2B5EF4-FFF2-40B4-BE49-F238E27FC236}">
                <a16:creationId xmlns:a16="http://schemas.microsoft.com/office/drawing/2014/main" xmlns="" id="{0B99C688-E3CE-4ABB-A039-B7750A06B843}"/>
              </a:ext>
            </a:extLst>
          </p:cNvPr>
          <p:cNvSpPr/>
          <p:nvPr/>
        </p:nvSpPr>
        <p:spPr>
          <a:xfrm>
            <a:off x="2990405" y="2570078"/>
            <a:ext cx="2088000" cy="236038"/>
          </a:xfrm>
          <a:prstGeom prst="chevron">
            <a:avLst>
              <a:gd name="adj" fmla="val 3992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sp>
        <p:nvSpPr>
          <p:cNvPr id="59" name="직사각형 113">
            <a:extLst>
              <a:ext uri="{FF2B5EF4-FFF2-40B4-BE49-F238E27FC236}">
                <a16:creationId xmlns:a16="http://schemas.microsoft.com/office/drawing/2014/main" xmlns="" id="{3A2D33D5-83B4-4C14-8434-AB0C00750E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19736" y="1953680"/>
            <a:ext cx="14293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charset="0"/>
              </a:rPr>
              <a:t>2019</a:t>
            </a:r>
            <a:endParaRPr lang="ko-KR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xmlns="" id="{67A35249-300D-4D3F-ADC2-D7846ACB6357}"/>
              </a:ext>
            </a:extLst>
          </p:cNvPr>
          <p:cNvSpPr/>
          <p:nvPr/>
        </p:nvSpPr>
        <p:spPr>
          <a:xfrm>
            <a:off x="3566353" y="3433325"/>
            <a:ext cx="936104" cy="93610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xmlns="" id="{1D8505F8-D481-4593-A79A-80ABCB6064AF}"/>
              </a:ext>
            </a:extLst>
          </p:cNvPr>
          <p:cNvCxnSpPr>
            <a:cxnSpLocks/>
          </p:cNvCxnSpPr>
          <p:nvPr/>
        </p:nvCxnSpPr>
        <p:spPr>
          <a:xfrm>
            <a:off x="4019268" y="2961793"/>
            <a:ext cx="1" cy="471532"/>
          </a:xfrm>
          <a:prstGeom prst="line">
            <a:avLst/>
          </a:prstGeom>
          <a:ln w="38100">
            <a:solidFill>
              <a:schemeClr val="accent1"/>
            </a:solidFill>
            <a:head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2" name="Group 61">
            <a:extLst>
              <a:ext uri="{FF2B5EF4-FFF2-40B4-BE49-F238E27FC236}">
                <a16:creationId xmlns:a16="http://schemas.microsoft.com/office/drawing/2014/main" xmlns="" id="{FE64A28E-7519-45DB-BFF1-D424B86B5C15}"/>
              </a:ext>
            </a:extLst>
          </p:cNvPr>
          <p:cNvGrpSpPr/>
          <p:nvPr/>
        </p:nvGrpSpPr>
        <p:grpSpPr>
          <a:xfrm>
            <a:off x="3328492" y="4549451"/>
            <a:ext cx="1411829" cy="1292663"/>
            <a:chOff x="6210997" y="1433695"/>
            <a:chExt cx="1457348" cy="919631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xmlns="" id="{65EFE7C3-DBA2-4F24-BDA9-857EE0779C08}"/>
                </a:ext>
              </a:extLst>
            </p:cNvPr>
            <p:cNvSpPr txBox="1"/>
            <p:nvPr/>
          </p:nvSpPr>
          <p:spPr>
            <a:xfrm>
              <a:off x="6210999" y="1433695"/>
              <a:ext cx="1457346" cy="197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xmlns="" id="{0F349FDB-912A-4C50-B5D3-CAA3FEA04082}"/>
                </a:ext>
              </a:extLst>
            </p:cNvPr>
            <p:cNvSpPr txBox="1"/>
            <p:nvPr/>
          </p:nvSpPr>
          <p:spPr>
            <a:xfrm>
              <a:off x="6210997" y="1630759"/>
              <a:ext cx="1457346" cy="722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65" name="Chevron 19">
            <a:extLst>
              <a:ext uri="{FF2B5EF4-FFF2-40B4-BE49-F238E27FC236}">
                <a16:creationId xmlns:a16="http://schemas.microsoft.com/office/drawing/2014/main" xmlns="" id="{6CF73C60-6326-43AA-8822-E3AA0694D4AE}"/>
              </a:ext>
            </a:extLst>
          </p:cNvPr>
          <p:cNvSpPr/>
          <p:nvPr/>
        </p:nvSpPr>
        <p:spPr>
          <a:xfrm>
            <a:off x="5061081" y="2570078"/>
            <a:ext cx="2088000" cy="236038"/>
          </a:xfrm>
          <a:prstGeom prst="chevron">
            <a:avLst>
              <a:gd name="adj" fmla="val 3992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sp>
        <p:nvSpPr>
          <p:cNvPr id="66" name="직사각형 113">
            <a:extLst>
              <a:ext uri="{FF2B5EF4-FFF2-40B4-BE49-F238E27FC236}">
                <a16:creationId xmlns:a16="http://schemas.microsoft.com/office/drawing/2014/main" xmlns="" id="{70CF5558-E9DA-49A5-950F-45903F1A04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0412" y="1953680"/>
            <a:ext cx="14293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charset="0"/>
              </a:rPr>
              <a:t>2020</a:t>
            </a:r>
            <a:endParaRPr lang="ko-KR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xmlns="" id="{05D492DE-D4B2-46B2-98CE-8873A7B5BEDD}"/>
              </a:ext>
            </a:extLst>
          </p:cNvPr>
          <p:cNvSpPr/>
          <p:nvPr/>
        </p:nvSpPr>
        <p:spPr>
          <a:xfrm>
            <a:off x="5637029" y="3433325"/>
            <a:ext cx="936104" cy="93610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xmlns="" id="{CAA0D054-106D-44AC-B90E-13BBBB03FB2A}"/>
              </a:ext>
            </a:extLst>
          </p:cNvPr>
          <p:cNvCxnSpPr>
            <a:cxnSpLocks/>
          </p:cNvCxnSpPr>
          <p:nvPr/>
        </p:nvCxnSpPr>
        <p:spPr>
          <a:xfrm>
            <a:off x="6117575" y="2961793"/>
            <a:ext cx="0" cy="471532"/>
          </a:xfrm>
          <a:prstGeom prst="line">
            <a:avLst/>
          </a:prstGeom>
          <a:ln w="38100">
            <a:solidFill>
              <a:schemeClr val="accent2"/>
            </a:solidFill>
            <a:head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Group 68">
            <a:extLst>
              <a:ext uri="{FF2B5EF4-FFF2-40B4-BE49-F238E27FC236}">
                <a16:creationId xmlns:a16="http://schemas.microsoft.com/office/drawing/2014/main" xmlns="" id="{30D68FC6-F8C2-4640-B860-CB8DA634B79B}"/>
              </a:ext>
            </a:extLst>
          </p:cNvPr>
          <p:cNvGrpSpPr/>
          <p:nvPr/>
        </p:nvGrpSpPr>
        <p:grpSpPr>
          <a:xfrm>
            <a:off x="5399168" y="4549451"/>
            <a:ext cx="1411829" cy="1292663"/>
            <a:chOff x="6210997" y="1433695"/>
            <a:chExt cx="1457348" cy="919631"/>
          </a:xfrm>
        </p:grpSpPr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xmlns="" id="{888C4B45-8B4B-42E3-865C-002D3C9095C8}"/>
                </a:ext>
              </a:extLst>
            </p:cNvPr>
            <p:cNvSpPr txBox="1"/>
            <p:nvPr/>
          </p:nvSpPr>
          <p:spPr>
            <a:xfrm>
              <a:off x="6210999" y="1433695"/>
              <a:ext cx="1457346" cy="197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xmlns="" id="{0CF8E861-6A7C-49AE-8A03-C05991FD2776}"/>
                </a:ext>
              </a:extLst>
            </p:cNvPr>
            <p:cNvSpPr txBox="1"/>
            <p:nvPr/>
          </p:nvSpPr>
          <p:spPr>
            <a:xfrm>
              <a:off x="6210997" y="1630759"/>
              <a:ext cx="1457346" cy="722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72" name="Chevron 27">
            <a:extLst>
              <a:ext uri="{FF2B5EF4-FFF2-40B4-BE49-F238E27FC236}">
                <a16:creationId xmlns:a16="http://schemas.microsoft.com/office/drawing/2014/main" xmlns="" id="{8574EE42-3A2A-4A9A-A56A-47FE34659E78}"/>
              </a:ext>
            </a:extLst>
          </p:cNvPr>
          <p:cNvSpPr/>
          <p:nvPr/>
        </p:nvSpPr>
        <p:spPr>
          <a:xfrm>
            <a:off x="7131757" y="2570078"/>
            <a:ext cx="2088000" cy="236038"/>
          </a:xfrm>
          <a:prstGeom prst="chevron">
            <a:avLst>
              <a:gd name="adj" fmla="val 3992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sp>
        <p:nvSpPr>
          <p:cNvPr id="73" name="직사각형 113">
            <a:extLst>
              <a:ext uri="{FF2B5EF4-FFF2-40B4-BE49-F238E27FC236}">
                <a16:creationId xmlns:a16="http://schemas.microsoft.com/office/drawing/2014/main" xmlns="" id="{F5474A65-B7A0-4B1C-9571-92AFAA4B1F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1088" y="1953680"/>
            <a:ext cx="14293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charset="0"/>
              </a:rPr>
              <a:t>2021</a:t>
            </a:r>
            <a:endParaRPr lang="ko-KR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xmlns="" id="{0781FDE9-CBB1-4E7D-8816-73E561225746}"/>
              </a:ext>
            </a:extLst>
          </p:cNvPr>
          <p:cNvSpPr/>
          <p:nvPr/>
        </p:nvSpPr>
        <p:spPr>
          <a:xfrm>
            <a:off x="7707705" y="3433325"/>
            <a:ext cx="936104" cy="93610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xmlns="" id="{EA2050BE-6DCA-4D0E-8BDA-D08FFB54351C}"/>
              </a:ext>
            </a:extLst>
          </p:cNvPr>
          <p:cNvCxnSpPr>
            <a:cxnSpLocks/>
            <a:endCxn id="74" idx="0"/>
          </p:cNvCxnSpPr>
          <p:nvPr/>
        </p:nvCxnSpPr>
        <p:spPr>
          <a:xfrm>
            <a:off x="8169311" y="2964263"/>
            <a:ext cx="6447" cy="469063"/>
          </a:xfrm>
          <a:prstGeom prst="line">
            <a:avLst/>
          </a:prstGeom>
          <a:ln w="38100">
            <a:solidFill>
              <a:schemeClr val="accent3"/>
            </a:solidFill>
            <a:head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6" name="Group 75">
            <a:extLst>
              <a:ext uri="{FF2B5EF4-FFF2-40B4-BE49-F238E27FC236}">
                <a16:creationId xmlns:a16="http://schemas.microsoft.com/office/drawing/2014/main" xmlns="" id="{85C8F8AD-9406-41DE-B93A-33C433CDD0AD}"/>
              </a:ext>
            </a:extLst>
          </p:cNvPr>
          <p:cNvGrpSpPr/>
          <p:nvPr/>
        </p:nvGrpSpPr>
        <p:grpSpPr>
          <a:xfrm>
            <a:off x="7469844" y="4549451"/>
            <a:ext cx="1411829" cy="1292663"/>
            <a:chOff x="6210997" y="1433695"/>
            <a:chExt cx="1457348" cy="919631"/>
          </a:xfrm>
        </p:grpSpPr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xmlns="" id="{1015B3D7-4651-4031-ABE8-1710027A8AFB}"/>
                </a:ext>
              </a:extLst>
            </p:cNvPr>
            <p:cNvSpPr txBox="1"/>
            <p:nvPr/>
          </p:nvSpPr>
          <p:spPr>
            <a:xfrm>
              <a:off x="6210999" y="1433695"/>
              <a:ext cx="1457346" cy="197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xmlns="" id="{DF17A152-4DA2-4A1D-AC56-67885A87343B}"/>
                </a:ext>
              </a:extLst>
            </p:cNvPr>
            <p:cNvSpPr txBox="1"/>
            <p:nvPr/>
          </p:nvSpPr>
          <p:spPr>
            <a:xfrm>
              <a:off x="6210997" y="1630759"/>
              <a:ext cx="1457346" cy="722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79" name="Chevron 35">
            <a:extLst>
              <a:ext uri="{FF2B5EF4-FFF2-40B4-BE49-F238E27FC236}">
                <a16:creationId xmlns:a16="http://schemas.microsoft.com/office/drawing/2014/main" xmlns="" id="{406EE274-3519-4256-A98B-CCFE60967CAD}"/>
              </a:ext>
            </a:extLst>
          </p:cNvPr>
          <p:cNvSpPr/>
          <p:nvPr/>
        </p:nvSpPr>
        <p:spPr>
          <a:xfrm>
            <a:off x="9202433" y="2570078"/>
            <a:ext cx="2088000" cy="236038"/>
          </a:xfrm>
          <a:prstGeom prst="chevron">
            <a:avLst>
              <a:gd name="adj" fmla="val 3992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sp>
        <p:nvSpPr>
          <p:cNvPr id="80" name="직사각형 113">
            <a:extLst>
              <a:ext uri="{FF2B5EF4-FFF2-40B4-BE49-F238E27FC236}">
                <a16:creationId xmlns:a16="http://schemas.microsoft.com/office/drawing/2014/main" xmlns="" id="{51F9515B-7250-4363-8F9E-1EF93670E9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1764" y="1953680"/>
            <a:ext cx="14293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charset="0"/>
              </a:rPr>
              <a:t>2022</a:t>
            </a:r>
            <a:endParaRPr lang="ko-KR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xmlns="" id="{EBFAAB8E-D240-43B0-9489-C1B0F3E86E86}"/>
              </a:ext>
            </a:extLst>
          </p:cNvPr>
          <p:cNvSpPr/>
          <p:nvPr/>
        </p:nvSpPr>
        <p:spPr>
          <a:xfrm>
            <a:off x="9778381" y="3433325"/>
            <a:ext cx="936104" cy="93610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xmlns="" id="{96C994F9-DAC0-4BC4-92E8-2603951433D9}"/>
              </a:ext>
            </a:extLst>
          </p:cNvPr>
          <p:cNvCxnSpPr>
            <a:cxnSpLocks/>
            <a:endCxn id="81" idx="0"/>
          </p:cNvCxnSpPr>
          <p:nvPr/>
        </p:nvCxnSpPr>
        <p:spPr>
          <a:xfrm>
            <a:off x="10246433" y="2961793"/>
            <a:ext cx="1" cy="471532"/>
          </a:xfrm>
          <a:prstGeom prst="line">
            <a:avLst/>
          </a:prstGeom>
          <a:ln w="38100">
            <a:solidFill>
              <a:schemeClr val="accent4"/>
            </a:solidFill>
            <a:head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3" name="Group 82">
            <a:extLst>
              <a:ext uri="{FF2B5EF4-FFF2-40B4-BE49-F238E27FC236}">
                <a16:creationId xmlns:a16="http://schemas.microsoft.com/office/drawing/2014/main" xmlns="" id="{6862ACBD-955E-439A-B818-E9117945DF79}"/>
              </a:ext>
            </a:extLst>
          </p:cNvPr>
          <p:cNvGrpSpPr/>
          <p:nvPr/>
        </p:nvGrpSpPr>
        <p:grpSpPr>
          <a:xfrm>
            <a:off x="9540520" y="4549451"/>
            <a:ext cx="1411829" cy="1292663"/>
            <a:chOff x="6210997" y="1433695"/>
            <a:chExt cx="1457348" cy="919631"/>
          </a:xfrm>
        </p:grpSpPr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xmlns="" id="{E064F91E-90BC-4397-811B-E44316DC5FDD}"/>
                </a:ext>
              </a:extLst>
            </p:cNvPr>
            <p:cNvSpPr txBox="1"/>
            <p:nvPr/>
          </p:nvSpPr>
          <p:spPr>
            <a:xfrm>
              <a:off x="6210999" y="1433695"/>
              <a:ext cx="1457346" cy="197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xmlns="" id="{6FEE8C91-0540-4C34-9508-250E82D008F0}"/>
                </a:ext>
              </a:extLst>
            </p:cNvPr>
            <p:cNvSpPr txBox="1"/>
            <p:nvPr/>
          </p:nvSpPr>
          <p:spPr>
            <a:xfrm>
              <a:off x="6210997" y="1630759"/>
              <a:ext cx="1457346" cy="722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86" name="Trapezoid 13">
            <a:extLst>
              <a:ext uri="{FF2B5EF4-FFF2-40B4-BE49-F238E27FC236}">
                <a16:creationId xmlns:a16="http://schemas.microsoft.com/office/drawing/2014/main" xmlns="" id="{1A7E3032-BDF9-452F-8831-02DA6B6CAB03}"/>
              </a:ext>
            </a:extLst>
          </p:cNvPr>
          <p:cNvSpPr/>
          <p:nvPr/>
        </p:nvSpPr>
        <p:spPr>
          <a:xfrm>
            <a:off x="1768544" y="3751791"/>
            <a:ext cx="405576" cy="342939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87" name="Rectangle 16">
            <a:extLst>
              <a:ext uri="{FF2B5EF4-FFF2-40B4-BE49-F238E27FC236}">
                <a16:creationId xmlns:a16="http://schemas.microsoft.com/office/drawing/2014/main" xmlns="" id="{8D4310E1-3B0E-4BB6-BB7C-F54A7503EA98}"/>
              </a:ext>
            </a:extLst>
          </p:cNvPr>
          <p:cNvSpPr/>
          <p:nvPr/>
        </p:nvSpPr>
        <p:spPr>
          <a:xfrm rot="2700000">
            <a:off x="3895195" y="3640429"/>
            <a:ext cx="298064" cy="53437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88" name="Teardrop 1">
            <a:extLst>
              <a:ext uri="{FF2B5EF4-FFF2-40B4-BE49-F238E27FC236}">
                <a16:creationId xmlns:a16="http://schemas.microsoft.com/office/drawing/2014/main" xmlns="" id="{55AB887A-9899-412F-A87A-6C68DA1273F3}"/>
              </a:ext>
            </a:extLst>
          </p:cNvPr>
          <p:cNvSpPr/>
          <p:nvPr/>
        </p:nvSpPr>
        <p:spPr>
          <a:xfrm rot="18805991">
            <a:off x="5906366" y="3695853"/>
            <a:ext cx="422416" cy="418009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89" name="Rectangle 130">
            <a:extLst>
              <a:ext uri="{FF2B5EF4-FFF2-40B4-BE49-F238E27FC236}">
                <a16:creationId xmlns:a16="http://schemas.microsoft.com/office/drawing/2014/main" xmlns="" id="{E9F6910D-08B2-448E-9CBD-AF3616A1DD34}"/>
              </a:ext>
            </a:extLst>
          </p:cNvPr>
          <p:cNvSpPr/>
          <p:nvPr/>
        </p:nvSpPr>
        <p:spPr>
          <a:xfrm>
            <a:off x="7986107" y="3713707"/>
            <a:ext cx="379301" cy="381023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90" name="Oval 7">
            <a:extLst>
              <a:ext uri="{FF2B5EF4-FFF2-40B4-BE49-F238E27FC236}">
                <a16:creationId xmlns:a16="http://schemas.microsoft.com/office/drawing/2014/main" xmlns="" id="{83202BB9-DD5B-497B-93D4-4E06FBCC45D9}"/>
              </a:ext>
            </a:extLst>
          </p:cNvPr>
          <p:cNvSpPr/>
          <p:nvPr/>
        </p:nvSpPr>
        <p:spPr>
          <a:xfrm>
            <a:off x="10043959" y="3689783"/>
            <a:ext cx="404947" cy="40494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7964940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자유형: 도형 44">
            <a:extLst>
              <a:ext uri="{FF2B5EF4-FFF2-40B4-BE49-F238E27FC236}">
                <a16:creationId xmlns:a16="http://schemas.microsoft.com/office/drawing/2014/main" xmlns="" id="{17428125-757E-453C-B70A-004117FB7BF9}"/>
              </a:ext>
            </a:extLst>
          </p:cNvPr>
          <p:cNvSpPr/>
          <p:nvPr/>
        </p:nvSpPr>
        <p:spPr>
          <a:xfrm>
            <a:off x="5907830" y="3984707"/>
            <a:ext cx="5296915" cy="2152509"/>
          </a:xfrm>
          <a:custGeom>
            <a:avLst/>
            <a:gdLst>
              <a:gd name="connsiteX0" fmla="*/ 341309 w 5296915"/>
              <a:gd name="connsiteY0" fmla="*/ 0 h 2152509"/>
              <a:gd name="connsiteX1" fmla="*/ 2562917 w 5296915"/>
              <a:gd name="connsiteY1" fmla="*/ 0 h 2152509"/>
              <a:gd name="connsiteX2" fmla="*/ 2733998 w 5296915"/>
              <a:gd name="connsiteY2" fmla="*/ 0 h 2152509"/>
              <a:gd name="connsiteX3" fmla="*/ 4955607 w 5296915"/>
              <a:gd name="connsiteY3" fmla="*/ 0 h 2152509"/>
              <a:gd name="connsiteX4" fmla="*/ 5296915 w 5296915"/>
              <a:gd name="connsiteY4" fmla="*/ 358759 h 2152509"/>
              <a:gd name="connsiteX5" fmla="*/ 5296915 w 5296915"/>
              <a:gd name="connsiteY5" fmla="*/ 1793750 h 2152509"/>
              <a:gd name="connsiteX6" fmla="*/ 4955607 w 5296915"/>
              <a:gd name="connsiteY6" fmla="*/ 2152509 h 2152509"/>
              <a:gd name="connsiteX7" fmla="*/ 2733998 w 5296915"/>
              <a:gd name="connsiteY7" fmla="*/ 2152509 h 2152509"/>
              <a:gd name="connsiteX8" fmla="*/ 2562917 w 5296915"/>
              <a:gd name="connsiteY8" fmla="*/ 2152509 h 2152509"/>
              <a:gd name="connsiteX9" fmla="*/ 341309 w 5296915"/>
              <a:gd name="connsiteY9" fmla="*/ 2152509 h 2152509"/>
              <a:gd name="connsiteX10" fmla="*/ 0 w 5296915"/>
              <a:gd name="connsiteY10" fmla="*/ 1793750 h 2152509"/>
              <a:gd name="connsiteX11" fmla="*/ 0 w 5296915"/>
              <a:gd name="connsiteY11" fmla="*/ 1224655 h 2152509"/>
              <a:gd name="connsiteX12" fmla="*/ 511788 w 5296915"/>
              <a:gd name="connsiteY12" fmla="*/ 1224655 h 2152509"/>
              <a:gd name="connsiteX13" fmla="*/ 511788 w 5296915"/>
              <a:gd name="connsiteY13" fmla="*/ 1373055 h 2152509"/>
              <a:gd name="connsiteX14" fmla="*/ 813296 w 5296915"/>
              <a:gd name="connsiteY14" fmla="*/ 1076255 h 2152509"/>
              <a:gd name="connsiteX15" fmla="*/ 511788 w 5296915"/>
              <a:gd name="connsiteY15" fmla="*/ 779454 h 2152509"/>
              <a:gd name="connsiteX16" fmla="*/ 511788 w 5296915"/>
              <a:gd name="connsiteY16" fmla="*/ 927854 h 2152509"/>
              <a:gd name="connsiteX17" fmla="*/ 0 w 5296915"/>
              <a:gd name="connsiteY17" fmla="*/ 927854 h 2152509"/>
              <a:gd name="connsiteX18" fmla="*/ 0 w 5296915"/>
              <a:gd name="connsiteY18" fmla="*/ 358759 h 2152509"/>
              <a:gd name="connsiteX19" fmla="*/ 341309 w 5296915"/>
              <a:gd name="connsiteY19" fmla="*/ 0 h 2152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296915" h="2152509">
                <a:moveTo>
                  <a:pt x="341309" y="0"/>
                </a:moveTo>
                <a:lnTo>
                  <a:pt x="2562917" y="0"/>
                </a:lnTo>
                <a:lnTo>
                  <a:pt x="2733998" y="0"/>
                </a:lnTo>
                <a:lnTo>
                  <a:pt x="4955607" y="0"/>
                </a:lnTo>
                <a:cubicBezTo>
                  <a:pt x="5144106" y="0"/>
                  <a:pt x="5296915" y="160622"/>
                  <a:pt x="5296915" y="358759"/>
                </a:cubicBezTo>
                <a:lnTo>
                  <a:pt x="5296915" y="1793750"/>
                </a:lnTo>
                <a:cubicBezTo>
                  <a:pt x="5296915" y="1991887"/>
                  <a:pt x="5144106" y="2152509"/>
                  <a:pt x="4955607" y="2152509"/>
                </a:cubicBezTo>
                <a:lnTo>
                  <a:pt x="2733998" y="2152509"/>
                </a:lnTo>
                <a:lnTo>
                  <a:pt x="2562917" y="2152509"/>
                </a:lnTo>
                <a:lnTo>
                  <a:pt x="341309" y="2152509"/>
                </a:lnTo>
                <a:cubicBezTo>
                  <a:pt x="152809" y="2152509"/>
                  <a:pt x="0" y="1991887"/>
                  <a:pt x="0" y="1793750"/>
                </a:cubicBezTo>
                <a:lnTo>
                  <a:pt x="0" y="1224655"/>
                </a:lnTo>
                <a:lnTo>
                  <a:pt x="511788" y="1224655"/>
                </a:lnTo>
                <a:lnTo>
                  <a:pt x="511788" y="1373055"/>
                </a:lnTo>
                <a:lnTo>
                  <a:pt x="813296" y="1076255"/>
                </a:lnTo>
                <a:lnTo>
                  <a:pt x="511788" y="779454"/>
                </a:lnTo>
                <a:lnTo>
                  <a:pt x="511788" y="927854"/>
                </a:lnTo>
                <a:lnTo>
                  <a:pt x="0" y="927854"/>
                </a:lnTo>
                <a:lnTo>
                  <a:pt x="0" y="358759"/>
                </a:lnTo>
                <a:cubicBezTo>
                  <a:pt x="0" y="160622"/>
                  <a:pt x="152809" y="0"/>
                  <a:pt x="34130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" name="자유형: 도형 43">
            <a:extLst>
              <a:ext uri="{FF2B5EF4-FFF2-40B4-BE49-F238E27FC236}">
                <a16:creationId xmlns:a16="http://schemas.microsoft.com/office/drawing/2014/main" xmlns="" id="{3BED4D94-4B4E-4EBE-A742-D5D90D1EBC92}"/>
              </a:ext>
            </a:extLst>
          </p:cNvPr>
          <p:cNvSpPr/>
          <p:nvPr/>
        </p:nvSpPr>
        <p:spPr>
          <a:xfrm>
            <a:off x="5907830" y="1735565"/>
            <a:ext cx="5296915" cy="2152509"/>
          </a:xfrm>
          <a:custGeom>
            <a:avLst/>
            <a:gdLst>
              <a:gd name="connsiteX0" fmla="*/ 341308 w 5296915"/>
              <a:gd name="connsiteY0" fmla="*/ 0 h 2152509"/>
              <a:gd name="connsiteX1" fmla="*/ 2562917 w 5296915"/>
              <a:gd name="connsiteY1" fmla="*/ 0 h 2152509"/>
              <a:gd name="connsiteX2" fmla="*/ 2733998 w 5296915"/>
              <a:gd name="connsiteY2" fmla="*/ 0 h 2152509"/>
              <a:gd name="connsiteX3" fmla="*/ 4955607 w 5296915"/>
              <a:gd name="connsiteY3" fmla="*/ 0 h 2152509"/>
              <a:gd name="connsiteX4" fmla="*/ 5296915 w 5296915"/>
              <a:gd name="connsiteY4" fmla="*/ 358759 h 2152509"/>
              <a:gd name="connsiteX5" fmla="*/ 5296915 w 5296915"/>
              <a:gd name="connsiteY5" fmla="*/ 1793750 h 2152509"/>
              <a:gd name="connsiteX6" fmla="*/ 4955607 w 5296915"/>
              <a:gd name="connsiteY6" fmla="*/ 2152509 h 2152509"/>
              <a:gd name="connsiteX7" fmla="*/ 2733998 w 5296915"/>
              <a:gd name="connsiteY7" fmla="*/ 2152509 h 2152509"/>
              <a:gd name="connsiteX8" fmla="*/ 2562917 w 5296915"/>
              <a:gd name="connsiteY8" fmla="*/ 2152509 h 2152509"/>
              <a:gd name="connsiteX9" fmla="*/ 341308 w 5296915"/>
              <a:gd name="connsiteY9" fmla="*/ 2152509 h 2152509"/>
              <a:gd name="connsiteX10" fmla="*/ 0 w 5296915"/>
              <a:gd name="connsiteY10" fmla="*/ 1793750 h 2152509"/>
              <a:gd name="connsiteX11" fmla="*/ 0 w 5296915"/>
              <a:gd name="connsiteY11" fmla="*/ 1224655 h 2152509"/>
              <a:gd name="connsiteX12" fmla="*/ 523838 w 5296915"/>
              <a:gd name="connsiteY12" fmla="*/ 1224655 h 2152509"/>
              <a:gd name="connsiteX13" fmla="*/ 523838 w 5296915"/>
              <a:gd name="connsiteY13" fmla="*/ 1373055 h 2152509"/>
              <a:gd name="connsiteX14" fmla="*/ 825347 w 5296915"/>
              <a:gd name="connsiteY14" fmla="*/ 1076255 h 2152509"/>
              <a:gd name="connsiteX15" fmla="*/ 523838 w 5296915"/>
              <a:gd name="connsiteY15" fmla="*/ 779454 h 2152509"/>
              <a:gd name="connsiteX16" fmla="*/ 523838 w 5296915"/>
              <a:gd name="connsiteY16" fmla="*/ 927854 h 2152509"/>
              <a:gd name="connsiteX17" fmla="*/ 0 w 5296915"/>
              <a:gd name="connsiteY17" fmla="*/ 927854 h 2152509"/>
              <a:gd name="connsiteX18" fmla="*/ 0 w 5296915"/>
              <a:gd name="connsiteY18" fmla="*/ 358759 h 2152509"/>
              <a:gd name="connsiteX19" fmla="*/ 341308 w 5296915"/>
              <a:gd name="connsiteY19" fmla="*/ 0 h 2152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296915" h="2152509">
                <a:moveTo>
                  <a:pt x="341308" y="0"/>
                </a:moveTo>
                <a:lnTo>
                  <a:pt x="2562917" y="0"/>
                </a:lnTo>
                <a:lnTo>
                  <a:pt x="2733998" y="0"/>
                </a:lnTo>
                <a:lnTo>
                  <a:pt x="4955607" y="0"/>
                </a:lnTo>
                <a:cubicBezTo>
                  <a:pt x="5144106" y="0"/>
                  <a:pt x="5296915" y="160622"/>
                  <a:pt x="5296915" y="358759"/>
                </a:cubicBezTo>
                <a:lnTo>
                  <a:pt x="5296915" y="1793750"/>
                </a:lnTo>
                <a:cubicBezTo>
                  <a:pt x="5296915" y="1991887"/>
                  <a:pt x="5144106" y="2152509"/>
                  <a:pt x="4955607" y="2152509"/>
                </a:cubicBezTo>
                <a:lnTo>
                  <a:pt x="2733998" y="2152509"/>
                </a:lnTo>
                <a:lnTo>
                  <a:pt x="2562917" y="2152509"/>
                </a:lnTo>
                <a:lnTo>
                  <a:pt x="341308" y="2152509"/>
                </a:lnTo>
                <a:cubicBezTo>
                  <a:pt x="152809" y="2152509"/>
                  <a:pt x="0" y="1991887"/>
                  <a:pt x="0" y="1793750"/>
                </a:cubicBezTo>
                <a:lnTo>
                  <a:pt x="0" y="1224655"/>
                </a:lnTo>
                <a:lnTo>
                  <a:pt x="523838" y="1224655"/>
                </a:lnTo>
                <a:lnTo>
                  <a:pt x="523838" y="1373055"/>
                </a:lnTo>
                <a:lnTo>
                  <a:pt x="825347" y="1076255"/>
                </a:lnTo>
                <a:lnTo>
                  <a:pt x="523838" y="779454"/>
                </a:lnTo>
                <a:lnTo>
                  <a:pt x="523838" y="927854"/>
                </a:lnTo>
                <a:lnTo>
                  <a:pt x="0" y="927854"/>
                </a:lnTo>
                <a:lnTo>
                  <a:pt x="0" y="358759"/>
                </a:lnTo>
                <a:cubicBezTo>
                  <a:pt x="0" y="160622"/>
                  <a:pt x="152809" y="0"/>
                  <a:pt x="34130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" name="Teardrop 1">
            <a:extLst>
              <a:ext uri="{FF2B5EF4-FFF2-40B4-BE49-F238E27FC236}">
                <a16:creationId xmlns:a16="http://schemas.microsoft.com/office/drawing/2014/main" xmlns="" id="{4E1DE423-6F05-4297-B6E8-8DE07D29900A}"/>
              </a:ext>
            </a:extLst>
          </p:cNvPr>
          <p:cNvSpPr/>
          <p:nvPr/>
        </p:nvSpPr>
        <p:spPr>
          <a:xfrm>
            <a:off x="3201615" y="1788500"/>
            <a:ext cx="2088232" cy="2088230"/>
          </a:xfrm>
          <a:custGeom>
            <a:avLst/>
            <a:gdLst/>
            <a:ahLst/>
            <a:cxnLst/>
            <a:rect l="l" t="t" r="r" b="b"/>
            <a:pathLst>
              <a:path w="914401" h="914400">
                <a:moveTo>
                  <a:pt x="457200" y="0"/>
                </a:moveTo>
                <a:lnTo>
                  <a:pt x="457201" y="0"/>
                </a:lnTo>
                <a:lnTo>
                  <a:pt x="914400" y="0"/>
                </a:lnTo>
                <a:lnTo>
                  <a:pt x="914400" y="457190"/>
                </a:lnTo>
                <a:lnTo>
                  <a:pt x="914401" y="457200"/>
                </a:lnTo>
                <a:cubicBezTo>
                  <a:pt x="914401" y="709705"/>
                  <a:pt x="709706" y="914400"/>
                  <a:pt x="457201" y="914400"/>
                </a:cubicBezTo>
                <a:lnTo>
                  <a:pt x="457200" y="914400"/>
                </a:lnTo>
                <a:lnTo>
                  <a:pt x="1" y="914400"/>
                </a:lnTo>
                <a:lnTo>
                  <a:pt x="1" y="457210"/>
                </a:lnTo>
                <a:cubicBezTo>
                  <a:pt x="0" y="457207"/>
                  <a:pt x="0" y="457203"/>
                  <a:pt x="0" y="457200"/>
                </a:cubicBezTo>
                <a:cubicBezTo>
                  <a:pt x="0" y="204695"/>
                  <a:pt x="204695" y="0"/>
                  <a:pt x="4572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6" name="Teardrop 1">
            <a:extLst>
              <a:ext uri="{FF2B5EF4-FFF2-40B4-BE49-F238E27FC236}">
                <a16:creationId xmlns:a16="http://schemas.microsoft.com/office/drawing/2014/main" xmlns="" id="{D4409EB2-0C13-47C4-9A2C-B9811A6BA097}"/>
              </a:ext>
            </a:extLst>
          </p:cNvPr>
          <p:cNvSpPr/>
          <p:nvPr/>
        </p:nvSpPr>
        <p:spPr>
          <a:xfrm rot="5400000">
            <a:off x="3201614" y="4004572"/>
            <a:ext cx="2088232" cy="2088230"/>
          </a:xfrm>
          <a:custGeom>
            <a:avLst/>
            <a:gdLst/>
            <a:ahLst/>
            <a:cxnLst/>
            <a:rect l="l" t="t" r="r" b="b"/>
            <a:pathLst>
              <a:path w="914401" h="914400">
                <a:moveTo>
                  <a:pt x="457200" y="0"/>
                </a:moveTo>
                <a:lnTo>
                  <a:pt x="457201" y="0"/>
                </a:lnTo>
                <a:lnTo>
                  <a:pt x="914400" y="0"/>
                </a:lnTo>
                <a:lnTo>
                  <a:pt x="914400" y="457190"/>
                </a:lnTo>
                <a:lnTo>
                  <a:pt x="914401" y="457200"/>
                </a:lnTo>
                <a:cubicBezTo>
                  <a:pt x="914401" y="709705"/>
                  <a:pt x="709706" y="914400"/>
                  <a:pt x="457201" y="914400"/>
                </a:cubicBezTo>
                <a:lnTo>
                  <a:pt x="457200" y="914400"/>
                </a:lnTo>
                <a:lnTo>
                  <a:pt x="1" y="914400"/>
                </a:lnTo>
                <a:lnTo>
                  <a:pt x="1" y="457210"/>
                </a:lnTo>
                <a:cubicBezTo>
                  <a:pt x="0" y="457207"/>
                  <a:pt x="0" y="457203"/>
                  <a:pt x="0" y="457200"/>
                </a:cubicBezTo>
                <a:cubicBezTo>
                  <a:pt x="0" y="204695"/>
                  <a:pt x="204695" y="0"/>
                  <a:pt x="4572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7" name="Teardrop 1">
            <a:extLst>
              <a:ext uri="{FF2B5EF4-FFF2-40B4-BE49-F238E27FC236}">
                <a16:creationId xmlns:a16="http://schemas.microsoft.com/office/drawing/2014/main" xmlns="" id="{301EEC22-0F7F-4113-9671-4D4096E57478}"/>
              </a:ext>
            </a:extLst>
          </p:cNvPr>
          <p:cNvSpPr/>
          <p:nvPr/>
        </p:nvSpPr>
        <p:spPr>
          <a:xfrm>
            <a:off x="988221" y="4004572"/>
            <a:ext cx="2088232" cy="2088230"/>
          </a:xfrm>
          <a:custGeom>
            <a:avLst/>
            <a:gdLst/>
            <a:ahLst/>
            <a:cxnLst/>
            <a:rect l="l" t="t" r="r" b="b"/>
            <a:pathLst>
              <a:path w="914401" h="914400">
                <a:moveTo>
                  <a:pt x="457200" y="0"/>
                </a:moveTo>
                <a:lnTo>
                  <a:pt x="457201" y="0"/>
                </a:lnTo>
                <a:lnTo>
                  <a:pt x="914400" y="0"/>
                </a:lnTo>
                <a:lnTo>
                  <a:pt x="914400" y="457190"/>
                </a:lnTo>
                <a:lnTo>
                  <a:pt x="914401" y="457200"/>
                </a:lnTo>
                <a:cubicBezTo>
                  <a:pt x="914401" y="709705"/>
                  <a:pt x="709706" y="914400"/>
                  <a:pt x="457201" y="914400"/>
                </a:cubicBezTo>
                <a:lnTo>
                  <a:pt x="457200" y="914400"/>
                </a:lnTo>
                <a:lnTo>
                  <a:pt x="1" y="914400"/>
                </a:lnTo>
                <a:lnTo>
                  <a:pt x="1" y="457210"/>
                </a:lnTo>
                <a:cubicBezTo>
                  <a:pt x="0" y="457207"/>
                  <a:pt x="0" y="457203"/>
                  <a:pt x="0" y="457200"/>
                </a:cubicBezTo>
                <a:cubicBezTo>
                  <a:pt x="0" y="204695"/>
                  <a:pt x="204695" y="0"/>
                  <a:pt x="4572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8" name="Teardrop 1">
            <a:extLst>
              <a:ext uri="{FF2B5EF4-FFF2-40B4-BE49-F238E27FC236}">
                <a16:creationId xmlns:a16="http://schemas.microsoft.com/office/drawing/2014/main" xmlns="" id="{1B8D82BC-C024-454B-A8F9-E1EFB166D06E}"/>
              </a:ext>
            </a:extLst>
          </p:cNvPr>
          <p:cNvSpPr/>
          <p:nvPr/>
        </p:nvSpPr>
        <p:spPr>
          <a:xfrm rot="16200000">
            <a:off x="988221" y="1788500"/>
            <a:ext cx="2088232" cy="2088230"/>
          </a:xfrm>
          <a:custGeom>
            <a:avLst/>
            <a:gdLst/>
            <a:ahLst/>
            <a:cxnLst/>
            <a:rect l="l" t="t" r="r" b="b"/>
            <a:pathLst>
              <a:path w="914401" h="914400">
                <a:moveTo>
                  <a:pt x="457200" y="0"/>
                </a:moveTo>
                <a:lnTo>
                  <a:pt x="457201" y="0"/>
                </a:lnTo>
                <a:lnTo>
                  <a:pt x="914400" y="0"/>
                </a:lnTo>
                <a:lnTo>
                  <a:pt x="914400" y="457190"/>
                </a:lnTo>
                <a:lnTo>
                  <a:pt x="914401" y="457200"/>
                </a:lnTo>
                <a:cubicBezTo>
                  <a:pt x="914401" y="709705"/>
                  <a:pt x="709706" y="914400"/>
                  <a:pt x="457201" y="914400"/>
                </a:cubicBezTo>
                <a:lnTo>
                  <a:pt x="457200" y="914400"/>
                </a:lnTo>
                <a:lnTo>
                  <a:pt x="1" y="914400"/>
                </a:lnTo>
                <a:lnTo>
                  <a:pt x="1" y="457210"/>
                </a:lnTo>
                <a:cubicBezTo>
                  <a:pt x="0" y="457207"/>
                  <a:pt x="0" y="457203"/>
                  <a:pt x="0" y="457200"/>
                </a:cubicBezTo>
                <a:cubicBezTo>
                  <a:pt x="0" y="204695"/>
                  <a:pt x="204695" y="0"/>
                  <a:pt x="4572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9" name="Rounded Rectangle 18">
            <a:extLst>
              <a:ext uri="{FF2B5EF4-FFF2-40B4-BE49-F238E27FC236}">
                <a16:creationId xmlns:a16="http://schemas.microsoft.com/office/drawing/2014/main" xmlns="" id="{C7A2E72E-D3E1-4657-AC81-12D20B1BB901}"/>
              </a:ext>
            </a:extLst>
          </p:cNvPr>
          <p:cNvSpPr/>
          <p:nvPr/>
        </p:nvSpPr>
        <p:spPr>
          <a:xfrm>
            <a:off x="2093217" y="2905598"/>
            <a:ext cx="983239" cy="971134"/>
          </a:xfrm>
          <a:custGeom>
            <a:avLst/>
            <a:gdLst/>
            <a:ahLst/>
            <a:cxnLst/>
            <a:rect l="l" t="t" r="r" b="b"/>
            <a:pathLst>
              <a:path w="983239" h="971134">
                <a:moveTo>
                  <a:pt x="621416" y="0"/>
                </a:moveTo>
                <a:lnTo>
                  <a:pt x="983239" y="0"/>
                </a:lnTo>
                <a:lnTo>
                  <a:pt x="983239" y="971134"/>
                </a:lnTo>
                <a:lnTo>
                  <a:pt x="0" y="971134"/>
                </a:lnTo>
                <a:lnTo>
                  <a:pt x="0" y="621416"/>
                </a:lnTo>
                <a:cubicBezTo>
                  <a:pt x="0" y="278217"/>
                  <a:pt x="278217" y="0"/>
                  <a:pt x="62141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10" name="Rounded Rectangle 18">
            <a:extLst>
              <a:ext uri="{FF2B5EF4-FFF2-40B4-BE49-F238E27FC236}">
                <a16:creationId xmlns:a16="http://schemas.microsoft.com/office/drawing/2014/main" xmlns="" id="{0DC6D685-D76F-48F5-9CAE-1006BD139749}"/>
              </a:ext>
            </a:extLst>
          </p:cNvPr>
          <p:cNvSpPr/>
          <p:nvPr/>
        </p:nvSpPr>
        <p:spPr>
          <a:xfrm rot="5400000">
            <a:off x="3195564" y="2911650"/>
            <a:ext cx="983239" cy="971134"/>
          </a:xfrm>
          <a:custGeom>
            <a:avLst/>
            <a:gdLst/>
            <a:ahLst/>
            <a:cxnLst/>
            <a:rect l="l" t="t" r="r" b="b"/>
            <a:pathLst>
              <a:path w="983239" h="971134">
                <a:moveTo>
                  <a:pt x="621416" y="0"/>
                </a:moveTo>
                <a:lnTo>
                  <a:pt x="983239" y="0"/>
                </a:lnTo>
                <a:lnTo>
                  <a:pt x="983239" y="971134"/>
                </a:lnTo>
                <a:lnTo>
                  <a:pt x="0" y="971134"/>
                </a:lnTo>
                <a:lnTo>
                  <a:pt x="0" y="621416"/>
                </a:lnTo>
                <a:cubicBezTo>
                  <a:pt x="0" y="278217"/>
                  <a:pt x="278217" y="0"/>
                  <a:pt x="62141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11" name="Rounded Rectangle 18">
            <a:extLst>
              <a:ext uri="{FF2B5EF4-FFF2-40B4-BE49-F238E27FC236}">
                <a16:creationId xmlns:a16="http://schemas.microsoft.com/office/drawing/2014/main" xmlns="" id="{8343E35D-B9E9-4584-86EF-BE2EB1D3D1F7}"/>
              </a:ext>
            </a:extLst>
          </p:cNvPr>
          <p:cNvSpPr/>
          <p:nvPr/>
        </p:nvSpPr>
        <p:spPr>
          <a:xfrm rot="10800000">
            <a:off x="3201616" y="4004572"/>
            <a:ext cx="983239" cy="971134"/>
          </a:xfrm>
          <a:custGeom>
            <a:avLst/>
            <a:gdLst/>
            <a:ahLst/>
            <a:cxnLst/>
            <a:rect l="l" t="t" r="r" b="b"/>
            <a:pathLst>
              <a:path w="983239" h="971134">
                <a:moveTo>
                  <a:pt x="621416" y="0"/>
                </a:moveTo>
                <a:lnTo>
                  <a:pt x="983239" y="0"/>
                </a:lnTo>
                <a:lnTo>
                  <a:pt x="983239" y="971134"/>
                </a:lnTo>
                <a:lnTo>
                  <a:pt x="0" y="971134"/>
                </a:lnTo>
                <a:lnTo>
                  <a:pt x="0" y="621416"/>
                </a:lnTo>
                <a:cubicBezTo>
                  <a:pt x="0" y="278217"/>
                  <a:pt x="278217" y="0"/>
                  <a:pt x="62141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12" name="Rounded Rectangle 18">
            <a:extLst>
              <a:ext uri="{FF2B5EF4-FFF2-40B4-BE49-F238E27FC236}">
                <a16:creationId xmlns:a16="http://schemas.microsoft.com/office/drawing/2014/main" xmlns="" id="{2A24510F-5B38-4062-89ED-8812F2846D34}"/>
              </a:ext>
            </a:extLst>
          </p:cNvPr>
          <p:cNvSpPr/>
          <p:nvPr/>
        </p:nvSpPr>
        <p:spPr>
          <a:xfrm rot="16200000">
            <a:off x="2099268" y="4010624"/>
            <a:ext cx="983239" cy="971134"/>
          </a:xfrm>
          <a:custGeom>
            <a:avLst/>
            <a:gdLst/>
            <a:ahLst/>
            <a:cxnLst/>
            <a:rect l="l" t="t" r="r" b="b"/>
            <a:pathLst>
              <a:path w="983239" h="971134">
                <a:moveTo>
                  <a:pt x="621416" y="0"/>
                </a:moveTo>
                <a:lnTo>
                  <a:pt x="983239" y="0"/>
                </a:lnTo>
                <a:lnTo>
                  <a:pt x="983239" y="971134"/>
                </a:lnTo>
                <a:lnTo>
                  <a:pt x="0" y="971134"/>
                </a:lnTo>
                <a:lnTo>
                  <a:pt x="0" y="621416"/>
                </a:lnTo>
                <a:cubicBezTo>
                  <a:pt x="0" y="278217"/>
                  <a:pt x="278217" y="0"/>
                  <a:pt x="62141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B76FFDB8-EF8B-4CF2-B59E-81F81913847D}"/>
              </a:ext>
            </a:extLst>
          </p:cNvPr>
          <p:cNvSpPr txBox="1"/>
          <p:nvPr/>
        </p:nvSpPr>
        <p:spPr>
          <a:xfrm>
            <a:off x="2318915" y="3071555"/>
            <a:ext cx="5746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b="1" dirty="0">
                <a:solidFill>
                  <a:schemeClr val="bg1"/>
                </a:solidFill>
                <a:cs typeface="Arial" pitchFamily="34" charset="0"/>
              </a:rPr>
              <a:t>A</a:t>
            </a:r>
            <a:endParaRPr lang="ko-KR" altLang="en-US" sz="4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FBF17F25-E090-4EC6-845E-180B248D98A5}"/>
              </a:ext>
            </a:extLst>
          </p:cNvPr>
          <p:cNvSpPr txBox="1"/>
          <p:nvPr/>
        </p:nvSpPr>
        <p:spPr>
          <a:xfrm>
            <a:off x="3361054" y="3071555"/>
            <a:ext cx="5746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b="1" dirty="0">
                <a:solidFill>
                  <a:schemeClr val="bg1"/>
                </a:solidFill>
                <a:cs typeface="Arial" pitchFamily="34" charset="0"/>
              </a:rPr>
              <a:t>B</a:t>
            </a:r>
            <a:endParaRPr lang="ko-KR" altLang="en-US" sz="4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543FCE10-0836-4A19-A761-366E6C20DBDB}"/>
              </a:ext>
            </a:extLst>
          </p:cNvPr>
          <p:cNvSpPr txBox="1"/>
          <p:nvPr/>
        </p:nvSpPr>
        <p:spPr>
          <a:xfrm>
            <a:off x="2318915" y="4097853"/>
            <a:ext cx="5746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b="1" dirty="0">
                <a:solidFill>
                  <a:schemeClr val="bg1"/>
                </a:solidFill>
                <a:cs typeface="Arial" pitchFamily="34" charset="0"/>
              </a:rPr>
              <a:t>C</a:t>
            </a:r>
            <a:endParaRPr lang="ko-KR" altLang="en-US" sz="4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AC642C43-5836-4EAA-A4D7-0E596D12637E}"/>
              </a:ext>
            </a:extLst>
          </p:cNvPr>
          <p:cNvSpPr txBox="1"/>
          <p:nvPr/>
        </p:nvSpPr>
        <p:spPr>
          <a:xfrm>
            <a:off x="3361054" y="4097853"/>
            <a:ext cx="5746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b="1" dirty="0">
                <a:solidFill>
                  <a:schemeClr val="bg1"/>
                </a:solidFill>
                <a:cs typeface="Arial" pitchFamily="34" charset="0"/>
              </a:rPr>
              <a:t>D</a:t>
            </a:r>
            <a:endParaRPr lang="ko-KR" altLang="en-US" sz="40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3A22DC5A-3460-4EE5-881B-4C9B95F14ECF}"/>
              </a:ext>
            </a:extLst>
          </p:cNvPr>
          <p:cNvGrpSpPr/>
          <p:nvPr/>
        </p:nvGrpSpPr>
        <p:grpSpPr>
          <a:xfrm>
            <a:off x="6902434" y="2073156"/>
            <a:ext cx="3922582" cy="1477328"/>
            <a:chOff x="2551706" y="4283314"/>
            <a:chExt cx="1480091" cy="1477328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50F6CD42-9F5D-4641-989A-C6F287707490}"/>
                </a:ext>
              </a:extLst>
            </p:cNvPr>
            <p:cNvSpPr txBox="1"/>
            <p:nvPr/>
          </p:nvSpPr>
          <p:spPr>
            <a:xfrm>
              <a:off x="2551706" y="4560313"/>
              <a:ext cx="1480091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I hope and I believe that this Template will your Time, Money and Reputation. Get a modern PowerPoint  Presentation that is beautifully designed. You can simply impress your audience and add a unique zing and appeal to your Presentations. Easy to change colors, photos and Text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7076C7F8-3854-4222-8FDB-6167217AFA99}"/>
                </a:ext>
              </a:extLst>
            </p:cNvPr>
            <p:cNvSpPr txBox="1"/>
            <p:nvPr/>
          </p:nvSpPr>
          <p:spPr>
            <a:xfrm>
              <a:off x="2551706" y="4283314"/>
              <a:ext cx="14800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576D0E33-9E24-4E78-92FE-8F8C154AD67A}"/>
              </a:ext>
            </a:extLst>
          </p:cNvPr>
          <p:cNvGrpSpPr/>
          <p:nvPr/>
        </p:nvGrpSpPr>
        <p:grpSpPr>
          <a:xfrm>
            <a:off x="6902434" y="4322298"/>
            <a:ext cx="3922582" cy="1477328"/>
            <a:chOff x="2551706" y="4283314"/>
            <a:chExt cx="1480091" cy="1477328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8E14CB2C-F501-4C5A-A77F-F70CB96A050F}"/>
                </a:ext>
              </a:extLst>
            </p:cNvPr>
            <p:cNvSpPr txBox="1"/>
            <p:nvPr/>
          </p:nvSpPr>
          <p:spPr>
            <a:xfrm>
              <a:off x="2551706" y="4560313"/>
              <a:ext cx="1480091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I hope and I believe that this Template will your Time, Money and Reputation. Get a modern PowerPoint  Presentation that is beautifully designed. You can simply impress your audience and add a unique zing and appeal to your Presentations. Easy to change colors, photos and Text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7596F603-6D46-48C4-BBE3-DC8AA583D7BF}"/>
                </a:ext>
              </a:extLst>
            </p:cNvPr>
            <p:cNvSpPr txBox="1"/>
            <p:nvPr/>
          </p:nvSpPr>
          <p:spPr>
            <a:xfrm>
              <a:off x="2551706" y="4283314"/>
              <a:ext cx="14800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8054F75C-15F4-4AC4-A9C4-51601DC6E4F5}"/>
              </a:ext>
            </a:extLst>
          </p:cNvPr>
          <p:cNvGrpSpPr/>
          <p:nvPr/>
        </p:nvGrpSpPr>
        <p:grpSpPr>
          <a:xfrm>
            <a:off x="1211222" y="2113511"/>
            <a:ext cx="1316495" cy="896847"/>
            <a:chOff x="879241" y="1988840"/>
            <a:chExt cx="1316495" cy="896847"/>
          </a:xfrm>
        </p:grpSpPr>
        <p:sp>
          <p:nvSpPr>
            <p:cNvPr id="24" name="Text Placeholder 12">
              <a:extLst>
                <a:ext uri="{FF2B5EF4-FFF2-40B4-BE49-F238E27FC236}">
                  <a16:creationId xmlns:a16="http://schemas.microsoft.com/office/drawing/2014/main" xmlns="" id="{C7EEA2EA-C562-494F-810A-A82050402AC2}"/>
                </a:ext>
              </a:extLst>
            </p:cNvPr>
            <p:cNvSpPr txBox="1">
              <a:spLocks/>
            </p:cNvSpPr>
            <p:nvPr/>
          </p:nvSpPr>
          <p:spPr>
            <a:xfrm>
              <a:off x="879241" y="2260369"/>
              <a:ext cx="1316495" cy="625318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</a:t>
              </a:r>
              <a:endParaRPr 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5" name="Text Placeholder 13">
              <a:extLst>
                <a:ext uri="{FF2B5EF4-FFF2-40B4-BE49-F238E27FC236}">
                  <a16:creationId xmlns:a16="http://schemas.microsoft.com/office/drawing/2014/main" xmlns="" id="{F2FC771A-91F1-429D-A05E-164553E639EE}"/>
                </a:ext>
              </a:extLst>
            </p:cNvPr>
            <p:cNvSpPr txBox="1">
              <a:spLocks/>
            </p:cNvSpPr>
            <p:nvPr/>
          </p:nvSpPr>
          <p:spPr>
            <a:xfrm>
              <a:off x="879241" y="1988840"/>
              <a:ext cx="1316495" cy="258088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bg1"/>
                  </a:solidFill>
                  <a:cs typeface="Arial" pitchFamily="34" charset="0"/>
                </a:rPr>
                <a:t>Contents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3A50443B-D999-4168-942B-9589821C5697}"/>
              </a:ext>
            </a:extLst>
          </p:cNvPr>
          <p:cNvGrpSpPr/>
          <p:nvPr/>
        </p:nvGrpSpPr>
        <p:grpSpPr>
          <a:xfrm>
            <a:off x="3710195" y="2113511"/>
            <a:ext cx="1316495" cy="896847"/>
            <a:chOff x="879241" y="1988840"/>
            <a:chExt cx="1316495" cy="896847"/>
          </a:xfrm>
        </p:grpSpPr>
        <p:sp>
          <p:nvSpPr>
            <p:cNvPr id="27" name="Text Placeholder 12">
              <a:extLst>
                <a:ext uri="{FF2B5EF4-FFF2-40B4-BE49-F238E27FC236}">
                  <a16:creationId xmlns:a16="http://schemas.microsoft.com/office/drawing/2014/main" xmlns="" id="{A6108E68-0729-4782-971A-455B7C01EFA3}"/>
                </a:ext>
              </a:extLst>
            </p:cNvPr>
            <p:cNvSpPr txBox="1">
              <a:spLocks/>
            </p:cNvSpPr>
            <p:nvPr/>
          </p:nvSpPr>
          <p:spPr>
            <a:xfrm>
              <a:off x="879241" y="2260369"/>
              <a:ext cx="1316495" cy="625318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</a:t>
              </a:r>
              <a:endParaRPr 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8" name="Text Placeholder 13">
              <a:extLst>
                <a:ext uri="{FF2B5EF4-FFF2-40B4-BE49-F238E27FC236}">
                  <a16:creationId xmlns:a16="http://schemas.microsoft.com/office/drawing/2014/main" xmlns="" id="{98D827EF-7B83-4948-9D0B-3B2130884FB8}"/>
                </a:ext>
              </a:extLst>
            </p:cNvPr>
            <p:cNvSpPr txBox="1">
              <a:spLocks/>
            </p:cNvSpPr>
            <p:nvPr/>
          </p:nvSpPr>
          <p:spPr>
            <a:xfrm>
              <a:off x="879241" y="1988840"/>
              <a:ext cx="1316495" cy="258088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bg1"/>
                  </a:solidFill>
                  <a:cs typeface="Arial" pitchFamily="34" charset="0"/>
                </a:rPr>
                <a:t>Contents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39E9E1C4-9CE8-4EC3-A008-49FC0453F0B3}"/>
              </a:ext>
            </a:extLst>
          </p:cNvPr>
          <p:cNvGrpSpPr/>
          <p:nvPr/>
        </p:nvGrpSpPr>
        <p:grpSpPr>
          <a:xfrm>
            <a:off x="1211222" y="4812107"/>
            <a:ext cx="1316495" cy="896847"/>
            <a:chOff x="879241" y="1988840"/>
            <a:chExt cx="1316495" cy="896847"/>
          </a:xfrm>
        </p:grpSpPr>
        <p:sp>
          <p:nvSpPr>
            <p:cNvPr id="30" name="Text Placeholder 12">
              <a:extLst>
                <a:ext uri="{FF2B5EF4-FFF2-40B4-BE49-F238E27FC236}">
                  <a16:creationId xmlns:a16="http://schemas.microsoft.com/office/drawing/2014/main" xmlns="" id="{F65A159C-48DF-4D97-8104-80062FC8F68F}"/>
                </a:ext>
              </a:extLst>
            </p:cNvPr>
            <p:cNvSpPr txBox="1">
              <a:spLocks/>
            </p:cNvSpPr>
            <p:nvPr/>
          </p:nvSpPr>
          <p:spPr>
            <a:xfrm>
              <a:off x="879241" y="2260369"/>
              <a:ext cx="1316495" cy="625318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</a:t>
              </a:r>
              <a:endParaRPr 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1" name="Text Placeholder 13">
              <a:extLst>
                <a:ext uri="{FF2B5EF4-FFF2-40B4-BE49-F238E27FC236}">
                  <a16:creationId xmlns:a16="http://schemas.microsoft.com/office/drawing/2014/main" xmlns="" id="{B340D077-D021-4F0D-9A44-47B16175220E}"/>
                </a:ext>
              </a:extLst>
            </p:cNvPr>
            <p:cNvSpPr txBox="1">
              <a:spLocks/>
            </p:cNvSpPr>
            <p:nvPr/>
          </p:nvSpPr>
          <p:spPr>
            <a:xfrm>
              <a:off x="879241" y="1988840"/>
              <a:ext cx="1316495" cy="258088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bg1"/>
                  </a:solidFill>
                  <a:cs typeface="Arial" pitchFamily="34" charset="0"/>
                </a:rPr>
                <a:t>Contents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E4A99118-F609-44AD-82B3-2C3C653314DF}"/>
              </a:ext>
            </a:extLst>
          </p:cNvPr>
          <p:cNvGrpSpPr/>
          <p:nvPr/>
        </p:nvGrpSpPr>
        <p:grpSpPr>
          <a:xfrm>
            <a:off x="3710195" y="4812107"/>
            <a:ext cx="1316495" cy="896847"/>
            <a:chOff x="879241" y="1988840"/>
            <a:chExt cx="1316495" cy="896847"/>
          </a:xfrm>
        </p:grpSpPr>
        <p:sp>
          <p:nvSpPr>
            <p:cNvPr id="33" name="Text Placeholder 12">
              <a:extLst>
                <a:ext uri="{FF2B5EF4-FFF2-40B4-BE49-F238E27FC236}">
                  <a16:creationId xmlns:a16="http://schemas.microsoft.com/office/drawing/2014/main" xmlns="" id="{EA9B17AD-3C1A-4CCC-85FB-DE847B16C906}"/>
                </a:ext>
              </a:extLst>
            </p:cNvPr>
            <p:cNvSpPr txBox="1">
              <a:spLocks/>
            </p:cNvSpPr>
            <p:nvPr/>
          </p:nvSpPr>
          <p:spPr>
            <a:xfrm>
              <a:off x="879241" y="2260369"/>
              <a:ext cx="1316495" cy="625318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</a:t>
              </a:r>
              <a:endParaRPr 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4" name="Text Placeholder 13">
              <a:extLst>
                <a:ext uri="{FF2B5EF4-FFF2-40B4-BE49-F238E27FC236}">
                  <a16:creationId xmlns:a16="http://schemas.microsoft.com/office/drawing/2014/main" xmlns="" id="{010CFA7C-67D7-4CAC-A3DB-2041CC02240F}"/>
                </a:ext>
              </a:extLst>
            </p:cNvPr>
            <p:cNvSpPr txBox="1">
              <a:spLocks/>
            </p:cNvSpPr>
            <p:nvPr/>
          </p:nvSpPr>
          <p:spPr>
            <a:xfrm>
              <a:off x="879241" y="1988840"/>
              <a:ext cx="1316495" cy="258088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bg1"/>
                  </a:solidFill>
                  <a:cs typeface="Arial" pitchFamily="34" charset="0"/>
                </a:rPr>
                <a:t>Contents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8365175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4AE48ABD-9430-4B17-8B9F-029751E4CC0C}"/>
              </a:ext>
            </a:extLst>
          </p:cNvPr>
          <p:cNvGrpSpPr/>
          <p:nvPr/>
        </p:nvGrpSpPr>
        <p:grpSpPr>
          <a:xfrm>
            <a:off x="6949441" y="2905729"/>
            <a:ext cx="5242560" cy="1272821"/>
            <a:chOff x="6783945" y="2905729"/>
            <a:chExt cx="5408055" cy="1272821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xmlns="" id="{1DF8EF26-7AD5-4E7F-95B3-9A57CF80C483}"/>
                </a:ext>
              </a:extLst>
            </p:cNvPr>
            <p:cNvSpPr txBox="1"/>
            <p:nvPr/>
          </p:nvSpPr>
          <p:spPr>
            <a:xfrm>
              <a:off x="6783977" y="2905729"/>
              <a:ext cx="5408023" cy="9233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5400" dirty="0">
                  <a:solidFill>
                    <a:schemeClr val="bg1"/>
                  </a:solidFill>
                  <a:cs typeface="Arial" pitchFamily="34" charset="0"/>
                </a:rPr>
                <a:t>THANK YOU</a:t>
              </a:r>
              <a:endParaRPr lang="ko-KR" altLang="en-US" sz="54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BADEB2CA-D11F-4CA5-BC5A-6C38FF4BF392}"/>
                </a:ext>
              </a:extLst>
            </p:cNvPr>
            <p:cNvSpPr txBox="1"/>
            <p:nvPr/>
          </p:nvSpPr>
          <p:spPr>
            <a:xfrm>
              <a:off x="6783945" y="3798894"/>
              <a:ext cx="5407958" cy="37965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867" dirty="0">
                  <a:solidFill>
                    <a:schemeClr val="bg1"/>
                  </a:solidFill>
                  <a:cs typeface="Arial" pitchFamily="34" charset="0"/>
                </a:rPr>
                <a:t>Insert the Subtitle of Your Presentation</a:t>
              </a:r>
              <a:endParaRPr lang="ko-KR" altLang="en-US" sz="1867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7" name="Graphic 17">
            <a:extLst>
              <a:ext uri="{FF2B5EF4-FFF2-40B4-BE49-F238E27FC236}">
                <a16:creationId xmlns:a16="http://schemas.microsoft.com/office/drawing/2014/main" xmlns="" id="{71F6F437-5374-418C-8B43-93F8B5A97C83}"/>
              </a:ext>
            </a:extLst>
          </p:cNvPr>
          <p:cNvSpPr/>
          <p:nvPr/>
        </p:nvSpPr>
        <p:spPr>
          <a:xfrm>
            <a:off x="10349184" y="2131409"/>
            <a:ext cx="1083350" cy="1317994"/>
          </a:xfrm>
          <a:custGeom>
            <a:avLst/>
            <a:gdLst>
              <a:gd name="connsiteX0" fmla="*/ 4840178 w 5631734"/>
              <a:gd name="connsiteY0" fmla="*/ 6430223 h 6851511"/>
              <a:gd name="connsiteX1" fmla="*/ 4986162 w 5631734"/>
              <a:gd name="connsiteY1" fmla="*/ 6122035 h 6851511"/>
              <a:gd name="connsiteX2" fmla="*/ 5180807 w 5631734"/>
              <a:gd name="connsiteY2" fmla="*/ 5985783 h 6851511"/>
              <a:gd name="connsiteX3" fmla="*/ 5204164 w 5631734"/>
              <a:gd name="connsiteY3" fmla="*/ 5789191 h 6851511"/>
              <a:gd name="connsiteX4" fmla="*/ 5300838 w 5631734"/>
              <a:gd name="connsiteY4" fmla="*/ 5677595 h 6851511"/>
              <a:gd name="connsiteX5" fmla="*/ 5161991 w 5631734"/>
              <a:gd name="connsiteY5" fmla="*/ 5607522 h 6851511"/>
              <a:gd name="connsiteX6" fmla="*/ 5086080 w 5631734"/>
              <a:gd name="connsiteY6" fmla="*/ 5589356 h 6851511"/>
              <a:gd name="connsiteX7" fmla="*/ 4345130 w 5631734"/>
              <a:gd name="connsiteY7" fmla="*/ 5255863 h 6851511"/>
              <a:gd name="connsiteX8" fmla="*/ 3964923 w 5631734"/>
              <a:gd name="connsiteY8" fmla="*/ 4893823 h 6851511"/>
              <a:gd name="connsiteX9" fmla="*/ 3585365 w 5631734"/>
              <a:gd name="connsiteY9" fmla="*/ 4402668 h 6851511"/>
              <a:gd name="connsiteX10" fmla="*/ 3579525 w 5631734"/>
              <a:gd name="connsiteY10" fmla="*/ 4392288 h 6851511"/>
              <a:gd name="connsiteX11" fmla="*/ 4496953 w 5631734"/>
              <a:gd name="connsiteY11" fmla="*/ 3779155 h 6851511"/>
              <a:gd name="connsiteX12" fmla="*/ 4805790 w 5631734"/>
              <a:gd name="connsiteY12" fmla="*/ 3278268 h 6851511"/>
              <a:gd name="connsiteX13" fmla="*/ 5099705 w 5631734"/>
              <a:gd name="connsiteY13" fmla="*/ 3036259 h 6851511"/>
              <a:gd name="connsiteX14" fmla="*/ 5094514 w 5631734"/>
              <a:gd name="connsiteY14" fmla="*/ 2697576 h 6851511"/>
              <a:gd name="connsiteX15" fmla="*/ 5358583 w 5631734"/>
              <a:gd name="connsiteY15" fmla="*/ 2316720 h 6851511"/>
              <a:gd name="connsiteX16" fmla="*/ 5298892 w 5631734"/>
              <a:gd name="connsiteY16" fmla="*/ 1774309 h 6851511"/>
              <a:gd name="connsiteX17" fmla="*/ 5546091 w 5631734"/>
              <a:gd name="connsiteY17" fmla="*/ 1294184 h 6851511"/>
              <a:gd name="connsiteX18" fmla="*/ 5355339 w 5631734"/>
              <a:gd name="connsiteY18" fmla="*/ 935388 h 6851511"/>
              <a:gd name="connsiteX19" fmla="*/ 5590211 w 5631734"/>
              <a:gd name="connsiteY19" fmla="*/ 508466 h 6851511"/>
              <a:gd name="connsiteX20" fmla="*/ 5626544 w 5631734"/>
              <a:gd name="connsiteY20" fmla="*/ 174325 h 6851511"/>
              <a:gd name="connsiteX21" fmla="*/ 5462394 w 5631734"/>
              <a:gd name="connsiteY21" fmla="*/ 8877 h 6851511"/>
              <a:gd name="connsiteX22" fmla="*/ 5326791 w 5631734"/>
              <a:gd name="connsiteY22" fmla="*/ 8877 h 6851511"/>
              <a:gd name="connsiteX23" fmla="*/ 5084782 w 5631734"/>
              <a:gd name="connsiteY23" fmla="*/ 139938 h 6851511"/>
              <a:gd name="connsiteX24" fmla="*/ 4892732 w 5631734"/>
              <a:gd name="connsiteY24" fmla="*/ 366375 h 6851511"/>
              <a:gd name="connsiteX25" fmla="*/ 4524204 w 5631734"/>
              <a:gd name="connsiteY25" fmla="*/ 855583 h 6851511"/>
              <a:gd name="connsiteX26" fmla="*/ 4511228 w 5631734"/>
              <a:gd name="connsiteY26" fmla="*/ 881536 h 6851511"/>
              <a:gd name="connsiteX27" fmla="*/ 4474245 w 5631734"/>
              <a:gd name="connsiteY27" fmla="*/ 817952 h 6851511"/>
              <a:gd name="connsiteX28" fmla="*/ 4432072 w 5631734"/>
              <a:gd name="connsiteY28" fmla="*/ 813410 h 6851511"/>
              <a:gd name="connsiteX29" fmla="*/ 4397035 w 5631734"/>
              <a:gd name="connsiteY29" fmla="*/ 860125 h 6851511"/>
              <a:gd name="connsiteX30" fmla="*/ 4235480 w 5631734"/>
              <a:gd name="connsiteY30" fmla="*/ 1154040 h 6851511"/>
              <a:gd name="connsiteX31" fmla="*/ 4186170 w 5631734"/>
              <a:gd name="connsiteY31" fmla="*/ 1218272 h 6851511"/>
              <a:gd name="connsiteX32" fmla="*/ 4182926 w 5631734"/>
              <a:gd name="connsiteY32" fmla="*/ 1209838 h 6851511"/>
              <a:gd name="connsiteX33" fmla="*/ 4195902 w 5631734"/>
              <a:gd name="connsiteY33" fmla="*/ 1174802 h 6851511"/>
              <a:gd name="connsiteX34" fmla="*/ 4276356 w 5631734"/>
              <a:gd name="connsiteY34" fmla="*/ 773184 h 6851511"/>
              <a:gd name="connsiteX35" fmla="*/ 4228343 w 5631734"/>
              <a:gd name="connsiteY35" fmla="*/ 433203 h 6851511"/>
              <a:gd name="connsiteX36" fmla="*/ 4184872 w 5631734"/>
              <a:gd name="connsiteY36" fmla="*/ 319011 h 6851511"/>
              <a:gd name="connsiteX37" fmla="*/ 4120639 w 5631734"/>
              <a:gd name="connsiteY37" fmla="*/ 320958 h 6851511"/>
              <a:gd name="connsiteX38" fmla="*/ 4084306 w 5631734"/>
              <a:gd name="connsiteY38" fmla="*/ 398816 h 6851511"/>
              <a:gd name="connsiteX39" fmla="*/ 3762492 w 5631734"/>
              <a:gd name="connsiteY39" fmla="*/ 1110569 h 6851511"/>
              <a:gd name="connsiteX40" fmla="*/ 3247980 w 5631734"/>
              <a:gd name="connsiteY40" fmla="*/ 1857358 h 6851511"/>
              <a:gd name="connsiteX41" fmla="*/ 2899565 w 5631734"/>
              <a:gd name="connsiteY41" fmla="*/ 2241457 h 6851511"/>
              <a:gd name="connsiteX42" fmla="*/ 2520656 w 5631734"/>
              <a:gd name="connsiteY42" fmla="*/ 2833828 h 6851511"/>
              <a:gd name="connsiteX43" fmla="*/ 2344826 w 5631734"/>
              <a:gd name="connsiteY43" fmla="*/ 3354828 h 6851511"/>
              <a:gd name="connsiteX44" fmla="*/ 2321469 w 5631734"/>
              <a:gd name="connsiteY44" fmla="*/ 3423603 h 6851511"/>
              <a:gd name="connsiteX45" fmla="*/ 2300707 w 5631734"/>
              <a:gd name="connsiteY45" fmla="*/ 3387918 h 6851511"/>
              <a:gd name="connsiteX46" fmla="*/ 2120335 w 5631734"/>
              <a:gd name="connsiteY46" fmla="*/ 3095950 h 6851511"/>
              <a:gd name="connsiteX47" fmla="*/ 1649294 w 5631734"/>
              <a:gd name="connsiteY47" fmla="*/ 2934395 h 6851511"/>
              <a:gd name="connsiteX48" fmla="*/ 1277521 w 5631734"/>
              <a:gd name="connsiteY48" fmla="*/ 3241285 h 6851511"/>
              <a:gd name="connsiteX49" fmla="*/ 1099097 w 5631734"/>
              <a:gd name="connsiteY49" fmla="*/ 3446960 h 6851511"/>
              <a:gd name="connsiteX50" fmla="*/ 820754 w 5631734"/>
              <a:gd name="connsiteY50" fmla="*/ 3034961 h 6851511"/>
              <a:gd name="connsiteX51" fmla="*/ 1005018 w 5631734"/>
              <a:gd name="connsiteY51" fmla="*/ 3086867 h 6851511"/>
              <a:gd name="connsiteX52" fmla="*/ 1189282 w 5631734"/>
              <a:gd name="connsiteY52" fmla="*/ 2977216 h 6851511"/>
              <a:gd name="connsiteX53" fmla="*/ 1393660 w 5631734"/>
              <a:gd name="connsiteY53" fmla="*/ 2648266 h 6851511"/>
              <a:gd name="connsiteX54" fmla="*/ 1399499 w 5631734"/>
              <a:gd name="connsiteY54" fmla="*/ 2626206 h 6851511"/>
              <a:gd name="connsiteX55" fmla="*/ 1285956 w 5631734"/>
              <a:gd name="connsiteY55" fmla="*/ 2686546 h 6851511"/>
              <a:gd name="connsiteX56" fmla="*/ 1053680 w 5631734"/>
              <a:gd name="connsiteY56" fmla="*/ 2765053 h 6851511"/>
              <a:gd name="connsiteX57" fmla="*/ 811022 w 5631734"/>
              <a:gd name="connsiteY57" fmla="*/ 2870162 h 6851511"/>
              <a:gd name="connsiteX58" fmla="*/ 581340 w 5631734"/>
              <a:gd name="connsiteY58" fmla="*/ 2543158 h 6851511"/>
              <a:gd name="connsiteX59" fmla="*/ 735110 w 5631734"/>
              <a:gd name="connsiteY59" fmla="*/ 2390037 h 6851511"/>
              <a:gd name="connsiteX60" fmla="*/ 768849 w 5631734"/>
              <a:gd name="connsiteY60" fmla="*/ 2130510 h 6851511"/>
              <a:gd name="connsiteX61" fmla="*/ 764956 w 5631734"/>
              <a:gd name="connsiteY61" fmla="*/ 2109099 h 6851511"/>
              <a:gd name="connsiteX62" fmla="*/ 756521 w 5631734"/>
              <a:gd name="connsiteY62" fmla="*/ 2116885 h 6851511"/>
              <a:gd name="connsiteX63" fmla="*/ 537221 w 5631734"/>
              <a:gd name="connsiteY63" fmla="*/ 2330346 h 6851511"/>
              <a:gd name="connsiteX64" fmla="*/ 481422 w 5631734"/>
              <a:gd name="connsiteY64" fmla="*/ 2415341 h 6851511"/>
              <a:gd name="connsiteX65" fmla="*/ 480774 w 5631734"/>
              <a:gd name="connsiteY65" fmla="*/ 2482169 h 6851511"/>
              <a:gd name="connsiteX66" fmla="*/ 254336 w 5631734"/>
              <a:gd name="connsiteY66" fmla="*/ 2312179 h 6851511"/>
              <a:gd name="connsiteX67" fmla="*/ 338683 w 5631734"/>
              <a:gd name="connsiteY67" fmla="*/ 2253785 h 6851511"/>
              <a:gd name="connsiteX68" fmla="*/ 349713 w 5631734"/>
              <a:gd name="connsiteY68" fmla="*/ 2159706 h 6851511"/>
              <a:gd name="connsiteX69" fmla="*/ 315325 w 5631734"/>
              <a:gd name="connsiteY69" fmla="*/ 2020860 h 6851511"/>
              <a:gd name="connsiteX70" fmla="*/ 302998 w 5631734"/>
              <a:gd name="connsiteY70" fmla="*/ 2053949 h 6851511"/>
              <a:gd name="connsiteX71" fmla="*/ 256283 w 5631734"/>
              <a:gd name="connsiteY71" fmla="*/ 2149974 h 6851511"/>
              <a:gd name="connsiteX72" fmla="*/ 196592 w 5631734"/>
              <a:gd name="connsiteY72" fmla="*/ 2244702 h 6851511"/>
              <a:gd name="connsiteX73" fmla="*/ 121978 w 5631734"/>
              <a:gd name="connsiteY73" fmla="*/ 2077956 h 6851511"/>
              <a:gd name="connsiteX74" fmla="*/ 230330 w 5631734"/>
              <a:gd name="connsiteY74" fmla="*/ 2330346 h 6851511"/>
              <a:gd name="connsiteX75" fmla="*/ 0 w 5631734"/>
              <a:gd name="connsiteY75" fmla="*/ 2388739 h 6851511"/>
              <a:gd name="connsiteX76" fmla="*/ 136252 w 5631734"/>
              <a:gd name="connsiteY76" fmla="*/ 2457514 h 6851511"/>
              <a:gd name="connsiteX77" fmla="*/ 242009 w 5631734"/>
              <a:gd name="connsiteY77" fmla="*/ 2454918 h 6851511"/>
              <a:gd name="connsiteX78" fmla="*/ 290021 w 5631734"/>
              <a:gd name="connsiteY78" fmla="*/ 2395876 h 6851511"/>
              <a:gd name="connsiteX79" fmla="*/ 559929 w 5631734"/>
              <a:gd name="connsiteY79" fmla="*/ 2583384 h 6851511"/>
              <a:gd name="connsiteX80" fmla="*/ 463256 w 5631734"/>
              <a:gd name="connsiteY80" fmla="*/ 2632046 h 6851511"/>
              <a:gd name="connsiteX81" fmla="*/ 225140 w 5631734"/>
              <a:gd name="connsiteY81" fmla="*/ 2752077 h 6851511"/>
              <a:gd name="connsiteX82" fmla="*/ 193348 w 5631734"/>
              <a:gd name="connsiteY82" fmla="*/ 2763756 h 6851511"/>
              <a:gd name="connsiteX83" fmla="*/ 484018 w 5631734"/>
              <a:gd name="connsiteY83" fmla="*/ 2826042 h 6851511"/>
              <a:gd name="connsiteX84" fmla="*/ 611186 w 5631734"/>
              <a:gd name="connsiteY84" fmla="*/ 2787113 h 6851511"/>
              <a:gd name="connsiteX85" fmla="*/ 671526 w 5631734"/>
              <a:gd name="connsiteY85" fmla="*/ 2688493 h 6851511"/>
              <a:gd name="connsiteX86" fmla="*/ 674770 w 5631734"/>
              <a:gd name="connsiteY86" fmla="*/ 2673570 h 6851511"/>
              <a:gd name="connsiteX87" fmla="*/ 758468 w 5631734"/>
              <a:gd name="connsiteY87" fmla="*/ 2838370 h 6851511"/>
              <a:gd name="connsiteX88" fmla="*/ 775986 w 5631734"/>
              <a:gd name="connsiteY88" fmla="*/ 3099194 h 6851511"/>
              <a:gd name="connsiteX89" fmla="*/ 549548 w 5631734"/>
              <a:gd name="connsiteY89" fmla="*/ 3066753 h 6851511"/>
              <a:gd name="connsiteX90" fmla="*/ 188806 w 5631734"/>
              <a:gd name="connsiteY90" fmla="*/ 3097896 h 6851511"/>
              <a:gd name="connsiteX91" fmla="*/ 120680 w 5631734"/>
              <a:gd name="connsiteY91" fmla="*/ 3092706 h 6851511"/>
              <a:gd name="connsiteX92" fmla="*/ 135603 w 5631734"/>
              <a:gd name="connsiteY92" fmla="*/ 3109575 h 6851511"/>
              <a:gd name="connsiteX93" fmla="*/ 434059 w 5631734"/>
              <a:gd name="connsiteY93" fmla="*/ 3321738 h 6851511"/>
              <a:gd name="connsiteX94" fmla="*/ 661145 w 5631734"/>
              <a:gd name="connsiteY94" fmla="*/ 3358721 h 6851511"/>
              <a:gd name="connsiteX95" fmla="*/ 814915 w 5631734"/>
              <a:gd name="connsiteY95" fmla="*/ 3239339 h 6851511"/>
              <a:gd name="connsiteX96" fmla="*/ 822052 w 5631734"/>
              <a:gd name="connsiteY96" fmla="*/ 3236743 h 6851511"/>
              <a:gd name="connsiteX97" fmla="*/ 1043298 w 5631734"/>
              <a:gd name="connsiteY97" fmla="*/ 3498217 h 6851511"/>
              <a:gd name="connsiteX98" fmla="*/ 901856 w 5631734"/>
              <a:gd name="connsiteY98" fmla="*/ 3637064 h 6851511"/>
              <a:gd name="connsiteX99" fmla="*/ 959601 w 5631734"/>
              <a:gd name="connsiteY99" fmla="*/ 3637064 h 6851511"/>
              <a:gd name="connsiteX100" fmla="*/ 1112722 w 5631734"/>
              <a:gd name="connsiteY100" fmla="*/ 3596837 h 6851511"/>
              <a:gd name="connsiteX101" fmla="*/ 1152949 w 5631734"/>
              <a:gd name="connsiteY101" fmla="*/ 3607218 h 6851511"/>
              <a:gd name="connsiteX102" fmla="*/ 1255462 w 5631734"/>
              <a:gd name="connsiteY102" fmla="*/ 3960175 h 6851511"/>
              <a:gd name="connsiteX103" fmla="*/ 1193824 w 5631734"/>
              <a:gd name="connsiteY103" fmla="*/ 4130814 h 6851511"/>
              <a:gd name="connsiteX104" fmla="*/ 1224318 w 5631734"/>
              <a:gd name="connsiteY104" fmla="*/ 4189856 h 6851511"/>
              <a:gd name="connsiteX105" fmla="*/ 1318397 w 5631734"/>
              <a:gd name="connsiteY105" fmla="*/ 4178178 h 6851511"/>
              <a:gd name="connsiteX106" fmla="*/ 1361868 w 5631734"/>
              <a:gd name="connsiteY106" fmla="*/ 4116540 h 6851511"/>
              <a:gd name="connsiteX107" fmla="*/ 1363814 w 5631734"/>
              <a:gd name="connsiteY107" fmla="*/ 4003646 h 6851511"/>
              <a:gd name="connsiteX108" fmla="*/ 1228211 w 5631734"/>
              <a:gd name="connsiteY108" fmla="*/ 3576724 h 6851511"/>
              <a:gd name="connsiteX109" fmla="*/ 1221074 w 5631734"/>
              <a:gd name="connsiteY109" fmla="*/ 3563747 h 6851511"/>
              <a:gd name="connsiteX110" fmla="*/ 1290498 w 5631734"/>
              <a:gd name="connsiteY110" fmla="*/ 3539741 h 6851511"/>
              <a:gd name="connsiteX111" fmla="*/ 1334617 w 5631734"/>
              <a:gd name="connsiteY111" fmla="*/ 3546229 h 6851511"/>
              <a:gd name="connsiteX112" fmla="*/ 1471518 w 5631734"/>
              <a:gd name="connsiteY112" fmla="*/ 3663016 h 6851511"/>
              <a:gd name="connsiteX113" fmla="*/ 1605823 w 5631734"/>
              <a:gd name="connsiteY113" fmla="*/ 3930978 h 6851511"/>
              <a:gd name="connsiteX114" fmla="*/ 1625288 w 5631734"/>
              <a:gd name="connsiteY114" fmla="*/ 4087992 h 6851511"/>
              <a:gd name="connsiteX115" fmla="*/ 1930232 w 5631734"/>
              <a:gd name="connsiteY115" fmla="*/ 4699178 h 6851511"/>
              <a:gd name="connsiteX116" fmla="*/ 2213765 w 5631734"/>
              <a:gd name="connsiteY116" fmla="*/ 4915883 h 6851511"/>
              <a:gd name="connsiteX117" fmla="*/ 2865827 w 5631734"/>
              <a:gd name="connsiteY117" fmla="*/ 5173463 h 6851511"/>
              <a:gd name="connsiteX118" fmla="*/ 3116919 w 5631734"/>
              <a:gd name="connsiteY118" fmla="*/ 5218232 h 6851511"/>
              <a:gd name="connsiteX119" fmla="*/ 3646354 w 5631734"/>
              <a:gd name="connsiteY119" fmla="*/ 5621797 h 6851511"/>
              <a:gd name="connsiteX120" fmla="*/ 3975304 w 5631734"/>
              <a:gd name="connsiteY120" fmla="*/ 6414002 h 6851511"/>
              <a:gd name="connsiteX121" fmla="*/ 4061597 w 5631734"/>
              <a:gd name="connsiteY121" fmla="*/ 6785126 h 6851511"/>
              <a:gd name="connsiteX122" fmla="*/ 4167354 w 5631734"/>
              <a:gd name="connsiteY122" fmla="*/ 6849359 h 6851511"/>
              <a:gd name="connsiteX123" fmla="*/ 4356809 w 5631734"/>
              <a:gd name="connsiteY123" fmla="*/ 6777340 h 6851511"/>
              <a:gd name="connsiteX124" fmla="*/ 4505388 w 5631734"/>
              <a:gd name="connsiteY124" fmla="*/ 6573611 h 6851511"/>
              <a:gd name="connsiteX125" fmla="*/ 4840178 w 5631734"/>
              <a:gd name="connsiteY125" fmla="*/ 6430223 h 6851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5631734" h="6851511">
                <a:moveTo>
                  <a:pt x="4840178" y="6430223"/>
                </a:moveTo>
                <a:cubicBezTo>
                  <a:pt x="4934257" y="6345877"/>
                  <a:pt x="4897923" y="6249852"/>
                  <a:pt x="4986162" y="6122035"/>
                </a:cubicBezTo>
                <a:cubicBezTo>
                  <a:pt x="5010817" y="6086998"/>
                  <a:pt x="5156152" y="6024712"/>
                  <a:pt x="5180807" y="5985783"/>
                </a:cubicBezTo>
                <a:cubicBezTo>
                  <a:pt x="5221683" y="5921550"/>
                  <a:pt x="5173670" y="5858615"/>
                  <a:pt x="5204164" y="5789191"/>
                </a:cubicBezTo>
                <a:cubicBezTo>
                  <a:pt x="5221034" y="5751560"/>
                  <a:pt x="5297594" y="5719768"/>
                  <a:pt x="5300838" y="5677595"/>
                </a:cubicBezTo>
                <a:cubicBezTo>
                  <a:pt x="5303433" y="5639314"/>
                  <a:pt x="5198974" y="5618552"/>
                  <a:pt x="5161991" y="5607522"/>
                </a:cubicBezTo>
                <a:cubicBezTo>
                  <a:pt x="5137336" y="5600385"/>
                  <a:pt x="5112032" y="5593897"/>
                  <a:pt x="5086080" y="5589356"/>
                </a:cubicBezTo>
                <a:cubicBezTo>
                  <a:pt x="4813576" y="5535503"/>
                  <a:pt x="4561835" y="5438181"/>
                  <a:pt x="4345130" y="5255863"/>
                </a:cubicBezTo>
                <a:cubicBezTo>
                  <a:pt x="4210825" y="5142320"/>
                  <a:pt x="4072627" y="5034617"/>
                  <a:pt x="3964923" y="4893823"/>
                </a:cubicBezTo>
                <a:cubicBezTo>
                  <a:pt x="3839052" y="4729673"/>
                  <a:pt x="3711884" y="4566171"/>
                  <a:pt x="3585365" y="4402668"/>
                </a:cubicBezTo>
                <a:cubicBezTo>
                  <a:pt x="3583419" y="4400073"/>
                  <a:pt x="3582121" y="4396829"/>
                  <a:pt x="3579525" y="4392288"/>
                </a:cubicBezTo>
                <a:cubicBezTo>
                  <a:pt x="3672955" y="4407210"/>
                  <a:pt x="4462566" y="4131463"/>
                  <a:pt x="4496953" y="3779155"/>
                </a:cubicBezTo>
                <a:cubicBezTo>
                  <a:pt x="4840827" y="3704541"/>
                  <a:pt x="4875214" y="3478104"/>
                  <a:pt x="4805790" y="3278268"/>
                </a:cubicBezTo>
                <a:cubicBezTo>
                  <a:pt x="4882351" y="3180945"/>
                  <a:pt x="5044556" y="3167969"/>
                  <a:pt x="5099705" y="3036259"/>
                </a:cubicBezTo>
                <a:cubicBezTo>
                  <a:pt x="5180807" y="2840316"/>
                  <a:pt x="5084782" y="2778678"/>
                  <a:pt x="5094514" y="2697576"/>
                </a:cubicBezTo>
                <a:cubicBezTo>
                  <a:pt x="5100354" y="2651510"/>
                  <a:pt x="5325493" y="2405608"/>
                  <a:pt x="5358583" y="2316720"/>
                </a:cubicBezTo>
                <a:cubicBezTo>
                  <a:pt x="5438387" y="2041622"/>
                  <a:pt x="5259963" y="1988419"/>
                  <a:pt x="5298892" y="1774309"/>
                </a:cubicBezTo>
                <a:cubicBezTo>
                  <a:pt x="5324196" y="1628974"/>
                  <a:pt x="5524031" y="1527758"/>
                  <a:pt x="5546091" y="1294184"/>
                </a:cubicBezTo>
                <a:cubicBezTo>
                  <a:pt x="5518841" y="993133"/>
                  <a:pt x="5358583" y="1042443"/>
                  <a:pt x="5355339" y="935388"/>
                </a:cubicBezTo>
                <a:cubicBezTo>
                  <a:pt x="5355339" y="915275"/>
                  <a:pt x="5537657" y="633688"/>
                  <a:pt x="5590211" y="508466"/>
                </a:cubicBezTo>
                <a:cubicBezTo>
                  <a:pt x="5631735" y="409846"/>
                  <a:pt x="5642765" y="282678"/>
                  <a:pt x="5626544" y="174325"/>
                </a:cubicBezTo>
                <a:cubicBezTo>
                  <a:pt x="5612271" y="83491"/>
                  <a:pt x="5548686" y="39371"/>
                  <a:pt x="5462394" y="8877"/>
                </a:cubicBezTo>
                <a:cubicBezTo>
                  <a:pt x="5442929" y="2389"/>
                  <a:pt x="5389726" y="-7344"/>
                  <a:pt x="5326791" y="8877"/>
                </a:cubicBezTo>
                <a:cubicBezTo>
                  <a:pt x="5272939" y="15365"/>
                  <a:pt x="5141229" y="57538"/>
                  <a:pt x="5084782" y="139938"/>
                </a:cubicBezTo>
                <a:cubicBezTo>
                  <a:pt x="5017954" y="220391"/>
                  <a:pt x="4950477" y="282678"/>
                  <a:pt x="4892732" y="366375"/>
                </a:cubicBezTo>
                <a:cubicBezTo>
                  <a:pt x="4776594" y="534419"/>
                  <a:pt x="4658509" y="701165"/>
                  <a:pt x="4524204" y="855583"/>
                </a:cubicBezTo>
                <a:cubicBezTo>
                  <a:pt x="4518364" y="862720"/>
                  <a:pt x="4515120" y="872453"/>
                  <a:pt x="4511228" y="881536"/>
                </a:cubicBezTo>
                <a:cubicBezTo>
                  <a:pt x="4493061" y="854286"/>
                  <a:pt x="4485275" y="834821"/>
                  <a:pt x="4474245" y="817952"/>
                </a:cubicBezTo>
                <a:cubicBezTo>
                  <a:pt x="4463215" y="800434"/>
                  <a:pt x="4446994" y="797190"/>
                  <a:pt x="4432072" y="813410"/>
                </a:cubicBezTo>
                <a:cubicBezTo>
                  <a:pt x="4419095" y="827684"/>
                  <a:pt x="4406119" y="843256"/>
                  <a:pt x="4397035" y="860125"/>
                </a:cubicBezTo>
                <a:cubicBezTo>
                  <a:pt x="4342535" y="958097"/>
                  <a:pt x="4289981" y="1056717"/>
                  <a:pt x="4235480" y="1154040"/>
                </a:cubicBezTo>
                <a:cubicBezTo>
                  <a:pt x="4223152" y="1176099"/>
                  <a:pt x="4204337" y="1195564"/>
                  <a:pt x="4186170" y="1218272"/>
                </a:cubicBezTo>
                <a:cubicBezTo>
                  <a:pt x="4183575" y="1211784"/>
                  <a:pt x="4182926" y="1210487"/>
                  <a:pt x="4182926" y="1209838"/>
                </a:cubicBezTo>
                <a:cubicBezTo>
                  <a:pt x="4187467" y="1198159"/>
                  <a:pt x="4191361" y="1186480"/>
                  <a:pt x="4195902" y="1174802"/>
                </a:cubicBezTo>
                <a:cubicBezTo>
                  <a:pt x="4247807" y="1045687"/>
                  <a:pt x="4289332" y="913328"/>
                  <a:pt x="4276356" y="773184"/>
                </a:cubicBezTo>
                <a:cubicBezTo>
                  <a:pt x="4265975" y="659641"/>
                  <a:pt x="4247807" y="546098"/>
                  <a:pt x="4228343" y="433203"/>
                </a:cubicBezTo>
                <a:cubicBezTo>
                  <a:pt x="4221206" y="393625"/>
                  <a:pt x="4203688" y="354696"/>
                  <a:pt x="4184872" y="319011"/>
                </a:cubicBezTo>
                <a:cubicBezTo>
                  <a:pt x="4166705" y="284624"/>
                  <a:pt x="4139455" y="286571"/>
                  <a:pt x="4120639" y="320958"/>
                </a:cubicBezTo>
                <a:cubicBezTo>
                  <a:pt x="4107014" y="346262"/>
                  <a:pt x="4095984" y="372863"/>
                  <a:pt x="4084306" y="398816"/>
                </a:cubicBezTo>
                <a:cubicBezTo>
                  <a:pt x="3977251" y="636283"/>
                  <a:pt x="3875386" y="876346"/>
                  <a:pt x="3762492" y="1110569"/>
                </a:cubicBezTo>
                <a:cubicBezTo>
                  <a:pt x="3629484" y="1385018"/>
                  <a:pt x="3460143" y="1636111"/>
                  <a:pt x="3247980" y="1857358"/>
                </a:cubicBezTo>
                <a:cubicBezTo>
                  <a:pt x="3128598" y="1981930"/>
                  <a:pt x="3013108" y="2111045"/>
                  <a:pt x="2899565" y="2241457"/>
                </a:cubicBezTo>
                <a:cubicBezTo>
                  <a:pt x="2743849" y="2419882"/>
                  <a:pt x="2612139" y="2614528"/>
                  <a:pt x="2520656" y="2833828"/>
                </a:cubicBezTo>
                <a:cubicBezTo>
                  <a:pt x="2449935" y="3003169"/>
                  <a:pt x="2396083" y="3178999"/>
                  <a:pt x="2344826" y="3354828"/>
                </a:cubicBezTo>
                <a:cubicBezTo>
                  <a:pt x="2338987" y="3375590"/>
                  <a:pt x="2330552" y="3396353"/>
                  <a:pt x="2321469" y="3423603"/>
                </a:cubicBezTo>
                <a:cubicBezTo>
                  <a:pt x="2312385" y="3407382"/>
                  <a:pt x="2306546" y="3397650"/>
                  <a:pt x="2300707" y="3387918"/>
                </a:cubicBezTo>
                <a:cubicBezTo>
                  <a:pt x="2241015" y="3289946"/>
                  <a:pt x="2187164" y="3188082"/>
                  <a:pt x="2120335" y="3095950"/>
                </a:cubicBezTo>
                <a:cubicBezTo>
                  <a:pt x="2002250" y="2933097"/>
                  <a:pt x="1843290" y="2879894"/>
                  <a:pt x="1649294" y="2934395"/>
                </a:cubicBezTo>
                <a:cubicBezTo>
                  <a:pt x="1481250" y="2981109"/>
                  <a:pt x="1353433" y="3084920"/>
                  <a:pt x="1277521" y="3241285"/>
                </a:cubicBezTo>
                <a:cubicBezTo>
                  <a:pt x="1234700" y="3328876"/>
                  <a:pt x="1162032" y="3382079"/>
                  <a:pt x="1099097" y="3446960"/>
                </a:cubicBezTo>
                <a:cubicBezTo>
                  <a:pt x="918077" y="3339905"/>
                  <a:pt x="818808" y="3150451"/>
                  <a:pt x="820754" y="3034961"/>
                </a:cubicBezTo>
                <a:cubicBezTo>
                  <a:pt x="870064" y="3099843"/>
                  <a:pt x="934297" y="3105682"/>
                  <a:pt x="1005018" y="3086867"/>
                </a:cubicBezTo>
                <a:cubicBezTo>
                  <a:pt x="1076388" y="3068051"/>
                  <a:pt x="1138675" y="3031717"/>
                  <a:pt x="1189282" y="2977216"/>
                </a:cubicBezTo>
                <a:cubicBezTo>
                  <a:pt x="1278170" y="2880543"/>
                  <a:pt x="1345647" y="2770244"/>
                  <a:pt x="1393660" y="2648266"/>
                </a:cubicBezTo>
                <a:cubicBezTo>
                  <a:pt x="1396255" y="2642427"/>
                  <a:pt x="1396904" y="2635939"/>
                  <a:pt x="1399499" y="2626206"/>
                </a:cubicBezTo>
                <a:cubicBezTo>
                  <a:pt x="1358624" y="2647617"/>
                  <a:pt x="1322290" y="2667082"/>
                  <a:pt x="1285956" y="2686546"/>
                </a:cubicBezTo>
                <a:cubicBezTo>
                  <a:pt x="1212640" y="2724826"/>
                  <a:pt x="1138026" y="2759863"/>
                  <a:pt x="1053680" y="2765053"/>
                </a:cubicBezTo>
                <a:cubicBezTo>
                  <a:pt x="960899" y="2770893"/>
                  <a:pt x="875903" y="2792952"/>
                  <a:pt x="811022" y="2870162"/>
                </a:cubicBezTo>
                <a:cubicBezTo>
                  <a:pt x="797397" y="2717689"/>
                  <a:pt x="704616" y="2621016"/>
                  <a:pt x="581340" y="2543158"/>
                </a:cubicBezTo>
                <a:cubicBezTo>
                  <a:pt x="662443" y="2516556"/>
                  <a:pt x="709806" y="2462704"/>
                  <a:pt x="735110" y="2390037"/>
                </a:cubicBezTo>
                <a:cubicBezTo>
                  <a:pt x="764956" y="2306339"/>
                  <a:pt x="774688" y="2219398"/>
                  <a:pt x="768849" y="2130510"/>
                </a:cubicBezTo>
                <a:cubicBezTo>
                  <a:pt x="768200" y="2124022"/>
                  <a:pt x="766253" y="2118182"/>
                  <a:pt x="764956" y="2109099"/>
                </a:cubicBezTo>
                <a:cubicBezTo>
                  <a:pt x="760414" y="2112992"/>
                  <a:pt x="757819" y="2114289"/>
                  <a:pt x="756521" y="2116885"/>
                </a:cubicBezTo>
                <a:cubicBezTo>
                  <a:pt x="699425" y="2204475"/>
                  <a:pt x="627406" y="2276494"/>
                  <a:pt x="537221" y="2330346"/>
                </a:cubicBezTo>
                <a:cubicBezTo>
                  <a:pt x="505429" y="2349161"/>
                  <a:pt x="487911" y="2380304"/>
                  <a:pt x="481422" y="2415341"/>
                </a:cubicBezTo>
                <a:cubicBezTo>
                  <a:pt x="477530" y="2436752"/>
                  <a:pt x="480774" y="2458811"/>
                  <a:pt x="480774" y="2482169"/>
                </a:cubicBezTo>
                <a:cubicBezTo>
                  <a:pt x="402916" y="2434805"/>
                  <a:pt x="325058" y="2384197"/>
                  <a:pt x="254336" y="2312179"/>
                </a:cubicBezTo>
                <a:cubicBezTo>
                  <a:pt x="302998" y="2314125"/>
                  <a:pt x="320516" y="2284928"/>
                  <a:pt x="338683" y="2253785"/>
                </a:cubicBezTo>
                <a:cubicBezTo>
                  <a:pt x="356201" y="2223291"/>
                  <a:pt x="350361" y="2190850"/>
                  <a:pt x="349713" y="2159706"/>
                </a:cubicBezTo>
                <a:cubicBezTo>
                  <a:pt x="349064" y="2112992"/>
                  <a:pt x="337385" y="2068872"/>
                  <a:pt x="315325" y="2020860"/>
                </a:cubicBezTo>
                <a:cubicBezTo>
                  <a:pt x="310135" y="2035782"/>
                  <a:pt x="306891" y="2044866"/>
                  <a:pt x="302998" y="2053949"/>
                </a:cubicBezTo>
                <a:cubicBezTo>
                  <a:pt x="288075" y="2086390"/>
                  <a:pt x="273801" y="2118831"/>
                  <a:pt x="256283" y="2149974"/>
                </a:cubicBezTo>
                <a:cubicBezTo>
                  <a:pt x="238116" y="2182415"/>
                  <a:pt x="216705" y="2213558"/>
                  <a:pt x="196592" y="2244702"/>
                </a:cubicBezTo>
                <a:cubicBezTo>
                  <a:pt x="158960" y="2198636"/>
                  <a:pt x="141442" y="2137647"/>
                  <a:pt x="121978" y="2077956"/>
                </a:cubicBezTo>
                <a:cubicBezTo>
                  <a:pt x="123275" y="2175278"/>
                  <a:pt x="175181" y="2251839"/>
                  <a:pt x="230330" y="2330346"/>
                </a:cubicBezTo>
                <a:cubicBezTo>
                  <a:pt x="150526" y="2350459"/>
                  <a:pt x="75263" y="2369923"/>
                  <a:pt x="0" y="2388739"/>
                </a:cubicBezTo>
                <a:cubicBezTo>
                  <a:pt x="39578" y="2418585"/>
                  <a:pt x="84995" y="2443889"/>
                  <a:pt x="136252" y="2457514"/>
                </a:cubicBezTo>
                <a:cubicBezTo>
                  <a:pt x="171937" y="2467246"/>
                  <a:pt x="206973" y="2467895"/>
                  <a:pt x="242009" y="2454918"/>
                </a:cubicBezTo>
                <a:cubicBezTo>
                  <a:pt x="269908" y="2444537"/>
                  <a:pt x="287426" y="2424424"/>
                  <a:pt x="290021" y="2395876"/>
                </a:cubicBezTo>
                <a:cubicBezTo>
                  <a:pt x="382802" y="2460109"/>
                  <a:pt x="472988" y="2523044"/>
                  <a:pt x="559929" y="2583384"/>
                </a:cubicBezTo>
                <a:cubicBezTo>
                  <a:pt x="527489" y="2598956"/>
                  <a:pt x="490506" y="2609337"/>
                  <a:pt x="463256" y="2632046"/>
                </a:cubicBezTo>
                <a:cubicBezTo>
                  <a:pt x="392535" y="2691088"/>
                  <a:pt x="312081" y="2727422"/>
                  <a:pt x="225140" y="2752077"/>
                </a:cubicBezTo>
                <a:cubicBezTo>
                  <a:pt x="216056" y="2754672"/>
                  <a:pt x="207622" y="2758565"/>
                  <a:pt x="193348" y="2763756"/>
                </a:cubicBezTo>
                <a:cubicBezTo>
                  <a:pt x="290670" y="2805280"/>
                  <a:pt x="384749" y="2829286"/>
                  <a:pt x="484018" y="2826042"/>
                </a:cubicBezTo>
                <a:cubicBezTo>
                  <a:pt x="529435" y="2824744"/>
                  <a:pt x="572257" y="2812417"/>
                  <a:pt x="611186" y="2787113"/>
                </a:cubicBezTo>
                <a:cubicBezTo>
                  <a:pt x="646871" y="2763756"/>
                  <a:pt x="670228" y="2732612"/>
                  <a:pt x="671526" y="2688493"/>
                </a:cubicBezTo>
                <a:cubicBezTo>
                  <a:pt x="671526" y="2684600"/>
                  <a:pt x="672824" y="2681356"/>
                  <a:pt x="674770" y="2673570"/>
                </a:cubicBezTo>
                <a:cubicBezTo>
                  <a:pt x="716943" y="2724826"/>
                  <a:pt x="751331" y="2776732"/>
                  <a:pt x="758468" y="2838370"/>
                </a:cubicBezTo>
                <a:cubicBezTo>
                  <a:pt x="768849" y="2922716"/>
                  <a:pt x="770146" y="3008360"/>
                  <a:pt x="775986" y="3099194"/>
                </a:cubicBezTo>
                <a:cubicBezTo>
                  <a:pt x="702669" y="3045342"/>
                  <a:pt x="626109" y="3038854"/>
                  <a:pt x="549548" y="3066753"/>
                </a:cubicBezTo>
                <a:cubicBezTo>
                  <a:pt x="431464" y="3108926"/>
                  <a:pt x="310784" y="3110224"/>
                  <a:pt x="188806" y="3097896"/>
                </a:cubicBezTo>
                <a:cubicBezTo>
                  <a:pt x="168044" y="3095950"/>
                  <a:pt x="147282" y="3094652"/>
                  <a:pt x="120680" y="3092706"/>
                </a:cubicBezTo>
                <a:cubicBezTo>
                  <a:pt x="128466" y="3101789"/>
                  <a:pt x="131710" y="3105682"/>
                  <a:pt x="135603" y="3109575"/>
                </a:cubicBezTo>
                <a:cubicBezTo>
                  <a:pt x="223193" y="3197166"/>
                  <a:pt x="321813" y="3267887"/>
                  <a:pt x="434059" y="3321738"/>
                </a:cubicBezTo>
                <a:cubicBezTo>
                  <a:pt x="506726" y="3356775"/>
                  <a:pt x="581989" y="3369102"/>
                  <a:pt x="661145" y="3358721"/>
                </a:cubicBezTo>
                <a:cubicBezTo>
                  <a:pt x="735759" y="3348989"/>
                  <a:pt x="795450" y="3319792"/>
                  <a:pt x="814915" y="3239339"/>
                </a:cubicBezTo>
                <a:cubicBezTo>
                  <a:pt x="814915" y="3238690"/>
                  <a:pt x="817510" y="3238041"/>
                  <a:pt x="822052" y="3236743"/>
                </a:cubicBezTo>
                <a:cubicBezTo>
                  <a:pt x="868118" y="3345745"/>
                  <a:pt x="949869" y="3426198"/>
                  <a:pt x="1043298" y="3498217"/>
                </a:cubicBezTo>
                <a:cubicBezTo>
                  <a:pt x="995935" y="3546878"/>
                  <a:pt x="938839" y="3581266"/>
                  <a:pt x="901856" y="3637064"/>
                </a:cubicBezTo>
                <a:cubicBezTo>
                  <a:pt x="923267" y="3640308"/>
                  <a:pt x="942083" y="3640957"/>
                  <a:pt x="959601" y="3637064"/>
                </a:cubicBezTo>
                <a:cubicBezTo>
                  <a:pt x="1010857" y="3624736"/>
                  <a:pt x="1062114" y="3611760"/>
                  <a:pt x="1112722" y="3596837"/>
                </a:cubicBezTo>
                <a:cubicBezTo>
                  <a:pt x="1129591" y="3592295"/>
                  <a:pt x="1141270" y="3593593"/>
                  <a:pt x="1152949" y="3607218"/>
                </a:cubicBezTo>
                <a:cubicBezTo>
                  <a:pt x="1239241" y="3709731"/>
                  <a:pt x="1284010" y="3825869"/>
                  <a:pt x="1255462" y="3960175"/>
                </a:cubicBezTo>
                <a:cubicBezTo>
                  <a:pt x="1243134" y="4018568"/>
                  <a:pt x="1215884" y="4074367"/>
                  <a:pt x="1193824" y="4130814"/>
                </a:cubicBezTo>
                <a:cubicBezTo>
                  <a:pt x="1180199" y="4165201"/>
                  <a:pt x="1188634" y="4187261"/>
                  <a:pt x="1224318" y="4189856"/>
                </a:cubicBezTo>
                <a:cubicBezTo>
                  <a:pt x="1255462" y="4191803"/>
                  <a:pt x="1287903" y="4186612"/>
                  <a:pt x="1318397" y="4178178"/>
                </a:cubicBezTo>
                <a:cubicBezTo>
                  <a:pt x="1346296" y="4170392"/>
                  <a:pt x="1361219" y="4147034"/>
                  <a:pt x="1361868" y="4116540"/>
                </a:cubicBezTo>
                <a:cubicBezTo>
                  <a:pt x="1362517" y="4078908"/>
                  <a:pt x="1363165" y="4041277"/>
                  <a:pt x="1363814" y="4003646"/>
                </a:cubicBezTo>
                <a:cubicBezTo>
                  <a:pt x="1365761" y="3845983"/>
                  <a:pt x="1322290" y="3703243"/>
                  <a:pt x="1228211" y="3576724"/>
                </a:cubicBezTo>
                <a:cubicBezTo>
                  <a:pt x="1225616" y="3573480"/>
                  <a:pt x="1224318" y="3569587"/>
                  <a:pt x="1221074" y="3563747"/>
                </a:cubicBezTo>
                <a:cubicBezTo>
                  <a:pt x="1245729" y="3555313"/>
                  <a:pt x="1268438" y="3548825"/>
                  <a:pt x="1290498" y="3539741"/>
                </a:cubicBezTo>
                <a:cubicBezTo>
                  <a:pt x="1307367" y="3533253"/>
                  <a:pt x="1320992" y="3533902"/>
                  <a:pt x="1334617" y="3546229"/>
                </a:cubicBezTo>
                <a:cubicBezTo>
                  <a:pt x="1380035" y="3585158"/>
                  <a:pt x="1428047" y="3621492"/>
                  <a:pt x="1471518" y="3663016"/>
                </a:cubicBezTo>
                <a:cubicBezTo>
                  <a:pt x="1547429" y="3735684"/>
                  <a:pt x="1595442" y="3823923"/>
                  <a:pt x="1605823" y="3930978"/>
                </a:cubicBezTo>
                <a:cubicBezTo>
                  <a:pt x="1611014" y="3983532"/>
                  <a:pt x="1620097" y="4035438"/>
                  <a:pt x="1625288" y="4087992"/>
                </a:cubicBezTo>
                <a:cubicBezTo>
                  <a:pt x="1649943" y="4330001"/>
                  <a:pt x="1754402" y="4532432"/>
                  <a:pt x="1930232" y="4699178"/>
                </a:cubicBezTo>
                <a:cubicBezTo>
                  <a:pt x="2017173" y="4781578"/>
                  <a:pt x="2113847" y="4850352"/>
                  <a:pt x="2213765" y="4915883"/>
                </a:cubicBezTo>
                <a:cubicBezTo>
                  <a:pt x="2412952" y="5047593"/>
                  <a:pt x="2630306" y="5133886"/>
                  <a:pt x="2865827" y="5173463"/>
                </a:cubicBezTo>
                <a:cubicBezTo>
                  <a:pt x="2949524" y="5187738"/>
                  <a:pt x="3034519" y="5196821"/>
                  <a:pt x="3116919" y="5218232"/>
                </a:cubicBezTo>
                <a:cubicBezTo>
                  <a:pt x="3349195" y="5277923"/>
                  <a:pt x="3519835" y="5421312"/>
                  <a:pt x="3646354" y="5621797"/>
                </a:cubicBezTo>
                <a:cubicBezTo>
                  <a:pt x="3801421" y="5867049"/>
                  <a:pt x="3910422" y="6131118"/>
                  <a:pt x="3975304" y="6414002"/>
                </a:cubicBezTo>
                <a:cubicBezTo>
                  <a:pt x="4003852" y="6537926"/>
                  <a:pt x="4031751" y="6661850"/>
                  <a:pt x="4061597" y="6785126"/>
                </a:cubicBezTo>
                <a:cubicBezTo>
                  <a:pt x="4075871" y="6843519"/>
                  <a:pt x="4117395" y="6870121"/>
                  <a:pt x="4167354" y="6849359"/>
                </a:cubicBezTo>
                <a:cubicBezTo>
                  <a:pt x="4167354" y="6849359"/>
                  <a:pt x="4273111" y="6833138"/>
                  <a:pt x="4356809" y="6777340"/>
                </a:cubicBezTo>
                <a:cubicBezTo>
                  <a:pt x="4452185" y="6713756"/>
                  <a:pt x="4451536" y="6608648"/>
                  <a:pt x="4505388" y="6573611"/>
                </a:cubicBezTo>
                <a:cubicBezTo>
                  <a:pt x="4578704" y="6523004"/>
                  <a:pt x="4770105" y="6493158"/>
                  <a:pt x="4840178" y="6430223"/>
                </a:cubicBezTo>
                <a:close/>
              </a:path>
            </a:pathLst>
          </a:custGeom>
          <a:solidFill>
            <a:schemeClr val="bg1"/>
          </a:solidFill>
          <a:ln w="647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65651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4F009C79-8591-4A58-A9F5-FA2E249DFF6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Shapes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3BC09746-0A05-4D4D-B942-37D9E1F4229E}"/>
              </a:ext>
            </a:extLst>
          </p:cNvPr>
          <p:cNvGrpSpPr/>
          <p:nvPr/>
        </p:nvGrpSpPr>
        <p:grpSpPr>
          <a:xfrm>
            <a:off x="5260872" y="1181287"/>
            <a:ext cx="1758456" cy="2165623"/>
            <a:chOff x="5914772" y="-1274614"/>
            <a:chExt cx="6579339" cy="8102772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7EDF2494-5A8C-4960-A0CD-0C15572F3828}"/>
                </a:ext>
              </a:extLst>
            </p:cNvPr>
            <p:cNvSpPr/>
            <p:nvPr/>
          </p:nvSpPr>
          <p:spPr>
            <a:xfrm>
              <a:off x="5914772" y="1160649"/>
              <a:ext cx="1653912" cy="2563780"/>
            </a:xfrm>
            <a:custGeom>
              <a:avLst/>
              <a:gdLst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270804 w 1653912"/>
                <a:gd name="connsiteY21" fmla="*/ 1666168 h 2563780"/>
                <a:gd name="connsiteX22" fmla="*/ 1267374 w 1653912"/>
                <a:gd name="connsiteY22" fmla="*/ 1669986 h 2563780"/>
                <a:gd name="connsiteX23" fmla="*/ 1419711 w 1653912"/>
                <a:gd name="connsiteY23" fmla="*/ 1858883 h 2563780"/>
                <a:gd name="connsiteX24" fmla="*/ 1458976 w 1653912"/>
                <a:gd name="connsiteY24" fmla="*/ 1850696 h 2563780"/>
                <a:gd name="connsiteX25" fmla="*/ 1523754 w 1653912"/>
                <a:gd name="connsiteY25" fmla="*/ 1954414 h 2563780"/>
                <a:gd name="connsiteX26" fmla="*/ 1611740 w 1653912"/>
                <a:gd name="connsiteY26" fmla="*/ 2343236 h 2563780"/>
                <a:gd name="connsiteX27" fmla="*/ 1609440 w 1653912"/>
                <a:gd name="connsiteY27" fmla="*/ 2476653 h 2563780"/>
                <a:gd name="connsiteX28" fmla="*/ 1558067 w 1653912"/>
                <a:gd name="connsiteY28" fmla="*/ 2549496 h 2563780"/>
                <a:gd name="connsiteX29" fmla="*/ 1446885 w 1653912"/>
                <a:gd name="connsiteY29" fmla="*/ 2563297 h 2563780"/>
                <a:gd name="connsiteX30" fmla="*/ 1410848 w 1653912"/>
                <a:gd name="connsiteY30" fmla="*/ 2493522 h 2563780"/>
                <a:gd name="connsiteX31" fmla="*/ 1483691 w 1653912"/>
                <a:gd name="connsiteY31" fmla="*/ 2291863 h 2563780"/>
                <a:gd name="connsiteX32" fmla="*/ 1429239 w 1653912"/>
                <a:gd name="connsiteY32" fmla="*/ 1968707 h 2563780"/>
                <a:gd name="connsiteX33" fmla="*/ 1386086 w 1653912"/>
                <a:gd name="connsiteY33" fmla="*/ 1907911 h 2563780"/>
                <a:gd name="connsiteX34" fmla="*/ 1213584 w 1653912"/>
                <a:gd name="connsiteY34" fmla="*/ 1729845 h 2563780"/>
                <a:gd name="connsiteX35" fmla="*/ 1213566 w 1653912"/>
                <a:gd name="connsiteY35" fmla="*/ 1729864 h 2563780"/>
                <a:gd name="connsiteX36" fmla="*/ 1153179 w 1653912"/>
                <a:gd name="connsiteY36" fmla="*/ 1679852 h 2563780"/>
                <a:gd name="connsiteX37" fmla="*/ 971492 w 1653912"/>
                <a:gd name="connsiteY37" fmla="*/ 1436918 h 2563780"/>
                <a:gd name="connsiteX38" fmla="*/ 963058 w 1653912"/>
                <a:gd name="connsiteY38" fmla="*/ 1439986 h 2563780"/>
                <a:gd name="connsiteX39" fmla="*/ 781334 w 1653912"/>
                <a:gd name="connsiteY39" fmla="*/ 1581070 h 2563780"/>
                <a:gd name="connsiteX40" fmla="*/ 512966 w 1653912"/>
                <a:gd name="connsiteY40" fmla="*/ 1537364 h 2563780"/>
                <a:gd name="connsiteX41" fmla="*/ 160254 w 1653912"/>
                <a:gd name="connsiteY41" fmla="*/ 1286632 h 2563780"/>
                <a:gd name="connsiteX42" fmla="*/ 142619 w 1653912"/>
                <a:gd name="connsiteY42" fmla="*/ 1266697 h 2563780"/>
                <a:gd name="connsiteX43" fmla="*/ 223129 w 1653912"/>
                <a:gd name="connsiteY43" fmla="*/ 1272830 h 2563780"/>
                <a:gd name="connsiteX44" fmla="*/ 649450 w 1653912"/>
                <a:gd name="connsiteY44" fmla="*/ 1236026 h 2563780"/>
                <a:gd name="connsiteX45" fmla="*/ 917052 w 1653912"/>
                <a:gd name="connsiteY45" fmla="*/ 1274364 h 2563780"/>
                <a:gd name="connsiteX46" fmla="*/ 896349 w 1653912"/>
                <a:gd name="connsiteY46" fmla="*/ 966125 h 2563780"/>
                <a:gd name="connsiteX47" fmla="*/ 797436 w 1653912"/>
                <a:gd name="connsiteY47" fmla="*/ 771366 h 2563780"/>
                <a:gd name="connsiteX48" fmla="*/ 793602 w 1653912"/>
                <a:gd name="connsiteY48" fmla="*/ 789002 h 2563780"/>
                <a:gd name="connsiteX49" fmla="*/ 722293 w 1653912"/>
                <a:gd name="connsiteY49" fmla="*/ 905550 h 2563780"/>
                <a:gd name="connsiteX50" fmla="*/ 572007 w 1653912"/>
                <a:gd name="connsiteY50" fmla="*/ 951556 h 2563780"/>
                <a:gd name="connsiteX51" fmla="*/ 228497 w 1653912"/>
                <a:gd name="connsiteY51" fmla="*/ 877947 h 2563780"/>
                <a:gd name="connsiteX52" fmla="*/ 266068 w 1653912"/>
                <a:gd name="connsiteY52" fmla="*/ 864145 h 2563780"/>
                <a:gd name="connsiteX53" fmla="*/ 547471 w 1653912"/>
                <a:gd name="connsiteY53" fmla="*/ 722294 h 2563780"/>
                <a:gd name="connsiteX54" fmla="*/ 661718 w 1653912"/>
                <a:gd name="connsiteY54" fmla="*/ 664786 h 2563780"/>
                <a:gd name="connsiteX55" fmla="*/ 342744 w 1653912"/>
                <a:gd name="connsiteY55" fmla="*/ 443190 h 2563780"/>
                <a:gd name="connsiteX56" fmla="*/ 286004 w 1653912"/>
                <a:gd name="connsiteY56" fmla="*/ 512966 h 2563780"/>
                <a:gd name="connsiteX57" fmla="*/ 161021 w 1653912"/>
                <a:gd name="connsiteY57" fmla="*/ 516033 h 2563780"/>
                <a:gd name="connsiteX58" fmla="*/ 0 w 1653912"/>
                <a:gd name="connsiteY58" fmla="*/ 434756 h 2563780"/>
                <a:gd name="connsiteX59" fmla="*/ 272202 w 1653912"/>
                <a:gd name="connsiteY59" fmla="*/ 365748 h 2563780"/>
                <a:gd name="connsiteX60" fmla="*/ 144152 w 1653912"/>
                <a:gd name="connsiteY60" fmla="*/ 67476 h 2563780"/>
                <a:gd name="connsiteX61" fmla="*/ 232330 w 1653912"/>
                <a:gd name="connsiteY61" fmla="*/ 264535 h 2563780"/>
                <a:gd name="connsiteX62" fmla="*/ 302873 w 1653912"/>
                <a:gd name="connsiteY62" fmla="*/ 152586 h 2563780"/>
                <a:gd name="connsiteX63" fmla="*/ 358080 w 1653912"/>
                <a:gd name="connsiteY63" fmla="*/ 39105 h 2563780"/>
                <a:gd name="connsiteX64" fmla="*/ 372648 w 1653912"/>
                <a:gd name="connsiteY64" fmla="*/ 0 h 2563780"/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270804 w 1653912"/>
                <a:gd name="connsiteY21" fmla="*/ 1666168 h 2563780"/>
                <a:gd name="connsiteX22" fmla="*/ 1267374 w 1653912"/>
                <a:gd name="connsiteY22" fmla="*/ 1669986 h 2563780"/>
                <a:gd name="connsiteX23" fmla="*/ 1458976 w 1653912"/>
                <a:gd name="connsiteY23" fmla="*/ 1850696 h 2563780"/>
                <a:gd name="connsiteX24" fmla="*/ 1523754 w 1653912"/>
                <a:gd name="connsiteY24" fmla="*/ 1954414 h 2563780"/>
                <a:gd name="connsiteX25" fmla="*/ 1611740 w 1653912"/>
                <a:gd name="connsiteY25" fmla="*/ 2343236 h 2563780"/>
                <a:gd name="connsiteX26" fmla="*/ 1609440 w 1653912"/>
                <a:gd name="connsiteY26" fmla="*/ 2476653 h 2563780"/>
                <a:gd name="connsiteX27" fmla="*/ 1558067 w 1653912"/>
                <a:gd name="connsiteY27" fmla="*/ 2549496 h 2563780"/>
                <a:gd name="connsiteX28" fmla="*/ 1446885 w 1653912"/>
                <a:gd name="connsiteY28" fmla="*/ 2563297 h 2563780"/>
                <a:gd name="connsiteX29" fmla="*/ 1410848 w 1653912"/>
                <a:gd name="connsiteY29" fmla="*/ 2493522 h 2563780"/>
                <a:gd name="connsiteX30" fmla="*/ 1483691 w 1653912"/>
                <a:gd name="connsiteY30" fmla="*/ 2291863 h 2563780"/>
                <a:gd name="connsiteX31" fmla="*/ 1429239 w 1653912"/>
                <a:gd name="connsiteY31" fmla="*/ 1968707 h 2563780"/>
                <a:gd name="connsiteX32" fmla="*/ 1386086 w 1653912"/>
                <a:gd name="connsiteY32" fmla="*/ 1907911 h 2563780"/>
                <a:gd name="connsiteX33" fmla="*/ 1213584 w 1653912"/>
                <a:gd name="connsiteY33" fmla="*/ 1729845 h 2563780"/>
                <a:gd name="connsiteX34" fmla="*/ 1213566 w 1653912"/>
                <a:gd name="connsiteY34" fmla="*/ 1729864 h 2563780"/>
                <a:gd name="connsiteX35" fmla="*/ 1153179 w 1653912"/>
                <a:gd name="connsiteY35" fmla="*/ 1679852 h 2563780"/>
                <a:gd name="connsiteX36" fmla="*/ 971492 w 1653912"/>
                <a:gd name="connsiteY36" fmla="*/ 1436918 h 2563780"/>
                <a:gd name="connsiteX37" fmla="*/ 963058 w 1653912"/>
                <a:gd name="connsiteY37" fmla="*/ 1439986 h 2563780"/>
                <a:gd name="connsiteX38" fmla="*/ 781334 w 1653912"/>
                <a:gd name="connsiteY38" fmla="*/ 1581070 h 2563780"/>
                <a:gd name="connsiteX39" fmla="*/ 512966 w 1653912"/>
                <a:gd name="connsiteY39" fmla="*/ 1537364 h 2563780"/>
                <a:gd name="connsiteX40" fmla="*/ 160254 w 1653912"/>
                <a:gd name="connsiteY40" fmla="*/ 1286632 h 2563780"/>
                <a:gd name="connsiteX41" fmla="*/ 142619 w 1653912"/>
                <a:gd name="connsiteY41" fmla="*/ 1266697 h 2563780"/>
                <a:gd name="connsiteX42" fmla="*/ 223129 w 1653912"/>
                <a:gd name="connsiteY42" fmla="*/ 1272830 h 2563780"/>
                <a:gd name="connsiteX43" fmla="*/ 649450 w 1653912"/>
                <a:gd name="connsiteY43" fmla="*/ 1236026 h 2563780"/>
                <a:gd name="connsiteX44" fmla="*/ 917052 w 1653912"/>
                <a:gd name="connsiteY44" fmla="*/ 1274364 h 2563780"/>
                <a:gd name="connsiteX45" fmla="*/ 896349 w 1653912"/>
                <a:gd name="connsiteY45" fmla="*/ 966125 h 2563780"/>
                <a:gd name="connsiteX46" fmla="*/ 797436 w 1653912"/>
                <a:gd name="connsiteY46" fmla="*/ 771366 h 2563780"/>
                <a:gd name="connsiteX47" fmla="*/ 793602 w 1653912"/>
                <a:gd name="connsiteY47" fmla="*/ 789002 h 2563780"/>
                <a:gd name="connsiteX48" fmla="*/ 722293 w 1653912"/>
                <a:gd name="connsiteY48" fmla="*/ 905550 h 2563780"/>
                <a:gd name="connsiteX49" fmla="*/ 572007 w 1653912"/>
                <a:gd name="connsiteY49" fmla="*/ 951556 h 2563780"/>
                <a:gd name="connsiteX50" fmla="*/ 228497 w 1653912"/>
                <a:gd name="connsiteY50" fmla="*/ 877947 h 2563780"/>
                <a:gd name="connsiteX51" fmla="*/ 266068 w 1653912"/>
                <a:gd name="connsiteY51" fmla="*/ 864145 h 2563780"/>
                <a:gd name="connsiteX52" fmla="*/ 547471 w 1653912"/>
                <a:gd name="connsiteY52" fmla="*/ 722294 h 2563780"/>
                <a:gd name="connsiteX53" fmla="*/ 661718 w 1653912"/>
                <a:gd name="connsiteY53" fmla="*/ 664786 h 2563780"/>
                <a:gd name="connsiteX54" fmla="*/ 342744 w 1653912"/>
                <a:gd name="connsiteY54" fmla="*/ 443190 h 2563780"/>
                <a:gd name="connsiteX55" fmla="*/ 286004 w 1653912"/>
                <a:gd name="connsiteY55" fmla="*/ 512966 h 2563780"/>
                <a:gd name="connsiteX56" fmla="*/ 161021 w 1653912"/>
                <a:gd name="connsiteY56" fmla="*/ 516033 h 2563780"/>
                <a:gd name="connsiteX57" fmla="*/ 0 w 1653912"/>
                <a:gd name="connsiteY57" fmla="*/ 434756 h 2563780"/>
                <a:gd name="connsiteX58" fmla="*/ 272202 w 1653912"/>
                <a:gd name="connsiteY58" fmla="*/ 365748 h 2563780"/>
                <a:gd name="connsiteX59" fmla="*/ 144152 w 1653912"/>
                <a:gd name="connsiteY59" fmla="*/ 67476 h 2563780"/>
                <a:gd name="connsiteX60" fmla="*/ 232330 w 1653912"/>
                <a:gd name="connsiteY60" fmla="*/ 264535 h 2563780"/>
                <a:gd name="connsiteX61" fmla="*/ 302873 w 1653912"/>
                <a:gd name="connsiteY61" fmla="*/ 152586 h 2563780"/>
                <a:gd name="connsiteX62" fmla="*/ 358080 w 1653912"/>
                <a:gd name="connsiteY62" fmla="*/ 39105 h 2563780"/>
                <a:gd name="connsiteX63" fmla="*/ 372648 w 1653912"/>
                <a:gd name="connsiteY63" fmla="*/ 0 h 2563780"/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270804 w 1653912"/>
                <a:gd name="connsiteY21" fmla="*/ 1666168 h 2563780"/>
                <a:gd name="connsiteX22" fmla="*/ 1458976 w 1653912"/>
                <a:gd name="connsiteY22" fmla="*/ 1850696 h 2563780"/>
                <a:gd name="connsiteX23" fmla="*/ 1523754 w 1653912"/>
                <a:gd name="connsiteY23" fmla="*/ 1954414 h 2563780"/>
                <a:gd name="connsiteX24" fmla="*/ 1611740 w 1653912"/>
                <a:gd name="connsiteY24" fmla="*/ 2343236 h 2563780"/>
                <a:gd name="connsiteX25" fmla="*/ 1609440 w 1653912"/>
                <a:gd name="connsiteY25" fmla="*/ 2476653 h 2563780"/>
                <a:gd name="connsiteX26" fmla="*/ 1558067 w 1653912"/>
                <a:gd name="connsiteY26" fmla="*/ 2549496 h 2563780"/>
                <a:gd name="connsiteX27" fmla="*/ 1446885 w 1653912"/>
                <a:gd name="connsiteY27" fmla="*/ 2563297 h 2563780"/>
                <a:gd name="connsiteX28" fmla="*/ 1410848 w 1653912"/>
                <a:gd name="connsiteY28" fmla="*/ 2493522 h 2563780"/>
                <a:gd name="connsiteX29" fmla="*/ 1483691 w 1653912"/>
                <a:gd name="connsiteY29" fmla="*/ 2291863 h 2563780"/>
                <a:gd name="connsiteX30" fmla="*/ 1429239 w 1653912"/>
                <a:gd name="connsiteY30" fmla="*/ 1968707 h 2563780"/>
                <a:gd name="connsiteX31" fmla="*/ 1386086 w 1653912"/>
                <a:gd name="connsiteY31" fmla="*/ 1907911 h 2563780"/>
                <a:gd name="connsiteX32" fmla="*/ 1213584 w 1653912"/>
                <a:gd name="connsiteY32" fmla="*/ 1729845 h 2563780"/>
                <a:gd name="connsiteX33" fmla="*/ 1213566 w 1653912"/>
                <a:gd name="connsiteY33" fmla="*/ 1729864 h 2563780"/>
                <a:gd name="connsiteX34" fmla="*/ 1153179 w 1653912"/>
                <a:gd name="connsiteY34" fmla="*/ 1679852 h 2563780"/>
                <a:gd name="connsiteX35" fmla="*/ 971492 w 1653912"/>
                <a:gd name="connsiteY35" fmla="*/ 1436918 h 2563780"/>
                <a:gd name="connsiteX36" fmla="*/ 963058 w 1653912"/>
                <a:gd name="connsiteY36" fmla="*/ 1439986 h 2563780"/>
                <a:gd name="connsiteX37" fmla="*/ 781334 w 1653912"/>
                <a:gd name="connsiteY37" fmla="*/ 1581070 h 2563780"/>
                <a:gd name="connsiteX38" fmla="*/ 512966 w 1653912"/>
                <a:gd name="connsiteY38" fmla="*/ 1537364 h 2563780"/>
                <a:gd name="connsiteX39" fmla="*/ 160254 w 1653912"/>
                <a:gd name="connsiteY39" fmla="*/ 1286632 h 2563780"/>
                <a:gd name="connsiteX40" fmla="*/ 142619 w 1653912"/>
                <a:gd name="connsiteY40" fmla="*/ 1266697 h 2563780"/>
                <a:gd name="connsiteX41" fmla="*/ 223129 w 1653912"/>
                <a:gd name="connsiteY41" fmla="*/ 1272830 h 2563780"/>
                <a:gd name="connsiteX42" fmla="*/ 649450 w 1653912"/>
                <a:gd name="connsiteY42" fmla="*/ 1236026 h 2563780"/>
                <a:gd name="connsiteX43" fmla="*/ 917052 w 1653912"/>
                <a:gd name="connsiteY43" fmla="*/ 1274364 h 2563780"/>
                <a:gd name="connsiteX44" fmla="*/ 896349 w 1653912"/>
                <a:gd name="connsiteY44" fmla="*/ 966125 h 2563780"/>
                <a:gd name="connsiteX45" fmla="*/ 797436 w 1653912"/>
                <a:gd name="connsiteY45" fmla="*/ 771366 h 2563780"/>
                <a:gd name="connsiteX46" fmla="*/ 793602 w 1653912"/>
                <a:gd name="connsiteY46" fmla="*/ 789002 h 2563780"/>
                <a:gd name="connsiteX47" fmla="*/ 722293 w 1653912"/>
                <a:gd name="connsiteY47" fmla="*/ 905550 h 2563780"/>
                <a:gd name="connsiteX48" fmla="*/ 572007 w 1653912"/>
                <a:gd name="connsiteY48" fmla="*/ 951556 h 2563780"/>
                <a:gd name="connsiteX49" fmla="*/ 228497 w 1653912"/>
                <a:gd name="connsiteY49" fmla="*/ 877947 h 2563780"/>
                <a:gd name="connsiteX50" fmla="*/ 266068 w 1653912"/>
                <a:gd name="connsiteY50" fmla="*/ 864145 h 2563780"/>
                <a:gd name="connsiteX51" fmla="*/ 547471 w 1653912"/>
                <a:gd name="connsiteY51" fmla="*/ 722294 h 2563780"/>
                <a:gd name="connsiteX52" fmla="*/ 661718 w 1653912"/>
                <a:gd name="connsiteY52" fmla="*/ 664786 h 2563780"/>
                <a:gd name="connsiteX53" fmla="*/ 342744 w 1653912"/>
                <a:gd name="connsiteY53" fmla="*/ 443190 h 2563780"/>
                <a:gd name="connsiteX54" fmla="*/ 286004 w 1653912"/>
                <a:gd name="connsiteY54" fmla="*/ 512966 h 2563780"/>
                <a:gd name="connsiteX55" fmla="*/ 161021 w 1653912"/>
                <a:gd name="connsiteY55" fmla="*/ 516033 h 2563780"/>
                <a:gd name="connsiteX56" fmla="*/ 0 w 1653912"/>
                <a:gd name="connsiteY56" fmla="*/ 434756 h 2563780"/>
                <a:gd name="connsiteX57" fmla="*/ 272202 w 1653912"/>
                <a:gd name="connsiteY57" fmla="*/ 365748 h 2563780"/>
                <a:gd name="connsiteX58" fmla="*/ 144152 w 1653912"/>
                <a:gd name="connsiteY58" fmla="*/ 67476 h 2563780"/>
                <a:gd name="connsiteX59" fmla="*/ 232330 w 1653912"/>
                <a:gd name="connsiteY59" fmla="*/ 264535 h 2563780"/>
                <a:gd name="connsiteX60" fmla="*/ 302873 w 1653912"/>
                <a:gd name="connsiteY60" fmla="*/ 152586 h 2563780"/>
                <a:gd name="connsiteX61" fmla="*/ 358080 w 1653912"/>
                <a:gd name="connsiteY61" fmla="*/ 39105 h 2563780"/>
                <a:gd name="connsiteX62" fmla="*/ 372648 w 1653912"/>
                <a:gd name="connsiteY62" fmla="*/ 0 h 2563780"/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458976 w 1653912"/>
                <a:gd name="connsiteY21" fmla="*/ 1850696 h 2563780"/>
                <a:gd name="connsiteX22" fmla="*/ 1523754 w 1653912"/>
                <a:gd name="connsiteY22" fmla="*/ 1954414 h 2563780"/>
                <a:gd name="connsiteX23" fmla="*/ 1611740 w 1653912"/>
                <a:gd name="connsiteY23" fmla="*/ 2343236 h 2563780"/>
                <a:gd name="connsiteX24" fmla="*/ 1609440 w 1653912"/>
                <a:gd name="connsiteY24" fmla="*/ 2476653 h 2563780"/>
                <a:gd name="connsiteX25" fmla="*/ 1558067 w 1653912"/>
                <a:gd name="connsiteY25" fmla="*/ 2549496 h 2563780"/>
                <a:gd name="connsiteX26" fmla="*/ 1446885 w 1653912"/>
                <a:gd name="connsiteY26" fmla="*/ 2563297 h 2563780"/>
                <a:gd name="connsiteX27" fmla="*/ 1410848 w 1653912"/>
                <a:gd name="connsiteY27" fmla="*/ 2493522 h 2563780"/>
                <a:gd name="connsiteX28" fmla="*/ 1483691 w 1653912"/>
                <a:gd name="connsiteY28" fmla="*/ 2291863 h 2563780"/>
                <a:gd name="connsiteX29" fmla="*/ 1429239 w 1653912"/>
                <a:gd name="connsiteY29" fmla="*/ 1968707 h 2563780"/>
                <a:gd name="connsiteX30" fmla="*/ 1386086 w 1653912"/>
                <a:gd name="connsiteY30" fmla="*/ 1907911 h 2563780"/>
                <a:gd name="connsiteX31" fmla="*/ 1213584 w 1653912"/>
                <a:gd name="connsiteY31" fmla="*/ 1729845 h 2563780"/>
                <a:gd name="connsiteX32" fmla="*/ 1213566 w 1653912"/>
                <a:gd name="connsiteY32" fmla="*/ 1729864 h 2563780"/>
                <a:gd name="connsiteX33" fmla="*/ 1153179 w 1653912"/>
                <a:gd name="connsiteY33" fmla="*/ 1679852 h 2563780"/>
                <a:gd name="connsiteX34" fmla="*/ 971492 w 1653912"/>
                <a:gd name="connsiteY34" fmla="*/ 1436918 h 2563780"/>
                <a:gd name="connsiteX35" fmla="*/ 963058 w 1653912"/>
                <a:gd name="connsiteY35" fmla="*/ 1439986 h 2563780"/>
                <a:gd name="connsiteX36" fmla="*/ 781334 w 1653912"/>
                <a:gd name="connsiteY36" fmla="*/ 1581070 h 2563780"/>
                <a:gd name="connsiteX37" fmla="*/ 512966 w 1653912"/>
                <a:gd name="connsiteY37" fmla="*/ 1537364 h 2563780"/>
                <a:gd name="connsiteX38" fmla="*/ 160254 w 1653912"/>
                <a:gd name="connsiteY38" fmla="*/ 1286632 h 2563780"/>
                <a:gd name="connsiteX39" fmla="*/ 142619 w 1653912"/>
                <a:gd name="connsiteY39" fmla="*/ 1266697 h 2563780"/>
                <a:gd name="connsiteX40" fmla="*/ 223129 w 1653912"/>
                <a:gd name="connsiteY40" fmla="*/ 1272830 h 2563780"/>
                <a:gd name="connsiteX41" fmla="*/ 649450 w 1653912"/>
                <a:gd name="connsiteY41" fmla="*/ 1236026 h 2563780"/>
                <a:gd name="connsiteX42" fmla="*/ 917052 w 1653912"/>
                <a:gd name="connsiteY42" fmla="*/ 1274364 h 2563780"/>
                <a:gd name="connsiteX43" fmla="*/ 896349 w 1653912"/>
                <a:gd name="connsiteY43" fmla="*/ 966125 h 2563780"/>
                <a:gd name="connsiteX44" fmla="*/ 797436 w 1653912"/>
                <a:gd name="connsiteY44" fmla="*/ 771366 h 2563780"/>
                <a:gd name="connsiteX45" fmla="*/ 793602 w 1653912"/>
                <a:gd name="connsiteY45" fmla="*/ 789002 h 2563780"/>
                <a:gd name="connsiteX46" fmla="*/ 722293 w 1653912"/>
                <a:gd name="connsiteY46" fmla="*/ 905550 h 2563780"/>
                <a:gd name="connsiteX47" fmla="*/ 572007 w 1653912"/>
                <a:gd name="connsiteY47" fmla="*/ 951556 h 2563780"/>
                <a:gd name="connsiteX48" fmla="*/ 228497 w 1653912"/>
                <a:gd name="connsiteY48" fmla="*/ 877947 h 2563780"/>
                <a:gd name="connsiteX49" fmla="*/ 266068 w 1653912"/>
                <a:gd name="connsiteY49" fmla="*/ 864145 h 2563780"/>
                <a:gd name="connsiteX50" fmla="*/ 547471 w 1653912"/>
                <a:gd name="connsiteY50" fmla="*/ 722294 h 2563780"/>
                <a:gd name="connsiteX51" fmla="*/ 661718 w 1653912"/>
                <a:gd name="connsiteY51" fmla="*/ 664786 h 2563780"/>
                <a:gd name="connsiteX52" fmla="*/ 342744 w 1653912"/>
                <a:gd name="connsiteY52" fmla="*/ 443190 h 2563780"/>
                <a:gd name="connsiteX53" fmla="*/ 286004 w 1653912"/>
                <a:gd name="connsiteY53" fmla="*/ 512966 h 2563780"/>
                <a:gd name="connsiteX54" fmla="*/ 161021 w 1653912"/>
                <a:gd name="connsiteY54" fmla="*/ 516033 h 2563780"/>
                <a:gd name="connsiteX55" fmla="*/ 0 w 1653912"/>
                <a:gd name="connsiteY55" fmla="*/ 434756 h 2563780"/>
                <a:gd name="connsiteX56" fmla="*/ 272202 w 1653912"/>
                <a:gd name="connsiteY56" fmla="*/ 365748 h 2563780"/>
                <a:gd name="connsiteX57" fmla="*/ 144152 w 1653912"/>
                <a:gd name="connsiteY57" fmla="*/ 67476 h 2563780"/>
                <a:gd name="connsiteX58" fmla="*/ 232330 w 1653912"/>
                <a:gd name="connsiteY58" fmla="*/ 264535 h 2563780"/>
                <a:gd name="connsiteX59" fmla="*/ 302873 w 1653912"/>
                <a:gd name="connsiteY59" fmla="*/ 152586 h 2563780"/>
                <a:gd name="connsiteX60" fmla="*/ 358080 w 1653912"/>
                <a:gd name="connsiteY60" fmla="*/ 39105 h 2563780"/>
                <a:gd name="connsiteX61" fmla="*/ 372648 w 1653912"/>
                <a:gd name="connsiteY61" fmla="*/ 0 h 2563780"/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458976 w 1653912"/>
                <a:gd name="connsiteY21" fmla="*/ 1850696 h 2563780"/>
                <a:gd name="connsiteX22" fmla="*/ 1523754 w 1653912"/>
                <a:gd name="connsiteY22" fmla="*/ 1954414 h 2563780"/>
                <a:gd name="connsiteX23" fmla="*/ 1611740 w 1653912"/>
                <a:gd name="connsiteY23" fmla="*/ 2343236 h 2563780"/>
                <a:gd name="connsiteX24" fmla="*/ 1609440 w 1653912"/>
                <a:gd name="connsiteY24" fmla="*/ 2476653 h 2563780"/>
                <a:gd name="connsiteX25" fmla="*/ 1558067 w 1653912"/>
                <a:gd name="connsiteY25" fmla="*/ 2549496 h 2563780"/>
                <a:gd name="connsiteX26" fmla="*/ 1446885 w 1653912"/>
                <a:gd name="connsiteY26" fmla="*/ 2563297 h 2563780"/>
                <a:gd name="connsiteX27" fmla="*/ 1410848 w 1653912"/>
                <a:gd name="connsiteY27" fmla="*/ 2493522 h 2563780"/>
                <a:gd name="connsiteX28" fmla="*/ 1483691 w 1653912"/>
                <a:gd name="connsiteY28" fmla="*/ 2291863 h 2563780"/>
                <a:gd name="connsiteX29" fmla="*/ 1429239 w 1653912"/>
                <a:gd name="connsiteY29" fmla="*/ 1968707 h 2563780"/>
                <a:gd name="connsiteX30" fmla="*/ 1386086 w 1653912"/>
                <a:gd name="connsiteY30" fmla="*/ 1907911 h 2563780"/>
                <a:gd name="connsiteX31" fmla="*/ 1213584 w 1653912"/>
                <a:gd name="connsiteY31" fmla="*/ 1729845 h 2563780"/>
                <a:gd name="connsiteX32" fmla="*/ 1153179 w 1653912"/>
                <a:gd name="connsiteY32" fmla="*/ 1679852 h 2563780"/>
                <a:gd name="connsiteX33" fmla="*/ 971492 w 1653912"/>
                <a:gd name="connsiteY33" fmla="*/ 1436918 h 2563780"/>
                <a:gd name="connsiteX34" fmla="*/ 963058 w 1653912"/>
                <a:gd name="connsiteY34" fmla="*/ 1439986 h 2563780"/>
                <a:gd name="connsiteX35" fmla="*/ 781334 w 1653912"/>
                <a:gd name="connsiteY35" fmla="*/ 1581070 h 2563780"/>
                <a:gd name="connsiteX36" fmla="*/ 512966 w 1653912"/>
                <a:gd name="connsiteY36" fmla="*/ 1537364 h 2563780"/>
                <a:gd name="connsiteX37" fmla="*/ 160254 w 1653912"/>
                <a:gd name="connsiteY37" fmla="*/ 1286632 h 2563780"/>
                <a:gd name="connsiteX38" fmla="*/ 142619 w 1653912"/>
                <a:gd name="connsiteY38" fmla="*/ 1266697 h 2563780"/>
                <a:gd name="connsiteX39" fmla="*/ 223129 w 1653912"/>
                <a:gd name="connsiteY39" fmla="*/ 1272830 h 2563780"/>
                <a:gd name="connsiteX40" fmla="*/ 649450 w 1653912"/>
                <a:gd name="connsiteY40" fmla="*/ 1236026 h 2563780"/>
                <a:gd name="connsiteX41" fmla="*/ 917052 w 1653912"/>
                <a:gd name="connsiteY41" fmla="*/ 1274364 h 2563780"/>
                <a:gd name="connsiteX42" fmla="*/ 896349 w 1653912"/>
                <a:gd name="connsiteY42" fmla="*/ 966125 h 2563780"/>
                <a:gd name="connsiteX43" fmla="*/ 797436 w 1653912"/>
                <a:gd name="connsiteY43" fmla="*/ 771366 h 2563780"/>
                <a:gd name="connsiteX44" fmla="*/ 793602 w 1653912"/>
                <a:gd name="connsiteY44" fmla="*/ 789002 h 2563780"/>
                <a:gd name="connsiteX45" fmla="*/ 722293 w 1653912"/>
                <a:gd name="connsiteY45" fmla="*/ 905550 h 2563780"/>
                <a:gd name="connsiteX46" fmla="*/ 572007 w 1653912"/>
                <a:gd name="connsiteY46" fmla="*/ 951556 h 2563780"/>
                <a:gd name="connsiteX47" fmla="*/ 228497 w 1653912"/>
                <a:gd name="connsiteY47" fmla="*/ 877947 h 2563780"/>
                <a:gd name="connsiteX48" fmla="*/ 266068 w 1653912"/>
                <a:gd name="connsiteY48" fmla="*/ 864145 h 2563780"/>
                <a:gd name="connsiteX49" fmla="*/ 547471 w 1653912"/>
                <a:gd name="connsiteY49" fmla="*/ 722294 h 2563780"/>
                <a:gd name="connsiteX50" fmla="*/ 661718 w 1653912"/>
                <a:gd name="connsiteY50" fmla="*/ 664786 h 2563780"/>
                <a:gd name="connsiteX51" fmla="*/ 342744 w 1653912"/>
                <a:gd name="connsiteY51" fmla="*/ 443190 h 2563780"/>
                <a:gd name="connsiteX52" fmla="*/ 286004 w 1653912"/>
                <a:gd name="connsiteY52" fmla="*/ 512966 h 2563780"/>
                <a:gd name="connsiteX53" fmla="*/ 161021 w 1653912"/>
                <a:gd name="connsiteY53" fmla="*/ 516033 h 2563780"/>
                <a:gd name="connsiteX54" fmla="*/ 0 w 1653912"/>
                <a:gd name="connsiteY54" fmla="*/ 434756 h 2563780"/>
                <a:gd name="connsiteX55" fmla="*/ 272202 w 1653912"/>
                <a:gd name="connsiteY55" fmla="*/ 365748 h 2563780"/>
                <a:gd name="connsiteX56" fmla="*/ 144152 w 1653912"/>
                <a:gd name="connsiteY56" fmla="*/ 67476 h 2563780"/>
                <a:gd name="connsiteX57" fmla="*/ 232330 w 1653912"/>
                <a:gd name="connsiteY57" fmla="*/ 264535 h 2563780"/>
                <a:gd name="connsiteX58" fmla="*/ 302873 w 1653912"/>
                <a:gd name="connsiteY58" fmla="*/ 152586 h 2563780"/>
                <a:gd name="connsiteX59" fmla="*/ 358080 w 1653912"/>
                <a:gd name="connsiteY59" fmla="*/ 39105 h 2563780"/>
                <a:gd name="connsiteX60" fmla="*/ 372648 w 1653912"/>
                <a:gd name="connsiteY60" fmla="*/ 0 h 2563780"/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458976 w 1653912"/>
                <a:gd name="connsiteY21" fmla="*/ 1850696 h 2563780"/>
                <a:gd name="connsiteX22" fmla="*/ 1523754 w 1653912"/>
                <a:gd name="connsiteY22" fmla="*/ 1954414 h 2563780"/>
                <a:gd name="connsiteX23" fmla="*/ 1611740 w 1653912"/>
                <a:gd name="connsiteY23" fmla="*/ 2343236 h 2563780"/>
                <a:gd name="connsiteX24" fmla="*/ 1609440 w 1653912"/>
                <a:gd name="connsiteY24" fmla="*/ 2476653 h 2563780"/>
                <a:gd name="connsiteX25" fmla="*/ 1558067 w 1653912"/>
                <a:gd name="connsiteY25" fmla="*/ 2549496 h 2563780"/>
                <a:gd name="connsiteX26" fmla="*/ 1446885 w 1653912"/>
                <a:gd name="connsiteY26" fmla="*/ 2563297 h 2563780"/>
                <a:gd name="connsiteX27" fmla="*/ 1410848 w 1653912"/>
                <a:gd name="connsiteY27" fmla="*/ 2493522 h 2563780"/>
                <a:gd name="connsiteX28" fmla="*/ 1483691 w 1653912"/>
                <a:gd name="connsiteY28" fmla="*/ 2291863 h 2563780"/>
                <a:gd name="connsiteX29" fmla="*/ 1429239 w 1653912"/>
                <a:gd name="connsiteY29" fmla="*/ 1968707 h 2563780"/>
                <a:gd name="connsiteX30" fmla="*/ 1386086 w 1653912"/>
                <a:gd name="connsiteY30" fmla="*/ 1907911 h 2563780"/>
                <a:gd name="connsiteX31" fmla="*/ 1153179 w 1653912"/>
                <a:gd name="connsiteY31" fmla="*/ 1679852 h 2563780"/>
                <a:gd name="connsiteX32" fmla="*/ 971492 w 1653912"/>
                <a:gd name="connsiteY32" fmla="*/ 1436918 h 2563780"/>
                <a:gd name="connsiteX33" fmla="*/ 963058 w 1653912"/>
                <a:gd name="connsiteY33" fmla="*/ 1439986 h 2563780"/>
                <a:gd name="connsiteX34" fmla="*/ 781334 w 1653912"/>
                <a:gd name="connsiteY34" fmla="*/ 1581070 h 2563780"/>
                <a:gd name="connsiteX35" fmla="*/ 512966 w 1653912"/>
                <a:gd name="connsiteY35" fmla="*/ 1537364 h 2563780"/>
                <a:gd name="connsiteX36" fmla="*/ 160254 w 1653912"/>
                <a:gd name="connsiteY36" fmla="*/ 1286632 h 2563780"/>
                <a:gd name="connsiteX37" fmla="*/ 142619 w 1653912"/>
                <a:gd name="connsiteY37" fmla="*/ 1266697 h 2563780"/>
                <a:gd name="connsiteX38" fmla="*/ 223129 w 1653912"/>
                <a:gd name="connsiteY38" fmla="*/ 1272830 h 2563780"/>
                <a:gd name="connsiteX39" fmla="*/ 649450 w 1653912"/>
                <a:gd name="connsiteY39" fmla="*/ 1236026 h 2563780"/>
                <a:gd name="connsiteX40" fmla="*/ 917052 w 1653912"/>
                <a:gd name="connsiteY40" fmla="*/ 1274364 h 2563780"/>
                <a:gd name="connsiteX41" fmla="*/ 896349 w 1653912"/>
                <a:gd name="connsiteY41" fmla="*/ 966125 h 2563780"/>
                <a:gd name="connsiteX42" fmla="*/ 797436 w 1653912"/>
                <a:gd name="connsiteY42" fmla="*/ 771366 h 2563780"/>
                <a:gd name="connsiteX43" fmla="*/ 793602 w 1653912"/>
                <a:gd name="connsiteY43" fmla="*/ 789002 h 2563780"/>
                <a:gd name="connsiteX44" fmla="*/ 722293 w 1653912"/>
                <a:gd name="connsiteY44" fmla="*/ 905550 h 2563780"/>
                <a:gd name="connsiteX45" fmla="*/ 572007 w 1653912"/>
                <a:gd name="connsiteY45" fmla="*/ 951556 h 2563780"/>
                <a:gd name="connsiteX46" fmla="*/ 228497 w 1653912"/>
                <a:gd name="connsiteY46" fmla="*/ 877947 h 2563780"/>
                <a:gd name="connsiteX47" fmla="*/ 266068 w 1653912"/>
                <a:gd name="connsiteY47" fmla="*/ 864145 h 2563780"/>
                <a:gd name="connsiteX48" fmla="*/ 547471 w 1653912"/>
                <a:gd name="connsiteY48" fmla="*/ 722294 h 2563780"/>
                <a:gd name="connsiteX49" fmla="*/ 661718 w 1653912"/>
                <a:gd name="connsiteY49" fmla="*/ 664786 h 2563780"/>
                <a:gd name="connsiteX50" fmla="*/ 342744 w 1653912"/>
                <a:gd name="connsiteY50" fmla="*/ 443190 h 2563780"/>
                <a:gd name="connsiteX51" fmla="*/ 286004 w 1653912"/>
                <a:gd name="connsiteY51" fmla="*/ 512966 h 2563780"/>
                <a:gd name="connsiteX52" fmla="*/ 161021 w 1653912"/>
                <a:gd name="connsiteY52" fmla="*/ 516033 h 2563780"/>
                <a:gd name="connsiteX53" fmla="*/ 0 w 1653912"/>
                <a:gd name="connsiteY53" fmla="*/ 434756 h 2563780"/>
                <a:gd name="connsiteX54" fmla="*/ 272202 w 1653912"/>
                <a:gd name="connsiteY54" fmla="*/ 365748 h 2563780"/>
                <a:gd name="connsiteX55" fmla="*/ 144152 w 1653912"/>
                <a:gd name="connsiteY55" fmla="*/ 67476 h 2563780"/>
                <a:gd name="connsiteX56" fmla="*/ 232330 w 1653912"/>
                <a:gd name="connsiteY56" fmla="*/ 264535 h 2563780"/>
                <a:gd name="connsiteX57" fmla="*/ 302873 w 1653912"/>
                <a:gd name="connsiteY57" fmla="*/ 152586 h 2563780"/>
                <a:gd name="connsiteX58" fmla="*/ 358080 w 1653912"/>
                <a:gd name="connsiteY58" fmla="*/ 39105 h 2563780"/>
                <a:gd name="connsiteX59" fmla="*/ 372648 w 1653912"/>
                <a:gd name="connsiteY59" fmla="*/ 0 h 2563780"/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458976 w 1653912"/>
                <a:gd name="connsiteY21" fmla="*/ 1850696 h 2563780"/>
                <a:gd name="connsiteX22" fmla="*/ 1523754 w 1653912"/>
                <a:gd name="connsiteY22" fmla="*/ 1954414 h 2563780"/>
                <a:gd name="connsiteX23" fmla="*/ 1611740 w 1653912"/>
                <a:gd name="connsiteY23" fmla="*/ 2343236 h 2563780"/>
                <a:gd name="connsiteX24" fmla="*/ 1609440 w 1653912"/>
                <a:gd name="connsiteY24" fmla="*/ 2476653 h 2563780"/>
                <a:gd name="connsiteX25" fmla="*/ 1558067 w 1653912"/>
                <a:gd name="connsiteY25" fmla="*/ 2549496 h 2563780"/>
                <a:gd name="connsiteX26" fmla="*/ 1446885 w 1653912"/>
                <a:gd name="connsiteY26" fmla="*/ 2563297 h 2563780"/>
                <a:gd name="connsiteX27" fmla="*/ 1410848 w 1653912"/>
                <a:gd name="connsiteY27" fmla="*/ 2493522 h 2563780"/>
                <a:gd name="connsiteX28" fmla="*/ 1483691 w 1653912"/>
                <a:gd name="connsiteY28" fmla="*/ 2291863 h 2563780"/>
                <a:gd name="connsiteX29" fmla="*/ 1429239 w 1653912"/>
                <a:gd name="connsiteY29" fmla="*/ 1968707 h 2563780"/>
                <a:gd name="connsiteX30" fmla="*/ 1386086 w 1653912"/>
                <a:gd name="connsiteY30" fmla="*/ 1907911 h 2563780"/>
                <a:gd name="connsiteX31" fmla="*/ 1153179 w 1653912"/>
                <a:gd name="connsiteY31" fmla="*/ 1679852 h 2563780"/>
                <a:gd name="connsiteX32" fmla="*/ 971492 w 1653912"/>
                <a:gd name="connsiteY32" fmla="*/ 1436918 h 2563780"/>
                <a:gd name="connsiteX33" fmla="*/ 963058 w 1653912"/>
                <a:gd name="connsiteY33" fmla="*/ 1439986 h 2563780"/>
                <a:gd name="connsiteX34" fmla="*/ 781334 w 1653912"/>
                <a:gd name="connsiteY34" fmla="*/ 1581070 h 2563780"/>
                <a:gd name="connsiteX35" fmla="*/ 512966 w 1653912"/>
                <a:gd name="connsiteY35" fmla="*/ 1537364 h 2563780"/>
                <a:gd name="connsiteX36" fmla="*/ 160254 w 1653912"/>
                <a:gd name="connsiteY36" fmla="*/ 1286632 h 2563780"/>
                <a:gd name="connsiteX37" fmla="*/ 142619 w 1653912"/>
                <a:gd name="connsiteY37" fmla="*/ 1266697 h 2563780"/>
                <a:gd name="connsiteX38" fmla="*/ 223129 w 1653912"/>
                <a:gd name="connsiteY38" fmla="*/ 1272830 h 2563780"/>
                <a:gd name="connsiteX39" fmla="*/ 649450 w 1653912"/>
                <a:gd name="connsiteY39" fmla="*/ 1236026 h 2563780"/>
                <a:gd name="connsiteX40" fmla="*/ 917052 w 1653912"/>
                <a:gd name="connsiteY40" fmla="*/ 1274364 h 2563780"/>
                <a:gd name="connsiteX41" fmla="*/ 896349 w 1653912"/>
                <a:gd name="connsiteY41" fmla="*/ 966125 h 2563780"/>
                <a:gd name="connsiteX42" fmla="*/ 797436 w 1653912"/>
                <a:gd name="connsiteY42" fmla="*/ 771366 h 2563780"/>
                <a:gd name="connsiteX43" fmla="*/ 793602 w 1653912"/>
                <a:gd name="connsiteY43" fmla="*/ 789002 h 2563780"/>
                <a:gd name="connsiteX44" fmla="*/ 722293 w 1653912"/>
                <a:gd name="connsiteY44" fmla="*/ 905550 h 2563780"/>
                <a:gd name="connsiteX45" fmla="*/ 572007 w 1653912"/>
                <a:gd name="connsiteY45" fmla="*/ 951556 h 2563780"/>
                <a:gd name="connsiteX46" fmla="*/ 228497 w 1653912"/>
                <a:gd name="connsiteY46" fmla="*/ 877947 h 2563780"/>
                <a:gd name="connsiteX47" fmla="*/ 266068 w 1653912"/>
                <a:gd name="connsiteY47" fmla="*/ 864145 h 2563780"/>
                <a:gd name="connsiteX48" fmla="*/ 547471 w 1653912"/>
                <a:gd name="connsiteY48" fmla="*/ 722294 h 2563780"/>
                <a:gd name="connsiteX49" fmla="*/ 661718 w 1653912"/>
                <a:gd name="connsiteY49" fmla="*/ 664786 h 2563780"/>
                <a:gd name="connsiteX50" fmla="*/ 342744 w 1653912"/>
                <a:gd name="connsiteY50" fmla="*/ 443190 h 2563780"/>
                <a:gd name="connsiteX51" fmla="*/ 286004 w 1653912"/>
                <a:gd name="connsiteY51" fmla="*/ 512966 h 2563780"/>
                <a:gd name="connsiteX52" fmla="*/ 161021 w 1653912"/>
                <a:gd name="connsiteY52" fmla="*/ 516033 h 2563780"/>
                <a:gd name="connsiteX53" fmla="*/ 0 w 1653912"/>
                <a:gd name="connsiteY53" fmla="*/ 434756 h 2563780"/>
                <a:gd name="connsiteX54" fmla="*/ 272202 w 1653912"/>
                <a:gd name="connsiteY54" fmla="*/ 365748 h 2563780"/>
                <a:gd name="connsiteX55" fmla="*/ 144152 w 1653912"/>
                <a:gd name="connsiteY55" fmla="*/ 67476 h 2563780"/>
                <a:gd name="connsiteX56" fmla="*/ 232330 w 1653912"/>
                <a:gd name="connsiteY56" fmla="*/ 264535 h 2563780"/>
                <a:gd name="connsiteX57" fmla="*/ 302873 w 1653912"/>
                <a:gd name="connsiteY57" fmla="*/ 152586 h 2563780"/>
                <a:gd name="connsiteX58" fmla="*/ 358080 w 1653912"/>
                <a:gd name="connsiteY58" fmla="*/ 39105 h 2563780"/>
                <a:gd name="connsiteX59" fmla="*/ 372648 w 1653912"/>
                <a:gd name="connsiteY59" fmla="*/ 0 h 2563780"/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523754 w 1653912"/>
                <a:gd name="connsiteY21" fmla="*/ 1954414 h 2563780"/>
                <a:gd name="connsiteX22" fmla="*/ 1611740 w 1653912"/>
                <a:gd name="connsiteY22" fmla="*/ 2343236 h 2563780"/>
                <a:gd name="connsiteX23" fmla="*/ 1609440 w 1653912"/>
                <a:gd name="connsiteY23" fmla="*/ 2476653 h 2563780"/>
                <a:gd name="connsiteX24" fmla="*/ 1558067 w 1653912"/>
                <a:gd name="connsiteY24" fmla="*/ 2549496 h 2563780"/>
                <a:gd name="connsiteX25" fmla="*/ 1446885 w 1653912"/>
                <a:gd name="connsiteY25" fmla="*/ 2563297 h 2563780"/>
                <a:gd name="connsiteX26" fmla="*/ 1410848 w 1653912"/>
                <a:gd name="connsiteY26" fmla="*/ 2493522 h 2563780"/>
                <a:gd name="connsiteX27" fmla="*/ 1483691 w 1653912"/>
                <a:gd name="connsiteY27" fmla="*/ 2291863 h 2563780"/>
                <a:gd name="connsiteX28" fmla="*/ 1429239 w 1653912"/>
                <a:gd name="connsiteY28" fmla="*/ 1968707 h 2563780"/>
                <a:gd name="connsiteX29" fmla="*/ 1386086 w 1653912"/>
                <a:gd name="connsiteY29" fmla="*/ 1907911 h 2563780"/>
                <a:gd name="connsiteX30" fmla="*/ 1153179 w 1653912"/>
                <a:gd name="connsiteY30" fmla="*/ 1679852 h 2563780"/>
                <a:gd name="connsiteX31" fmla="*/ 971492 w 1653912"/>
                <a:gd name="connsiteY31" fmla="*/ 1436918 h 2563780"/>
                <a:gd name="connsiteX32" fmla="*/ 963058 w 1653912"/>
                <a:gd name="connsiteY32" fmla="*/ 1439986 h 2563780"/>
                <a:gd name="connsiteX33" fmla="*/ 781334 w 1653912"/>
                <a:gd name="connsiteY33" fmla="*/ 1581070 h 2563780"/>
                <a:gd name="connsiteX34" fmla="*/ 512966 w 1653912"/>
                <a:gd name="connsiteY34" fmla="*/ 1537364 h 2563780"/>
                <a:gd name="connsiteX35" fmla="*/ 160254 w 1653912"/>
                <a:gd name="connsiteY35" fmla="*/ 1286632 h 2563780"/>
                <a:gd name="connsiteX36" fmla="*/ 142619 w 1653912"/>
                <a:gd name="connsiteY36" fmla="*/ 1266697 h 2563780"/>
                <a:gd name="connsiteX37" fmla="*/ 223129 w 1653912"/>
                <a:gd name="connsiteY37" fmla="*/ 1272830 h 2563780"/>
                <a:gd name="connsiteX38" fmla="*/ 649450 w 1653912"/>
                <a:gd name="connsiteY38" fmla="*/ 1236026 h 2563780"/>
                <a:gd name="connsiteX39" fmla="*/ 917052 w 1653912"/>
                <a:gd name="connsiteY39" fmla="*/ 1274364 h 2563780"/>
                <a:gd name="connsiteX40" fmla="*/ 896349 w 1653912"/>
                <a:gd name="connsiteY40" fmla="*/ 966125 h 2563780"/>
                <a:gd name="connsiteX41" fmla="*/ 797436 w 1653912"/>
                <a:gd name="connsiteY41" fmla="*/ 771366 h 2563780"/>
                <a:gd name="connsiteX42" fmla="*/ 793602 w 1653912"/>
                <a:gd name="connsiteY42" fmla="*/ 789002 h 2563780"/>
                <a:gd name="connsiteX43" fmla="*/ 722293 w 1653912"/>
                <a:gd name="connsiteY43" fmla="*/ 905550 h 2563780"/>
                <a:gd name="connsiteX44" fmla="*/ 572007 w 1653912"/>
                <a:gd name="connsiteY44" fmla="*/ 951556 h 2563780"/>
                <a:gd name="connsiteX45" fmla="*/ 228497 w 1653912"/>
                <a:gd name="connsiteY45" fmla="*/ 877947 h 2563780"/>
                <a:gd name="connsiteX46" fmla="*/ 266068 w 1653912"/>
                <a:gd name="connsiteY46" fmla="*/ 864145 h 2563780"/>
                <a:gd name="connsiteX47" fmla="*/ 547471 w 1653912"/>
                <a:gd name="connsiteY47" fmla="*/ 722294 h 2563780"/>
                <a:gd name="connsiteX48" fmla="*/ 661718 w 1653912"/>
                <a:gd name="connsiteY48" fmla="*/ 664786 h 2563780"/>
                <a:gd name="connsiteX49" fmla="*/ 342744 w 1653912"/>
                <a:gd name="connsiteY49" fmla="*/ 443190 h 2563780"/>
                <a:gd name="connsiteX50" fmla="*/ 286004 w 1653912"/>
                <a:gd name="connsiteY50" fmla="*/ 512966 h 2563780"/>
                <a:gd name="connsiteX51" fmla="*/ 161021 w 1653912"/>
                <a:gd name="connsiteY51" fmla="*/ 516033 h 2563780"/>
                <a:gd name="connsiteX52" fmla="*/ 0 w 1653912"/>
                <a:gd name="connsiteY52" fmla="*/ 434756 h 2563780"/>
                <a:gd name="connsiteX53" fmla="*/ 272202 w 1653912"/>
                <a:gd name="connsiteY53" fmla="*/ 365748 h 2563780"/>
                <a:gd name="connsiteX54" fmla="*/ 144152 w 1653912"/>
                <a:gd name="connsiteY54" fmla="*/ 67476 h 2563780"/>
                <a:gd name="connsiteX55" fmla="*/ 232330 w 1653912"/>
                <a:gd name="connsiteY55" fmla="*/ 264535 h 2563780"/>
                <a:gd name="connsiteX56" fmla="*/ 302873 w 1653912"/>
                <a:gd name="connsiteY56" fmla="*/ 152586 h 2563780"/>
                <a:gd name="connsiteX57" fmla="*/ 358080 w 1653912"/>
                <a:gd name="connsiteY57" fmla="*/ 39105 h 2563780"/>
                <a:gd name="connsiteX58" fmla="*/ 372648 w 1653912"/>
                <a:gd name="connsiteY58" fmla="*/ 0 h 2563780"/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523754 w 1653912"/>
                <a:gd name="connsiteY21" fmla="*/ 1954414 h 2563780"/>
                <a:gd name="connsiteX22" fmla="*/ 1611740 w 1653912"/>
                <a:gd name="connsiteY22" fmla="*/ 2343236 h 2563780"/>
                <a:gd name="connsiteX23" fmla="*/ 1609440 w 1653912"/>
                <a:gd name="connsiteY23" fmla="*/ 2476653 h 2563780"/>
                <a:gd name="connsiteX24" fmla="*/ 1558067 w 1653912"/>
                <a:gd name="connsiteY24" fmla="*/ 2549496 h 2563780"/>
                <a:gd name="connsiteX25" fmla="*/ 1446885 w 1653912"/>
                <a:gd name="connsiteY25" fmla="*/ 2563297 h 2563780"/>
                <a:gd name="connsiteX26" fmla="*/ 1410848 w 1653912"/>
                <a:gd name="connsiteY26" fmla="*/ 2493522 h 2563780"/>
                <a:gd name="connsiteX27" fmla="*/ 1483691 w 1653912"/>
                <a:gd name="connsiteY27" fmla="*/ 2291863 h 2563780"/>
                <a:gd name="connsiteX28" fmla="*/ 1429239 w 1653912"/>
                <a:gd name="connsiteY28" fmla="*/ 1968707 h 2563780"/>
                <a:gd name="connsiteX29" fmla="*/ 1386086 w 1653912"/>
                <a:gd name="connsiteY29" fmla="*/ 1907911 h 2563780"/>
                <a:gd name="connsiteX30" fmla="*/ 1153179 w 1653912"/>
                <a:gd name="connsiteY30" fmla="*/ 1679852 h 2563780"/>
                <a:gd name="connsiteX31" fmla="*/ 971492 w 1653912"/>
                <a:gd name="connsiteY31" fmla="*/ 1436918 h 2563780"/>
                <a:gd name="connsiteX32" fmla="*/ 963058 w 1653912"/>
                <a:gd name="connsiteY32" fmla="*/ 1439986 h 2563780"/>
                <a:gd name="connsiteX33" fmla="*/ 781334 w 1653912"/>
                <a:gd name="connsiteY33" fmla="*/ 1581070 h 2563780"/>
                <a:gd name="connsiteX34" fmla="*/ 512966 w 1653912"/>
                <a:gd name="connsiteY34" fmla="*/ 1537364 h 2563780"/>
                <a:gd name="connsiteX35" fmla="*/ 160254 w 1653912"/>
                <a:gd name="connsiteY35" fmla="*/ 1286632 h 2563780"/>
                <a:gd name="connsiteX36" fmla="*/ 142619 w 1653912"/>
                <a:gd name="connsiteY36" fmla="*/ 1266697 h 2563780"/>
                <a:gd name="connsiteX37" fmla="*/ 223129 w 1653912"/>
                <a:gd name="connsiteY37" fmla="*/ 1272830 h 2563780"/>
                <a:gd name="connsiteX38" fmla="*/ 649450 w 1653912"/>
                <a:gd name="connsiteY38" fmla="*/ 1236026 h 2563780"/>
                <a:gd name="connsiteX39" fmla="*/ 917052 w 1653912"/>
                <a:gd name="connsiteY39" fmla="*/ 1274364 h 2563780"/>
                <a:gd name="connsiteX40" fmla="*/ 896349 w 1653912"/>
                <a:gd name="connsiteY40" fmla="*/ 966125 h 2563780"/>
                <a:gd name="connsiteX41" fmla="*/ 797436 w 1653912"/>
                <a:gd name="connsiteY41" fmla="*/ 771366 h 2563780"/>
                <a:gd name="connsiteX42" fmla="*/ 793602 w 1653912"/>
                <a:gd name="connsiteY42" fmla="*/ 789002 h 2563780"/>
                <a:gd name="connsiteX43" fmla="*/ 722293 w 1653912"/>
                <a:gd name="connsiteY43" fmla="*/ 905550 h 2563780"/>
                <a:gd name="connsiteX44" fmla="*/ 572007 w 1653912"/>
                <a:gd name="connsiteY44" fmla="*/ 951556 h 2563780"/>
                <a:gd name="connsiteX45" fmla="*/ 228497 w 1653912"/>
                <a:gd name="connsiteY45" fmla="*/ 877947 h 2563780"/>
                <a:gd name="connsiteX46" fmla="*/ 266068 w 1653912"/>
                <a:gd name="connsiteY46" fmla="*/ 864145 h 2563780"/>
                <a:gd name="connsiteX47" fmla="*/ 547471 w 1653912"/>
                <a:gd name="connsiteY47" fmla="*/ 722294 h 2563780"/>
                <a:gd name="connsiteX48" fmla="*/ 661718 w 1653912"/>
                <a:gd name="connsiteY48" fmla="*/ 664786 h 2563780"/>
                <a:gd name="connsiteX49" fmla="*/ 342744 w 1653912"/>
                <a:gd name="connsiteY49" fmla="*/ 443190 h 2563780"/>
                <a:gd name="connsiteX50" fmla="*/ 286004 w 1653912"/>
                <a:gd name="connsiteY50" fmla="*/ 512966 h 2563780"/>
                <a:gd name="connsiteX51" fmla="*/ 161021 w 1653912"/>
                <a:gd name="connsiteY51" fmla="*/ 516033 h 2563780"/>
                <a:gd name="connsiteX52" fmla="*/ 0 w 1653912"/>
                <a:gd name="connsiteY52" fmla="*/ 434756 h 2563780"/>
                <a:gd name="connsiteX53" fmla="*/ 272202 w 1653912"/>
                <a:gd name="connsiteY53" fmla="*/ 365748 h 2563780"/>
                <a:gd name="connsiteX54" fmla="*/ 144152 w 1653912"/>
                <a:gd name="connsiteY54" fmla="*/ 67476 h 2563780"/>
                <a:gd name="connsiteX55" fmla="*/ 232330 w 1653912"/>
                <a:gd name="connsiteY55" fmla="*/ 264535 h 2563780"/>
                <a:gd name="connsiteX56" fmla="*/ 302873 w 1653912"/>
                <a:gd name="connsiteY56" fmla="*/ 152586 h 2563780"/>
                <a:gd name="connsiteX57" fmla="*/ 358080 w 1653912"/>
                <a:gd name="connsiteY57" fmla="*/ 39105 h 2563780"/>
                <a:gd name="connsiteX58" fmla="*/ 372648 w 1653912"/>
                <a:gd name="connsiteY58" fmla="*/ 0 h 2563780"/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523754 w 1653912"/>
                <a:gd name="connsiteY21" fmla="*/ 1954414 h 2563780"/>
                <a:gd name="connsiteX22" fmla="*/ 1611740 w 1653912"/>
                <a:gd name="connsiteY22" fmla="*/ 2343236 h 2563780"/>
                <a:gd name="connsiteX23" fmla="*/ 1609440 w 1653912"/>
                <a:gd name="connsiteY23" fmla="*/ 2476653 h 2563780"/>
                <a:gd name="connsiteX24" fmla="*/ 1558067 w 1653912"/>
                <a:gd name="connsiteY24" fmla="*/ 2549496 h 2563780"/>
                <a:gd name="connsiteX25" fmla="*/ 1446885 w 1653912"/>
                <a:gd name="connsiteY25" fmla="*/ 2563297 h 2563780"/>
                <a:gd name="connsiteX26" fmla="*/ 1410848 w 1653912"/>
                <a:gd name="connsiteY26" fmla="*/ 2493522 h 2563780"/>
                <a:gd name="connsiteX27" fmla="*/ 1483691 w 1653912"/>
                <a:gd name="connsiteY27" fmla="*/ 2291863 h 2563780"/>
                <a:gd name="connsiteX28" fmla="*/ 1429239 w 1653912"/>
                <a:gd name="connsiteY28" fmla="*/ 1968707 h 2563780"/>
                <a:gd name="connsiteX29" fmla="*/ 1386086 w 1653912"/>
                <a:gd name="connsiteY29" fmla="*/ 1907911 h 2563780"/>
                <a:gd name="connsiteX30" fmla="*/ 1153179 w 1653912"/>
                <a:gd name="connsiteY30" fmla="*/ 1679852 h 2563780"/>
                <a:gd name="connsiteX31" fmla="*/ 971492 w 1653912"/>
                <a:gd name="connsiteY31" fmla="*/ 1436918 h 2563780"/>
                <a:gd name="connsiteX32" fmla="*/ 963058 w 1653912"/>
                <a:gd name="connsiteY32" fmla="*/ 1439986 h 2563780"/>
                <a:gd name="connsiteX33" fmla="*/ 781334 w 1653912"/>
                <a:gd name="connsiteY33" fmla="*/ 1581070 h 2563780"/>
                <a:gd name="connsiteX34" fmla="*/ 512966 w 1653912"/>
                <a:gd name="connsiteY34" fmla="*/ 1537364 h 2563780"/>
                <a:gd name="connsiteX35" fmla="*/ 160254 w 1653912"/>
                <a:gd name="connsiteY35" fmla="*/ 1286632 h 2563780"/>
                <a:gd name="connsiteX36" fmla="*/ 142619 w 1653912"/>
                <a:gd name="connsiteY36" fmla="*/ 1266697 h 2563780"/>
                <a:gd name="connsiteX37" fmla="*/ 223129 w 1653912"/>
                <a:gd name="connsiteY37" fmla="*/ 1272830 h 2563780"/>
                <a:gd name="connsiteX38" fmla="*/ 649450 w 1653912"/>
                <a:gd name="connsiteY38" fmla="*/ 1236026 h 2563780"/>
                <a:gd name="connsiteX39" fmla="*/ 917052 w 1653912"/>
                <a:gd name="connsiteY39" fmla="*/ 1274364 h 2563780"/>
                <a:gd name="connsiteX40" fmla="*/ 896349 w 1653912"/>
                <a:gd name="connsiteY40" fmla="*/ 966125 h 2563780"/>
                <a:gd name="connsiteX41" fmla="*/ 797436 w 1653912"/>
                <a:gd name="connsiteY41" fmla="*/ 771366 h 2563780"/>
                <a:gd name="connsiteX42" fmla="*/ 793602 w 1653912"/>
                <a:gd name="connsiteY42" fmla="*/ 789002 h 2563780"/>
                <a:gd name="connsiteX43" fmla="*/ 722293 w 1653912"/>
                <a:gd name="connsiteY43" fmla="*/ 905550 h 2563780"/>
                <a:gd name="connsiteX44" fmla="*/ 572007 w 1653912"/>
                <a:gd name="connsiteY44" fmla="*/ 951556 h 2563780"/>
                <a:gd name="connsiteX45" fmla="*/ 228497 w 1653912"/>
                <a:gd name="connsiteY45" fmla="*/ 877947 h 2563780"/>
                <a:gd name="connsiteX46" fmla="*/ 266068 w 1653912"/>
                <a:gd name="connsiteY46" fmla="*/ 864145 h 2563780"/>
                <a:gd name="connsiteX47" fmla="*/ 547471 w 1653912"/>
                <a:gd name="connsiteY47" fmla="*/ 722294 h 2563780"/>
                <a:gd name="connsiteX48" fmla="*/ 661718 w 1653912"/>
                <a:gd name="connsiteY48" fmla="*/ 664786 h 2563780"/>
                <a:gd name="connsiteX49" fmla="*/ 342744 w 1653912"/>
                <a:gd name="connsiteY49" fmla="*/ 443190 h 2563780"/>
                <a:gd name="connsiteX50" fmla="*/ 286004 w 1653912"/>
                <a:gd name="connsiteY50" fmla="*/ 512966 h 2563780"/>
                <a:gd name="connsiteX51" fmla="*/ 161021 w 1653912"/>
                <a:gd name="connsiteY51" fmla="*/ 516033 h 2563780"/>
                <a:gd name="connsiteX52" fmla="*/ 0 w 1653912"/>
                <a:gd name="connsiteY52" fmla="*/ 434756 h 2563780"/>
                <a:gd name="connsiteX53" fmla="*/ 272202 w 1653912"/>
                <a:gd name="connsiteY53" fmla="*/ 365748 h 2563780"/>
                <a:gd name="connsiteX54" fmla="*/ 144152 w 1653912"/>
                <a:gd name="connsiteY54" fmla="*/ 67476 h 2563780"/>
                <a:gd name="connsiteX55" fmla="*/ 232330 w 1653912"/>
                <a:gd name="connsiteY55" fmla="*/ 264535 h 2563780"/>
                <a:gd name="connsiteX56" fmla="*/ 302873 w 1653912"/>
                <a:gd name="connsiteY56" fmla="*/ 152586 h 2563780"/>
                <a:gd name="connsiteX57" fmla="*/ 358080 w 1653912"/>
                <a:gd name="connsiteY57" fmla="*/ 39105 h 2563780"/>
                <a:gd name="connsiteX58" fmla="*/ 372648 w 1653912"/>
                <a:gd name="connsiteY58" fmla="*/ 0 h 2563780"/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523754 w 1653912"/>
                <a:gd name="connsiteY21" fmla="*/ 1954414 h 2563780"/>
                <a:gd name="connsiteX22" fmla="*/ 1611740 w 1653912"/>
                <a:gd name="connsiteY22" fmla="*/ 2343236 h 2563780"/>
                <a:gd name="connsiteX23" fmla="*/ 1609440 w 1653912"/>
                <a:gd name="connsiteY23" fmla="*/ 2476653 h 2563780"/>
                <a:gd name="connsiteX24" fmla="*/ 1558067 w 1653912"/>
                <a:gd name="connsiteY24" fmla="*/ 2549496 h 2563780"/>
                <a:gd name="connsiteX25" fmla="*/ 1446885 w 1653912"/>
                <a:gd name="connsiteY25" fmla="*/ 2563297 h 2563780"/>
                <a:gd name="connsiteX26" fmla="*/ 1410848 w 1653912"/>
                <a:gd name="connsiteY26" fmla="*/ 2493522 h 2563780"/>
                <a:gd name="connsiteX27" fmla="*/ 1483691 w 1653912"/>
                <a:gd name="connsiteY27" fmla="*/ 2291863 h 2563780"/>
                <a:gd name="connsiteX28" fmla="*/ 1429239 w 1653912"/>
                <a:gd name="connsiteY28" fmla="*/ 1968707 h 2563780"/>
                <a:gd name="connsiteX29" fmla="*/ 1386086 w 1653912"/>
                <a:gd name="connsiteY29" fmla="*/ 1907911 h 2563780"/>
                <a:gd name="connsiteX30" fmla="*/ 1153179 w 1653912"/>
                <a:gd name="connsiteY30" fmla="*/ 1679852 h 2563780"/>
                <a:gd name="connsiteX31" fmla="*/ 971492 w 1653912"/>
                <a:gd name="connsiteY31" fmla="*/ 1436918 h 2563780"/>
                <a:gd name="connsiteX32" fmla="*/ 963058 w 1653912"/>
                <a:gd name="connsiteY32" fmla="*/ 1439986 h 2563780"/>
                <a:gd name="connsiteX33" fmla="*/ 781334 w 1653912"/>
                <a:gd name="connsiteY33" fmla="*/ 1581070 h 2563780"/>
                <a:gd name="connsiteX34" fmla="*/ 512966 w 1653912"/>
                <a:gd name="connsiteY34" fmla="*/ 1537364 h 2563780"/>
                <a:gd name="connsiteX35" fmla="*/ 160254 w 1653912"/>
                <a:gd name="connsiteY35" fmla="*/ 1286632 h 2563780"/>
                <a:gd name="connsiteX36" fmla="*/ 142619 w 1653912"/>
                <a:gd name="connsiteY36" fmla="*/ 1266697 h 2563780"/>
                <a:gd name="connsiteX37" fmla="*/ 223129 w 1653912"/>
                <a:gd name="connsiteY37" fmla="*/ 1272830 h 2563780"/>
                <a:gd name="connsiteX38" fmla="*/ 649450 w 1653912"/>
                <a:gd name="connsiteY38" fmla="*/ 1236026 h 2563780"/>
                <a:gd name="connsiteX39" fmla="*/ 917052 w 1653912"/>
                <a:gd name="connsiteY39" fmla="*/ 1274364 h 2563780"/>
                <a:gd name="connsiteX40" fmla="*/ 896349 w 1653912"/>
                <a:gd name="connsiteY40" fmla="*/ 966125 h 2563780"/>
                <a:gd name="connsiteX41" fmla="*/ 797436 w 1653912"/>
                <a:gd name="connsiteY41" fmla="*/ 771366 h 2563780"/>
                <a:gd name="connsiteX42" fmla="*/ 793602 w 1653912"/>
                <a:gd name="connsiteY42" fmla="*/ 789002 h 2563780"/>
                <a:gd name="connsiteX43" fmla="*/ 722293 w 1653912"/>
                <a:gd name="connsiteY43" fmla="*/ 905550 h 2563780"/>
                <a:gd name="connsiteX44" fmla="*/ 572007 w 1653912"/>
                <a:gd name="connsiteY44" fmla="*/ 951556 h 2563780"/>
                <a:gd name="connsiteX45" fmla="*/ 228497 w 1653912"/>
                <a:gd name="connsiteY45" fmla="*/ 877947 h 2563780"/>
                <a:gd name="connsiteX46" fmla="*/ 266068 w 1653912"/>
                <a:gd name="connsiteY46" fmla="*/ 864145 h 2563780"/>
                <a:gd name="connsiteX47" fmla="*/ 547471 w 1653912"/>
                <a:gd name="connsiteY47" fmla="*/ 722294 h 2563780"/>
                <a:gd name="connsiteX48" fmla="*/ 661718 w 1653912"/>
                <a:gd name="connsiteY48" fmla="*/ 664786 h 2563780"/>
                <a:gd name="connsiteX49" fmla="*/ 342744 w 1653912"/>
                <a:gd name="connsiteY49" fmla="*/ 443190 h 2563780"/>
                <a:gd name="connsiteX50" fmla="*/ 286004 w 1653912"/>
                <a:gd name="connsiteY50" fmla="*/ 512966 h 2563780"/>
                <a:gd name="connsiteX51" fmla="*/ 161021 w 1653912"/>
                <a:gd name="connsiteY51" fmla="*/ 516033 h 2563780"/>
                <a:gd name="connsiteX52" fmla="*/ 0 w 1653912"/>
                <a:gd name="connsiteY52" fmla="*/ 434756 h 2563780"/>
                <a:gd name="connsiteX53" fmla="*/ 272202 w 1653912"/>
                <a:gd name="connsiteY53" fmla="*/ 365748 h 2563780"/>
                <a:gd name="connsiteX54" fmla="*/ 144152 w 1653912"/>
                <a:gd name="connsiteY54" fmla="*/ 67476 h 2563780"/>
                <a:gd name="connsiteX55" fmla="*/ 232330 w 1653912"/>
                <a:gd name="connsiteY55" fmla="*/ 264535 h 2563780"/>
                <a:gd name="connsiteX56" fmla="*/ 302873 w 1653912"/>
                <a:gd name="connsiteY56" fmla="*/ 152586 h 2563780"/>
                <a:gd name="connsiteX57" fmla="*/ 358080 w 1653912"/>
                <a:gd name="connsiteY57" fmla="*/ 39105 h 2563780"/>
                <a:gd name="connsiteX58" fmla="*/ 372648 w 1653912"/>
                <a:gd name="connsiteY58" fmla="*/ 0 h 2563780"/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523754 w 1653912"/>
                <a:gd name="connsiteY21" fmla="*/ 1954414 h 2563780"/>
                <a:gd name="connsiteX22" fmla="*/ 1611740 w 1653912"/>
                <a:gd name="connsiteY22" fmla="*/ 2343236 h 2563780"/>
                <a:gd name="connsiteX23" fmla="*/ 1609440 w 1653912"/>
                <a:gd name="connsiteY23" fmla="*/ 2476653 h 2563780"/>
                <a:gd name="connsiteX24" fmla="*/ 1558067 w 1653912"/>
                <a:gd name="connsiteY24" fmla="*/ 2549496 h 2563780"/>
                <a:gd name="connsiteX25" fmla="*/ 1446885 w 1653912"/>
                <a:gd name="connsiteY25" fmla="*/ 2563297 h 2563780"/>
                <a:gd name="connsiteX26" fmla="*/ 1410848 w 1653912"/>
                <a:gd name="connsiteY26" fmla="*/ 2493522 h 2563780"/>
                <a:gd name="connsiteX27" fmla="*/ 1483691 w 1653912"/>
                <a:gd name="connsiteY27" fmla="*/ 2291863 h 2563780"/>
                <a:gd name="connsiteX28" fmla="*/ 1429239 w 1653912"/>
                <a:gd name="connsiteY28" fmla="*/ 1968707 h 2563780"/>
                <a:gd name="connsiteX29" fmla="*/ 1386086 w 1653912"/>
                <a:gd name="connsiteY29" fmla="*/ 1907911 h 2563780"/>
                <a:gd name="connsiteX30" fmla="*/ 1153179 w 1653912"/>
                <a:gd name="connsiteY30" fmla="*/ 1679852 h 2563780"/>
                <a:gd name="connsiteX31" fmla="*/ 971492 w 1653912"/>
                <a:gd name="connsiteY31" fmla="*/ 1436918 h 2563780"/>
                <a:gd name="connsiteX32" fmla="*/ 963058 w 1653912"/>
                <a:gd name="connsiteY32" fmla="*/ 1439986 h 2563780"/>
                <a:gd name="connsiteX33" fmla="*/ 781334 w 1653912"/>
                <a:gd name="connsiteY33" fmla="*/ 1581070 h 2563780"/>
                <a:gd name="connsiteX34" fmla="*/ 512966 w 1653912"/>
                <a:gd name="connsiteY34" fmla="*/ 1537364 h 2563780"/>
                <a:gd name="connsiteX35" fmla="*/ 160254 w 1653912"/>
                <a:gd name="connsiteY35" fmla="*/ 1286632 h 2563780"/>
                <a:gd name="connsiteX36" fmla="*/ 142619 w 1653912"/>
                <a:gd name="connsiteY36" fmla="*/ 1266697 h 2563780"/>
                <a:gd name="connsiteX37" fmla="*/ 223129 w 1653912"/>
                <a:gd name="connsiteY37" fmla="*/ 1272830 h 2563780"/>
                <a:gd name="connsiteX38" fmla="*/ 649450 w 1653912"/>
                <a:gd name="connsiteY38" fmla="*/ 1236026 h 2563780"/>
                <a:gd name="connsiteX39" fmla="*/ 917052 w 1653912"/>
                <a:gd name="connsiteY39" fmla="*/ 1274364 h 2563780"/>
                <a:gd name="connsiteX40" fmla="*/ 896349 w 1653912"/>
                <a:gd name="connsiteY40" fmla="*/ 966125 h 2563780"/>
                <a:gd name="connsiteX41" fmla="*/ 797436 w 1653912"/>
                <a:gd name="connsiteY41" fmla="*/ 771366 h 2563780"/>
                <a:gd name="connsiteX42" fmla="*/ 793602 w 1653912"/>
                <a:gd name="connsiteY42" fmla="*/ 789002 h 2563780"/>
                <a:gd name="connsiteX43" fmla="*/ 722293 w 1653912"/>
                <a:gd name="connsiteY43" fmla="*/ 905550 h 2563780"/>
                <a:gd name="connsiteX44" fmla="*/ 572007 w 1653912"/>
                <a:gd name="connsiteY44" fmla="*/ 951556 h 2563780"/>
                <a:gd name="connsiteX45" fmla="*/ 228497 w 1653912"/>
                <a:gd name="connsiteY45" fmla="*/ 877947 h 2563780"/>
                <a:gd name="connsiteX46" fmla="*/ 266068 w 1653912"/>
                <a:gd name="connsiteY46" fmla="*/ 864145 h 2563780"/>
                <a:gd name="connsiteX47" fmla="*/ 547471 w 1653912"/>
                <a:gd name="connsiteY47" fmla="*/ 722294 h 2563780"/>
                <a:gd name="connsiteX48" fmla="*/ 661718 w 1653912"/>
                <a:gd name="connsiteY48" fmla="*/ 664786 h 2563780"/>
                <a:gd name="connsiteX49" fmla="*/ 342744 w 1653912"/>
                <a:gd name="connsiteY49" fmla="*/ 443190 h 2563780"/>
                <a:gd name="connsiteX50" fmla="*/ 286004 w 1653912"/>
                <a:gd name="connsiteY50" fmla="*/ 512966 h 2563780"/>
                <a:gd name="connsiteX51" fmla="*/ 161021 w 1653912"/>
                <a:gd name="connsiteY51" fmla="*/ 516033 h 2563780"/>
                <a:gd name="connsiteX52" fmla="*/ 0 w 1653912"/>
                <a:gd name="connsiteY52" fmla="*/ 434756 h 2563780"/>
                <a:gd name="connsiteX53" fmla="*/ 272202 w 1653912"/>
                <a:gd name="connsiteY53" fmla="*/ 365748 h 2563780"/>
                <a:gd name="connsiteX54" fmla="*/ 144152 w 1653912"/>
                <a:gd name="connsiteY54" fmla="*/ 67476 h 2563780"/>
                <a:gd name="connsiteX55" fmla="*/ 232330 w 1653912"/>
                <a:gd name="connsiteY55" fmla="*/ 264535 h 2563780"/>
                <a:gd name="connsiteX56" fmla="*/ 302873 w 1653912"/>
                <a:gd name="connsiteY56" fmla="*/ 152586 h 2563780"/>
                <a:gd name="connsiteX57" fmla="*/ 358080 w 1653912"/>
                <a:gd name="connsiteY57" fmla="*/ 39105 h 2563780"/>
                <a:gd name="connsiteX58" fmla="*/ 372648 w 1653912"/>
                <a:gd name="connsiteY58" fmla="*/ 0 h 2563780"/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523754 w 1653912"/>
                <a:gd name="connsiteY21" fmla="*/ 1954414 h 2563780"/>
                <a:gd name="connsiteX22" fmla="*/ 1611740 w 1653912"/>
                <a:gd name="connsiteY22" fmla="*/ 2343236 h 2563780"/>
                <a:gd name="connsiteX23" fmla="*/ 1609440 w 1653912"/>
                <a:gd name="connsiteY23" fmla="*/ 2476653 h 2563780"/>
                <a:gd name="connsiteX24" fmla="*/ 1558067 w 1653912"/>
                <a:gd name="connsiteY24" fmla="*/ 2549496 h 2563780"/>
                <a:gd name="connsiteX25" fmla="*/ 1446885 w 1653912"/>
                <a:gd name="connsiteY25" fmla="*/ 2563297 h 2563780"/>
                <a:gd name="connsiteX26" fmla="*/ 1410848 w 1653912"/>
                <a:gd name="connsiteY26" fmla="*/ 2493522 h 2563780"/>
                <a:gd name="connsiteX27" fmla="*/ 1483691 w 1653912"/>
                <a:gd name="connsiteY27" fmla="*/ 2291863 h 2563780"/>
                <a:gd name="connsiteX28" fmla="*/ 1429239 w 1653912"/>
                <a:gd name="connsiteY28" fmla="*/ 1968707 h 2563780"/>
                <a:gd name="connsiteX29" fmla="*/ 1153179 w 1653912"/>
                <a:gd name="connsiteY29" fmla="*/ 1679852 h 2563780"/>
                <a:gd name="connsiteX30" fmla="*/ 971492 w 1653912"/>
                <a:gd name="connsiteY30" fmla="*/ 1436918 h 2563780"/>
                <a:gd name="connsiteX31" fmla="*/ 963058 w 1653912"/>
                <a:gd name="connsiteY31" fmla="*/ 1439986 h 2563780"/>
                <a:gd name="connsiteX32" fmla="*/ 781334 w 1653912"/>
                <a:gd name="connsiteY32" fmla="*/ 1581070 h 2563780"/>
                <a:gd name="connsiteX33" fmla="*/ 512966 w 1653912"/>
                <a:gd name="connsiteY33" fmla="*/ 1537364 h 2563780"/>
                <a:gd name="connsiteX34" fmla="*/ 160254 w 1653912"/>
                <a:gd name="connsiteY34" fmla="*/ 1286632 h 2563780"/>
                <a:gd name="connsiteX35" fmla="*/ 142619 w 1653912"/>
                <a:gd name="connsiteY35" fmla="*/ 1266697 h 2563780"/>
                <a:gd name="connsiteX36" fmla="*/ 223129 w 1653912"/>
                <a:gd name="connsiteY36" fmla="*/ 1272830 h 2563780"/>
                <a:gd name="connsiteX37" fmla="*/ 649450 w 1653912"/>
                <a:gd name="connsiteY37" fmla="*/ 1236026 h 2563780"/>
                <a:gd name="connsiteX38" fmla="*/ 917052 w 1653912"/>
                <a:gd name="connsiteY38" fmla="*/ 1274364 h 2563780"/>
                <a:gd name="connsiteX39" fmla="*/ 896349 w 1653912"/>
                <a:gd name="connsiteY39" fmla="*/ 966125 h 2563780"/>
                <a:gd name="connsiteX40" fmla="*/ 797436 w 1653912"/>
                <a:gd name="connsiteY40" fmla="*/ 771366 h 2563780"/>
                <a:gd name="connsiteX41" fmla="*/ 793602 w 1653912"/>
                <a:gd name="connsiteY41" fmla="*/ 789002 h 2563780"/>
                <a:gd name="connsiteX42" fmla="*/ 722293 w 1653912"/>
                <a:gd name="connsiteY42" fmla="*/ 905550 h 2563780"/>
                <a:gd name="connsiteX43" fmla="*/ 572007 w 1653912"/>
                <a:gd name="connsiteY43" fmla="*/ 951556 h 2563780"/>
                <a:gd name="connsiteX44" fmla="*/ 228497 w 1653912"/>
                <a:gd name="connsiteY44" fmla="*/ 877947 h 2563780"/>
                <a:gd name="connsiteX45" fmla="*/ 266068 w 1653912"/>
                <a:gd name="connsiteY45" fmla="*/ 864145 h 2563780"/>
                <a:gd name="connsiteX46" fmla="*/ 547471 w 1653912"/>
                <a:gd name="connsiteY46" fmla="*/ 722294 h 2563780"/>
                <a:gd name="connsiteX47" fmla="*/ 661718 w 1653912"/>
                <a:gd name="connsiteY47" fmla="*/ 664786 h 2563780"/>
                <a:gd name="connsiteX48" fmla="*/ 342744 w 1653912"/>
                <a:gd name="connsiteY48" fmla="*/ 443190 h 2563780"/>
                <a:gd name="connsiteX49" fmla="*/ 286004 w 1653912"/>
                <a:gd name="connsiteY49" fmla="*/ 512966 h 2563780"/>
                <a:gd name="connsiteX50" fmla="*/ 161021 w 1653912"/>
                <a:gd name="connsiteY50" fmla="*/ 516033 h 2563780"/>
                <a:gd name="connsiteX51" fmla="*/ 0 w 1653912"/>
                <a:gd name="connsiteY51" fmla="*/ 434756 h 2563780"/>
                <a:gd name="connsiteX52" fmla="*/ 272202 w 1653912"/>
                <a:gd name="connsiteY52" fmla="*/ 365748 h 2563780"/>
                <a:gd name="connsiteX53" fmla="*/ 144152 w 1653912"/>
                <a:gd name="connsiteY53" fmla="*/ 67476 h 2563780"/>
                <a:gd name="connsiteX54" fmla="*/ 232330 w 1653912"/>
                <a:gd name="connsiteY54" fmla="*/ 264535 h 2563780"/>
                <a:gd name="connsiteX55" fmla="*/ 302873 w 1653912"/>
                <a:gd name="connsiteY55" fmla="*/ 152586 h 2563780"/>
                <a:gd name="connsiteX56" fmla="*/ 358080 w 1653912"/>
                <a:gd name="connsiteY56" fmla="*/ 39105 h 2563780"/>
                <a:gd name="connsiteX57" fmla="*/ 372648 w 1653912"/>
                <a:gd name="connsiteY57" fmla="*/ 0 h 2563780"/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523754 w 1653912"/>
                <a:gd name="connsiteY21" fmla="*/ 1954414 h 2563780"/>
                <a:gd name="connsiteX22" fmla="*/ 1611740 w 1653912"/>
                <a:gd name="connsiteY22" fmla="*/ 2343236 h 2563780"/>
                <a:gd name="connsiteX23" fmla="*/ 1609440 w 1653912"/>
                <a:gd name="connsiteY23" fmla="*/ 2476653 h 2563780"/>
                <a:gd name="connsiteX24" fmla="*/ 1558067 w 1653912"/>
                <a:gd name="connsiteY24" fmla="*/ 2549496 h 2563780"/>
                <a:gd name="connsiteX25" fmla="*/ 1446885 w 1653912"/>
                <a:gd name="connsiteY25" fmla="*/ 2563297 h 2563780"/>
                <a:gd name="connsiteX26" fmla="*/ 1410848 w 1653912"/>
                <a:gd name="connsiteY26" fmla="*/ 2493522 h 2563780"/>
                <a:gd name="connsiteX27" fmla="*/ 1483691 w 1653912"/>
                <a:gd name="connsiteY27" fmla="*/ 2291863 h 2563780"/>
                <a:gd name="connsiteX28" fmla="*/ 1429239 w 1653912"/>
                <a:gd name="connsiteY28" fmla="*/ 1968707 h 2563780"/>
                <a:gd name="connsiteX29" fmla="*/ 1153179 w 1653912"/>
                <a:gd name="connsiteY29" fmla="*/ 1679852 h 2563780"/>
                <a:gd name="connsiteX30" fmla="*/ 971492 w 1653912"/>
                <a:gd name="connsiteY30" fmla="*/ 1436918 h 2563780"/>
                <a:gd name="connsiteX31" fmla="*/ 963058 w 1653912"/>
                <a:gd name="connsiteY31" fmla="*/ 1439986 h 2563780"/>
                <a:gd name="connsiteX32" fmla="*/ 781334 w 1653912"/>
                <a:gd name="connsiteY32" fmla="*/ 1581070 h 2563780"/>
                <a:gd name="connsiteX33" fmla="*/ 512966 w 1653912"/>
                <a:gd name="connsiteY33" fmla="*/ 1537364 h 2563780"/>
                <a:gd name="connsiteX34" fmla="*/ 160254 w 1653912"/>
                <a:gd name="connsiteY34" fmla="*/ 1286632 h 2563780"/>
                <a:gd name="connsiteX35" fmla="*/ 142619 w 1653912"/>
                <a:gd name="connsiteY35" fmla="*/ 1266697 h 2563780"/>
                <a:gd name="connsiteX36" fmla="*/ 223129 w 1653912"/>
                <a:gd name="connsiteY36" fmla="*/ 1272830 h 2563780"/>
                <a:gd name="connsiteX37" fmla="*/ 649450 w 1653912"/>
                <a:gd name="connsiteY37" fmla="*/ 1236026 h 2563780"/>
                <a:gd name="connsiteX38" fmla="*/ 917052 w 1653912"/>
                <a:gd name="connsiteY38" fmla="*/ 1274364 h 2563780"/>
                <a:gd name="connsiteX39" fmla="*/ 896349 w 1653912"/>
                <a:gd name="connsiteY39" fmla="*/ 966125 h 2563780"/>
                <a:gd name="connsiteX40" fmla="*/ 797436 w 1653912"/>
                <a:gd name="connsiteY40" fmla="*/ 771366 h 2563780"/>
                <a:gd name="connsiteX41" fmla="*/ 793602 w 1653912"/>
                <a:gd name="connsiteY41" fmla="*/ 789002 h 2563780"/>
                <a:gd name="connsiteX42" fmla="*/ 722293 w 1653912"/>
                <a:gd name="connsiteY42" fmla="*/ 905550 h 2563780"/>
                <a:gd name="connsiteX43" fmla="*/ 572007 w 1653912"/>
                <a:gd name="connsiteY43" fmla="*/ 951556 h 2563780"/>
                <a:gd name="connsiteX44" fmla="*/ 228497 w 1653912"/>
                <a:gd name="connsiteY44" fmla="*/ 877947 h 2563780"/>
                <a:gd name="connsiteX45" fmla="*/ 266068 w 1653912"/>
                <a:gd name="connsiteY45" fmla="*/ 864145 h 2563780"/>
                <a:gd name="connsiteX46" fmla="*/ 547471 w 1653912"/>
                <a:gd name="connsiteY46" fmla="*/ 722294 h 2563780"/>
                <a:gd name="connsiteX47" fmla="*/ 661718 w 1653912"/>
                <a:gd name="connsiteY47" fmla="*/ 664786 h 2563780"/>
                <a:gd name="connsiteX48" fmla="*/ 342744 w 1653912"/>
                <a:gd name="connsiteY48" fmla="*/ 443190 h 2563780"/>
                <a:gd name="connsiteX49" fmla="*/ 286004 w 1653912"/>
                <a:gd name="connsiteY49" fmla="*/ 512966 h 2563780"/>
                <a:gd name="connsiteX50" fmla="*/ 161021 w 1653912"/>
                <a:gd name="connsiteY50" fmla="*/ 516033 h 2563780"/>
                <a:gd name="connsiteX51" fmla="*/ 0 w 1653912"/>
                <a:gd name="connsiteY51" fmla="*/ 434756 h 2563780"/>
                <a:gd name="connsiteX52" fmla="*/ 272202 w 1653912"/>
                <a:gd name="connsiteY52" fmla="*/ 365748 h 2563780"/>
                <a:gd name="connsiteX53" fmla="*/ 144152 w 1653912"/>
                <a:gd name="connsiteY53" fmla="*/ 67476 h 2563780"/>
                <a:gd name="connsiteX54" fmla="*/ 232330 w 1653912"/>
                <a:gd name="connsiteY54" fmla="*/ 264535 h 2563780"/>
                <a:gd name="connsiteX55" fmla="*/ 302873 w 1653912"/>
                <a:gd name="connsiteY55" fmla="*/ 152586 h 2563780"/>
                <a:gd name="connsiteX56" fmla="*/ 358080 w 1653912"/>
                <a:gd name="connsiteY56" fmla="*/ 39105 h 2563780"/>
                <a:gd name="connsiteX57" fmla="*/ 372648 w 1653912"/>
                <a:gd name="connsiteY57" fmla="*/ 0 h 2563780"/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523754 w 1653912"/>
                <a:gd name="connsiteY21" fmla="*/ 1954414 h 2563780"/>
                <a:gd name="connsiteX22" fmla="*/ 1611740 w 1653912"/>
                <a:gd name="connsiteY22" fmla="*/ 2343236 h 2563780"/>
                <a:gd name="connsiteX23" fmla="*/ 1609440 w 1653912"/>
                <a:gd name="connsiteY23" fmla="*/ 2476653 h 2563780"/>
                <a:gd name="connsiteX24" fmla="*/ 1558067 w 1653912"/>
                <a:gd name="connsiteY24" fmla="*/ 2549496 h 2563780"/>
                <a:gd name="connsiteX25" fmla="*/ 1446885 w 1653912"/>
                <a:gd name="connsiteY25" fmla="*/ 2563297 h 2563780"/>
                <a:gd name="connsiteX26" fmla="*/ 1410848 w 1653912"/>
                <a:gd name="connsiteY26" fmla="*/ 2493522 h 2563780"/>
                <a:gd name="connsiteX27" fmla="*/ 1483691 w 1653912"/>
                <a:gd name="connsiteY27" fmla="*/ 2291863 h 2563780"/>
                <a:gd name="connsiteX28" fmla="*/ 1429239 w 1653912"/>
                <a:gd name="connsiteY28" fmla="*/ 1968707 h 2563780"/>
                <a:gd name="connsiteX29" fmla="*/ 1153179 w 1653912"/>
                <a:gd name="connsiteY29" fmla="*/ 1679852 h 2563780"/>
                <a:gd name="connsiteX30" fmla="*/ 971492 w 1653912"/>
                <a:gd name="connsiteY30" fmla="*/ 1436918 h 2563780"/>
                <a:gd name="connsiteX31" fmla="*/ 963058 w 1653912"/>
                <a:gd name="connsiteY31" fmla="*/ 1439986 h 2563780"/>
                <a:gd name="connsiteX32" fmla="*/ 781334 w 1653912"/>
                <a:gd name="connsiteY32" fmla="*/ 1581070 h 2563780"/>
                <a:gd name="connsiteX33" fmla="*/ 512966 w 1653912"/>
                <a:gd name="connsiteY33" fmla="*/ 1537364 h 2563780"/>
                <a:gd name="connsiteX34" fmla="*/ 160254 w 1653912"/>
                <a:gd name="connsiteY34" fmla="*/ 1286632 h 2563780"/>
                <a:gd name="connsiteX35" fmla="*/ 142619 w 1653912"/>
                <a:gd name="connsiteY35" fmla="*/ 1266697 h 2563780"/>
                <a:gd name="connsiteX36" fmla="*/ 223129 w 1653912"/>
                <a:gd name="connsiteY36" fmla="*/ 1272830 h 2563780"/>
                <a:gd name="connsiteX37" fmla="*/ 649450 w 1653912"/>
                <a:gd name="connsiteY37" fmla="*/ 1236026 h 2563780"/>
                <a:gd name="connsiteX38" fmla="*/ 917052 w 1653912"/>
                <a:gd name="connsiteY38" fmla="*/ 1274364 h 2563780"/>
                <a:gd name="connsiteX39" fmla="*/ 896349 w 1653912"/>
                <a:gd name="connsiteY39" fmla="*/ 966125 h 2563780"/>
                <a:gd name="connsiteX40" fmla="*/ 797436 w 1653912"/>
                <a:gd name="connsiteY40" fmla="*/ 771366 h 2563780"/>
                <a:gd name="connsiteX41" fmla="*/ 793602 w 1653912"/>
                <a:gd name="connsiteY41" fmla="*/ 789002 h 2563780"/>
                <a:gd name="connsiteX42" fmla="*/ 722293 w 1653912"/>
                <a:gd name="connsiteY42" fmla="*/ 905550 h 2563780"/>
                <a:gd name="connsiteX43" fmla="*/ 572007 w 1653912"/>
                <a:gd name="connsiteY43" fmla="*/ 951556 h 2563780"/>
                <a:gd name="connsiteX44" fmla="*/ 228497 w 1653912"/>
                <a:gd name="connsiteY44" fmla="*/ 877947 h 2563780"/>
                <a:gd name="connsiteX45" fmla="*/ 266068 w 1653912"/>
                <a:gd name="connsiteY45" fmla="*/ 864145 h 2563780"/>
                <a:gd name="connsiteX46" fmla="*/ 547471 w 1653912"/>
                <a:gd name="connsiteY46" fmla="*/ 722294 h 2563780"/>
                <a:gd name="connsiteX47" fmla="*/ 661718 w 1653912"/>
                <a:gd name="connsiteY47" fmla="*/ 664786 h 2563780"/>
                <a:gd name="connsiteX48" fmla="*/ 342744 w 1653912"/>
                <a:gd name="connsiteY48" fmla="*/ 443190 h 2563780"/>
                <a:gd name="connsiteX49" fmla="*/ 286004 w 1653912"/>
                <a:gd name="connsiteY49" fmla="*/ 512966 h 2563780"/>
                <a:gd name="connsiteX50" fmla="*/ 161021 w 1653912"/>
                <a:gd name="connsiteY50" fmla="*/ 516033 h 2563780"/>
                <a:gd name="connsiteX51" fmla="*/ 0 w 1653912"/>
                <a:gd name="connsiteY51" fmla="*/ 434756 h 2563780"/>
                <a:gd name="connsiteX52" fmla="*/ 272202 w 1653912"/>
                <a:gd name="connsiteY52" fmla="*/ 365748 h 2563780"/>
                <a:gd name="connsiteX53" fmla="*/ 144152 w 1653912"/>
                <a:gd name="connsiteY53" fmla="*/ 67476 h 2563780"/>
                <a:gd name="connsiteX54" fmla="*/ 232330 w 1653912"/>
                <a:gd name="connsiteY54" fmla="*/ 264535 h 2563780"/>
                <a:gd name="connsiteX55" fmla="*/ 302873 w 1653912"/>
                <a:gd name="connsiteY55" fmla="*/ 152586 h 2563780"/>
                <a:gd name="connsiteX56" fmla="*/ 358080 w 1653912"/>
                <a:gd name="connsiteY56" fmla="*/ 39105 h 2563780"/>
                <a:gd name="connsiteX57" fmla="*/ 372648 w 1653912"/>
                <a:gd name="connsiteY57" fmla="*/ 0 h 2563780"/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523754 w 1653912"/>
                <a:gd name="connsiteY21" fmla="*/ 1954414 h 2563780"/>
                <a:gd name="connsiteX22" fmla="*/ 1611740 w 1653912"/>
                <a:gd name="connsiteY22" fmla="*/ 2343236 h 2563780"/>
                <a:gd name="connsiteX23" fmla="*/ 1609440 w 1653912"/>
                <a:gd name="connsiteY23" fmla="*/ 2476653 h 2563780"/>
                <a:gd name="connsiteX24" fmla="*/ 1558067 w 1653912"/>
                <a:gd name="connsiteY24" fmla="*/ 2549496 h 2563780"/>
                <a:gd name="connsiteX25" fmla="*/ 1446885 w 1653912"/>
                <a:gd name="connsiteY25" fmla="*/ 2563297 h 2563780"/>
                <a:gd name="connsiteX26" fmla="*/ 1410848 w 1653912"/>
                <a:gd name="connsiteY26" fmla="*/ 2493522 h 2563780"/>
                <a:gd name="connsiteX27" fmla="*/ 1483691 w 1653912"/>
                <a:gd name="connsiteY27" fmla="*/ 2291863 h 2563780"/>
                <a:gd name="connsiteX28" fmla="*/ 1429239 w 1653912"/>
                <a:gd name="connsiteY28" fmla="*/ 1968707 h 2563780"/>
                <a:gd name="connsiteX29" fmla="*/ 1153179 w 1653912"/>
                <a:gd name="connsiteY29" fmla="*/ 1679852 h 2563780"/>
                <a:gd name="connsiteX30" fmla="*/ 971492 w 1653912"/>
                <a:gd name="connsiteY30" fmla="*/ 1436918 h 2563780"/>
                <a:gd name="connsiteX31" fmla="*/ 963058 w 1653912"/>
                <a:gd name="connsiteY31" fmla="*/ 1439986 h 2563780"/>
                <a:gd name="connsiteX32" fmla="*/ 781334 w 1653912"/>
                <a:gd name="connsiteY32" fmla="*/ 1581070 h 2563780"/>
                <a:gd name="connsiteX33" fmla="*/ 512966 w 1653912"/>
                <a:gd name="connsiteY33" fmla="*/ 1537364 h 2563780"/>
                <a:gd name="connsiteX34" fmla="*/ 160254 w 1653912"/>
                <a:gd name="connsiteY34" fmla="*/ 1286632 h 2563780"/>
                <a:gd name="connsiteX35" fmla="*/ 142619 w 1653912"/>
                <a:gd name="connsiteY35" fmla="*/ 1266697 h 2563780"/>
                <a:gd name="connsiteX36" fmla="*/ 223129 w 1653912"/>
                <a:gd name="connsiteY36" fmla="*/ 1272830 h 2563780"/>
                <a:gd name="connsiteX37" fmla="*/ 649450 w 1653912"/>
                <a:gd name="connsiteY37" fmla="*/ 1236026 h 2563780"/>
                <a:gd name="connsiteX38" fmla="*/ 917052 w 1653912"/>
                <a:gd name="connsiteY38" fmla="*/ 1274364 h 2563780"/>
                <a:gd name="connsiteX39" fmla="*/ 896349 w 1653912"/>
                <a:gd name="connsiteY39" fmla="*/ 966125 h 2563780"/>
                <a:gd name="connsiteX40" fmla="*/ 797436 w 1653912"/>
                <a:gd name="connsiteY40" fmla="*/ 771366 h 2563780"/>
                <a:gd name="connsiteX41" fmla="*/ 793602 w 1653912"/>
                <a:gd name="connsiteY41" fmla="*/ 789002 h 2563780"/>
                <a:gd name="connsiteX42" fmla="*/ 722293 w 1653912"/>
                <a:gd name="connsiteY42" fmla="*/ 905550 h 2563780"/>
                <a:gd name="connsiteX43" fmla="*/ 572007 w 1653912"/>
                <a:gd name="connsiteY43" fmla="*/ 951556 h 2563780"/>
                <a:gd name="connsiteX44" fmla="*/ 228497 w 1653912"/>
                <a:gd name="connsiteY44" fmla="*/ 877947 h 2563780"/>
                <a:gd name="connsiteX45" fmla="*/ 266068 w 1653912"/>
                <a:gd name="connsiteY45" fmla="*/ 864145 h 2563780"/>
                <a:gd name="connsiteX46" fmla="*/ 547471 w 1653912"/>
                <a:gd name="connsiteY46" fmla="*/ 722294 h 2563780"/>
                <a:gd name="connsiteX47" fmla="*/ 661718 w 1653912"/>
                <a:gd name="connsiteY47" fmla="*/ 664786 h 2563780"/>
                <a:gd name="connsiteX48" fmla="*/ 342744 w 1653912"/>
                <a:gd name="connsiteY48" fmla="*/ 443190 h 2563780"/>
                <a:gd name="connsiteX49" fmla="*/ 286004 w 1653912"/>
                <a:gd name="connsiteY49" fmla="*/ 512966 h 2563780"/>
                <a:gd name="connsiteX50" fmla="*/ 161021 w 1653912"/>
                <a:gd name="connsiteY50" fmla="*/ 516033 h 2563780"/>
                <a:gd name="connsiteX51" fmla="*/ 0 w 1653912"/>
                <a:gd name="connsiteY51" fmla="*/ 434756 h 2563780"/>
                <a:gd name="connsiteX52" fmla="*/ 272202 w 1653912"/>
                <a:gd name="connsiteY52" fmla="*/ 365748 h 2563780"/>
                <a:gd name="connsiteX53" fmla="*/ 144152 w 1653912"/>
                <a:gd name="connsiteY53" fmla="*/ 67476 h 2563780"/>
                <a:gd name="connsiteX54" fmla="*/ 232330 w 1653912"/>
                <a:gd name="connsiteY54" fmla="*/ 264535 h 2563780"/>
                <a:gd name="connsiteX55" fmla="*/ 302873 w 1653912"/>
                <a:gd name="connsiteY55" fmla="*/ 152586 h 2563780"/>
                <a:gd name="connsiteX56" fmla="*/ 358080 w 1653912"/>
                <a:gd name="connsiteY56" fmla="*/ 39105 h 2563780"/>
                <a:gd name="connsiteX57" fmla="*/ 372648 w 1653912"/>
                <a:gd name="connsiteY57" fmla="*/ 0 h 2563780"/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523754 w 1653912"/>
                <a:gd name="connsiteY21" fmla="*/ 1954414 h 2563780"/>
                <a:gd name="connsiteX22" fmla="*/ 1611740 w 1653912"/>
                <a:gd name="connsiteY22" fmla="*/ 2343236 h 2563780"/>
                <a:gd name="connsiteX23" fmla="*/ 1609440 w 1653912"/>
                <a:gd name="connsiteY23" fmla="*/ 2476653 h 2563780"/>
                <a:gd name="connsiteX24" fmla="*/ 1558067 w 1653912"/>
                <a:gd name="connsiteY24" fmla="*/ 2549496 h 2563780"/>
                <a:gd name="connsiteX25" fmla="*/ 1446885 w 1653912"/>
                <a:gd name="connsiteY25" fmla="*/ 2563297 h 2563780"/>
                <a:gd name="connsiteX26" fmla="*/ 1410848 w 1653912"/>
                <a:gd name="connsiteY26" fmla="*/ 2493522 h 2563780"/>
                <a:gd name="connsiteX27" fmla="*/ 1483691 w 1653912"/>
                <a:gd name="connsiteY27" fmla="*/ 2291863 h 2563780"/>
                <a:gd name="connsiteX28" fmla="*/ 1429239 w 1653912"/>
                <a:gd name="connsiteY28" fmla="*/ 1968707 h 2563780"/>
                <a:gd name="connsiteX29" fmla="*/ 1153179 w 1653912"/>
                <a:gd name="connsiteY29" fmla="*/ 1679852 h 2563780"/>
                <a:gd name="connsiteX30" fmla="*/ 971492 w 1653912"/>
                <a:gd name="connsiteY30" fmla="*/ 1436918 h 2563780"/>
                <a:gd name="connsiteX31" fmla="*/ 963058 w 1653912"/>
                <a:gd name="connsiteY31" fmla="*/ 1439986 h 2563780"/>
                <a:gd name="connsiteX32" fmla="*/ 781334 w 1653912"/>
                <a:gd name="connsiteY32" fmla="*/ 1581070 h 2563780"/>
                <a:gd name="connsiteX33" fmla="*/ 512966 w 1653912"/>
                <a:gd name="connsiteY33" fmla="*/ 1537364 h 2563780"/>
                <a:gd name="connsiteX34" fmla="*/ 160254 w 1653912"/>
                <a:gd name="connsiteY34" fmla="*/ 1286632 h 2563780"/>
                <a:gd name="connsiteX35" fmla="*/ 142619 w 1653912"/>
                <a:gd name="connsiteY35" fmla="*/ 1266697 h 2563780"/>
                <a:gd name="connsiteX36" fmla="*/ 223129 w 1653912"/>
                <a:gd name="connsiteY36" fmla="*/ 1272830 h 2563780"/>
                <a:gd name="connsiteX37" fmla="*/ 649450 w 1653912"/>
                <a:gd name="connsiteY37" fmla="*/ 1236026 h 2563780"/>
                <a:gd name="connsiteX38" fmla="*/ 917052 w 1653912"/>
                <a:gd name="connsiteY38" fmla="*/ 1274364 h 2563780"/>
                <a:gd name="connsiteX39" fmla="*/ 896349 w 1653912"/>
                <a:gd name="connsiteY39" fmla="*/ 966125 h 2563780"/>
                <a:gd name="connsiteX40" fmla="*/ 797436 w 1653912"/>
                <a:gd name="connsiteY40" fmla="*/ 771366 h 2563780"/>
                <a:gd name="connsiteX41" fmla="*/ 793602 w 1653912"/>
                <a:gd name="connsiteY41" fmla="*/ 789002 h 2563780"/>
                <a:gd name="connsiteX42" fmla="*/ 722293 w 1653912"/>
                <a:gd name="connsiteY42" fmla="*/ 905550 h 2563780"/>
                <a:gd name="connsiteX43" fmla="*/ 572007 w 1653912"/>
                <a:gd name="connsiteY43" fmla="*/ 951556 h 2563780"/>
                <a:gd name="connsiteX44" fmla="*/ 228497 w 1653912"/>
                <a:gd name="connsiteY44" fmla="*/ 877947 h 2563780"/>
                <a:gd name="connsiteX45" fmla="*/ 266068 w 1653912"/>
                <a:gd name="connsiteY45" fmla="*/ 864145 h 2563780"/>
                <a:gd name="connsiteX46" fmla="*/ 547471 w 1653912"/>
                <a:gd name="connsiteY46" fmla="*/ 722294 h 2563780"/>
                <a:gd name="connsiteX47" fmla="*/ 661718 w 1653912"/>
                <a:gd name="connsiteY47" fmla="*/ 664786 h 2563780"/>
                <a:gd name="connsiteX48" fmla="*/ 342744 w 1653912"/>
                <a:gd name="connsiteY48" fmla="*/ 443190 h 2563780"/>
                <a:gd name="connsiteX49" fmla="*/ 286004 w 1653912"/>
                <a:gd name="connsiteY49" fmla="*/ 512966 h 2563780"/>
                <a:gd name="connsiteX50" fmla="*/ 161021 w 1653912"/>
                <a:gd name="connsiteY50" fmla="*/ 516033 h 2563780"/>
                <a:gd name="connsiteX51" fmla="*/ 0 w 1653912"/>
                <a:gd name="connsiteY51" fmla="*/ 434756 h 2563780"/>
                <a:gd name="connsiteX52" fmla="*/ 272202 w 1653912"/>
                <a:gd name="connsiteY52" fmla="*/ 365748 h 2563780"/>
                <a:gd name="connsiteX53" fmla="*/ 144152 w 1653912"/>
                <a:gd name="connsiteY53" fmla="*/ 67476 h 2563780"/>
                <a:gd name="connsiteX54" fmla="*/ 232330 w 1653912"/>
                <a:gd name="connsiteY54" fmla="*/ 264535 h 2563780"/>
                <a:gd name="connsiteX55" fmla="*/ 302873 w 1653912"/>
                <a:gd name="connsiteY55" fmla="*/ 152586 h 2563780"/>
                <a:gd name="connsiteX56" fmla="*/ 358080 w 1653912"/>
                <a:gd name="connsiteY56" fmla="*/ 39105 h 2563780"/>
                <a:gd name="connsiteX57" fmla="*/ 372648 w 1653912"/>
                <a:gd name="connsiteY57" fmla="*/ 0 h 2563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1653912" h="2563780">
                  <a:moveTo>
                    <a:pt x="372648" y="0"/>
                  </a:moveTo>
                  <a:cubicBezTo>
                    <a:pt x="398718" y="56740"/>
                    <a:pt x="412520" y="108881"/>
                    <a:pt x="413287" y="164087"/>
                  </a:cubicBezTo>
                  <a:cubicBezTo>
                    <a:pt x="414053" y="200893"/>
                    <a:pt x="420955" y="239231"/>
                    <a:pt x="400252" y="275269"/>
                  </a:cubicBezTo>
                  <a:cubicBezTo>
                    <a:pt x="378782" y="312073"/>
                    <a:pt x="358080" y="346578"/>
                    <a:pt x="300572" y="344278"/>
                  </a:cubicBezTo>
                  <a:cubicBezTo>
                    <a:pt x="384150" y="429388"/>
                    <a:pt x="476162" y="489196"/>
                    <a:pt x="568174" y="545171"/>
                  </a:cubicBezTo>
                  <a:cubicBezTo>
                    <a:pt x="568174" y="517566"/>
                    <a:pt x="564340" y="491497"/>
                    <a:pt x="568939" y="466194"/>
                  </a:cubicBezTo>
                  <a:cubicBezTo>
                    <a:pt x="576608" y="424788"/>
                    <a:pt x="597311" y="387983"/>
                    <a:pt x="634882" y="365748"/>
                  </a:cubicBezTo>
                  <a:cubicBezTo>
                    <a:pt x="741462" y="302106"/>
                    <a:pt x="826573" y="216995"/>
                    <a:pt x="894048" y="113482"/>
                  </a:cubicBezTo>
                  <a:cubicBezTo>
                    <a:pt x="895582" y="110414"/>
                    <a:pt x="898649" y="108881"/>
                    <a:pt x="904017" y="104280"/>
                  </a:cubicBezTo>
                  <a:cubicBezTo>
                    <a:pt x="905549" y="115014"/>
                    <a:pt x="907850" y="121916"/>
                    <a:pt x="908617" y="129584"/>
                  </a:cubicBezTo>
                  <a:cubicBezTo>
                    <a:pt x="915518" y="234630"/>
                    <a:pt x="904017" y="337376"/>
                    <a:pt x="868745" y="436290"/>
                  </a:cubicBezTo>
                  <a:cubicBezTo>
                    <a:pt x="838841" y="522167"/>
                    <a:pt x="782868" y="585809"/>
                    <a:pt x="687021" y="617247"/>
                  </a:cubicBezTo>
                  <a:cubicBezTo>
                    <a:pt x="832707" y="709258"/>
                    <a:pt x="942355" y="823506"/>
                    <a:pt x="958457" y="1003697"/>
                  </a:cubicBezTo>
                  <a:cubicBezTo>
                    <a:pt x="1035133" y="912451"/>
                    <a:pt x="1135580" y="886381"/>
                    <a:pt x="1245227" y="879480"/>
                  </a:cubicBezTo>
                  <a:cubicBezTo>
                    <a:pt x="1344907" y="873347"/>
                    <a:pt x="1433085" y="831940"/>
                    <a:pt x="1519729" y="786701"/>
                  </a:cubicBezTo>
                  <a:lnTo>
                    <a:pt x="1653912" y="715392"/>
                  </a:lnTo>
                  <a:cubicBezTo>
                    <a:pt x="1650846" y="726894"/>
                    <a:pt x="1650079" y="734562"/>
                    <a:pt x="1647012" y="741462"/>
                  </a:cubicBezTo>
                  <a:cubicBezTo>
                    <a:pt x="1590271" y="885615"/>
                    <a:pt x="1510527" y="1015965"/>
                    <a:pt x="1405480" y="1130212"/>
                  </a:cubicBezTo>
                  <a:cubicBezTo>
                    <a:pt x="1345674" y="1194621"/>
                    <a:pt x="1272063" y="1237560"/>
                    <a:pt x="1187719" y="1259796"/>
                  </a:cubicBezTo>
                  <a:cubicBezTo>
                    <a:pt x="1104142" y="1282032"/>
                    <a:pt x="1028232" y="1275131"/>
                    <a:pt x="969958" y="1198454"/>
                  </a:cubicBezTo>
                  <a:cubicBezTo>
                    <a:pt x="967946" y="1317879"/>
                    <a:pt x="1057514" y="1504226"/>
                    <a:pt x="1223252" y="1633703"/>
                  </a:cubicBezTo>
                  <a:cubicBezTo>
                    <a:pt x="1357800" y="1732536"/>
                    <a:pt x="1465043" y="1821070"/>
                    <a:pt x="1523754" y="1954414"/>
                  </a:cubicBezTo>
                  <a:cubicBezTo>
                    <a:pt x="1585000" y="2073670"/>
                    <a:pt x="1613466" y="2203493"/>
                    <a:pt x="1611740" y="2343236"/>
                  </a:cubicBezTo>
                  <a:cubicBezTo>
                    <a:pt x="1610973" y="2387708"/>
                    <a:pt x="1610207" y="2432180"/>
                    <a:pt x="1609440" y="2476653"/>
                  </a:cubicBezTo>
                  <a:cubicBezTo>
                    <a:pt x="1608674" y="2512691"/>
                    <a:pt x="1591038" y="2540295"/>
                    <a:pt x="1558067" y="2549496"/>
                  </a:cubicBezTo>
                  <a:cubicBezTo>
                    <a:pt x="1522029" y="2559463"/>
                    <a:pt x="1483691" y="2565598"/>
                    <a:pt x="1446885" y="2563297"/>
                  </a:cubicBezTo>
                  <a:cubicBezTo>
                    <a:pt x="1404715" y="2560230"/>
                    <a:pt x="1394746" y="2534160"/>
                    <a:pt x="1410848" y="2493522"/>
                  </a:cubicBezTo>
                  <a:cubicBezTo>
                    <a:pt x="1436918" y="2426814"/>
                    <a:pt x="1469122" y="2360871"/>
                    <a:pt x="1483691" y="2291863"/>
                  </a:cubicBezTo>
                  <a:cubicBezTo>
                    <a:pt x="1508995" y="2172822"/>
                    <a:pt x="1485560" y="2065858"/>
                    <a:pt x="1429239" y="1968707"/>
                  </a:cubicBezTo>
                  <a:cubicBezTo>
                    <a:pt x="1349291" y="1854315"/>
                    <a:pt x="1260288" y="1776137"/>
                    <a:pt x="1153179" y="1679852"/>
                  </a:cubicBezTo>
                  <a:cubicBezTo>
                    <a:pt x="1076874" y="1611166"/>
                    <a:pt x="1012322" y="1533531"/>
                    <a:pt x="971492" y="1436918"/>
                  </a:cubicBezTo>
                  <a:cubicBezTo>
                    <a:pt x="966124" y="1438452"/>
                    <a:pt x="963058" y="1439219"/>
                    <a:pt x="963058" y="1439986"/>
                  </a:cubicBezTo>
                  <a:cubicBezTo>
                    <a:pt x="940054" y="1535065"/>
                    <a:pt x="869512" y="1569570"/>
                    <a:pt x="781334" y="1581070"/>
                  </a:cubicBezTo>
                  <a:cubicBezTo>
                    <a:pt x="687788" y="1593339"/>
                    <a:pt x="598843" y="1578771"/>
                    <a:pt x="512966" y="1537364"/>
                  </a:cubicBezTo>
                  <a:cubicBezTo>
                    <a:pt x="380315" y="1473724"/>
                    <a:pt x="263767" y="1390147"/>
                    <a:pt x="160254" y="1286632"/>
                  </a:cubicBezTo>
                  <a:cubicBezTo>
                    <a:pt x="155654" y="1282032"/>
                    <a:pt x="151820" y="1277431"/>
                    <a:pt x="142619" y="1266697"/>
                  </a:cubicBezTo>
                  <a:lnTo>
                    <a:pt x="223129" y="1272830"/>
                  </a:lnTo>
                  <a:cubicBezTo>
                    <a:pt x="367281" y="1287400"/>
                    <a:pt x="509900" y="1285866"/>
                    <a:pt x="649450" y="1236026"/>
                  </a:cubicBezTo>
                  <a:cubicBezTo>
                    <a:pt x="739929" y="1203055"/>
                    <a:pt x="830407" y="1210722"/>
                    <a:pt x="917052" y="1274364"/>
                  </a:cubicBezTo>
                  <a:cubicBezTo>
                    <a:pt x="910150" y="1167017"/>
                    <a:pt x="908617" y="1065804"/>
                    <a:pt x="896349" y="966125"/>
                  </a:cubicBezTo>
                  <a:cubicBezTo>
                    <a:pt x="887915" y="893282"/>
                    <a:pt x="847275" y="831940"/>
                    <a:pt x="797436" y="771366"/>
                  </a:cubicBezTo>
                  <a:cubicBezTo>
                    <a:pt x="795136" y="780568"/>
                    <a:pt x="793602" y="784401"/>
                    <a:pt x="793602" y="789002"/>
                  </a:cubicBezTo>
                  <a:cubicBezTo>
                    <a:pt x="792068" y="841142"/>
                    <a:pt x="764465" y="877947"/>
                    <a:pt x="722293" y="905550"/>
                  </a:cubicBezTo>
                  <a:cubicBezTo>
                    <a:pt x="676287" y="935454"/>
                    <a:pt x="625681" y="950022"/>
                    <a:pt x="572007" y="951556"/>
                  </a:cubicBezTo>
                  <a:cubicBezTo>
                    <a:pt x="454692" y="955390"/>
                    <a:pt x="343511" y="927020"/>
                    <a:pt x="228497" y="877947"/>
                  </a:cubicBezTo>
                  <a:cubicBezTo>
                    <a:pt x="245366" y="871813"/>
                    <a:pt x="255333" y="867212"/>
                    <a:pt x="266068" y="864145"/>
                  </a:cubicBezTo>
                  <a:cubicBezTo>
                    <a:pt x="368814" y="835008"/>
                    <a:pt x="463894" y="792069"/>
                    <a:pt x="547471" y="722294"/>
                  </a:cubicBezTo>
                  <a:cubicBezTo>
                    <a:pt x="579675" y="695456"/>
                    <a:pt x="623381" y="683188"/>
                    <a:pt x="661718" y="664786"/>
                  </a:cubicBezTo>
                  <a:lnTo>
                    <a:pt x="342744" y="443190"/>
                  </a:lnTo>
                  <a:cubicBezTo>
                    <a:pt x="339677" y="476928"/>
                    <a:pt x="318974" y="500697"/>
                    <a:pt x="286004" y="512966"/>
                  </a:cubicBezTo>
                  <a:cubicBezTo>
                    <a:pt x="244599" y="528302"/>
                    <a:pt x="203193" y="527535"/>
                    <a:pt x="161021" y="516033"/>
                  </a:cubicBezTo>
                  <a:cubicBezTo>
                    <a:pt x="100446" y="499932"/>
                    <a:pt x="46773" y="470028"/>
                    <a:pt x="0" y="434756"/>
                  </a:cubicBezTo>
                  <a:lnTo>
                    <a:pt x="272202" y="365748"/>
                  </a:lnTo>
                  <a:cubicBezTo>
                    <a:pt x="207027" y="272969"/>
                    <a:pt x="145685" y="182490"/>
                    <a:pt x="144152" y="67476"/>
                  </a:cubicBezTo>
                  <a:cubicBezTo>
                    <a:pt x="167155" y="138018"/>
                    <a:pt x="187857" y="210094"/>
                    <a:pt x="232330" y="264535"/>
                  </a:cubicBezTo>
                  <a:cubicBezTo>
                    <a:pt x="256100" y="227729"/>
                    <a:pt x="281403" y="190924"/>
                    <a:pt x="302873" y="152586"/>
                  </a:cubicBezTo>
                  <a:cubicBezTo>
                    <a:pt x="323575" y="115781"/>
                    <a:pt x="340444" y="77443"/>
                    <a:pt x="358080" y="39105"/>
                  </a:cubicBezTo>
                  <a:cubicBezTo>
                    <a:pt x="362681" y="28370"/>
                    <a:pt x="366514" y="17635"/>
                    <a:pt x="372648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9CA860A6-1B1C-4EB8-912F-724137492378}"/>
                </a:ext>
              </a:extLst>
            </p:cNvPr>
            <p:cNvSpPr/>
            <p:nvPr/>
          </p:nvSpPr>
          <p:spPr>
            <a:xfrm>
              <a:off x="6902069" y="-1274614"/>
              <a:ext cx="5592042" cy="8102772"/>
            </a:xfrm>
            <a:custGeom>
              <a:avLst/>
              <a:gdLst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377249 w 5592042"/>
                <a:gd name="connsiteY38" fmla="*/ 4211599 h 8102772"/>
                <a:gd name="connsiteX39" fmla="*/ 380801 w 5592042"/>
                <a:gd name="connsiteY39" fmla="*/ 4218057 h 8102772"/>
                <a:gd name="connsiteX40" fmla="*/ 361091 w 5592042"/>
                <a:gd name="connsiteY40" fmla="*/ 4193429 h 8102772"/>
                <a:gd name="connsiteX41" fmla="*/ 284388 w 5592042"/>
                <a:gd name="connsiteY41" fmla="*/ 4254812 h 8102772"/>
                <a:gd name="connsiteX42" fmla="*/ 275270 w 5592042"/>
                <a:gd name="connsiteY42" fmla="*/ 4248787 h 8102772"/>
                <a:gd name="connsiteX43" fmla="*/ 249200 w 5592042"/>
                <a:gd name="connsiteY43" fmla="*/ 4250705 h 8102772"/>
                <a:gd name="connsiteX44" fmla="*/ 68243 w 5592042"/>
                <a:gd name="connsiteY44" fmla="*/ 4298244 h 8102772"/>
                <a:gd name="connsiteX45" fmla="*/ 0 w 5592042"/>
                <a:gd name="connsiteY45" fmla="*/ 4298244 h 8102772"/>
                <a:gd name="connsiteX46" fmla="*/ 78978 w 5592042"/>
                <a:gd name="connsiteY46" fmla="*/ 4213037 h 8102772"/>
                <a:gd name="connsiteX47" fmla="*/ 158896 w 5592042"/>
                <a:gd name="connsiteY47" fmla="*/ 4141545 h 8102772"/>
                <a:gd name="connsiteX48" fmla="*/ 232062 w 5592042"/>
                <a:gd name="connsiteY48" fmla="*/ 4141545 h 8102772"/>
                <a:gd name="connsiteX49" fmla="*/ 232062 w 5592042"/>
                <a:gd name="connsiteY49" fmla="*/ 4072874 h 8102772"/>
                <a:gd name="connsiteX50" fmla="*/ 233098 w 5592042"/>
                <a:gd name="connsiteY50" fmla="*/ 4073581 h 8102772"/>
                <a:gd name="connsiteX51" fmla="*/ 443957 w 5592042"/>
                <a:gd name="connsiteY51" fmla="*/ 3830517 h 8102772"/>
                <a:gd name="connsiteX52" fmla="*/ 883314 w 5592042"/>
                <a:gd name="connsiteY52" fmla="*/ 3467838 h 8102772"/>
                <a:gd name="connsiteX53" fmla="*/ 1439985 w 5592042"/>
                <a:gd name="connsiteY53" fmla="*/ 3658762 h 8102772"/>
                <a:gd name="connsiteX54" fmla="*/ 1653147 w 5592042"/>
                <a:gd name="connsiteY54" fmla="*/ 4003807 h 8102772"/>
                <a:gd name="connsiteX55" fmla="*/ 1677683 w 5592042"/>
                <a:gd name="connsiteY55" fmla="*/ 4045979 h 8102772"/>
                <a:gd name="connsiteX56" fmla="*/ 1705286 w 5592042"/>
                <a:gd name="connsiteY56" fmla="*/ 3964701 h 8102772"/>
                <a:gd name="connsiteX57" fmla="*/ 1913080 w 5592042"/>
                <a:gd name="connsiteY57" fmla="*/ 3348989 h 8102772"/>
                <a:gd name="connsiteX58" fmla="*/ 2360870 w 5592042"/>
                <a:gd name="connsiteY58" fmla="*/ 2648931 h 8102772"/>
                <a:gd name="connsiteX59" fmla="*/ 2772623 w 5592042"/>
                <a:gd name="connsiteY59" fmla="*/ 2195007 h 8102772"/>
                <a:gd name="connsiteX60" fmla="*/ 3380668 w 5592042"/>
                <a:gd name="connsiteY60" fmla="*/ 1312459 h 8102772"/>
                <a:gd name="connsiteX61" fmla="*/ 3760984 w 5592042"/>
                <a:gd name="connsiteY61" fmla="*/ 471317 h 8102772"/>
                <a:gd name="connsiteX62" fmla="*/ 3803922 w 5592042"/>
                <a:gd name="connsiteY62" fmla="*/ 379305 h 8102772"/>
                <a:gd name="connsiteX63" fmla="*/ 3879831 w 5592042"/>
                <a:gd name="connsiteY63" fmla="*/ 377004 h 8102772"/>
                <a:gd name="connsiteX64" fmla="*/ 3931205 w 5592042"/>
                <a:gd name="connsiteY64" fmla="*/ 511955 h 8102772"/>
                <a:gd name="connsiteX65" fmla="*/ 3987947 w 5592042"/>
                <a:gd name="connsiteY65" fmla="*/ 913741 h 8102772"/>
                <a:gd name="connsiteX66" fmla="*/ 3892867 w 5592042"/>
                <a:gd name="connsiteY66" fmla="*/ 1388369 h 8102772"/>
                <a:gd name="connsiteX67" fmla="*/ 3877532 w 5592042"/>
                <a:gd name="connsiteY67" fmla="*/ 1429774 h 8102772"/>
                <a:gd name="connsiteX68" fmla="*/ 3881365 w 5592042"/>
                <a:gd name="connsiteY68" fmla="*/ 1439742 h 8102772"/>
                <a:gd name="connsiteX69" fmla="*/ 3939639 w 5592042"/>
                <a:gd name="connsiteY69" fmla="*/ 1363833 h 8102772"/>
                <a:gd name="connsiteX70" fmla="*/ 4130563 w 5592042"/>
                <a:gd name="connsiteY70" fmla="*/ 1016487 h 8102772"/>
                <a:gd name="connsiteX71" fmla="*/ 4171970 w 5592042"/>
                <a:gd name="connsiteY71" fmla="*/ 961280 h 8102772"/>
                <a:gd name="connsiteX72" fmla="*/ 4221809 w 5592042"/>
                <a:gd name="connsiteY72" fmla="*/ 966648 h 8102772"/>
                <a:gd name="connsiteX73" fmla="*/ 4265515 w 5592042"/>
                <a:gd name="connsiteY73" fmla="*/ 1041790 h 8102772"/>
                <a:gd name="connsiteX74" fmla="*/ 4280851 w 5592042"/>
                <a:gd name="connsiteY74" fmla="*/ 1011120 h 8102772"/>
                <a:gd name="connsiteX75" fmla="*/ 4716373 w 5592042"/>
                <a:gd name="connsiteY75" fmla="*/ 432979 h 8102772"/>
                <a:gd name="connsiteX76" fmla="*/ 4943335 w 5592042"/>
                <a:gd name="connsiteY76" fmla="*/ 165378 h 8102772"/>
                <a:gd name="connsiteX77" fmla="*/ 5229339 w 5592042"/>
                <a:gd name="connsiteY77" fmla="*/ 10491 h 8102772"/>
                <a:gd name="connsiteX78" fmla="*/ 5328731 w 5592042"/>
                <a:gd name="connsiteY78" fmla="*/ 427 h 8102772"/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377249 w 5592042"/>
                <a:gd name="connsiteY38" fmla="*/ 4211599 h 8102772"/>
                <a:gd name="connsiteX39" fmla="*/ 380801 w 5592042"/>
                <a:gd name="connsiteY39" fmla="*/ 4218057 h 8102772"/>
                <a:gd name="connsiteX40" fmla="*/ 361091 w 5592042"/>
                <a:gd name="connsiteY40" fmla="*/ 4193429 h 8102772"/>
                <a:gd name="connsiteX41" fmla="*/ 284388 w 5592042"/>
                <a:gd name="connsiteY41" fmla="*/ 4254812 h 8102772"/>
                <a:gd name="connsiteX42" fmla="*/ 275270 w 5592042"/>
                <a:gd name="connsiteY42" fmla="*/ 4248787 h 8102772"/>
                <a:gd name="connsiteX43" fmla="*/ 249200 w 5592042"/>
                <a:gd name="connsiteY43" fmla="*/ 4250705 h 8102772"/>
                <a:gd name="connsiteX44" fmla="*/ 68243 w 5592042"/>
                <a:gd name="connsiteY44" fmla="*/ 4298244 h 8102772"/>
                <a:gd name="connsiteX45" fmla="*/ 0 w 5592042"/>
                <a:gd name="connsiteY45" fmla="*/ 4298244 h 8102772"/>
                <a:gd name="connsiteX46" fmla="*/ 78978 w 5592042"/>
                <a:gd name="connsiteY46" fmla="*/ 4213037 h 8102772"/>
                <a:gd name="connsiteX47" fmla="*/ 158896 w 5592042"/>
                <a:gd name="connsiteY47" fmla="*/ 4141545 h 8102772"/>
                <a:gd name="connsiteX48" fmla="*/ 232062 w 5592042"/>
                <a:gd name="connsiteY48" fmla="*/ 4072874 h 8102772"/>
                <a:gd name="connsiteX49" fmla="*/ 233098 w 5592042"/>
                <a:gd name="connsiteY49" fmla="*/ 4073581 h 8102772"/>
                <a:gd name="connsiteX50" fmla="*/ 443957 w 5592042"/>
                <a:gd name="connsiteY50" fmla="*/ 3830517 h 8102772"/>
                <a:gd name="connsiteX51" fmla="*/ 883314 w 5592042"/>
                <a:gd name="connsiteY51" fmla="*/ 3467838 h 8102772"/>
                <a:gd name="connsiteX52" fmla="*/ 1439985 w 5592042"/>
                <a:gd name="connsiteY52" fmla="*/ 3658762 h 8102772"/>
                <a:gd name="connsiteX53" fmla="*/ 1653147 w 5592042"/>
                <a:gd name="connsiteY53" fmla="*/ 4003807 h 8102772"/>
                <a:gd name="connsiteX54" fmla="*/ 1677683 w 5592042"/>
                <a:gd name="connsiteY54" fmla="*/ 4045979 h 8102772"/>
                <a:gd name="connsiteX55" fmla="*/ 1705286 w 5592042"/>
                <a:gd name="connsiteY55" fmla="*/ 3964701 h 8102772"/>
                <a:gd name="connsiteX56" fmla="*/ 1913080 w 5592042"/>
                <a:gd name="connsiteY56" fmla="*/ 3348989 h 8102772"/>
                <a:gd name="connsiteX57" fmla="*/ 2360870 w 5592042"/>
                <a:gd name="connsiteY57" fmla="*/ 2648931 h 8102772"/>
                <a:gd name="connsiteX58" fmla="*/ 2772623 w 5592042"/>
                <a:gd name="connsiteY58" fmla="*/ 2195007 h 8102772"/>
                <a:gd name="connsiteX59" fmla="*/ 3380668 w 5592042"/>
                <a:gd name="connsiteY59" fmla="*/ 1312459 h 8102772"/>
                <a:gd name="connsiteX60" fmla="*/ 3760984 w 5592042"/>
                <a:gd name="connsiteY60" fmla="*/ 471317 h 8102772"/>
                <a:gd name="connsiteX61" fmla="*/ 3803922 w 5592042"/>
                <a:gd name="connsiteY61" fmla="*/ 379305 h 8102772"/>
                <a:gd name="connsiteX62" fmla="*/ 3879831 w 5592042"/>
                <a:gd name="connsiteY62" fmla="*/ 377004 h 8102772"/>
                <a:gd name="connsiteX63" fmla="*/ 3931205 w 5592042"/>
                <a:gd name="connsiteY63" fmla="*/ 511955 h 8102772"/>
                <a:gd name="connsiteX64" fmla="*/ 3987947 w 5592042"/>
                <a:gd name="connsiteY64" fmla="*/ 913741 h 8102772"/>
                <a:gd name="connsiteX65" fmla="*/ 3892867 w 5592042"/>
                <a:gd name="connsiteY65" fmla="*/ 1388369 h 8102772"/>
                <a:gd name="connsiteX66" fmla="*/ 3877532 w 5592042"/>
                <a:gd name="connsiteY66" fmla="*/ 1429774 h 8102772"/>
                <a:gd name="connsiteX67" fmla="*/ 3881365 w 5592042"/>
                <a:gd name="connsiteY67" fmla="*/ 1439742 h 8102772"/>
                <a:gd name="connsiteX68" fmla="*/ 3939639 w 5592042"/>
                <a:gd name="connsiteY68" fmla="*/ 1363833 h 8102772"/>
                <a:gd name="connsiteX69" fmla="*/ 4130563 w 5592042"/>
                <a:gd name="connsiteY69" fmla="*/ 1016487 h 8102772"/>
                <a:gd name="connsiteX70" fmla="*/ 4171970 w 5592042"/>
                <a:gd name="connsiteY70" fmla="*/ 961280 h 8102772"/>
                <a:gd name="connsiteX71" fmla="*/ 4221809 w 5592042"/>
                <a:gd name="connsiteY71" fmla="*/ 966648 h 8102772"/>
                <a:gd name="connsiteX72" fmla="*/ 4265515 w 5592042"/>
                <a:gd name="connsiteY72" fmla="*/ 1041790 h 8102772"/>
                <a:gd name="connsiteX73" fmla="*/ 4280851 w 5592042"/>
                <a:gd name="connsiteY73" fmla="*/ 1011120 h 8102772"/>
                <a:gd name="connsiteX74" fmla="*/ 4716373 w 5592042"/>
                <a:gd name="connsiteY74" fmla="*/ 432979 h 8102772"/>
                <a:gd name="connsiteX75" fmla="*/ 4943335 w 5592042"/>
                <a:gd name="connsiteY75" fmla="*/ 165378 h 8102772"/>
                <a:gd name="connsiteX76" fmla="*/ 5229339 w 5592042"/>
                <a:gd name="connsiteY76" fmla="*/ 10491 h 8102772"/>
                <a:gd name="connsiteX77" fmla="*/ 5328731 w 5592042"/>
                <a:gd name="connsiteY77" fmla="*/ 427 h 8102772"/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377249 w 5592042"/>
                <a:gd name="connsiteY38" fmla="*/ 4211599 h 8102772"/>
                <a:gd name="connsiteX39" fmla="*/ 380801 w 5592042"/>
                <a:gd name="connsiteY39" fmla="*/ 4218057 h 8102772"/>
                <a:gd name="connsiteX40" fmla="*/ 361091 w 5592042"/>
                <a:gd name="connsiteY40" fmla="*/ 4193429 h 8102772"/>
                <a:gd name="connsiteX41" fmla="*/ 284388 w 5592042"/>
                <a:gd name="connsiteY41" fmla="*/ 4254812 h 8102772"/>
                <a:gd name="connsiteX42" fmla="*/ 275270 w 5592042"/>
                <a:gd name="connsiteY42" fmla="*/ 4248787 h 8102772"/>
                <a:gd name="connsiteX43" fmla="*/ 249200 w 5592042"/>
                <a:gd name="connsiteY43" fmla="*/ 4250705 h 8102772"/>
                <a:gd name="connsiteX44" fmla="*/ 68243 w 5592042"/>
                <a:gd name="connsiteY44" fmla="*/ 4298244 h 8102772"/>
                <a:gd name="connsiteX45" fmla="*/ 0 w 5592042"/>
                <a:gd name="connsiteY45" fmla="*/ 4298244 h 8102772"/>
                <a:gd name="connsiteX46" fmla="*/ 78978 w 5592042"/>
                <a:gd name="connsiteY46" fmla="*/ 4213037 h 8102772"/>
                <a:gd name="connsiteX47" fmla="*/ 232062 w 5592042"/>
                <a:gd name="connsiteY47" fmla="*/ 4072874 h 8102772"/>
                <a:gd name="connsiteX48" fmla="*/ 233098 w 5592042"/>
                <a:gd name="connsiteY48" fmla="*/ 4073581 h 8102772"/>
                <a:gd name="connsiteX49" fmla="*/ 443957 w 5592042"/>
                <a:gd name="connsiteY49" fmla="*/ 3830517 h 8102772"/>
                <a:gd name="connsiteX50" fmla="*/ 883314 w 5592042"/>
                <a:gd name="connsiteY50" fmla="*/ 3467838 h 8102772"/>
                <a:gd name="connsiteX51" fmla="*/ 1439985 w 5592042"/>
                <a:gd name="connsiteY51" fmla="*/ 3658762 h 8102772"/>
                <a:gd name="connsiteX52" fmla="*/ 1653147 w 5592042"/>
                <a:gd name="connsiteY52" fmla="*/ 4003807 h 8102772"/>
                <a:gd name="connsiteX53" fmla="*/ 1677683 w 5592042"/>
                <a:gd name="connsiteY53" fmla="*/ 4045979 h 8102772"/>
                <a:gd name="connsiteX54" fmla="*/ 1705286 w 5592042"/>
                <a:gd name="connsiteY54" fmla="*/ 3964701 h 8102772"/>
                <a:gd name="connsiteX55" fmla="*/ 1913080 w 5592042"/>
                <a:gd name="connsiteY55" fmla="*/ 3348989 h 8102772"/>
                <a:gd name="connsiteX56" fmla="*/ 2360870 w 5592042"/>
                <a:gd name="connsiteY56" fmla="*/ 2648931 h 8102772"/>
                <a:gd name="connsiteX57" fmla="*/ 2772623 w 5592042"/>
                <a:gd name="connsiteY57" fmla="*/ 2195007 h 8102772"/>
                <a:gd name="connsiteX58" fmla="*/ 3380668 w 5592042"/>
                <a:gd name="connsiteY58" fmla="*/ 1312459 h 8102772"/>
                <a:gd name="connsiteX59" fmla="*/ 3760984 w 5592042"/>
                <a:gd name="connsiteY59" fmla="*/ 471317 h 8102772"/>
                <a:gd name="connsiteX60" fmla="*/ 3803922 w 5592042"/>
                <a:gd name="connsiteY60" fmla="*/ 379305 h 8102772"/>
                <a:gd name="connsiteX61" fmla="*/ 3879831 w 5592042"/>
                <a:gd name="connsiteY61" fmla="*/ 377004 h 8102772"/>
                <a:gd name="connsiteX62" fmla="*/ 3931205 w 5592042"/>
                <a:gd name="connsiteY62" fmla="*/ 511955 h 8102772"/>
                <a:gd name="connsiteX63" fmla="*/ 3987947 w 5592042"/>
                <a:gd name="connsiteY63" fmla="*/ 913741 h 8102772"/>
                <a:gd name="connsiteX64" fmla="*/ 3892867 w 5592042"/>
                <a:gd name="connsiteY64" fmla="*/ 1388369 h 8102772"/>
                <a:gd name="connsiteX65" fmla="*/ 3877532 w 5592042"/>
                <a:gd name="connsiteY65" fmla="*/ 1429774 h 8102772"/>
                <a:gd name="connsiteX66" fmla="*/ 3881365 w 5592042"/>
                <a:gd name="connsiteY66" fmla="*/ 1439742 h 8102772"/>
                <a:gd name="connsiteX67" fmla="*/ 3939639 w 5592042"/>
                <a:gd name="connsiteY67" fmla="*/ 1363833 h 8102772"/>
                <a:gd name="connsiteX68" fmla="*/ 4130563 w 5592042"/>
                <a:gd name="connsiteY68" fmla="*/ 1016487 h 8102772"/>
                <a:gd name="connsiteX69" fmla="*/ 4171970 w 5592042"/>
                <a:gd name="connsiteY69" fmla="*/ 961280 h 8102772"/>
                <a:gd name="connsiteX70" fmla="*/ 4221809 w 5592042"/>
                <a:gd name="connsiteY70" fmla="*/ 966648 h 8102772"/>
                <a:gd name="connsiteX71" fmla="*/ 4265515 w 5592042"/>
                <a:gd name="connsiteY71" fmla="*/ 1041790 h 8102772"/>
                <a:gd name="connsiteX72" fmla="*/ 4280851 w 5592042"/>
                <a:gd name="connsiteY72" fmla="*/ 1011120 h 8102772"/>
                <a:gd name="connsiteX73" fmla="*/ 4716373 w 5592042"/>
                <a:gd name="connsiteY73" fmla="*/ 432979 h 8102772"/>
                <a:gd name="connsiteX74" fmla="*/ 4943335 w 5592042"/>
                <a:gd name="connsiteY74" fmla="*/ 165378 h 8102772"/>
                <a:gd name="connsiteX75" fmla="*/ 5229339 w 5592042"/>
                <a:gd name="connsiteY75" fmla="*/ 10491 h 8102772"/>
                <a:gd name="connsiteX76" fmla="*/ 5328731 w 5592042"/>
                <a:gd name="connsiteY76" fmla="*/ 427 h 8102772"/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377249 w 5592042"/>
                <a:gd name="connsiteY38" fmla="*/ 4211599 h 8102772"/>
                <a:gd name="connsiteX39" fmla="*/ 380801 w 5592042"/>
                <a:gd name="connsiteY39" fmla="*/ 4218057 h 8102772"/>
                <a:gd name="connsiteX40" fmla="*/ 361091 w 5592042"/>
                <a:gd name="connsiteY40" fmla="*/ 4193429 h 8102772"/>
                <a:gd name="connsiteX41" fmla="*/ 284388 w 5592042"/>
                <a:gd name="connsiteY41" fmla="*/ 4254812 h 8102772"/>
                <a:gd name="connsiteX42" fmla="*/ 275270 w 5592042"/>
                <a:gd name="connsiteY42" fmla="*/ 4248787 h 8102772"/>
                <a:gd name="connsiteX43" fmla="*/ 249200 w 5592042"/>
                <a:gd name="connsiteY43" fmla="*/ 4250705 h 8102772"/>
                <a:gd name="connsiteX44" fmla="*/ 68243 w 5592042"/>
                <a:gd name="connsiteY44" fmla="*/ 4298244 h 8102772"/>
                <a:gd name="connsiteX45" fmla="*/ 0 w 5592042"/>
                <a:gd name="connsiteY45" fmla="*/ 4298244 h 8102772"/>
                <a:gd name="connsiteX46" fmla="*/ 232062 w 5592042"/>
                <a:gd name="connsiteY46" fmla="*/ 4072874 h 8102772"/>
                <a:gd name="connsiteX47" fmla="*/ 233098 w 5592042"/>
                <a:gd name="connsiteY47" fmla="*/ 4073581 h 8102772"/>
                <a:gd name="connsiteX48" fmla="*/ 443957 w 5592042"/>
                <a:gd name="connsiteY48" fmla="*/ 3830517 h 8102772"/>
                <a:gd name="connsiteX49" fmla="*/ 883314 w 5592042"/>
                <a:gd name="connsiteY49" fmla="*/ 3467838 h 8102772"/>
                <a:gd name="connsiteX50" fmla="*/ 1439985 w 5592042"/>
                <a:gd name="connsiteY50" fmla="*/ 3658762 h 8102772"/>
                <a:gd name="connsiteX51" fmla="*/ 1653147 w 5592042"/>
                <a:gd name="connsiteY51" fmla="*/ 4003807 h 8102772"/>
                <a:gd name="connsiteX52" fmla="*/ 1677683 w 5592042"/>
                <a:gd name="connsiteY52" fmla="*/ 4045979 h 8102772"/>
                <a:gd name="connsiteX53" fmla="*/ 1705286 w 5592042"/>
                <a:gd name="connsiteY53" fmla="*/ 3964701 h 8102772"/>
                <a:gd name="connsiteX54" fmla="*/ 1913080 w 5592042"/>
                <a:gd name="connsiteY54" fmla="*/ 3348989 h 8102772"/>
                <a:gd name="connsiteX55" fmla="*/ 2360870 w 5592042"/>
                <a:gd name="connsiteY55" fmla="*/ 2648931 h 8102772"/>
                <a:gd name="connsiteX56" fmla="*/ 2772623 w 5592042"/>
                <a:gd name="connsiteY56" fmla="*/ 2195007 h 8102772"/>
                <a:gd name="connsiteX57" fmla="*/ 3380668 w 5592042"/>
                <a:gd name="connsiteY57" fmla="*/ 1312459 h 8102772"/>
                <a:gd name="connsiteX58" fmla="*/ 3760984 w 5592042"/>
                <a:gd name="connsiteY58" fmla="*/ 471317 h 8102772"/>
                <a:gd name="connsiteX59" fmla="*/ 3803922 w 5592042"/>
                <a:gd name="connsiteY59" fmla="*/ 379305 h 8102772"/>
                <a:gd name="connsiteX60" fmla="*/ 3879831 w 5592042"/>
                <a:gd name="connsiteY60" fmla="*/ 377004 h 8102772"/>
                <a:gd name="connsiteX61" fmla="*/ 3931205 w 5592042"/>
                <a:gd name="connsiteY61" fmla="*/ 511955 h 8102772"/>
                <a:gd name="connsiteX62" fmla="*/ 3987947 w 5592042"/>
                <a:gd name="connsiteY62" fmla="*/ 913741 h 8102772"/>
                <a:gd name="connsiteX63" fmla="*/ 3892867 w 5592042"/>
                <a:gd name="connsiteY63" fmla="*/ 1388369 h 8102772"/>
                <a:gd name="connsiteX64" fmla="*/ 3877532 w 5592042"/>
                <a:gd name="connsiteY64" fmla="*/ 1429774 h 8102772"/>
                <a:gd name="connsiteX65" fmla="*/ 3881365 w 5592042"/>
                <a:gd name="connsiteY65" fmla="*/ 1439742 h 8102772"/>
                <a:gd name="connsiteX66" fmla="*/ 3939639 w 5592042"/>
                <a:gd name="connsiteY66" fmla="*/ 1363833 h 8102772"/>
                <a:gd name="connsiteX67" fmla="*/ 4130563 w 5592042"/>
                <a:gd name="connsiteY67" fmla="*/ 1016487 h 8102772"/>
                <a:gd name="connsiteX68" fmla="*/ 4171970 w 5592042"/>
                <a:gd name="connsiteY68" fmla="*/ 961280 h 8102772"/>
                <a:gd name="connsiteX69" fmla="*/ 4221809 w 5592042"/>
                <a:gd name="connsiteY69" fmla="*/ 966648 h 8102772"/>
                <a:gd name="connsiteX70" fmla="*/ 4265515 w 5592042"/>
                <a:gd name="connsiteY70" fmla="*/ 1041790 h 8102772"/>
                <a:gd name="connsiteX71" fmla="*/ 4280851 w 5592042"/>
                <a:gd name="connsiteY71" fmla="*/ 1011120 h 8102772"/>
                <a:gd name="connsiteX72" fmla="*/ 4716373 w 5592042"/>
                <a:gd name="connsiteY72" fmla="*/ 432979 h 8102772"/>
                <a:gd name="connsiteX73" fmla="*/ 4943335 w 5592042"/>
                <a:gd name="connsiteY73" fmla="*/ 165378 h 8102772"/>
                <a:gd name="connsiteX74" fmla="*/ 5229339 w 5592042"/>
                <a:gd name="connsiteY74" fmla="*/ 10491 h 8102772"/>
                <a:gd name="connsiteX75" fmla="*/ 5328731 w 5592042"/>
                <a:gd name="connsiteY75" fmla="*/ 427 h 8102772"/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377249 w 5592042"/>
                <a:gd name="connsiteY38" fmla="*/ 4211599 h 8102772"/>
                <a:gd name="connsiteX39" fmla="*/ 380801 w 5592042"/>
                <a:gd name="connsiteY39" fmla="*/ 4218057 h 8102772"/>
                <a:gd name="connsiteX40" fmla="*/ 361091 w 5592042"/>
                <a:gd name="connsiteY40" fmla="*/ 4193429 h 8102772"/>
                <a:gd name="connsiteX41" fmla="*/ 284388 w 5592042"/>
                <a:gd name="connsiteY41" fmla="*/ 4254812 h 8102772"/>
                <a:gd name="connsiteX42" fmla="*/ 275270 w 5592042"/>
                <a:gd name="connsiteY42" fmla="*/ 4248787 h 8102772"/>
                <a:gd name="connsiteX43" fmla="*/ 249200 w 5592042"/>
                <a:gd name="connsiteY43" fmla="*/ 4250705 h 8102772"/>
                <a:gd name="connsiteX44" fmla="*/ 68243 w 5592042"/>
                <a:gd name="connsiteY44" fmla="*/ 4298244 h 8102772"/>
                <a:gd name="connsiteX45" fmla="*/ 0 w 5592042"/>
                <a:gd name="connsiteY45" fmla="*/ 4298244 h 8102772"/>
                <a:gd name="connsiteX46" fmla="*/ 207919 w 5592042"/>
                <a:gd name="connsiteY46" fmla="*/ 4103052 h 8102772"/>
                <a:gd name="connsiteX47" fmla="*/ 233098 w 5592042"/>
                <a:gd name="connsiteY47" fmla="*/ 4073581 h 8102772"/>
                <a:gd name="connsiteX48" fmla="*/ 443957 w 5592042"/>
                <a:gd name="connsiteY48" fmla="*/ 3830517 h 8102772"/>
                <a:gd name="connsiteX49" fmla="*/ 883314 w 5592042"/>
                <a:gd name="connsiteY49" fmla="*/ 3467838 h 8102772"/>
                <a:gd name="connsiteX50" fmla="*/ 1439985 w 5592042"/>
                <a:gd name="connsiteY50" fmla="*/ 3658762 h 8102772"/>
                <a:gd name="connsiteX51" fmla="*/ 1653147 w 5592042"/>
                <a:gd name="connsiteY51" fmla="*/ 4003807 h 8102772"/>
                <a:gd name="connsiteX52" fmla="*/ 1677683 w 5592042"/>
                <a:gd name="connsiteY52" fmla="*/ 4045979 h 8102772"/>
                <a:gd name="connsiteX53" fmla="*/ 1705286 w 5592042"/>
                <a:gd name="connsiteY53" fmla="*/ 3964701 h 8102772"/>
                <a:gd name="connsiteX54" fmla="*/ 1913080 w 5592042"/>
                <a:gd name="connsiteY54" fmla="*/ 3348989 h 8102772"/>
                <a:gd name="connsiteX55" fmla="*/ 2360870 w 5592042"/>
                <a:gd name="connsiteY55" fmla="*/ 2648931 h 8102772"/>
                <a:gd name="connsiteX56" fmla="*/ 2772623 w 5592042"/>
                <a:gd name="connsiteY56" fmla="*/ 2195007 h 8102772"/>
                <a:gd name="connsiteX57" fmla="*/ 3380668 w 5592042"/>
                <a:gd name="connsiteY57" fmla="*/ 1312459 h 8102772"/>
                <a:gd name="connsiteX58" fmla="*/ 3760984 w 5592042"/>
                <a:gd name="connsiteY58" fmla="*/ 471317 h 8102772"/>
                <a:gd name="connsiteX59" fmla="*/ 3803922 w 5592042"/>
                <a:gd name="connsiteY59" fmla="*/ 379305 h 8102772"/>
                <a:gd name="connsiteX60" fmla="*/ 3879831 w 5592042"/>
                <a:gd name="connsiteY60" fmla="*/ 377004 h 8102772"/>
                <a:gd name="connsiteX61" fmla="*/ 3931205 w 5592042"/>
                <a:gd name="connsiteY61" fmla="*/ 511955 h 8102772"/>
                <a:gd name="connsiteX62" fmla="*/ 3987947 w 5592042"/>
                <a:gd name="connsiteY62" fmla="*/ 913741 h 8102772"/>
                <a:gd name="connsiteX63" fmla="*/ 3892867 w 5592042"/>
                <a:gd name="connsiteY63" fmla="*/ 1388369 h 8102772"/>
                <a:gd name="connsiteX64" fmla="*/ 3877532 w 5592042"/>
                <a:gd name="connsiteY64" fmla="*/ 1429774 h 8102772"/>
                <a:gd name="connsiteX65" fmla="*/ 3881365 w 5592042"/>
                <a:gd name="connsiteY65" fmla="*/ 1439742 h 8102772"/>
                <a:gd name="connsiteX66" fmla="*/ 3939639 w 5592042"/>
                <a:gd name="connsiteY66" fmla="*/ 1363833 h 8102772"/>
                <a:gd name="connsiteX67" fmla="*/ 4130563 w 5592042"/>
                <a:gd name="connsiteY67" fmla="*/ 1016487 h 8102772"/>
                <a:gd name="connsiteX68" fmla="*/ 4171970 w 5592042"/>
                <a:gd name="connsiteY68" fmla="*/ 961280 h 8102772"/>
                <a:gd name="connsiteX69" fmla="*/ 4221809 w 5592042"/>
                <a:gd name="connsiteY69" fmla="*/ 966648 h 8102772"/>
                <a:gd name="connsiteX70" fmla="*/ 4265515 w 5592042"/>
                <a:gd name="connsiteY70" fmla="*/ 1041790 h 8102772"/>
                <a:gd name="connsiteX71" fmla="*/ 4280851 w 5592042"/>
                <a:gd name="connsiteY71" fmla="*/ 1011120 h 8102772"/>
                <a:gd name="connsiteX72" fmla="*/ 4716373 w 5592042"/>
                <a:gd name="connsiteY72" fmla="*/ 432979 h 8102772"/>
                <a:gd name="connsiteX73" fmla="*/ 4943335 w 5592042"/>
                <a:gd name="connsiteY73" fmla="*/ 165378 h 8102772"/>
                <a:gd name="connsiteX74" fmla="*/ 5229339 w 5592042"/>
                <a:gd name="connsiteY74" fmla="*/ 10491 h 8102772"/>
                <a:gd name="connsiteX75" fmla="*/ 5328731 w 5592042"/>
                <a:gd name="connsiteY75" fmla="*/ 427 h 8102772"/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377249 w 5592042"/>
                <a:gd name="connsiteY38" fmla="*/ 4211599 h 8102772"/>
                <a:gd name="connsiteX39" fmla="*/ 380801 w 5592042"/>
                <a:gd name="connsiteY39" fmla="*/ 4218057 h 8102772"/>
                <a:gd name="connsiteX40" fmla="*/ 361091 w 5592042"/>
                <a:gd name="connsiteY40" fmla="*/ 4193429 h 8102772"/>
                <a:gd name="connsiteX41" fmla="*/ 284388 w 5592042"/>
                <a:gd name="connsiteY41" fmla="*/ 4254812 h 8102772"/>
                <a:gd name="connsiteX42" fmla="*/ 275270 w 5592042"/>
                <a:gd name="connsiteY42" fmla="*/ 4248787 h 8102772"/>
                <a:gd name="connsiteX43" fmla="*/ 249200 w 5592042"/>
                <a:gd name="connsiteY43" fmla="*/ 4250705 h 8102772"/>
                <a:gd name="connsiteX44" fmla="*/ 68243 w 5592042"/>
                <a:gd name="connsiteY44" fmla="*/ 4298244 h 8102772"/>
                <a:gd name="connsiteX45" fmla="*/ 0 w 5592042"/>
                <a:gd name="connsiteY45" fmla="*/ 4298244 h 8102772"/>
                <a:gd name="connsiteX46" fmla="*/ 233098 w 5592042"/>
                <a:gd name="connsiteY46" fmla="*/ 4073581 h 8102772"/>
                <a:gd name="connsiteX47" fmla="*/ 443957 w 5592042"/>
                <a:gd name="connsiteY47" fmla="*/ 3830517 h 8102772"/>
                <a:gd name="connsiteX48" fmla="*/ 883314 w 5592042"/>
                <a:gd name="connsiteY48" fmla="*/ 3467838 h 8102772"/>
                <a:gd name="connsiteX49" fmla="*/ 1439985 w 5592042"/>
                <a:gd name="connsiteY49" fmla="*/ 3658762 h 8102772"/>
                <a:gd name="connsiteX50" fmla="*/ 1653147 w 5592042"/>
                <a:gd name="connsiteY50" fmla="*/ 4003807 h 8102772"/>
                <a:gd name="connsiteX51" fmla="*/ 1677683 w 5592042"/>
                <a:gd name="connsiteY51" fmla="*/ 4045979 h 8102772"/>
                <a:gd name="connsiteX52" fmla="*/ 1705286 w 5592042"/>
                <a:gd name="connsiteY52" fmla="*/ 3964701 h 8102772"/>
                <a:gd name="connsiteX53" fmla="*/ 1913080 w 5592042"/>
                <a:gd name="connsiteY53" fmla="*/ 3348989 h 8102772"/>
                <a:gd name="connsiteX54" fmla="*/ 2360870 w 5592042"/>
                <a:gd name="connsiteY54" fmla="*/ 2648931 h 8102772"/>
                <a:gd name="connsiteX55" fmla="*/ 2772623 w 5592042"/>
                <a:gd name="connsiteY55" fmla="*/ 2195007 h 8102772"/>
                <a:gd name="connsiteX56" fmla="*/ 3380668 w 5592042"/>
                <a:gd name="connsiteY56" fmla="*/ 1312459 h 8102772"/>
                <a:gd name="connsiteX57" fmla="*/ 3760984 w 5592042"/>
                <a:gd name="connsiteY57" fmla="*/ 471317 h 8102772"/>
                <a:gd name="connsiteX58" fmla="*/ 3803922 w 5592042"/>
                <a:gd name="connsiteY58" fmla="*/ 379305 h 8102772"/>
                <a:gd name="connsiteX59" fmla="*/ 3879831 w 5592042"/>
                <a:gd name="connsiteY59" fmla="*/ 377004 h 8102772"/>
                <a:gd name="connsiteX60" fmla="*/ 3931205 w 5592042"/>
                <a:gd name="connsiteY60" fmla="*/ 511955 h 8102772"/>
                <a:gd name="connsiteX61" fmla="*/ 3987947 w 5592042"/>
                <a:gd name="connsiteY61" fmla="*/ 913741 h 8102772"/>
                <a:gd name="connsiteX62" fmla="*/ 3892867 w 5592042"/>
                <a:gd name="connsiteY62" fmla="*/ 1388369 h 8102772"/>
                <a:gd name="connsiteX63" fmla="*/ 3877532 w 5592042"/>
                <a:gd name="connsiteY63" fmla="*/ 1429774 h 8102772"/>
                <a:gd name="connsiteX64" fmla="*/ 3881365 w 5592042"/>
                <a:gd name="connsiteY64" fmla="*/ 1439742 h 8102772"/>
                <a:gd name="connsiteX65" fmla="*/ 3939639 w 5592042"/>
                <a:gd name="connsiteY65" fmla="*/ 1363833 h 8102772"/>
                <a:gd name="connsiteX66" fmla="*/ 4130563 w 5592042"/>
                <a:gd name="connsiteY66" fmla="*/ 1016487 h 8102772"/>
                <a:gd name="connsiteX67" fmla="*/ 4171970 w 5592042"/>
                <a:gd name="connsiteY67" fmla="*/ 961280 h 8102772"/>
                <a:gd name="connsiteX68" fmla="*/ 4221809 w 5592042"/>
                <a:gd name="connsiteY68" fmla="*/ 966648 h 8102772"/>
                <a:gd name="connsiteX69" fmla="*/ 4265515 w 5592042"/>
                <a:gd name="connsiteY69" fmla="*/ 1041790 h 8102772"/>
                <a:gd name="connsiteX70" fmla="*/ 4280851 w 5592042"/>
                <a:gd name="connsiteY70" fmla="*/ 1011120 h 8102772"/>
                <a:gd name="connsiteX71" fmla="*/ 4716373 w 5592042"/>
                <a:gd name="connsiteY71" fmla="*/ 432979 h 8102772"/>
                <a:gd name="connsiteX72" fmla="*/ 4943335 w 5592042"/>
                <a:gd name="connsiteY72" fmla="*/ 165378 h 8102772"/>
                <a:gd name="connsiteX73" fmla="*/ 5229339 w 5592042"/>
                <a:gd name="connsiteY73" fmla="*/ 10491 h 8102772"/>
                <a:gd name="connsiteX74" fmla="*/ 5328731 w 5592042"/>
                <a:gd name="connsiteY74" fmla="*/ 427 h 8102772"/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377249 w 5592042"/>
                <a:gd name="connsiteY38" fmla="*/ 4211599 h 8102772"/>
                <a:gd name="connsiteX39" fmla="*/ 380801 w 5592042"/>
                <a:gd name="connsiteY39" fmla="*/ 4218057 h 8102772"/>
                <a:gd name="connsiteX40" fmla="*/ 361091 w 5592042"/>
                <a:gd name="connsiteY40" fmla="*/ 4193429 h 8102772"/>
                <a:gd name="connsiteX41" fmla="*/ 284388 w 5592042"/>
                <a:gd name="connsiteY41" fmla="*/ 4254812 h 8102772"/>
                <a:gd name="connsiteX42" fmla="*/ 275270 w 5592042"/>
                <a:gd name="connsiteY42" fmla="*/ 4248787 h 8102772"/>
                <a:gd name="connsiteX43" fmla="*/ 249200 w 5592042"/>
                <a:gd name="connsiteY43" fmla="*/ 4250705 h 8102772"/>
                <a:gd name="connsiteX44" fmla="*/ 68243 w 5592042"/>
                <a:gd name="connsiteY44" fmla="*/ 4298244 h 8102772"/>
                <a:gd name="connsiteX45" fmla="*/ 0 w 5592042"/>
                <a:gd name="connsiteY45" fmla="*/ 4298244 h 8102772"/>
                <a:gd name="connsiteX46" fmla="*/ 233098 w 5592042"/>
                <a:gd name="connsiteY46" fmla="*/ 4073581 h 8102772"/>
                <a:gd name="connsiteX47" fmla="*/ 443957 w 5592042"/>
                <a:gd name="connsiteY47" fmla="*/ 3830517 h 8102772"/>
                <a:gd name="connsiteX48" fmla="*/ 883314 w 5592042"/>
                <a:gd name="connsiteY48" fmla="*/ 3467838 h 8102772"/>
                <a:gd name="connsiteX49" fmla="*/ 1439985 w 5592042"/>
                <a:gd name="connsiteY49" fmla="*/ 3658762 h 8102772"/>
                <a:gd name="connsiteX50" fmla="*/ 1653147 w 5592042"/>
                <a:gd name="connsiteY50" fmla="*/ 4003807 h 8102772"/>
                <a:gd name="connsiteX51" fmla="*/ 1677683 w 5592042"/>
                <a:gd name="connsiteY51" fmla="*/ 4045979 h 8102772"/>
                <a:gd name="connsiteX52" fmla="*/ 1705286 w 5592042"/>
                <a:gd name="connsiteY52" fmla="*/ 3964701 h 8102772"/>
                <a:gd name="connsiteX53" fmla="*/ 1913080 w 5592042"/>
                <a:gd name="connsiteY53" fmla="*/ 3348989 h 8102772"/>
                <a:gd name="connsiteX54" fmla="*/ 2360870 w 5592042"/>
                <a:gd name="connsiteY54" fmla="*/ 2648931 h 8102772"/>
                <a:gd name="connsiteX55" fmla="*/ 2772623 w 5592042"/>
                <a:gd name="connsiteY55" fmla="*/ 2195007 h 8102772"/>
                <a:gd name="connsiteX56" fmla="*/ 3380668 w 5592042"/>
                <a:gd name="connsiteY56" fmla="*/ 1312459 h 8102772"/>
                <a:gd name="connsiteX57" fmla="*/ 3760984 w 5592042"/>
                <a:gd name="connsiteY57" fmla="*/ 471317 h 8102772"/>
                <a:gd name="connsiteX58" fmla="*/ 3803922 w 5592042"/>
                <a:gd name="connsiteY58" fmla="*/ 379305 h 8102772"/>
                <a:gd name="connsiteX59" fmla="*/ 3879831 w 5592042"/>
                <a:gd name="connsiteY59" fmla="*/ 377004 h 8102772"/>
                <a:gd name="connsiteX60" fmla="*/ 3931205 w 5592042"/>
                <a:gd name="connsiteY60" fmla="*/ 511955 h 8102772"/>
                <a:gd name="connsiteX61" fmla="*/ 3987947 w 5592042"/>
                <a:gd name="connsiteY61" fmla="*/ 913741 h 8102772"/>
                <a:gd name="connsiteX62" fmla="*/ 3892867 w 5592042"/>
                <a:gd name="connsiteY62" fmla="*/ 1388369 h 8102772"/>
                <a:gd name="connsiteX63" fmla="*/ 3877532 w 5592042"/>
                <a:gd name="connsiteY63" fmla="*/ 1429774 h 8102772"/>
                <a:gd name="connsiteX64" fmla="*/ 3881365 w 5592042"/>
                <a:gd name="connsiteY64" fmla="*/ 1439742 h 8102772"/>
                <a:gd name="connsiteX65" fmla="*/ 3939639 w 5592042"/>
                <a:gd name="connsiteY65" fmla="*/ 1363833 h 8102772"/>
                <a:gd name="connsiteX66" fmla="*/ 4130563 w 5592042"/>
                <a:gd name="connsiteY66" fmla="*/ 1016487 h 8102772"/>
                <a:gd name="connsiteX67" fmla="*/ 4171970 w 5592042"/>
                <a:gd name="connsiteY67" fmla="*/ 961280 h 8102772"/>
                <a:gd name="connsiteX68" fmla="*/ 4221809 w 5592042"/>
                <a:gd name="connsiteY68" fmla="*/ 966648 h 8102772"/>
                <a:gd name="connsiteX69" fmla="*/ 4265515 w 5592042"/>
                <a:gd name="connsiteY69" fmla="*/ 1041790 h 8102772"/>
                <a:gd name="connsiteX70" fmla="*/ 4280851 w 5592042"/>
                <a:gd name="connsiteY70" fmla="*/ 1011120 h 8102772"/>
                <a:gd name="connsiteX71" fmla="*/ 4716373 w 5592042"/>
                <a:gd name="connsiteY71" fmla="*/ 432979 h 8102772"/>
                <a:gd name="connsiteX72" fmla="*/ 4943335 w 5592042"/>
                <a:gd name="connsiteY72" fmla="*/ 165378 h 8102772"/>
                <a:gd name="connsiteX73" fmla="*/ 5229339 w 5592042"/>
                <a:gd name="connsiteY73" fmla="*/ 10491 h 8102772"/>
                <a:gd name="connsiteX74" fmla="*/ 5328731 w 5592042"/>
                <a:gd name="connsiteY74" fmla="*/ 427 h 8102772"/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377249 w 5592042"/>
                <a:gd name="connsiteY38" fmla="*/ 4211599 h 8102772"/>
                <a:gd name="connsiteX39" fmla="*/ 380801 w 5592042"/>
                <a:gd name="connsiteY39" fmla="*/ 4218057 h 8102772"/>
                <a:gd name="connsiteX40" fmla="*/ 361091 w 5592042"/>
                <a:gd name="connsiteY40" fmla="*/ 4193429 h 8102772"/>
                <a:gd name="connsiteX41" fmla="*/ 284388 w 5592042"/>
                <a:gd name="connsiteY41" fmla="*/ 4254812 h 8102772"/>
                <a:gd name="connsiteX42" fmla="*/ 275270 w 5592042"/>
                <a:gd name="connsiteY42" fmla="*/ 4248787 h 8102772"/>
                <a:gd name="connsiteX43" fmla="*/ 249200 w 5592042"/>
                <a:gd name="connsiteY43" fmla="*/ 4250705 h 8102772"/>
                <a:gd name="connsiteX44" fmla="*/ 68243 w 5592042"/>
                <a:gd name="connsiteY44" fmla="*/ 4298244 h 8102772"/>
                <a:gd name="connsiteX45" fmla="*/ 0 w 5592042"/>
                <a:gd name="connsiteY45" fmla="*/ 4298244 h 8102772"/>
                <a:gd name="connsiteX46" fmla="*/ 233098 w 5592042"/>
                <a:gd name="connsiteY46" fmla="*/ 4073581 h 8102772"/>
                <a:gd name="connsiteX47" fmla="*/ 443957 w 5592042"/>
                <a:gd name="connsiteY47" fmla="*/ 3830517 h 8102772"/>
                <a:gd name="connsiteX48" fmla="*/ 883314 w 5592042"/>
                <a:gd name="connsiteY48" fmla="*/ 3467838 h 8102772"/>
                <a:gd name="connsiteX49" fmla="*/ 1439985 w 5592042"/>
                <a:gd name="connsiteY49" fmla="*/ 3658762 h 8102772"/>
                <a:gd name="connsiteX50" fmla="*/ 1653147 w 5592042"/>
                <a:gd name="connsiteY50" fmla="*/ 4003807 h 8102772"/>
                <a:gd name="connsiteX51" fmla="*/ 1677683 w 5592042"/>
                <a:gd name="connsiteY51" fmla="*/ 4045979 h 8102772"/>
                <a:gd name="connsiteX52" fmla="*/ 1705286 w 5592042"/>
                <a:gd name="connsiteY52" fmla="*/ 3964701 h 8102772"/>
                <a:gd name="connsiteX53" fmla="*/ 1913080 w 5592042"/>
                <a:gd name="connsiteY53" fmla="*/ 3348989 h 8102772"/>
                <a:gd name="connsiteX54" fmla="*/ 2360870 w 5592042"/>
                <a:gd name="connsiteY54" fmla="*/ 2648931 h 8102772"/>
                <a:gd name="connsiteX55" fmla="*/ 2772623 w 5592042"/>
                <a:gd name="connsiteY55" fmla="*/ 2195007 h 8102772"/>
                <a:gd name="connsiteX56" fmla="*/ 3380668 w 5592042"/>
                <a:gd name="connsiteY56" fmla="*/ 1312459 h 8102772"/>
                <a:gd name="connsiteX57" fmla="*/ 3760984 w 5592042"/>
                <a:gd name="connsiteY57" fmla="*/ 471317 h 8102772"/>
                <a:gd name="connsiteX58" fmla="*/ 3803922 w 5592042"/>
                <a:gd name="connsiteY58" fmla="*/ 379305 h 8102772"/>
                <a:gd name="connsiteX59" fmla="*/ 3879831 w 5592042"/>
                <a:gd name="connsiteY59" fmla="*/ 377004 h 8102772"/>
                <a:gd name="connsiteX60" fmla="*/ 3931205 w 5592042"/>
                <a:gd name="connsiteY60" fmla="*/ 511955 h 8102772"/>
                <a:gd name="connsiteX61" fmla="*/ 3987947 w 5592042"/>
                <a:gd name="connsiteY61" fmla="*/ 913741 h 8102772"/>
                <a:gd name="connsiteX62" fmla="*/ 3892867 w 5592042"/>
                <a:gd name="connsiteY62" fmla="*/ 1388369 h 8102772"/>
                <a:gd name="connsiteX63" fmla="*/ 3877532 w 5592042"/>
                <a:gd name="connsiteY63" fmla="*/ 1429774 h 8102772"/>
                <a:gd name="connsiteX64" fmla="*/ 3881365 w 5592042"/>
                <a:gd name="connsiteY64" fmla="*/ 1439742 h 8102772"/>
                <a:gd name="connsiteX65" fmla="*/ 3939639 w 5592042"/>
                <a:gd name="connsiteY65" fmla="*/ 1363833 h 8102772"/>
                <a:gd name="connsiteX66" fmla="*/ 4130563 w 5592042"/>
                <a:gd name="connsiteY66" fmla="*/ 1016487 h 8102772"/>
                <a:gd name="connsiteX67" fmla="*/ 4171970 w 5592042"/>
                <a:gd name="connsiteY67" fmla="*/ 961280 h 8102772"/>
                <a:gd name="connsiteX68" fmla="*/ 4221809 w 5592042"/>
                <a:gd name="connsiteY68" fmla="*/ 966648 h 8102772"/>
                <a:gd name="connsiteX69" fmla="*/ 4265515 w 5592042"/>
                <a:gd name="connsiteY69" fmla="*/ 1041790 h 8102772"/>
                <a:gd name="connsiteX70" fmla="*/ 4280851 w 5592042"/>
                <a:gd name="connsiteY70" fmla="*/ 1011120 h 8102772"/>
                <a:gd name="connsiteX71" fmla="*/ 4716373 w 5592042"/>
                <a:gd name="connsiteY71" fmla="*/ 432979 h 8102772"/>
                <a:gd name="connsiteX72" fmla="*/ 4943335 w 5592042"/>
                <a:gd name="connsiteY72" fmla="*/ 165378 h 8102772"/>
                <a:gd name="connsiteX73" fmla="*/ 5229339 w 5592042"/>
                <a:gd name="connsiteY73" fmla="*/ 10491 h 8102772"/>
                <a:gd name="connsiteX74" fmla="*/ 5328731 w 5592042"/>
                <a:gd name="connsiteY74" fmla="*/ 427 h 8102772"/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377249 w 5592042"/>
                <a:gd name="connsiteY38" fmla="*/ 4211599 h 8102772"/>
                <a:gd name="connsiteX39" fmla="*/ 380801 w 5592042"/>
                <a:gd name="connsiteY39" fmla="*/ 4218057 h 8102772"/>
                <a:gd name="connsiteX40" fmla="*/ 361091 w 5592042"/>
                <a:gd name="connsiteY40" fmla="*/ 4193429 h 8102772"/>
                <a:gd name="connsiteX41" fmla="*/ 284388 w 5592042"/>
                <a:gd name="connsiteY41" fmla="*/ 4254812 h 8102772"/>
                <a:gd name="connsiteX42" fmla="*/ 249200 w 5592042"/>
                <a:gd name="connsiteY42" fmla="*/ 4250705 h 8102772"/>
                <a:gd name="connsiteX43" fmla="*/ 68243 w 5592042"/>
                <a:gd name="connsiteY43" fmla="*/ 4298244 h 8102772"/>
                <a:gd name="connsiteX44" fmla="*/ 0 w 5592042"/>
                <a:gd name="connsiteY44" fmla="*/ 4298244 h 8102772"/>
                <a:gd name="connsiteX45" fmla="*/ 233098 w 5592042"/>
                <a:gd name="connsiteY45" fmla="*/ 4073581 h 8102772"/>
                <a:gd name="connsiteX46" fmla="*/ 443957 w 5592042"/>
                <a:gd name="connsiteY46" fmla="*/ 3830517 h 8102772"/>
                <a:gd name="connsiteX47" fmla="*/ 883314 w 5592042"/>
                <a:gd name="connsiteY47" fmla="*/ 3467838 h 8102772"/>
                <a:gd name="connsiteX48" fmla="*/ 1439985 w 5592042"/>
                <a:gd name="connsiteY48" fmla="*/ 3658762 h 8102772"/>
                <a:gd name="connsiteX49" fmla="*/ 1653147 w 5592042"/>
                <a:gd name="connsiteY49" fmla="*/ 4003807 h 8102772"/>
                <a:gd name="connsiteX50" fmla="*/ 1677683 w 5592042"/>
                <a:gd name="connsiteY50" fmla="*/ 4045979 h 8102772"/>
                <a:gd name="connsiteX51" fmla="*/ 1705286 w 5592042"/>
                <a:gd name="connsiteY51" fmla="*/ 3964701 h 8102772"/>
                <a:gd name="connsiteX52" fmla="*/ 1913080 w 5592042"/>
                <a:gd name="connsiteY52" fmla="*/ 3348989 h 8102772"/>
                <a:gd name="connsiteX53" fmla="*/ 2360870 w 5592042"/>
                <a:gd name="connsiteY53" fmla="*/ 2648931 h 8102772"/>
                <a:gd name="connsiteX54" fmla="*/ 2772623 w 5592042"/>
                <a:gd name="connsiteY54" fmla="*/ 2195007 h 8102772"/>
                <a:gd name="connsiteX55" fmla="*/ 3380668 w 5592042"/>
                <a:gd name="connsiteY55" fmla="*/ 1312459 h 8102772"/>
                <a:gd name="connsiteX56" fmla="*/ 3760984 w 5592042"/>
                <a:gd name="connsiteY56" fmla="*/ 471317 h 8102772"/>
                <a:gd name="connsiteX57" fmla="*/ 3803922 w 5592042"/>
                <a:gd name="connsiteY57" fmla="*/ 379305 h 8102772"/>
                <a:gd name="connsiteX58" fmla="*/ 3879831 w 5592042"/>
                <a:gd name="connsiteY58" fmla="*/ 377004 h 8102772"/>
                <a:gd name="connsiteX59" fmla="*/ 3931205 w 5592042"/>
                <a:gd name="connsiteY59" fmla="*/ 511955 h 8102772"/>
                <a:gd name="connsiteX60" fmla="*/ 3987947 w 5592042"/>
                <a:gd name="connsiteY60" fmla="*/ 913741 h 8102772"/>
                <a:gd name="connsiteX61" fmla="*/ 3892867 w 5592042"/>
                <a:gd name="connsiteY61" fmla="*/ 1388369 h 8102772"/>
                <a:gd name="connsiteX62" fmla="*/ 3877532 w 5592042"/>
                <a:gd name="connsiteY62" fmla="*/ 1429774 h 8102772"/>
                <a:gd name="connsiteX63" fmla="*/ 3881365 w 5592042"/>
                <a:gd name="connsiteY63" fmla="*/ 1439742 h 8102772"/>
                <a:gd name="connsiteX64" fmla="*/ 3939639 w 5592042"/>
                <a:gd name="connsiteY64" fmla="*/ 1363833 h 8102772"/>
                <a:gd name="connsiteX65" fmla="*/ 4130563 w 5592042"/>
                <a:gd name="connsiteY65" fmla="*/ 1016487 h 8102772"/>
                <a:gd name="connsiteX66" fmla="*/ 4171970 w 5592042"/>
                <a:gd name="connsiteY66" fmla="*/ 961280 h 8102772"/>
                <a:gd name="connsiteX67" fmla="*/ 4221809 w 5592042"/>
                <a:gd name="connsiteY67" fmla="*/ 966648 h 8102772"/>
                <a:gd name="connsiteX68" fmla="*/ 4265515 w 5592042"/>
                <a:gd name="connsiteY68" fmla="*/ 1041790 h 8102772"/>
                <a:gd name="connsiteX69" fmla="*/ 4280851 w 5592042"/>
                <a:gd name="connsiteY69" fmla="*/ 1011120 h 8102772"/>
                <a:gd name="connsiteX70" fmla="*/ 4716373 w 5592042"/>
                <a:gd name="connsiteY70" fmla="*/ 432979 h 8102772"/>
                <a:gd name="connsiteX71" fmla="*/ 4943335 w 5592042"/>
                <a:gd name="connsiteY71" fmla="*/ 165378 h 8102772"/>
                <a:gd name="connsiteX72" fmla="*/ 5229339 w 5592042"/>
                <a:gd name="connsiteY72" fmla="*/ 10491 h 8102772"/>
                <a:gd name="connsiteX73" fmla="*/ 5328731 w 5592042"/>
                <a:gd name="connsiteY73" fmla="*/ 427 h 8102772"/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377249 w 5592042"/>
                <a:gd name="connsiteY38" fmla="*/ 4211599 h 8102772"/>
                <a:gd name="connsiteX39" fmla="*/ 380801 w 5592042"/>
                <a:gd name="connsiteY39" fmla="*/ 4218057 h 8102772"/>
                <a:gd name="connsiteX40" fmla="*/ 361091 w 5592042"/>
                <a:gd name="connsiteY40" fmla="*/ 4193429 h 8102772"/>
                <a:gd name="connsiteX41" fmla="*/ 249200 w 5592042"/>
                <a:gd name="connsiteY41" fmla="*/ 4250705 h 8102772"/>
                <a:gd name="connsiteX42" fmla="*/ 68243 w 5592042"/>
                <a:gd name="connsiteY42" fmla="*/ 4298244 h 8102772"/>
                <a:gd name="connsiteX43" fmla="*/ 0 w 5592042"/>
                <a:gd name="connsiteY43" fmla="*/ 4298244 h 8102772"/>
                <a:gd name="connsiteX44" fmla="*/ 233098 w 5592042"/>
                <a:gd name="connsiteY44" fmla="*/ 4073581 h 8102772"/>
                <a:gd name="connsiteX45" fmla="*/ 443957 w 5592042"/>
                <a:gd name="connsiteY45" fmla="*/ 3830517 h 8102772"/>
                <a:gd name="connsiteX46" fmla="*/ 883314 w 5592042"/>
                <a:gd name="connsiteY46" fmla="*/ 3467838 h 8102772"/>
                <a:gd name="connsiteX47" fmla="*/ 1439985 w 5592042"/>
                <a:gd name="connsiteY47" fmla="*/ 3658762 h 8102772"/>
                <a:gd name="connsiteX48" fmla="*/ 1653147 w 5592042"/>
                <a:gd name="connsiteY48" fmla="*/ 4003807 h 8102772"/>
                <a:gd name="connsiteX49" fmla="*/ 1677683 w 5592042"/>
                <a:gd name="connsiteY49" fmla="*/ 4045979 h 8102772"/>
                <a:gd name="connsiteX50" fmla="*/ 1705286 w 5592042"/>
                <a:gd name="connsiteY50" fmla="*/ 3964701 h 8102772"/>
                <a:gd name="connsiteX51" fmla="*/ 1913080 w 5592042"/>
                <a:gd name="connsiteY51" fmla="*/ 3348989 h 8102772"/>
                <a:gd name="connsiteX52" fmla="*/ 2360870 w 5592042"/>
                <a:gd name="connsiteY52" fmla="*/ 2648931 h 8102772"/>
                <a:gd name="connsiteX53" fmla="*/ 2772623 w 5592042"/>
                <a:gd name="connsiteY53" fmla="*/ 2195007 h 8102772"/>
                <a:gd name="connsiteX54" fmla="*/ 3380668 w 5592042"/>
                <a:gd name="connsiteY54" fmla="*/ 1312459 h 8102772"/>
                <a:gd name="connsiteX55" fmla="*/ 3760984 w 5592042"/>
                <a:gd name="connsiteY55" fmla="*/ 471317 h 8102772"/>
                <a:gd name="connsiteX56" fmla="*/ 3803922 w 5592042"/>
                <a:gd name="connsiteY56" fmla="*/ 379305 h 8102772"/>
                <a:gd name="connsiteX57" fmla="*/ 3879831 w 5592042"/>
                <a:gd name="connsiteY57" fmla="*/ 377004 h 8102772"/>
                <a:gd name="connsiteX58" fmla="*/ 3931205 w 5592042"/>
                <a:gd name="connsiteY58" fmla="*/ 511955 h 8102772"/>
                <a:gd name="connsiteX59" fmla="*/ 3987947 w 5592042"/>
                <a:gd name="connsiteY59" fmla="*/ 913741 h 8102772"/>
                <a:gd name="connsiteX60" fmla="*/ 3892867 w 5592042"/>
                <a:gd name="connsiteY60" fmla="*/ 1388369 h 8102772"/>
                <a:gd name="connsiteX61" fmla="*/ 3877532 w 5592042"/>
                <a:gd name="connsiteY61" fmla="*/ 1429774 h 8102772"/>
                <a:gd name="connsiteX62" fmla="*/ 3881365 w 5592042"/>
                <a:gd name="connsiteY62" fmla="*/ 1439742 h 8102772"/>
                <a:gd name="connsiteX63" fmla="*/ 3939639 w 5592042"/>
                <a:gd name="connsiteY63" fmla="*/ 1363833 h 8102772"/>
                <a:gd name="connsiteX64" fmla="*/ 4130563 w 5592042"/>
                <a:gd name="connsiteY64" fmla="*/ 1016487 h 8102772"/>
                <a:gd name="connsiteX65" fmla="*/ 4171970 w 5592042"/>
                <a:gd name="connsiteY65" fmla="*/ 961280 h 8102772"/>
                <a:gd name="connsiteX66" fmla="*/ 4221809 w 5592042"/>
                <a:gd name="connsiteY66" fmla="*/ 966648 h 8102772"/>
                <a:gd name="connsiteX67" fmla="*/ 4265515 w 5592042"/>
                <a:gd name="connsiteY67" fmla="*/ 1041790 h 8102772"/>
                <a:gd name="connsiteX68" fmla="*/ 4280851 w 5592042"/>
                <a:gd name="connsiteY68" fmla="*/ 1011120 h 8102772"/>
                <a:gd name="connsiteX69" fmla="*/ 4716373 w 5592042"/>
                <a:gd name="connsiteY69" fmla="*/ 432979 h 8102772"/>
                <a:gd name="connsiteX70" fmla="*/ 4943335 w 5592042"/>
                <a:gd name="connsiteY70" fmla="*/ 165378 h 8102772"/>
                <a:gd name="connsiteX71" fmla="*/ 5229339 w 5592042"/>
                <a:gd name="connsiteY71" fmla="*/ 10491 h 8102772"/>
                <a:gd name="connsiteX72" fmla="*/ 5328731 w 5592042"/>
                <a:gd name="connsiteY72" fmla="*/ 427 h 8102772"/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377249 w 5592042"/>
                <a:gd name="connsiteY38" fmla="*/ 4211599 h 8102772"/>
                <a:gd name="connsiteX39" fmla="*/ 380801 w 5592042"/>
                <a:gd name="connsiteY39" fmla="*/ 4218057 h 8102772"/>
                <a:gd name="connsiteX40" fmla="*/ 249200 w 5592042"/>
                <a:gd name="connsiteY40" fmla="*/ 4250705 h 8102772"/>
                <a:gd name="connsiteX41" fmla="*/ 68243 w 5592042"/>
                <a:gd name="connsiteY41" fmla="*/ 4298244 h 8102772"/>
                <a:gd name="connsiteX42" fmla="*/ 0 w 5592042"/>
                <a:gd name="connsiteY42" fmla="*/ 4298244 h 8102772"/>
                <a:gd name="connsiteX43" fmla="*/ 233098 w 5592042"/>
                <a:gd name="connsiteY43" fmla="*/ 4073581 h 8102772"/>
                <a:gd name="connsiteX44" fmla="*/ 443957 w 5592042"/>
                <a:gd name="connsiteY44" fmla="*/ 3830517 h 8102772"/>
                <a:gd name="connsiteX45" fmla="*/ 883314 w 5592042"/>
                <a:gd name="connsiteY45" fmla="*/ 3467838 h 8102772"/>
                <a:gd name="connsiteX46" fmla="*/ 1439985 w 5592042"/>
                <a:gd name="connsiteY46" fmla="*/ 3658762 h 8102772"/>
                <a:gd name="connsiteX47" fmla="*/ 1653147 w 5592042"/>
                <a:gd name="connsiteY47" fmla="*/ 4003807 h 8102772"/>
                <a:gd name="connsiteX48" fmla="*/ 1677683 w 5592042"/>
                <a:gd name="connsiteY48" fmla="*/ 4045979 h 8102772"/>
                <a:gd name="connsiteX49" fmla="*/ 1705286 w 5592042"/>
                <a:gd name="connsiteY49" fmla="*/ 3964701 h 8102772"/>
                <a:gd name="connsiteX50" fmla="*/ 1913080 w 5592042"/>
                <a:gd name="connsiteY50" fmla="*/ 3348989 h 8102772"/>
                <a:gd name="connsiteX51" fmla="*/ 2360870 w 5592042"/>
                <a:gd name="connsiteY51" fmla="*/ 2648931 h 8102772"/>
                <a:gd name="connsiteX52" fmla="*/ 2772623 w 5592042"/>
                <a:gd name="connsiteY52" fmla="*/ 2195007 h 8102772"/>
                <a:gd name="connsiteX53" fmla="*/ 3380668 w 5592042"/>
                <a:gd name="connsiteY53" fmla="*/ 1312459 h 8102772"/>
                <a:gd name="connsiteX54" fmla="*/ 3760984 w 5592042"/>
                <a:gd name="connsiteY54" fmla="*/ 471317 h 8102772"/>
                <a:gd name="connsiteX55" fmla="*/ 3803922 w 5592042"/>
                <a:gd name="connsiteY55" fmla="*/ 379305 h 8102772"/>
                <a:gd name="connsiteX56" fmla="*/ 3879831 w 5592042"/>
                <a:gd name="connsiteY56" fmla="*/ 377004 h 8102772"/>
                <a:gd name="connsiteX57" fmla="*/ 3931205 w 5592042"/>
                <a:gd name="connsiteY57" fmla="*/ 511955 h 8102772"/>
                <a:gd name="connsiteX58" fmla="*/ 3987947 w 5592042"/>
                <a:gd name="connsiteY58" fmla="*/ 913741 h 8102772"/>
                <a:gd name="connsiteX59" fmla="*/ 3892867 w 5592042"/>
                <a:gd name="connsiteY59" fmla="*/ 1388369 h 8102772"/>
                <a:gd name="connsiteX60" fmla="*/ 3877532 w 5592042"/>
                <a:gd name="connsiteY60" fmla="*/ 1429774 h 8102772"/>
                <a:gd name="connsiteX61" fmla="*/ 3881365 w 5592042"/>
                <a:gd name="connsiteY61" fmla="*/ 1439742 h 8102772"/>
                <a:gd name="connsiteX62" fmla="*/ 3939639 w 5592042"/>
                <a:gd name="connsiteY62" fmla="*/ 1363833 h 8102772"/>
                <a:gd name="connsiteX63" fmla="*/ 4130563 w 5592042"/>
                <a:gd name="connsiteY63" fmla="*/ 1016487 h 8102772"/>
                <a:gd name="connsiteX64" fmla="*/ 4171970 w 5592042"/>
                <a:gd name="connsiteY64" fmla="*/ 961280 h 8102772"/>
                <a:gd name="connsiteX65" fmla="*/ 4221809 w 5592042"/>
                <a:gd name="connsiteY65" fmla="*/ 966648 h 8102772"/>
                <a:gd name="connsiteX66" fmla="*/ 4265515 w 5592042"/>
                <a:gd name="connsiteY66" fmla="*/ 1041790 h 8102772"/>
                <a:gd name="connsiteX67" fmla="*/ 4280851 w 5592042"/>
                <a:gd name="connsiteY67" fmla="*/ 1011120 h 8102772"/>
                <a:gd name="connsiteX68" fmla="*/ 4716373 w 5592042"/>
                <a:gd name="connsiteY68" fmla="*/ 432979 h 8102772"/>
                <a:gd name="connsiteX69" fmla="*/ 4943335 w 5592042"/>
                <a:gd name="connsiteY69" fmla="*/ 165378 h 8102772"/>
                <a:gd name="connsiteX70" fmla="*/ 5229339 w 5592042"/>
                <a:gd name="connsiteY70" fmla="*/ 10491 h 8102772"/>
                <a:gd name="connsiteX71" fmla="*/ 5328731 w 5592042"/>
                <a:gd name="connsiteY71" fmla="*/ 427 h 8102772"/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380801 w 5592042"/>
                <a:gd name="connsiteY38" fmla="*/ 4218057 h 8102772"/>
                <a:gd name="connsiteX39" fmla="*/ 249200 w 5592042"/>
                <a:gd name="connsiteY39" fmla="*/ 4250705 h 8102772"/>
                <a:gd name="connsiteX40" fmla="*/ 68243 w 5592042"/>
                <a:gd name="connsiteY40" fmla="*/ 4298244 h 8102772"/>
                <a:gd name="connsiteX41" fmla="*/ 0 w 5592042"/>
                <a:gd name="connsiteY41" fmla="*/ 4298244 h 8102772"/>
                <a:gd name="connsiteX42" fmla="*/ 233098 w 5592042"/>
                <a:gd name="connsiteY42" fmla="*/ 4073581 h 8102772"/>
                <a:gd name="connsiteX43" fmla="*/ 443957 w 5592042"/>
                <a:gd name="connsiteY43" fmla="*/ 3830517 h 8102772"/>
                <a:gd name="connsiteX44" fmla="*/ 883314 w 5592042"/>
                <a:gd name="connsiteY44" fmla="*/ 3467838 h 8102772"/>
                <a:gd name="connsiteX45" fmla="*/ 1439985 w 5592042"/>
                <a:gd name="connsiteY45" fmla="*/ 3658762 h 8102772"/>
                <a:gd name="connsiteX46" fmla="*/ 1653147 w 5592042"/>
                <a:gd name="connsiteY46" fmla="*/ 4003807 h 8102772"/>
                <a:gd name="connsiteX47" fmla="*/ 1677683 w 5592042"/>
                <a:gd name="connsiteY47" fmla="*/ 4045979 h 8102772"/>
                <a:gd name="connsiteX48" fmla="*/ 1705286 w 5592042"/>
                <a:gd name="connsiteY48" fmla="*/ 3964701 h 8102772"/>
                <a:gd name="connsiteX49" fmla="*/ 1913080 w 5592042"/>
                <a:gd name="connsiteY49" fmla="*/ 3348989 h 8102772"/>
                <a:gd name="connsiteX50" fmla="*/ 2360870 w 5592042"/>
                <a:gd name="connsiteY50" fmla="*/ 2648931 h 8102772"/>
                <a:gd name="connsiteX51" fmla="*/ 2772623 w 5592042"/>
                <a:gd name="connsiteY51" fmla="*/ 2195007 h 8102772"/>
                <a:gd name="connsiteX52" fmla="*/ 3380668 w 5592042"/>
                <a:gd name="connsiteY52" fmla="*/ 1312459 h 8102772"/>
                <a:gd name="connsiteX53" fmla="*/ 3760984 w 5592042"/>
                <a:gd name="connsiteY53" fmla="*/ 471317 h 8102772"/>
                <a:gd name="connsiteX54" fmla="*/ 3803922 w 5592042"/>
                <a:gd name="connsiteY54" fmla="*/ 379305 h 8102772"/>
                <a:gd name="connsiteX55" fmla="*/ 3879831 w 5592042"/>
                <a:gd name="connsiteY55" fmla="*/ 377004 h 8102772"/>
                <a:gd name="connsiteX56" fmla="*/ 3931205 w 5592042"/>
                <a:gd name="connsiteY56" fmla="*/ 511955 h 8102772"/>
                <a:gd name="connsiteX57" fmla="*/ 3987947 w 5592042"/>
                <a:gd name="connsiteY57" fmla="*/ 913741 h 8102772"/>
                <a:gd name="connsiteX58" fmla="*/ 3892867 w 5592042"/>
                <a:gd name="connsiteY58" fmla="*/ 1388369 h 8102772"/>
                <a:gd name="connsiteX59" fmla="*/ 3877532 w 5592042"/>
                <a:gd name="connsiteY59" fmla="*/ 1429774 h 8102772"/>
                <a:gd name="connsiteX60" fmla="*/ 3881365 w 5592042"/>
                <a:gd name="connsiteY60" fmla="*/ 1439742 h 8102772"/>
                <a:gd name="connsiteX61" fmla="*/ 3939639 w 5592042"/>
                <a:gd name="connsiteY61" fmla="*/ 1363833 h 8102772"/>
                <a:gd name="connsiteX62" fmla="*/ 4130563 w 5592042"/>
                <a:gd name="connsiteY62" fmla="*/ 1016487 h 8102772"/>
                <a:gd name="connsiteX63" fmla="*/ 4171970 w 5592042"/>
                <a:gd name="connsiteY63" fmla="*/ 961280 h 8102772"/>
                <a:gd name="connsiteX64" fmla="*/ 4221809 w 5592042"/>
                <a:gd name="connsiteY64" fmla="*/ 966648 h 8102772"/>
                <a:gd name="connsiteX65" fmla="*/ 4265515 w 5592042"/>
                <a:gd name="connsiteY65" fmla="*/ 1041790 h 8102772"/>
                <a:gd name="connsiteX66" fmla="*/ 4280851 w 5592042"/>
                <a:gd name="connsiteY66" fmla="*/ 1011120 h 8102772"/>
                <a:gd name="connsiteX67" fmla="*/ 4716373 w 5592042"/>
                <a:gd name="connsiteY67" fmla="*/ 432979 h 8102772"/>
                <a:gd name="connsiteX68" fmla="*/ 4943335 w 5592042"/>
                <a:gd name="connsiteY68" fmla="*/ 165378 h 8102772"/>
                <a:gd name="connsiteX69" fmla="*/ 5229339 w 5592042"/>
                <a:gd name="connsiteY69" fmla="*/ 10491 h 8102772"/>
                <a:gd name="connsiteX70" fmla="*/ 5328731 w 5592042"/>
                <a:gd name="connsiteY70" fmla="*/ 427 h 8102772"/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249200 w 5592042"/>
                <a:gd name="connsiteY38" fmla="*/ 4250705 h 8102772"/>
                <a:gd name="connsiteX39" fmla="*/ 68243 w 5592042"/>
                <a:gd name="connsiteY39" fmla="*/ 4298244 h 8102772"/>
                <a:gd name="connsiteX40" fmla="*/ 0 w 5592042"/>
                <a:gd name="connsiteY40" fmla="*/ 4298244 h 8102772"/>
                <a:gd name="connsiteX41" fmla="*/ 233098 w 5592042"/>
                <a:gd name="connsiteY41" fmla="*/ 4073581 h 8102772"/>
                <a:gd name="connsiteX42" fmla="*/ 443957 w 5592042"/>
                <a:gd name="connsiteY42" fmla="*/ 3830517 h 8102772"/>
                <a:gd name="connsiteX43" fmla="*/ 883314 w 5592042"/>
                <a:gd name="connsiteY43" fmla="*/ 3467838 h 8102772"/>
                <a:gd name="connsiteX44" fmla="*/ 1439985 w 5592042"/>
                <a:gd name="connsiteY44" fmla="*/ 3658762 h 8102772"/>
                <a:gd name="connsiteX45" fmla="*/ 1653147 w 5592042"/>
                <a:gd name="connsiteY45" fmla="*/ 4003807 h 8102772"/>
                <a:gd name="connsiteX46" fmla="*/ 1677683 w 5592042"/>
                <a:gd name="connsiteY46" fmla="*/ 4045979 h 8102772"/>
                <a:gd name="connsiteX47" fmla="*/ 1705286 w 5592042"/>
                <a:gd name="connsiteY47" fmla="*/ 3964701 h 8102772"/>
                <a:gd name="connsiteX48" fmla="*/ 1913080 w 5592042"/>
                <a:gd name="connsiteY48" fmla="*/ 3348989 h 8102772"/>
                <a:gd name="connsiteX49" fmla="*/ 2360870 w 5592042"/>
                <a:gd name="connsiteY49" fmla="*/ 2648931 h 8102772"/>
                <a:gd name="connsiteX50" fmla="*/ 2772623 w 5592042"/>
                <a:gd name="connsiteY50" fmla="*/ 2195007 h 8102772"/>
                <a:gd name="connsiteX51" fmla="*/ 3380668 w 5592042"/>
                <a:gd name="connsiteY51" fmla="*/ 1312459 h 8102772"/>
                <a:gd name="connsiteX52" fmla="*/ 3760984 w 5592042"/>
                <a:gd name="connsiteY52" fmla="*/ 471317 h 8102772"/>
                <a:gd name="connsiteX53" fmla="*/ 3803922 w 5592042"/>
                <a:gd name="connsiteY53" fmla="*/ 379305 h 8102772"/>
                <a:gd name="connsiteX54" fmla="*/ 3879831 w 5592042"/>
                <a:gd name="connsiteY54" fmla="*/ 377004 h 8102772"/>
                <a:gd name="connsiteX55" fmla="*/ 3931205 w 5592042"/>
                <a:gd name="connsiteY55" fmla="*/ 511955 h 8102772"/>
                <a:gd name="connsiteX56" fmla="*/ 3987947 w 5592042"/>
                <a:gd name="connsiteY56" fmla="*/ 913741 h 8102772"/>
                <a:gd name="connsiteX57" fmla="*/ 3892867 w 5592042"/>
                <a:gd name="connsiteY57" fmla="*/ 1388369 h 8102772"/>
                <a:gd name="connsiteX58" fmla="*/ 3877532 w 5592042"/>
                <a:gd name="connsiteY58" fmla="*/ 1429774 h 8102772"/>
                <a:gd name="connsiteX59" fmla="*/ 3881365 w 5592042"/>
                <a:gd name="connsiteY59" fmla="*/ 1439742 h 8102772"/>
                <a:gd name="connsiteX60" fmla="*/ 3939639 w 5592042"/>
                <a:gd name="connsiteY60" fmla="*/ 1363833 h 8102772"/>
                <a:gd name="connsiteX61" fmla="*/ 4130563 w 5592042"/>
                <a:gd name="connsiteY61" fmla="*/ 1016487 h 8102772"/>
                <a:gd name="connsiteX62" fmla="*/ 4171970 w 5592042"/>
                <a:gd name="connsiteY62" fmla="*/ 961280 h 8102772"/>
                <a:gd name="connsiteX63" fmla="*/ 4221809 w 5592042"/>
                <a:gd name="connsiteY63" fmla="*/ 966648 h 8102772"/>
                <a:gd name="connsiteX64" fmla="*/ 4265515 w 5592042"/>
                <a:gd name="connsiteY64" fmla="*/ 1041790 h 8102772"/>
                <a:gd name="connsiteX65" fmla="*/ 4280851 w 5592042"/>
                <a:gd name="connsiteY65" fmla="*/ 1011120 h 8102772"/>
                <a:gd name="connsiteX66" fmla="*/ 4716373 w 5592042"/>
                <a:gd name="connsiteY66" fmla="*/ 432979 h 8102772"/>
                <a:gd name="connsiteX67" fmla="*/ 4943335 w 5592042"/>
                <a:gd name="connsiteY67" fmla="*/ 165378 h 8102772"/>
                <a:gd name="connsiteX68" fmla="*/ 5229339 w 5592042"/>
                <a:gd name="connsiteY68" fmla="*/ 10491 h 8102772"/>
                <a:gd name="connsiteX69" fmla="*/ 5328731 w 5592042"/>
                <a:gd name="connsiteY69" fmla="*/ 427 h 8102772"/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68243 w 5592042"/>
                <a:gd name="connsiteY38" fmla="*/ 4298244 h 8102772"/>
                <a:gd name="connsiteX39" fmla="*/ 0 w 5592042"/>
                <a:gd name="connsiteY39" fmla="*/ 4298244 h 8102772"/>
                <a:gd name="connsiteX40" fmla="*/ 233098 w 5592042"/>
                <a:gd name="connsiteY40" fmla="*/ 4073581 h 8102772"/>
                <a:gd name="connsiteX41" fmla="*/ 443957 w 5592042"/>
                <a:gd name="connsiteY41" fmla="*/ 3830517 h 8102772"/>
                <a:gd name="connsiteX42" fmla="*/ 883314 w 5592042"/>
                <a:gd name="connsiteY42" fmla="*/ 3467838 h 8102772"/>
                <a:gd name="connsiteX43" fmla="*/ 1439985 w 5592042"/>
                <a:gd name="connsiteY43" fmla="*/ 3658762 h 8102772"/>
                <a:gd name="connsiteX44" fmla="*/ 1653147 w 5592042"/>
                <a:gd name="connsiteY44" fmla="*/ 4003807 h 8102772"/>
                <a:gd name="connsiteX45" fmla="*/ 1677683 w 5592042"/>
                <a:gd name="connsiteY45" fmla="*/ 4045979 h 8102772"/>
                <a:gd name="connsiteX46" fmla="*/ 1705286 w 5592042"/>
                <a:gd name="connsiteY46" fmla="*/ 3964701 h 8102772"/>
                <a:gd name="connsiteX47" fmla="*/ 1913080 w 5592042"/>
                <a:gd name="connsiteY47" fmla="*/ 3348989 h 8102772"/>
                <a:gd name="connsiteX48" fmla="*/ 2360870 w 5592042"/>
                <a:gd name="connsiteY48" fmla="*/ 2648931 h 8102772"/>
                <a:gd name="connsiteX49" fmla="*/ 2772623 w 5592042"/>
                <a:gd name="connsiteY49" fmla="*/ 2195007 h 8102772"/>
                <a:gd name="connsiteX50" fmla="*/ 3380668 w 5592042"/>
                <a:gd name="connsiteY50" fmla="*/ 1312459 h 8102772"/>
                <a:gd name="connsiteX51" fmla="*/ 3760984 w 5592042"/>
                <a:gd name="connsiteY51" fmla="*/ 471317 h 8102772"/>
                <a:gd name="connsiteX52" fmla="*/ 3803922 w 5592042"/>
                <a:gd name="connsiteY52" fmla="*/ 379305 h 8102772"/>
                <a:gd name="connsiteX53" fmla="*/ 3879831 w 5592042"/>
                <a:gd name="connsiteY53" fmla="*/ 377004 h 8102772"/>
                <a:gd name="connsiteX54" fmla="*/ 3931205 w 5592042"/>
                <a:gd name="connsiteY54" fmla="*/ 511955 h 8102772"/>
                <a:gd name="connsiteX55" fmla="*/ 3987947 w 5592042"/>
                <a:gd name="connsiteY55" fmla="*/ 913741 h 8102772"/>
                <a:gd name="connsiteX56" fmla="*/ 3892867 w 5592042"/>
                <a:gd name="connsiteY56" fmla="*/ 1388369 h 8102772"/>
                <a:gd name="connsiteX57" fmla="*/ 3877532 w 5592042"/>
                <a:gd name="connsiteY57" fmla="*/ 1429774 h 8102772"/>
                <a:gd name="connsiteX58" fmla="*/ 3881365 w 5592042"/>
                <a:gd name="connsiteY58" fmla="*/ 1439742 h 8102772"/>
                <a:gd name="connsiteX59" fmla="*/ 3939639 w 5592042"/>
                <a:gd name="connsiteY59" fmla="*/ 1363833 h 8102772"/>
                <a:gd name="connsiteX60" fmla="*/ 4130563 w 5592042"/>
                <a:gd name="connsiteY60" fmla="*/ 1016487 h 8102772"/>
                <a:gd name="connsiteX61" fmla="*/ 4171970 w 5592042"/>
                <a:gd name="connsiteY61" fmla="*/ 961280 h 8102772"/>
                <a:gd name="connsiteX62" fmla="*/ 4221809 w 5592042"/>
                <a:gd name="connsiteY62" fmla="*/ 966648 h 8102772"/>
                <a:gd name="connsiteX63" fmla="*/ 4265515 w 5592042"/>
                <a:gd name="connsiteY63" fmla="*/ 1041790 h 8102772"/>
                <a:gd name="connsiteX64" fmla="*/ 4280851 w 5592042"/>
                <a:gd name="connsiteY64" fmla="*/ 1011120 h 8102772"/>
                <a:gd name="connsiteX65" fmla="*/ 4716373 w 5592042"/>
                <a:gd name="connsiteY65" fmla="*/ 432979 h 8102772"/>
                <a:gd name="connsiteX66" fmla="*/ 4943335 w 5592042"/>
                <a:gd name="connsiteY66" fmla="*/ 165378 h 8102772"/>
                <a:gd name="connsiteX67" fmla="*/ 5229339 w 5592042"/>
                <a:gd name="connsiteY67" fmla="*/ 10491 h 8102772"/>
                <a:gd name="connsiteX68" fmla="*/ 5328731 w 5592042"/>
                <a:gd name="connsiteY68" fmla="*/ 427 h 8102772"/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68243 w 5592042"/>
                <a:gd name="connsiteY38" fmla="*/ 4298244 h 8102772"/>
                <a:gd name="connsiteX39" fmla="*/ 0 w 5592042"/>
                <a:gd name="connsiteY39" fmla="*/ 4298244 h 8102772"/>
                <a:gd name="connsiteX40" fmla="*/ 233098 w 5592042"/>
                <a:gd name="connsiteY40" fmla="*/ 4073581 h 8102772"/>
                <a:gd name="connsiteX41" fmla="*/ 443957 w 5592042"/>
                <a:gd name="connsiteY41" fmla="*/ 3830517 h 8102772"/>
                <a:gd name="connsiteX42" fmla="*/ 883314 w 5592042"/>
                <a:gd name="connsiteY42" fmla="*/ 3467838 h 8102772"/>
                <a:gd name="connsiteX43" fmla="*/ 1439985 w 5592042"/>
                <a:gd name="connsiteY43" fmla="*/ 3658762 h 8102772"/>
                <a:gd name="connsiteX44" fmla="*/ 1653147 w 5592042"/>
                <a:gd name="connsiteY44" fmla="*/ 4003807 h 8102772"/>
                <a:gd name="connsiteX45" fmla="*/ 1677683 w 5592042"/>
                <a:gd name="connsiteY45" fmla="*/ 4045979 h 8102772"/>
                <a:gd name="connsiteX46" fmla="*/ 1705286 w 5592042"/>
                <a:gd name="connsiteY46" fmla="*/ 3964701 h 8102772"/>
                <a:gd name="connsiteX47" fmla="*/ 1913080 w 5592042"/>
                <a:gd name="connsiteY47" fmla="*/ 3348989 h 8102772"/>
                <a:gd name="connsiteX48" fmla="*/ 2360870 w 5592042"/>
                <a:gd name="connsiteY48" fmla="*/ 2648931 h 8102772"/>
                <a:gd name="connsiteX49" fmla="*/ 2772623 w 5592042"/>
                <a:gd name="connsiteY49" fmla="*/ 2195007 h 8102772"/>
                <a:gd name="connsiteX50" fmla="*/ 3380668 w 5592042"/>
                <a:gd name="connsiteY50" fmla="*/ 1312459 h 8102772"/>
                <a:gd name="connsiteX51" fmla="*/ 3760984 w 5592042"/>
                <a:gd name="connsiteY51" fmla="*/ 471317 h 8102772"/>
                <a:gd name="connsiteX52" fmla="*/ 3803922 w 5592042"/>
                <a:gd name="connsiteY52" fmla="*/ 379305 h 8102772"/>
                <a:gd name="connsiteX53" fmla="*/ 3879831 w 5592042"/>
                <a:gd name="connsiteY53" fmla="*/ 377004 h 8102772"/>
                <a:gd name="connsiteX54" fmla="*/ 3931205 w 5592042"/>
                <a:gd name="connsiteY54" fmla="*/ 511955 h 8102772"/>
                <a:gd name="connsiteX55" fmla="*/ 3987947 w 5592042"/>
                <a:gd name="connsiteY55" fmla="*/ 913741 h 8102772"/>
                <a:gd name="connsiteX56" fmla="*/ 3892867 w 5592042"/>
                <a:gd name="connsiteY56" fmla="*/ 1388369 h 8102772"/>
                <a:gd name="connsiteX57" fmla="*/ 3877532 w 5592042"/>
                <a:gd name="connsiteY57" fmla="*/ 1429774 h 8102772"/>
                <a:gd name="connsiteX58" fmla="*/ 3881365 w 5592042"/>
                <a:gd name="connsiteY58" fmla="*/ 1439742 h 8102772"/>
                <a:gd name="connsiteX59" fmla="*/ 3939639 w 5592042"/>
                <a:gd name="connsiteY59" fmla="*/ 1363833 h 8102772"/>
                <a:gd name="connsiteX60" fmla="*/ 4130563 w 5592042"/>
                <a:gd name="connsiteY60" fmla="*/ 1016487 h 8102772"/>
                <a:gd name="connsiteX61" fmla="*/ 4171970 w 5592042"/>
                <a:gd name="connsiteY61" fmla="*/ 961280 h 8102772"/>
                <a:gd name="connsiteX62" fmla="*/ 4221809 w 5592042"/>
                <a:gd name="connsiteY62" fmla="*/ 966648 h 8102772"/>
                <a:gd name="connsiteX63" fmla="*/ 4265515 w 5592042"/>
                <a:gd name="connsiteY63" fmla="*/ 1041790 h 8102772"/>
                <a:gd name="connsiteX64" fmla="*/ 4280851 w 5592042"/>
                <a:gd name="connsiteY64" fmla="*/ 1011120 h 8102772"/>
                <a:gd name="connsiteX65" fmla="*/ 4716373 w 5592042"/>
                <a:gd name="connsiteY65" fmla="*/ 432979 h 8102772"/>
                <a:gd name="connsiteX66" fmla="*/ 4943335 w 5592042"/>
                <a:gd name="connsiteY66" fmla="*/ 165378 h 8102772"/>
                <a:gd name="connsiteX67" fmla="*/ 5229339 w 5592042"/>
                <a:gd name="connsiteY67" fmla="*/ 10491 h 8102772"/>
                <a:gd name="connsiteX68" fmla="*/ 5328731 w 5592042"/>
                <a:gd name="connsiteY68" fmla="*/ 427 h 8102772"/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68243 w 5592042"/>
                <a:gd name="connsiteY38" fmla="*/ 4298244 h 8102772"/>
                <a:gd name="connsiteX39" fmla="*/ 0 w 5592042"/>
                <a:gd name="connsiteY39" fmla="*/ 4298244 h 8102772"/>
                <a:gd name="connsiteX40" fmla="*/ 233098 w 5592042"/>
                <a:gd name="connsiteY40" fmla="*/ 4073581 h 8102772"/>
                <a:gd name="connsiteX41" fmla="*/ 443957 w 5592042"/>
                <a:gd name="connsiteY41" fmla="*/ 3830517 h 8102772"/>
                <a:gd name="connsiteX42" fmla="*/ 883314 w 5592042"/>
                <a:gd name="connsiteY42" fmla="*/ 3467838 h 8102772"/>
                <a:gd name="connsiteX43" fmla="*/ 1439985 w 5592042"/>
                <a:gd name="connsiteY43" fmla="*/ 3658762 h 8102772"/>
                <a:gd name="connsiteX44" fmla="*/ 1653147 w 5592042"/>
                <a:gd name="connsiteY44" fmla="*/ 4003807 h 8102772"/>
                <a:gd name="connsiteX45" fmla="*/ 1677683 w 5592042"/>
                <a:gd name="connsiteY45" fmla="*/ 4045979 h 8102772"/>
                <a:gd name="connsiteX46" fmla="*/ 1705286 w 5592042"/>
                <a:gd name="connsiteY46" fmla="*/ 3964701 h 8102772"/>
                <a:gd name="connsiteX47" fmla="*/ 1913080 w 5592042"/>
                <a:gd name="connsiteY47" fmla="*/ 3348989 h 8102772"/>
                <a:gd name="connsiteX48" fmla="*/ 2360870 w 5592042"/>
                <a:gd name="connsiteY48" fmla="*/ 2648931 h 8102772"/>
                <a:gd name="connsiteX49" fmla="*/ 2772623 w 5592042"/>
                <a:gd name="connsiteY49" fmla="*/ 2195007 h 8102772"/>
                <a:gd name="connsiteX50" fmla="*/ 3380668 w 5592042"/>
                <a:gd name="connsiteY50" fmla="*/ 1312459 h 8102772"/>
                <a:gd name="connsiteX51" fmla="*/ 3760984 w 5592042"/>
                <a:gd name="connsiteY51" fmla="*/ 471317 h 8102772"/>
                <a:gd name="connsiteX52" fmla="*/ 3803922 w 5592042"/>
                <a:gd name="connsiteY52" fmla="*/ 379305 h 8102772"/>
                <a:gd name="connsiteX53" fmla="*/ 3879831 w 5592042"/>
                <a:gd name="connsiteY53" fmla="*/ 377004 h 8102772"/>
                <a:gd name="connsiteX54" fmla="*/ 3931205 w 5592042"/>
                <a:gd name="connsiteY54" fmla="*/ 511955 h 8102772"/>
                <a:gd name="connsiteX55" fmla="*/ 3987947 w 5592042"/>
                <a:gd name="connsiteY55" fmla="*/ 913741 h 8102772"/>
                <a:gd name="connsiteX56" fmla="*/ 3892867 w 5592042"/>
                <a:gd name="connsiteY56" fmla="*/ 1388369 h 8102772"/>
                <a:gd name="connsiteX57" fmla="*/ 3877532 w 5592042"/>
                <a:gd name="connsiteY57" fmla="*/ 1429774 h 8102772"/>
                <a:gd name="connsiteX58" fmla="*/ 3881365 w 5592042"/>
                <a:gd name="connsiteY58" fmla="*/ 1439742 h 8102772"/>
                <a:gd name="connsiteX59" fmla="*/ 3939639 w 5592042"/>
                <a:gd name="connsiteY59" fmla="*/ 1363833 h 8102772"/>
                <a:gd name="connsiteX60" fmla="*/ 4130563 w 5592042"/>
                <a:gd name="connsiteY60" fmla="*/ 1016487 h 8102772"/>
                <a:gd name="connsiteX61" fmla="*/ 4171970 w 5592042"/>
                <a:gd name="connsiteY61" fmla="*/ 961280 h 8102772"/>
                <a:gd name="connsiteX62" fmla="*/ 4221809 w 5592042"/>
                <a:gd name="connsiteY62" fmla="*/ 966648 h 8102772"/>
                <a:gd name="connsiteX63" fmla="*/ 4265515 w 5592042"/>
                <a:gd name="connsiteY63" fmla="*/ 1041790 h 8102772"/>
                <a:gd name="connsiteX64" fmla="*/ 4280851 w 5592042"/>
                <a:gd name="connsiteY64" fmla="*/ 1011120 h 8102772"/>
                <a:gd name="connsiteX65" fmla="*/ 4716373 w 5592042"/>
                <a:gd name="connsiteY65" fmla="*/ 432979 h 8102772"/>
                <a:gd name="connsiteX66" fmla="*/ 4943335 w 5592042"/>
                <a:gd name="connsiteY66" fmla="*/ 165378 h 8102772"/>
                <a:gd name="connsiteX67" fmla="*/ 5229339 w 5592042"/>
                <a:gd name="connsiteY67" fmla="*/ 10491 h 8102772"/>
                <a:gd name="connsiteX68" fmla="*/ 5328731 w 5592042"/>
                <a:gd name="connsiteY68" fmla="*/ 427 h 8102772"/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68243 w 5592042"/>
                <a:gd name="connsiteY38" fmla="*/ 4298244 h 8102772"/>
                <a:gd name="connsiteX39" fmla="*/ 0 w 5592042"/>
                <a:gd name="connsiteY39" fmla="*/ 4298244 h 8102772"/>
                <a:gd name="connsiteX40" fmla="*/ 233098 w 5592042"/>
                <a:gd name="connsiteY40" fmla="*/ 4073581 h 8102772"/>
                <a:gd name="connsiteX41" fmla="*/ 443957 w 5592042"/>
                <a:gd name="connsiteY41" fmla="*/ 3830517 h 8102772"/>
                <a:gd name="connsiteX42" fmla="*/ 883314 w 5592042"/>
                <a:gd name="connsiteY42" fmla="*/ 3467838 h 8102772"/>
                <a:gd name="connsiteX43" fmla="*/ 1439985 w 5592042"/>
                <a:gd name="connsiteY43" fmla="*/ 3658762 h 8102772"/>
                <a:gd name="connsiteX44" fmla="*/ 1653147 w 5592042"/>
                <a:gd name="connsiteY44" fmla="*/ 4003807 h 8102772"/>
                <a:gd name="connsiteX45" fmla="*/ 1677683 w 5592042"/>
                <a:gd name="connsiteY45" fmla="*/ 4045979 h 8102772"/>
                <a:gd name="connsiteX46" fmla="*/ 1705286 w 5592042"/>
                <a:gd name="connsiteY46" fmla="*/ 3964701 h 8102772"/>
                <a:gd name="connsiteX47" fmla="*/ 1913080 w 5592042"/>
                <a:gd name="connsiteY47" fmla="*/ 3348989 h 8102772"/>
                <a:gd name="connsiteX48" fmla="*/ 2360870 w 5592042"/>
                <a:gd name="connsiteY48" fmla="*/ 2648931 h 8102772"/>
                <a:gd name="connsiteX49" fmla="*/ 2772623 w 5592042"/>
                <a:gd name="connsiteY49" fmla="*/ 2195007 h 8102772"/>
                <a:gd name="connsiteX50" fmla="*/ 3380668 w 5592042"/>
                <a:gd name="connsiteY50" fmla="*/ 1312459 h 8102772"/>
                <a:gd name="connsiteX51" fmla="*/ 3760984 w 5592042"/>
                <a:gd name="connsiteY51" fmla="*/ 471317 h 8102772"/>
                <a:gd name="connsiteX52" fmla="*/ 3803922 w 5592042"/>
                <a:gd name="connsiteY52" fmla="*/ 379305 h 8102772"/>
                <a:gd name="connsiteX53" fmla="*/ 3879831 w 5592042"/>
                <a:gd name="connsiteY53" fmla="*/ 377004 h 8102772"/>
                <a:gd name="connsiteX54" fmla="*/ 3931205 w 5592042"/>
                <a:gd name="connsiteY54" fmla="*/ 511955 h 8102772"/>
                <a:gd name="connsiteX55" fmla="*/ 3987947 w 5592042"/>
                <a:gd name="connsiteY55" fmla="*/ 913741 h 8102772"/>
                <a:gd name="connsiteX56" fmla="*/ 3892867 w 5592042"/>
                <a:gd name="connsiteY56" fmla="*/ 1388369 h 8102772"/>
                <a:gd name="connsiteX57" fmla="*/ 3877532 w 5592042"/>
                <a:gd name="connsiteY57" fmla="*/ 1429774 h 8102772"/>
                <a:gd name="connsiteX58" fmla="*/ 3881365 w 5592042"/>
                <a:gd name="connsiteY58" fmla="*/ 1439742 h 8102772"/>
                <a:gd name="connsiteX59" fmla="*/ 3939639 w 5592042"/>
                <a:gd name="connsiteY59" fmla="*/ 1363833 h 8102772"/>
                <a:gd name="connsiteX60" fmla="*/ 4130563 w 5592042"/>
                <a:gd name="connsiteY60" fmla="*/ 1016487 h 8102772"/>
                <a:gd name="connsiteX61" fmla="*/ 4171970 w 5592042"/>
                <a:gd name="connsiteY61" fmla="*/ 961280 h 8102772"/>
                <a:gd name="connsiteX62" fmla="*/ 4221809 w 5592042"/>
                <a:gd name="connsiteY62" fmla="*/ 966648 h 8102772"/>
                <a:gd name="connsiteX63" fmla="*/ 4265515 w 5592042"/>
                <a:gd name="connsiteY63" fmla="*/ 1041790 h 8102772"/>
                <a:gd name="connsiteX64" fmla="*/ 4280851 w 5592042"/>
                <a:gd name="connsiteY64" fmla="*/ 1011120 h 8102772"/>
                <a:gd name="connsiteX65" fmla="*/ 4716373 w 5592042"/>
                <a:gd name="connsiteY65" fmla="*/ 432979 h 8102772"/>
                <a:gd name="connsiteX66" fmla="*/ 4943335 w 5592042"/>
                <a:gd name="connsiteY66" fmla="*/ 165378 h 8102772"/>
                <a:gd name="connsiteX67" fmla="*/ 5229339 w 5592042"/>
                <a:gd name="connsiteY67" fmla="*/ 10491 h 8102772"/>
                <a:gd name="connsiteX68" fmla="*/ 5328731 w 5592042"/>
                <a:gd name="connsiteY68" fmla="*/ 427 h 8102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592042" h="8102772">
                  <a:moveTo>
                    <a:pt x="5328731" y="427"/>
                  </a:moveTo>
                  <a:cubicBezTo>
                    <a:pt x="5356622" y="1865"/>
                    <a:pt x="5378091" y="6657"/>
                    <a:pt x="5389593" y="10491"/>
                  </a:cubicBezTo>
                  <a:cubicBezTo>
                    <a:pt x="5491572" y="46529"/>
                    <a:pt x="5566716" y="98669"/>
                    <a:pt x="5583583" y="206016"/>
                  </a:cubicBezTo>
                  <a:cubicBezTo>
                    <a:pt x="5602753" y="334066"/>
                    <a:pt x="5589718" y="484352"/>
                    <a:pt x="5540645" y="600900"/>
                  </a:cubicBezTo>
                  <a:cubicBezTo>
                    <a:pt x="5478538" y="748886"/>
                    <a:pt x="5263077" y="1081663"/>
                    <a:pt x="5263077" y="1105432"/>
                  </a:cubicBezTo>
                  <a:cubicBezTo>
                    <a:pt x="5266910" y="1231949"/>
                    <a:pt x="5456301" y="1173675"/>
                    <a:pt x="5488505" y="1529453"/>
                  </a:cubicBezTo>
                  <a:cubicBezTo>
                    <a:pt x="5462435" y="1805489"/>
                    <a:pt x="5226272" y="1925105"/>
                    <a:pt x="5196368" y="2096860"/>
                  </a:cubicBezTo>
                  <a:cubicBezTo>
                    <a:pt x="5150362" y="2349893"/>
                    <a:pt x="5361221" y="2412768"/>
                    <a:pt x="5266910" y="2737876"/>
                  </a:cubicBezTo>
                  <a:cubicBezTo>
                    <a:pt x="5227805" y="2842923"/>
                    <a:pt x="4961738" y="3133527"/>
                    <a:pt x="4954837" y="3187967"/>
                  </a:cubicBezTo>
                  <a:cubicBezTo>
                    <a:pt x="4943335" y="3283813"/>
                    <a:pt x="5056817" y="3356656"/>
                    <a:pt x="4960971" y="3588220"/>
                  </a:cubicBezTo>
                  <a:cubicBezTo>
                    <a:pt x="4895797" y="3743873"/>
                    <a:pt x="4704105" y="3759208"/>
                    <a:pt x="4613625" y="3874223"/>
                  </a:cubicBezTo>
                  <a:cubicBezTo>
                    <a:pt x="4695670" y="4110387"/>
                    <a:pt x="4655032" y="4377988"/>
                    <a:pt x="4248645" y="4466166"/>
                  </a:cubicBezTo>
                  <a:cubicBezTo>
                    <a:pt x="4208007" y="4882520"/>
                    <a:pt x="3274854" y="5208395"/>
                    <a:pt x="3164439" y="5190760"/>
                  </a:cubicBezTo>
                  <a:cubicBezTo>
                    <a:pt x="3167507" y="5196127"/>
                    <a:pt x="3169041" y="5199960"/>
                    <a:pt x="3171341" y="5203027"/>
                  </a:cubicBezTo>
                  <a:lnTo>
                    <a:pt x="3619899" y="5783469"/>
                  </a:lnTo>
                  <a:cubicBezTo>
                    <a:pt x="3747182" y="5949858"/>
                    <a:pt x="3910503" y="6077140"/>
                    <a:pt x="4069223" y="6211324"/>
                  </a:cubicBezTo>
                  <a:cubicBezTo>
                    <a:pt x="4325323" y="6426786"/>
                    <a:pt x="4622827" y="6541800"/>
                    <a:pt x="4944869" y="6605443"/>
                  </a:cubicBezTo>
                  <a:cubicBezTo>
                    <a:pt x="4975539" y="6610809"/>
                    <a:pt x="5005443" y="6618477"/>
                    <a:pt x="5034580" y="6626911"/>
                  </a:cubicBezTo>
                  <a:cubicBezTo>
                    <a:pt x="5078286" y="6639946"/>
                    <a:pt x="5201735" y="6664483"/>
                    <a:pt x="5198668" y="6709723"/>
                  </a:cubicBezTo>
                  <a:cubicBezTo>
                    <a:pt x="5194834" y="6759562"/>
                    <a:pt x="5104357" y="6797134"/>
                    <a:pt x="5084419" y="6841606"/>
                  </a:cubicBezTo>
                  <a:cubicBezTo>
                    <a:pt x="5048382" y="6923650"/>
                    <a:pt x="5105123" y="6998026"/>
                    <a:pt x="5056817" y="7073936"/>
                  </a:cubicBezTo>
                  <a:cubicBezTo>
                    <a:pt x="5027679" y="7119942"/>
                    <a:pt x="4855925" y="7193551"/>
                    <a:pt x="4826787" y="7234957"/>
                  </a:cubicBezTo>
                  <a:cubicBezTo>
                    <a:pt x="4722507" y="7386010"/>
                    <a:pt x="4765447" y="7499491"/>
                    <a:pt x="4654265" y="7599171"/>
                  </a:cubicBezTo>
                  <a:cubicBezTo>
                    <a:pt x="4571453" y="7673546"/>
                    <a:pt x="4345258" y="7708818"/>
                    <a:pt x="4258614" y="7768625"/>
                  </a:cubicBezTo>
                  <a:cubicBezTo>
                    <a:pt x="4194973" y="7810031"/>
                    <a:pt x="4195739" y="7934247"/>
                    <a:pt x="4083025" y="8009390"/>
                  </a:cubicBezTo>
                  <a:cubicBezTo>
                    <a:pt x="3984111" y="8075331"/>
                    <a:pt x="3859129" y="8094501"/>
                    <a:pt x="3859129" y="8094501"/>
                  </a:cubicBezTo>
                  <a:cubicBezTo>
                    <a:pt x="3800088" y="8119037"/>
                    <a:pt x="3751015" y="8087599"/>
                    <a:pt x="3734147" y="8018591"/>
                  </a:cubicBezTo>
                  <a:cubicBezTo>
                    <a:pt x="3698875" y="7872905"/>
                    <a:pt x="3665905" y="7726453"/>
                    <a:pt x="3632167" y="7580001"/>
                  </a:cubicBezTo>
                  <a:cubicBezTo>
                    <a:pt x="3555490" y="7245691"/>
                    <a:pt x="3426673" y="6933617"/>
                    <a:pt x="3243417" y="6643781"/>
                  </a:cubicBezTo>
                  <a:cubicBezTo>
                    <a:pt x="3093899" y="6406850"/>
                    <a:pt x="2892238" y="6237394"/>
                    <a:pt x="2617737" y="6166852"/>
                  </a:cubicBezTo>
                  <a:cubicBezTo>
                    <a:pt x="2520357" y="6141549"/>
                    <a:pt x="2419911" y="6130815"/>
                    <a:pt x="2320999" y="6113945"/>
                  </a:cubicBezTo>
                  <a:cubicBezTo>
                    <a:pt x="2042663" y="6067173"/>
                    <a:pt x="1785797" y="5965193"/>
                    <a:pt x="1550399" y="5809539"/>
                  </a:cubicBezTo>
                  <a:cubicBezTo>
                    <a:pt x="1432318" y="5732095"/>
                    <a:pt x="1318070" y="5650819"/>
                    <a:pt x="1215324" y="5553440"/>
                  </a:cubicBezTo>
                  <a:cubicBezTo>
                    <a:pt x="1007530" y="5356381"/>
                    <a:pt x="884081" y="5117150"/>
                    <a:pt x="854944" y="4831146"/>
                  </a:cubicBezTo>
                  <a:cubicBezTo>
                    <a:pt x="848810" y="4769039"/>
                    <a:pt x="838075" y="4707697"/>
                    <a:pt x="831941" y="4645589"/>
                  </a:cubicBezTo>
                  <a:cubicBezTo>
                    <a:pt x="819673" y="4519072"/>
                    <a:pt x="762931" y="4414793"/>
                    <a:pt x="673221" y="4328914"/>
                  </a:cubicBezTo>
                  <a:cubicBezTo>
                    <a:pt x="621847" y="4279842"/>
                    <a:pt x="565107" y="4236902"/>
                    <a:pt x="511433" y="4190896"/>
                  </a:cubicBezTo>
                  <a:cubicBezTo>
                    <a:pt x="495331" y="4176329"/>
                    <a:pt x="479229" y="4175562"/>
                    <a:pt x="459293" y="4183229"/>
                  </a:cubicBezTo>
                  <a:cubicBezTo>
                    <a:pt x="334125" y="4237334"/>
                    <a:pt x="223256" y="4288128"/>
                    <a:pt x="68243" y="4298244"/>
                  </a:cubicBezTo>
                  <a:cubicBezTo>
                    <a:pt x="47540" y="4302845"/>
                    <a:pt x="25304" y="4302078"/>
                    <a:pt x="0" y="4298244"/>
                  </a:cubicBezTo>
                  <a:cubicBezTo>
                    <a:pt x="81797" y="4188372"/>
                    <a:pt x="153069" y="4151535"/>
                    <a:pt x="233098" y="4073581"/>
                  </a:cubicBezTo>
                  <a:cubicBezTo>
                    <a:pt x="307474" y="3996906"/>
                    <a:pt x="393352" y="3934031"/>
                    <a:pt x="443957" y="3830517"/>
                  </a:cubicBezTo>
                  <a:cubicBezTo>
                    <a:pt x="533669" y="3645727"/>
                    <a:pt x="684722" y="3523044"/>
                    <a:pt x="883314" y="3467838"/>
                  </a:cubicBezTo>
                  <a:cubicBezTo>
                    <a:pt x="1112577" y="3403429"/>
                    <a:pt x="1300434" y="3466304"/>
                    <a:pt x="1439985" y="3658762"/>
                  </a:cubicBezTo>
                  <a:cubicBezTo>
                    <a:pt x="1518963" y="3767643"/>
                    <a:pt x="1582603" y="3888024"/>
                    <a:pt x="1653147" y="4003807"/>
                  </a:cubicBezTo>
                  <a:cubicBezTo>
                    <a:pt x="1660047" y="4015308"/>
                    <a:pt x="1666948" y="4026809"/>
                    <a:pt x="1677683" y="4045979"/>
                  </a:cubicBezTo>
                  <a:cubicBezTo>
                    <a:pt x="1688417" y="4013775"/>
                    <a:pt x="1698385" y="3989237"/>
                    <a:pt x="1705286" y="3964701"/>
                  </a:cubicBezTo>
                  <a:cubicBezTo>
                    <a:pt x="1765861" y="3756908"/>
                    <a:pt x="1829503" y="3549114"/>
                    <a:pt x="1913080" y="3348989"/>
                  </a:cubicBezTo>
                  <a:cubicBezTo>
                    <a:pt x="2021193" y="3089822"/>
                    <a:pt x="2176847" y="2859792"/>
                    <a:pt x="2360870" y="2648931"/>
                  </a:cubicBezTo>
                  <a:cubicBezTo>
                    <a:pt x="2495054" y="2494811"/>
                    <a:pt x="2631539" y="2342225"/>
                    <a:pt x="2772623" y="2195007"/>
                  </a:cubicBezTo>
                  <a:cubicBezTo>
                    <a:pt x="3023355" y="1933539"/>
                    <a:pt x="3223481" y="1636800"/>
                    <a:pt x="3380668" y="1312459"/>
                  </a:cubicBezTo>
                  <a:cubicBezTo>
                    <a:pt x="3514085" y="1035657"/>
                    <a:pt x="3634467" y="751953"/>
                    <a:pt x="3760984" y="471317"/>
                  </a:cubicBezTo>
                  <a:cubicBezTo>
                    <a:pt x="3774785" y="440646"/>
                    <a:pt x="3787820" y="409209"/>
                    <a:pt x="3803922" y="379305"/>
                  </a:cubicBezTo>
                  <a:cubicBezTo>
                    <a:pt x="3826159" y="338667"/>
                    <a:pt x="3858362" y="336366"/>
                    <a:pt x="3879831" y="377004"/>
                  </a:cubicBezTo>
                  <a:cubicBezTo>
                    <a:pt x="3902069" y="419176"/>
                    <a:pt x="3922771" y="465182"/>
                    <a:pt x="3931205" y="511955"/>
                  </a:cubicBezTo>
                  <a:cubicBezTo>
                    <a:pt x="3954207" y="645373"/>
                    <a:pt x="3975679" y="779557"/>
                    <a:pt x="3987947" y="913741"/>
                  </a:cubicBezTo>
                  <a:cubicBezTo>
                    <a:pt x="4003281" y="1079362"/>
                    <a:pt x="3954207" y="1235782"/>
                    <a:pt x="3892867" y="1388369"/>
                  </a:cubicBezTo>
                  <a:cubicBezTo>
                    <a:pt x="3887501" y="1402170"/>
                    <a:pt x="3882899" y="1415972"/>
                    <a:pt x="3877532" y="1429774"/>
                  </a:cubicBezTo>
                  <a:cubicBezTo>
                    <a:pt x="3877532" y="1430541"/>
                    <a:pt x="3878299" y="1432074"/>
                    <a:pt x="3881365" y="1439742"/>
                  </a:cubicBezTo>
                  <a:cubicBezTo>
                    <a:pt x="3902835" y="1412905"/>
                    <a:pt x="3925071" y="1389902"/>
                    <a:pt x="3939639" y="1363833"/>
                  </a:cubicBezTo>
                  <a:cubicBezTo>
                    <a:pt x="4004049" y="1248818"/>
                    <a:pt x="4066156" y="1132269"/>
                    <a:pt x="4130563" y="1016487"/>
                  </a:cubicBezTo>
                  <a:cubicBezTo>
                    <a:pt x="4141299" y="996552"/>
                    <a:pt x="4156634" y="978149"/>
                    <a:pt x="4171970" y="961280"/>
                  </a:cubicBezTo>
                  <a:cubicBezTo>
                    <a:pt x="4189605" y="942111"/>
                    <a:pt x="4208775" y="945945"/>
                    <a:pt x="4221809" y="966648"/>
                  </a:cubicBezTo>
                  <a:cubicBezTo>
                    <a:pt x="4234845" y="986583"/>
                    <a:pt x="4244046" y="1009587"/>
                    <a:pt x="4265515" y="1041790"/>
                  </a:cubicBezTo>
                  <a:cubicBezTo>
                    <a:pt x="4270115" y="1031056"/>
                    <a:pt x="4273949" y="1019554"/>
                    <a:pt x="4280851" y="1011120"/>
                  </a:cubicBezTo>
                  <a:cubicBezTo>
                    <a:pt x="4439571" y="828630"/>
                    <a:pt x="4579122" y="631571"/>
                    <a:pt x="4716373" y="432979"/>
                  </a:cubicBezTo>
                  <a:cubicBezTo>
                    <a:pt x="4784615" y="334066"/>
                    <a:pt x="4864359" y="260456"/>
                    <a:pt x="4943335" y="165378"/>
                  </a:cubicBezTo>
                  <a:cubicBezTo>
                    <a:pt x="5010043" y="67998"/>
                    <a:pt x="5165697" y="18159"/>
                    <a:pt x="5229339" y="10491"/>
                  </a:cubicBezTo>
                  <a:cubicBezTo>
                    <a:pt x="5266527" y="906"/>
                    <a:pt x="5300840" y="-1011"/>
                    <a:pt x="5328731" y="427"/>
                  </a:cubicBezTo>
                  <a:close/>
                </a:path>
              </a:pathLst>
            </a:custGeom>
            <a:solidFill>
              <a:schemeClr val="accent4"/>
            </a:solidFill>
            <a:ln w="4030" cap="flat">
              <a:solidFill>
                <a:schemeClr val="bg1">
                  <a:lumMod val="85000"/>
                </a:schemeClr>
              </a:solidFill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8D51BDD0-8E67-4E80-9A9F-91A402B1CD8E}"/>
              </a:ext>
            </a:extLst>
          </p:cNvPr>
          <p:cNvGrpSpPr/>
          <p:nvPr/>
        </p:nvGrpSpPr>
        <p:grpSpPr>
          <a:xfrm>
            <a:off x="5855417" y="3977730"/>
            <a:ext cx="3318591" cy="1750519"/>
            <a:chOff x="5363640" y="4411458"/>
            <a:chExt cx="3354813" cy="1769626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xmlns="" id="{ED2E21F4-51D7-4D44-AC89-5F9824483319}"/>
                </a:ext>
              </a:extLst>
            </p:cNvPr>
            <p:cNvGrpSpPr/>
            <p:nvPr/>
          </p:nvGrpSpPr>
          <p:grpSpPr>
            <a:xfrm>
              <a:off x="7615336" y="4411458"/>
              <a:ext cx="729316" cy="823738"/>
              <a:chOff x="3787776" y="4595868"/>
              <a:chExt cx="729316" cy="823738"/>
            </a:xfrm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xmlns="" id="{694463F1-FA3F-4281-A568-E5F2EB688CC1}"/>
                  </a:ext>
                </a:extLst>
              </p:cNvPr>
              <p:cNvSpPr/>
              <p:nvPr/>
            </p:nvSpPr>
            <p:spPr>
              <a:xfrm>
                <a:off x="3909065" y="4595868"/>
                <a:ext cx="608027" cy="823738"/>
              </a:xfrm>
              <a:custGeom>
                <a:avLst/>
                <a:gdLst>
                  <a:gd name="connsiteX0" fmla="*/ 76027 w 1005786"/>
                  <a:gd name="connsiteY0" fmla="*/ 1512598 h 1681837"/>
                  <a:gd name="connsiteX1" fmla="*/ 89121 w 1005786"/>
                  <a:gd name="connsiteY1" fmla="*/ 1490092 h 1681837"/>
                  <a:gd name="connsiteX2" fmla="*/ 48530 w 1005786"/>
                  <a:gd name="connsiteY2" fmla="*/ 1224529 h 1681837"/>
                  <a:gd name="connsiteX3" fmla="*/ 0 w 1005786"/>
                  <a:gd name="connsiteY3" fmla="*/ 1159222 h 1681837"/>
                  <a:gd name="connsiteX4" fmla="*/ 24306 w 1005786"/>
                  <a:gd name="connsiteY4" fmla="*/ 1120513 h 1681837"/>
                  <a:gd name="connsiteX5" fmla="*/ 224235 w 1005786"/>
                  <a:gd name="connsiteY5" fmla="*/ 771311 h 1681837"/>
                  <a:gd name="connsiteX6" fmla="*/ 363850 w 1005786"/>
                  <a:gd name="connsiteY6" fmla="*/ 489299 h 1681837"/>
                  <a:gd name="connsiteX7" fmla="*/ 416799 w 1005786"/>
                  <a:gd name="connsiteY7" fmla="*/ 389538 h 1681837"/>
                  <a:gd name="connsiteX8" fmla="*/ 429484 w 1005786"/>
                  <a:gd name="connsiteY8" fmla="*/ 374071 h 1681837"/>
                  <a:gd name="connsiteX9" fmla="*/ 589723 w 1005786"/>
                  <a:gd name="connsiteY9" fmla="*/ 128476 h 1681837"/>
                  <a:gd name="connsiteX10" fmla="*/ 765265 w 1005786"/>
                  <a:gd name="connsiteY10" fmla="*/ 5883 h 1681837"/>
                  <a:gd name="connsiteX11" fmla="*/ 965848 w 1005786"/>
                  <a:gd name="connsiteY11" fmla="*/ 61697 h 1681837"/>
                  <a:gd name="connsiteX12" fmla="*/ 1005785 w 1005786"/>
                  <a:gd name="connsiteY12" fmla="*/ 141161 h 1681837"/>
                  <a:gd name="connsiteX13" fmla="*/ 996292 w 1005786"/>
                  <a:gd name="connsiteY13" fmla="*/ 166122 h 1681837"/>
                  <a:gd name="connsiteX14" fmla="*/ 853731 w 1005786"/>
                  <a:gd name="connsiteY14" fmla="*/ 443961 h 1681837"/>
                  <a:gd name="connsiteX15" fmla="*/ 783187 w 1005786"/>
                  <a:gd name="connsiteY15" fmla="*/ 598470 h 1681837"/>
                  <a:gd name="connsiteX16" fmla="*/ 553141 w 1005786"/>
                  <a:gd name="connsiteY16" fmla="*/ 1083768 h 1681837"/>
                  <a:gd name="connsiteX17" fmla="*/ 272274 w 1005786"/>
                  <a:gd name="connsiteY17" fmla="*/ 1539850 h 1681837"/>
                  <a:gd name="connsiteX18" fmla="*/ 160402 w 1005786"/>
                  <a:gd name="connsiteY18" fmla="*/ 1669889 h 1681837"/>
                  <a:gd name="connsiteX19" fmla="*/ 144280 w 1005786"/>
                  <a:gd name="connsiteY19" fmla="*/ 1681838 h 1681837"/>
                  <a:gd name="connsiteX20" fmla="*/ 76027 w 1005786"/>
                  <a:gd name="connsiteY20" fmla="*/ 1512598 h 1681837"/>
                  <a:gd name="connsiteX0" fmla="*/ 76027 w 1005786"/>
                  <a:gd name="connsiteY0" fmla="*/ 1512598 h 1681837"/>
                  <a:gd name="connsiteX1" fmla="*/ 89121 w 1005786"/>
                  <a:gd name="connsiteY1" fmla="*/ 1490092 h 1681837"/>
                  <a:gd name="connsiteX2" fmla="*/ 0 w 1005786"/>
                  <a:gd name="connsiteY2" fmla="*/ 1159222 h 1681837"/>
                  <a:gd name="connsiteX3" fmla="*/ 24306 w 1005786"/>
                  <a:gd name="connsiteY3" fmla="*/ 1120513 h 1681837"/>
                  <a:gd name="connsiteX4" fmla="*/ 224235 w 1005786"/>
                  <a:gd name="connsiteY4" fmla="*/ 771311 h 1681837"/>
                  <a:gd name="connsiteX5" fmla="*/ 363850 w 1005786"/>
                  <a:gd name="connsiteY5" fmla="*/ 489299 h 1681837"/>
                  <a:gd name="connsiteX6" fmla="*/ 416799 w 1005786"/>
                  <a:gd name="connsiteY6" fmla="*/ 389538 h 1681837"/>
                  <a:gd name="connsiteX7" fmla="*/ 429484 w 1005786"/>
                  <a:gd name="connsiteY7" fmla="*/ 374071 h 1681837"/>
                  <a:gd name="connsiteX8" fmla="*/ 589723 w 1005786"/>
                  <a:gd name="connsiteY8" fmla="*/ 128476 h 1681837"/>
                  <a:gd name="connsiteX9" fmla="*/ 765265 w 1005786"/>
                  <a:gd name="connsiteY9" fmla="*/ 5883 h 1681837"/>
                  <a:gd name="connsiteX10" fmla="*/ 965848 w 1005786"/>
                  <a:gd name="connsiteY10" fmla="*/ 61697 h 1681837"/>
                  <a:gd name="connsiteX11" fmla="*/ 1005785 w 1005786"/>
                  <a:gd name="connsiteY11" fmla="*/ 141161 h 1681837"/>
                  <a:gd name="connsiteX12" fmla="*/ 996292 w 1005786"/>
                  <a:gd name="connsiteY12" fmla="*/ 166122 h 1681837"/>
                  <a:gd name="connsiteX13" fmla="*/ 853731 w 1005786"/>
                  <a:gd name="connsiteY13" fmla="*/ 443961 h 1681837"/>
                  <a:gd name="connsiteX14" fmla="*/ 783187 w 1005786"/>
                  <a:gd name="connsiteY14" fmla="*/ 598470 h 1681837"/>
                  <a:gd name="connsiteX15" fmla="*/ 553141 w 1005786"/>
                  <a:gd name="connsiteY15" fmla="*/ 1083768 h 1681837"/>
                  <a:gd name="connsiteX16" fmla="*/ 272274 w 1005786"/>
                  <a:gd name="connsiteY16" fmla="*/ 1539850 h 1681837"/>
                  <a:gd name="connsiteX17" fmla="*/ 160402 w 1005786"/>
                  <a:gd name="connsiteY17" fmla="*/ 1669889 h 1681837"/>
                  <a:gd name="connsiteX18" fmla="*/ 144280 w 1005786"/>
                  <a:gd name="connsiteY18" fmla="*/ 1681838 h 1681837"/>
                  <a:gd name="connsiteX19" fmla="*/ 76027 w 1005786"/>
                  <a:gd name="connsiteY19" fmla="*/ 1512598 h 1681837"/>
                  <a:gd name="connsiteX0" fmla="*/ 144280 w 1005786"/>
                  <a:gd name="connsiteY0" fmla="*/ 1681838 h 1681837"/>
                  <a:gd name="connsiteX1" fmla="*/ 89121 w 1005786"/>
                  <a:gd name="connsiteY1" fmla="*/ 1490092 h 1681837"/>
                  <a:gd name="connsiteX2" fmla="*/ 0 w 1005786"/>
                  <a:gd name="connsiteY2" fmla="*/ 1159222 h 1681837"/>
                  <a:gd name="connsiteX3" fmla="*/ 24306 w 1005786"/>
                  <a:gd name="connsiteY3" fmla="*/ 1120513 h 1681837"/>
                  <a:gd name="connsiteX4" fmla="*/ 224235 w 1005786"/>
                  <a:gd name="connsiteY4" fmla="*/ 771311 h 1681837"/>
                  <a:gd name="connsiteX5" fmla="*/ 363850 w 1005786"/>
                  <a:gd name="connsiteY5" fmla="*/ 489299 h 1681837"/>
                  <a:gd name="connsiteX6" fmla="*/ 416799 w 1005786"/>
                  <a:gd name="connsiteY6" fmla="*/ 389538 h 1681837"/>
                  <a:gd name="connsiteX7" fmla="*/ 429484 w 1005786"/>
                  <a:gd name="connsiteY7" fmla="*/ 374071 h 1681837"/>
                  <a:gd name="connsiteX8" fmla="*/ 589723 w 1005786"/>
                  <a:gd name="connsiteY8" fmla="*/ 128476 h 1681837"/>
                  <a:gd name="connsiteX9" fmla="*/ 765265 w 1005786"/>
                  <a:gd name="connsiteY9" fmla="*/ 5883 h 1681837"/>
                  <a:gd name="connsiteX10" fmla="*/ 965848 w 1005786"/>
                  <a:gd name="connsiteY10" fmla="*/ 61697 h 1681837"/>
                  <a:gd name="connsiteX11" fmla="*/ 1005785 w 1005786"/>
                  <a:gd name="connsiteY11" fmla="*/ 141161 h 1681837"/>
                  <a:gd name="connsiteX12" fmla="*/ 996292 w 1005786"/>
                  <a:gd name="connsiteY12" fmla="*/ 166122 h 1681837"/>
                  <a:gd name="connsiteX13" fmla="*/ 853731 w 1005786"/>
                  <a:gd name="connsiteY13" fmla="*/ 443961 h 1681837"/>
                  <a:gd name="connsiteX14" fmla="*/ 783187 w 1005786"/>
                  <a:gd name="connsiteY14" fmla="*/ 598470 h 1681837"/>
                  <a:gd name="connsiteX15" fmla="*/ 553141 w 1005786"/>
                  <a:gd name="connsiteY15" fmla="*/ 1083768 h 1681837"/>
                  <a:gd name="connsiteX16" fmla="*/ 272274 w 1005786"/>
                  <a:gd name="connsiteY16" fmla="*/ 1539850 h 1681837"/>
                  <a:gd name="connsiteX17" fmla="*/ 160402 w 1005786"/>
                  <a:gd name="connsiteY17" fmla="*/ 1669889 h 1681837"/>
                  <a:gd name="connsiteX18" fmla="*/ 144280 w 1005786"/>
                  <a:gd name="connsiteY18" fmla="*/ 1681838 h 1681837"/>
                  <a:gd name="connsiteX0" fmla="*/ 144280 w 1005786"/>
                  <a:gd name="connsiteY0" fmla="*/ 1681838 h 1681837"/>
                  <a:gd name="connsiteX1" fmla="*/ 0 w 1005786"/>
                  <a:gd name="connsiteY1" fmla="*/ 1159222 h 1681837"/>
                  <a:gd name="connsiteX2" fmla="*/ 24306 w 1005786"/>
                  <a:gd name="connsiteY2" fmla="*/ 1120513 h 1681837"/>
                  <a:gd name="connsiteX3" fmla="*/ 224235 w 1005786"/>
                  <a:gd name="connsiteY3" fmla="*/ 771311 h 1681837"/>
                  <a:gd name="connsiteX4" fmla="*/ 363850 w 1005786"/>
                  <a:gd name="connsiteY4" fmla="*/ 489299 h 1681837"/>
                  <a:gd name="connsiteX5" fmla="*/ 416799 w 1005786"/>
                  <a:gd name="connsiteY5" fmla="*/ 389538 h 1681837"/>
                  <a:gd name="connsiteX6" fmla="*/ 429484 w 1005786"/>
                  <a:gd name="connsiteY6" fmla="*/ 374071 h 1681837"/>
                  <a:gd name="connsiteX7" fmla="*/ 589723 w 1005786"/>
                  <a:gd name="connsiteY7" fmla="*/ 128476 h 1681837"/>
                  <a:gd name="connsiteX8" fmla="*/ 765265 w 1005786"/>
                  <a:gd name="connsiteY8" fmla="*/ 5883 h 1681837"/>
                  <a:gd name="connsiteX9" fmla="*/ 965848 w 1005786"/>
                  <a:gd name="connsiteY9" fmla="*/ 61697 h 1681837"/>
                  <a:gd name="connsiteX10" fmla="*/ 1005785 w 1005786"/>
                  <a:gd name="connsiteY10" fmla="*/ 141161 h 1681837"/>
                  <a:gd name="connsiteX11" fmla="*/ 996292 w 1005786"/>
                  <a:gd name="connsiteY11" fmla="*/ 166122 h 1681837"/>
                  <a:gd name="connsiteX12" fmla="*/ 853731 w 1005786"/>
                  <a:gd name="connsiteY12" fmla="*/ 443961 h 1681837"/>
                  <a:gd name="connsiteX13" fmla="*/ 783187 w 1005786"/>
                  <a:gd name="connsiteY13" fmla="*/ 598470 h 1681837"/>
                  <a:gd name="connsiteX14" fmla="*/ 553141 w 1005786"/>
                  <a:gd name="connsiteY14" fmla="*/ 1083768 h 1681837"/>
                  <a:gd name="connsiteX15" fmla="*/ 272274 w 1005786"/>
                  <a:gd name="connsiteY15" fmla="*/ 1539850 h 1681837"/>
                  <a:gd name="connsiteX16" fmla="*/ 160402 w 1005786"/>
                  <a:gd name="connsiteY16" fmla="*/ 1669889 h 1681837"/>
                  <a:gd name="connsiteX17" fmla="*/ 144280 w 1005786"/>
                  <a:gd name="connsiteY17" fmla="*/ 1681838 h 1681837"/>
                  <a:gd name="connsiteX0" fmla="*/ 422207 w 1283713"/>
                  <a:gd name="connsiteY0" fmla="*/ 1681838 h 1681837"/>
                  <a:gd name="connsiteX1" fmla="*/ 0 w 1283713"/>
                  <a:gd name="connsiteY1" fmla="*/ 1455274 h 1681837"/>
                  <a:gd name="connsiteX2" fmla="*/ 302233 w 1283713"/>
                  <a:gd name="connsiteY2" fmla="*/ 1120513 h 1681837"/>
                  <a:gd name="connsiteX3" fmla="*/ 502162 w 1283713"/>
                  <a:gd name="connsiteY3" fmla="*/ 771311 h 1681837"/>
                  <a:gd name="connsiteX4" fmla="*/ 641777 w 1283713"/>
                  <a:gd name="connsiteY4" fmla="*/ 489299 h 1681837"/>
                  <a:gd name="connsiteX5" fmla="*/ 694726 w 1283713"/>
                  <a:gd name="connsiteY5" fmla="*/ 389538 h 1681837"/>
                  <a:gd name="connsiteX6" fmla="*/ 707411 w 1283713"/>
                  <a:gd name="connsiteY6" fmla="*/ 374071 h 1681837"/>
                  <a:gd name="connsiteX7" fmla="*/ 867650 w 1283713"/>
                  <a:gd name="connsiteY7" fmla="*/ 128476 h 1681837"/>
                  <a:gd name="connsiteX8" fmla="*/ 1043192 w 1283713"/>
                  <a:gd name="connsiteY8" fmla="*/ 5883 h 1681837"/>
                  <a:gd name="connsiteX9" fmla="*/ 1243775 w 1283713"/>
                  <a:gd name="connsiteY9" fmla="*/ 61697 h 1681837"/>
                  <a:gd name="connsiteX10" fmla="*/ 1283712 w 1283713"/>
                  <a:gd name="connsiteY10" fmla="*/ 141161 h 1681837"/>
                  <a:gd name="connsiteX11" fmla="*/ 1274219 w 1283713"/>
                  <a:gd name="connsiteY11" fmla="*/ 166122 h 1681837"/>
                  <a:gd name="connsiteX12" fmla="*/ 1131658 w 1283713"/>
                  <a:gd name="connsiteY12" fmla="*/ 443961 h 1681837"/>
                  <a:gd name="connsiteX13" fmla="*/ 1061114 w 1283713"/>
                  <a:gd name="connsiteY13" fmla="*/ 598470 h 1681837"/>
                  <a:gd name="connsiteX14" fmla="*/ 831068 w 1283713"/>
                  <a:gd name="connsiteY14" fmla="*/ 1083768 h 1681837"/>
                  <a:gd name="connsiteX15" fmla="*/ 550201 w 1283713"/>
                  <a:gd name="connsiteY15" fmla="*/ 1539850 h 1681837"/>
                  <a:gd name="connsiteX16" fmla="*/ 438329 w 1283713"/>
                  <a:gd name="connsiteY16" fmla="*/ 1669889 h 1681837"/>
                  <a:gd name="connsiteX17" fmla="*/ 422207 w 1283713"/>
                  <a:gd name="connsiteY17" fmla="*/ 1681838 h 1681837"/>
                  <a:gd name="connsiteX0" fmla="*/ 398039 w 1259545"/>
                  <a:gd name="connsiteY0" fmla="*/ 1681838 h 1681837"/>
                  <a:gd name="connsiteX1" fmla="*/ 0 w 1259545"/>
                  <a:gd name="connsiteY1" fmla="*/ 1425065 h 1681837"/>
                  <a:gd name="connsiteX2" fmla="*/ 278065 w 1259545"/>
                  <a:gd name="connsiteY2" fmla="*/ 1120513 h 1681837"/>
                  <a:gd name="connsiteX3" fmla="*/ 477994 w 1259545"/>
                  <a:gd name="connsiteY3" fmla="*/ 771311 h 1681837"/>
                  <a:gd name="connsiteX4" fmla="*/ 617609 w 1259545"/>
                  <a:gd name="connsiteY4" fmla="*/ 489299 h 1681837"/>
                  <a:gd name="connsiteX5" fmla="*/ 670558 w 1259545"/>
                  <a:gd name="connsiteY5" fmla="*/ 389538 h 1681837"/>
                  <a:gd name="connsiteX6" fmla="*/ 683243 w 1259545"/>
                  <a:gd name="connsiteY6" fmla="*/ 374071 h 1681837"/>
                  <a:gd name="connsiteX7" fmla="*/ 843482 w 1259545"/>
                  <a:gd name="connsiteY7" fmla="*/ 128476 h 1681837"/>
                  <a:gd name="connsiteX8" fmla="*/ 1019024 w 1259545"/>
                  <a:gd name="connsiteY8" fmla="*/ 5883 h 1681837"/>
                  <a:gd name="connsiteX9" fmla="*/ 1219607 w 1259545"/>
                  <a:gd name="connsiteY9" fmla="*/ 61697 h 1681837"/>
                  <a:gd name="connsiteX10" fmla="*/ 1259544 w 1259545"/>
                  <a:gd name="connsiteY10" fmla="*/ 141161 h 1681837"/>
                  <a:gd name="connsiteX11" fmla="*/ 1250051 w 1259545"/>
                  <a:gd name="connsiteY11" fmla="*/ 166122 h 1681837"/>
                  <a:gd name="connsiteX12" fmla="*/ 1107490 w 1259545"/>
                  <a:gd name="connsiteY12" fmla="*/ 443961 h 1681837"/>
                  <a:gd name="connsiteX13" fmla="*/ 1036946 w 1259545"/>
                  <a:gd name="connsiteY13" fmla="*/ 598470 h 1681837"/>
                  <a:gd name="connsiteX14" fmla="*/ 806900 w 1259545"/>
                  <a:gd name="connsiteY14" fmla="*/ 1083768 h 1681837"/>
                  <a:gd name="connsiteX15" fmla="*/ 526033 w 1259545"/>
                  <a:gd name="connsiteY15" fmla="*/ 1539850 h 1681837"/>
                  <a:gd name="connsiteX16" fmla="*/ 414161 w 1259545"/>
                  <a:gd name="connsiteY16" fmla="*/ 1669889 h 1681837"/>
                  <a:gd name="connsiteX17" fmla="*/ 398039 w 1259545"/>
                  <a:gd name="connsiteY17" fmla="*/ 1681838 h 1681837"/>
                  <a:gd name="connsiteX0" fmla="*/ 361786 w 1223292"/>
                  <a:gd name="connsiteY0" fmla="*/ 1681838 h 1681837"/>
                  <a:gd name="connsiteX1" fmla="*/ 0 w 1223292"/>
                  <a:gd name="connsiteY1" fmla="*/ 1364645 h 1681837"/>
                  <a:gd name="connsiteX2" fmla="*/ 241812 w 1223292"/>
                  <a:gd name="connsiteY2" fmla="*/ 1120513 h 1681837"/>
                  <a:gd name="connsiteX3" fmla="*/ 441741 w 1223292"/>
                  <a:gd name="connsiteY3" fmla="*/ 771311 h 1681837"/>
                  <a:gd name="connsiteX4" fmla="*/ 581356 w 1223292"/>
                  <a:gd name="connsiteY4" fmla="*/ 489299 h 1681837"/>
                  <a:gd name="connsiteX5" fmla="*/ 634305 w 1223292"/>
                  <a:gd name="connsiteY5" fmla="*/ 389538 h 1681837"/>
                  <a:gd name="connsiteX6" fmla="*/ 646990 w 1223292"/>
                  <a:gd name="connsiteY6" fmla="*/ 374071 h 1681837"/>
                  <a:gd name="connsiteX7" fmla="*/ 807229 w 1223292"/>
                  <a:gd name="connsiteY7" fmla="*/ 128476 h 1681837"/>
                  <a:gd name="connsiteX8" fmla="*/ 982771 w 1223292"/>
                  <a:gd name="connsiteY8" fmla="*/ 5883 h 1681837"/>
                  <a:gd name="connsiteX9" fmla="*/ 1183354 w 1223292"/>
                  <a:gd name="connsiteY9" fmla="*/ 61697 h 1681837"/>
                  <a:gd name="connsiteX10" fmla="*/ 1223291 w 1223292"/>
                  <a:gd name="connsiteY10" fmla="*/ 141161 h 1681837"/>
                  <a:gd name="connsiteX11" fmla="*/ 1213798 w 1223292"/>
                  <a:gd name="connsiteY11" fmla="*/ 166122 h 1681837"/>
                  <a:gd name="connsiteX12" fmla="*/ 1071237 w 1223292"/>
                  <a:gd name="connsiteY12" fmla="*/ 443961 h 1681837"/>
                  <a:gd name="connsiteX13" fmla="*/ 1000693 w 1223292"/>
                  <a:gd name="connsiteY13" fmla="*/ 598470 h 1681837"/>
                  <a:gd name="connsiteX14" fmla="*/ 770647 w 1223292"/>
                  <a:gd name="connsiteY14" fmla="*/ 1083768 h 1681837"/>
                  <a:gd name="connsiteX15" fmla="*/ 489780 w 1223292"/>
                  <a:gd name="connsiteY15" fmla="*/ 1539850 h 1681837"/>
                  <a:gd name="connsiteX16" fmla="*/ 377908 w 1223292"/>
                  <a:gd name="connsiteY16" fmla="*/ 1669889 h 1681837"/>
                  <a:gd name="connsiteX17" fmla="*/ 361786 w 1223292"/>
                  <a:gd name="connsiteY17" fmla="*/ 1681838 h 1681837"/>
                  <a:gd name="connsiteX0" fmla="*/ 379912 w 1241418"/>
                  <a:gd name="connsiteY0" fmla="*/ 1681838 h 1681837"/>
                  <a:gd name="connsiteX1" fmla="*/ 0 w 1241418"/>
                  <a:gd name="connsiteY1" fmla="*/ 1388812 h 1681837"/>
                  <a:gd name="connsiteX2" fmla="*/ 259938 w 1241418"/>
                  <a:gd name="connsiteY2" fmla="*/ 1120513 h 1681837"/>
                  <a:gd name="connsiteX3" fmla="*/ 459867 w 1241418"/>
                  <a:gd name="connsiteY3" fmla="*/ 771311 h 1681837"/>
                  <a:gd name="connsiteX4" fmla="*/ 599482 w 1241418"/>
                  <a:gd name="connsiteY4" fmla="*/ 489299 h 1681837"/>
                  <a:gd name="connsiteX5" fmla="*/ 652431 w 1241418"/>
                  <a:gd name="connsiteY5" fmla="*/ 389538 h 1681837"/>
                  <a:gd name="connsiteX6" fmla="*/ 665116 w 1241418"/>
                  <a:gd name="connsiteY6" fmla="*/ 374071 h 1681837"/>
                  <a:gd name="connsiteX7" fmla="*/ 825355 w 1241418"/>
                  <a:gd name="connsiteY7" fmla="*/ 128476 h 1681837"/>
                  <a:gd name="connsiteX8" fmla="*/ 1000897 w 1241418"/>
                  <a:gd name="connsiteY8" fmla="*/ 5883 h 1681837"/>
                  <a:gd name="connsiteX9" fmla="*/ 1201480 w 1241418"/>
                  <a:gd name="connsiteY9" fmla="*/ 61697 h 1681837"/>
                  <a:gd name="connsiteX10" fmla="*/ 1241417 w 1241418"/>
                  <a:gd name="connsiteY10" fmla="*/ 141161 h 1681837"/>
                  <a:gd name="connsiteX11" fmla="*/ 1231924 w 1241418"/>
                  <a:gd name="connsiteY11" fmla="*/ 166122 h 1681837"/>
                  <a:gd name="connsiteX12" fmla="*/ 1089363 w 1241418"/>
                  <a:gd name="connsiteY12" fmla="*/ 443961 h 1681837"/>
                  <a:gd name="connsiteX13" fmla="*/ 1018819 w 1241418"/>
                  <a:gd name="connsiteY13" fmla="*/ 598470 h 1681837"/>
                  <a:gd name="connsiteX14" fmla="*/ 788773 w 1241418"/>
                  <a:gd name="connsiteY14" fmla="*/ 1083768 h 1681837"/>
                  <a:gd name="connsiteX15" fmla="*/ 507906 w 1241418"/>
                  <a:gd name="connsiteY15" fmla="*/ 1539850 h 1681837"/>
                  <a:gd name="connsiteX16" fmla="*/ 396034 w 1241418"/>
                  <a:gd name="connsiteY16" fmla="*/ 1669889 h 1681837"/>
                  <a:gd name="connsiteX17" fmla="*/ 379912 w 1241418"/>
                  <a:gd name="connsiteY17" fmla="*/ 1681838 h 1681837"/>
                  <a:gd name="connsiteX0" fmla="*/ 379912 w 1241418"/>
                  <a:gd name="connsiteY0" fmla="*/ 1681838 h 1681837"/>
                  <a:gd name="connsiteX1" fmla="*/ 0 w 1241418"/>
                  <a:gd name="connsiteY1" fmla="*/ 1388812 h 1681837"/>
                  <a:gd name="connsiteX2" fmla="*/ 259938 w 1241418"/>
                  <a:gd name="connsiteY2" fmla="*/ 1120513 h 1681837"/>
                  <a:gd name="connsiteX3" fmla="*/ 459867 w 1241418"/>
                  <a:gd name="connsiteY3" fmla="*/ 771311 h 1681837"/>
                  <a:gd name="connsiteX4" fmla="*/ 599482 w 1241418"/>
                  <a:gd name="connsiteY4" fmla="*/ 489299 h 1681837"/>
                  <a:gd name="connsiteX5" fmla="*/ 652431 w 1241418"/>
                  <a:gd name="connsiteY5" fmla="*/ 389538 h 1681837"/>
                  <a:gd name="connsiteX6" fmla="*/ 665116 w 1241418"/>
                  <a:gd name="connsiteY6" fmla="*/ 374071 h 1681837"/>
                  <a:gd name="connsiteX7" fmla="*/ 825355 w 1241418"/>
                  <a:gd name="connsiteY7" fmla="*/ 128476 h 1681837"/>
                  <a:gd name="connsiteX8" fmla="*/ 1000897 w 1241418"/>
                  <a:gd name="connsiteY8" fmla="*/ 5883 h 1681837"/>
                  <a:gd name="connsiteX9" fmla="*/ 1201480 w 1241418"/>
                  <a:gd name="connsiteY9" fmla="*/ 61697 h 1681837"/>
                  <a:gd name="connsiteX10" fmla="*/ 1241417 w 1241418"/>
                  <a:gd name="connsiteY10" fmla="*/ 141161 h 1681837"/>
                  <a:gd name="connsiteX11" fmla="*/ 1231924 w 1241418"/>
                  <a:gd name="connsiteY11" fmla="*/ 166122 h 1681837"/>
                  <a:gd name="connsiteX12" fmla="*/ 1089363 w 1241418"/>
                  <a:gd name="connsiteY12" fmla="*/ 443961 h 1681837"/>
                  <a:gd name="connsiteX13" fmla="*/ 1018819 w 1241418"/>
                  <a:gd name="connsiteY13" fmla="*/ 598470 h 1681837"/>
                  <a:gd name="connsiteX14" fmla="*/ 788773 w 1241418"/>
                  <a:gd name="connsiteY14" fmla="*/ 1083768 h 1681837"/>
                  <a:gd name="connsiteX15" fmla="*/ 507906 w 1241418"/>
                  <a:gd name="connsiteY15" fmla="*/ 1539850 h 1681837"/>
                  <a:gd name="connsiteX16" fmla="*/ 396034 w 1241418"/>
                  <a:gd name="connsiteY16" fmla="*/ 1669889 h 1681837"/>
                  <a:gd name="connsiteX17" fmla="*/ 379912 w 1241418"/>
                  <a:gd name="connsiteY17" fmla="*/ 1681838 h 1681837"/>
                  <a:gd name="connsiteX0" fmla="*/ 379912 w 1241418"/>
                  <a:gd name="connsiteY0" fmla="*/ 1681838 h 1681837"/>
                  <a:gd name="connsiteX1" fmla="*/ 0 w 1241418"/>
                  <a:gd name="connsiteY1" fmla="*/ 1400897 h 1681837"/>
                  <a:gd name="connsiteX2" fmla="*/ 259938 w 1241418"/>
                  <a:gd name="connsiteY2" fmla="*/ 1120513 h 1681837"/>
                  <a:gd name="connsiteX3" fmla="*/ 459867 w 1241418"/>
                  <a:gd name="connsiteY3" fmla="*/ 771311 h 1681837"/>
                  <a:gd name="connsiteX4" fmla="*/ 599482 w 1241418"/>
                  <a:gd name="connsiteY4" fmla="*/ 489299 h 1681837"/>
                  <a:gd name="connsiteX5" fmla="*/ 652431 w 1241418"/>
                  <a:gd name="connsiteY5" fmla="*/ 389538 h 1681837"/>
                  <a:gd name="connsiteX6" fmla="*/ 665116 w 1241418"/>
                  <a:gd name="connsiteY6" fmla="*/ 374071 h 1681837"/>
                  <a:gd name="connsiteX7" fmla="*/ 825355 w 1241418"/>
                  <a:gd name="connsiteY7" fmla="*/ 128476 h 1681837"/>
                  <a:gd name="connsiteX8" fmla="*/ 1000897 w 1241418"/>
                  <a:gd name="connsiteY8" fmla="*/ 5883 h 1681837"/>
                  <a:gd name="connsiteX9" fmla="*/ 1201480 w 1241418"/>
                  <a:gd name="connsiteY9" fmla="*/ 61697 h 1681837"/>
                  <a:gd name="connsiteX10" fmla="*/ 1241417 w 1241418"/>
                  <a:gd name="connsiteY10" fmla="*/ 141161 h 1681837"/>
                  <a:gd name="connsiteX11" fmla="*/ 1231924 w 1241418"/>
                  <a:gd name="connsiteY11" fmla="*/ 166122 h 1681837"/>
                  <a:gd name="connsiteX12" fmla="*/ 1089363 w 1241418"/>
                  <a:gd name="connsiteY12" fmla="*/ 443961 h 1681837"/>
                  <a:gd name="connsiteX13" fmla="*/ 1018819 w 1241418"/>
                  <a:gd name="connsiteY13" fmla="*/ 598470 h 1681837"/>
                  <a:gd name="connsiteX14" fmla="*/ 788773 w 1241418"/>
                  <a:gd name="connsiteY14" fmla="*/ 1083768 h 1681837"/>
                  <a:gd name="connsiteX15" fmla="*/ 507906 w 1241418"/>
                  <a:gd name="connsiteY15" fmla="*/ 1539850 h 1681837"/>
                  <a:gd name="connsiteX16" fmla="*/ 396034 w 1241418"/>
                  <a:gd name="connsiteY16" fmla="*/ 1669889 h 1681837"/>
                  <a:gd name="connsiteX17" fmla="*/ 379912 w 1241418"/>
                  <a:gd name="connsiteY17" fmla="*/ 1681838 h 1681837"/>
                  <a:gd name="connsiteX0" fmla="*/ 379912 w 1241418"/>
                  <a:gd name="connsiteY0" fmla="*/ 1681838 h 1681837"/>
                  <a:gd name="connsiteX1" fmla="*/ 0 w 1241418"/>
                  <a:gd name="connsiteY1" fmla="*/ 1400897 h 1681837"/>
                  <a:gd name="connsiteX2" fmla="*/ 259938 w 1241418"/>
                  <a:gd name="connsiteY2" fmla="*/ 1120513 h 1681837"/>
                  <a:gd name="connsiteX3" fmla="*/ 459867 w 1241418"/>
                  <a:gd name="connsiteY3" fmla="*/ 771311 h 1681837"/>
                  <a:gd name="connsiteX4" fmla="*/ 599482 w 1241418"/>
                  <a:gd name="connsiteY4" fmla="*/ 489299 h 1681837"/>
                  <a:gd name="connsiteX5" fmla="*/ 652431 w 1241418"/>
                  <a:gd name="connsiteY5" fmla="*/ 389538 h 1681837"/>
                  <a:gd name="connsiteX6" fmla="*/ 665116 w 1241418"/>
                  <a:gd name="connsiteY6" fmla="*/ 374071 h 1681837"/>
                  <a:gd name="connsiteX7" fmla="*/ 825355 w 1241418"/>
                  <a:gd name="connsiteY7" fmla="*/ 128476 h 1681837"/>
                  <a:gd name="connsiteX8" fmla="*/ 1000897 w 1241418"/>
                  <a:gd name="connsiteY8" fmla="*/ 5883 h 1681837"/>
                  <a:gd name="connsiteX9" fmla="*/ 1201480 w 1241418"/>
                  <a:gd name="connsiteY9" fmla="*/ 61697 h 1681837"/>
                  <a:gd name="connsiteX10" fmla="*/ 1241417 w 1241418"/>
                  <a:gd name="connsiteY10" fmla="*/ 141161 h 1681837"/>
                  <a:gd name="connsiteX11" fmla="*/ 1231924 w 1241418"/>
                  <a:gd name="connsiteY11" fmla="*/ 166122 h 1681837"/>
                  <a:gd name="connsiteX12" fmla="*/ 1089363 w 1241418"/>
                  <a:gd name="connsiteY12" fmla="*/ 443961 h 1681837"/>
                  <a:gd name="connsiteX13" fmla="*/ 1018819 w 1241418"/>
                  <a:gd name="connsiteY13" fmla="*/ 598470 h 1681837"/>
                  <a:gd name="connsiteX14" fmla="*/ 788773 w 1241418"/>
                  <a:gd name="connsiteY14" fmla="*/ 1083768 h 1681837"/>
                  <a:gd name="connsiteX15" fmla="*/ 507906 w 1241418"/>
                  <a:gd name="connsiteY15" fmla="*/ 1539850 h 1681837"/>
                  <a:gd name="connsiteX16" fmla="*/ 396034 w 1241418"/>
                  <a:gd name="connsiteY16" fmla="*/ 1669889 h 1681837"/>
                  <a:gd name="connsiteX17" fmla="*/ 379912 w 1241418"/>
                  <a:gd name="connsiteY17" fmla="*/ 1681838 h 1681837"/>
                  <a:gd name="connsiteX0" fmla="*/ 379912 w 1241418"/>
                  <a:gd name="connsiteY0" fmla="*/ 1681838 h 1681837"/>
                  <a:gd name="connsiteX1" fmla="*/ 0 w 1241418"/>
                  <a:gd name="connsiteY1" fmla="*/ 1400897 h 1681837"/>
                  <a:gd name="connsiteX2" fmla="*/ 259938 w 1241418"/>
                  <a:gd name="connsiteY2" fmla="*/ 1120513 h 1681837"/>
                  <a:gd name="connsiteX3" fmla="*/ 459867 w 1241418"/>
                  <a:gd name="connsiteY3" fmla="*/ 771311 h 1681837"/>
                  <a:gd name="connsiteX4" fmla="*/ 599482 w 1241418"/>
                  <a:gd name="connsiteY4" fmla="*/ 489299 h 1681837"/>
                  <a:gd name="connsiteX5" fmla="*/ 652431 w 1241418"/>
                  <a:gd name="connsiteY5" fmla="*/ 389538 h 1681837"/>
                  <a:gd name="connsiteX6" fmla="*/ 665116 w 1241418"/>
                  <a:gd name="connsiteY6" fmla="*/ 374071 h 1681837"/>
                  <a:gd name="connsiteX7" fmla="*/ 825355 w 1241418"/>
                  <a:gd name="connsiteY7" fmla="*/ 128476 h 1681837"/>
                  <a:gd name="connsiteX8" fmla="*/ 1000897 w 1241418"/>
                  <a:gd name="connsiteY8" fmla="*/ 5883 h 1681837"/>
                  <a:gd name="connsiteX9" fmla="*/ 1201480 w 1241418"/>
                  <a:gd name="connsiteY9" fmla="*/ 61697 h 1681837"/>
                  <a:gd name="connsiteX10" fmla="*/ 1241417 w 1241418"/>
                  <a:gd name="connsiteY10" fmla="*/ 141161 h 1681837"/>
                  <a:gd name="connsiteX11" fmla="*/ 1231924 w 1241418"/>
                  <a:gd name="connsiteY11" fmla="*/ 166122 h 1681837"/>
                  <a:gd name="connsiteX12" fmla="*/ 1089363 w 1241418"/>
                  <a:gd name="connsiteY12" fmla="*/ 443961 h 1681837"/>
                  <a:gd name="connsiteX13" fmla="*/ 1018819 w 1241418"/>
                  <a:gd name="connsiteY13" fmla="*/ 598470 h 1681837"/>
                  <a:gd name="connsiteX14" fmla="*/ 788773 w 1241418"/>
                  <a:gd name="connsiteY14" fmla="*/ 1083768 h 1681837"/>
                  <a:gd name="connsiteX15" fmla="*/ 507906 w 1241418"/>
                  <a:gd name="connsiteY15" fmla="*/ 1539850 h 1681837"/>
                  <a:gd name="connsiteX16" fmla="*/ 396034 w 1241418"/>
                  <a:gd name="connsiteY16" fmla="*/ 1669889 h 1681837"/>
                  <a:gd name="connsiteX17" fmla="*/ 379912 w 1241418"/>
                  <a:gd name="connsiteY17" fmla="*/ 1681838 h 1681837"/>
                  <a:gd name="connsiteX0" fmla="*/ 379912 w 1241418"/>
                  <a:gd name="connsiteY0" fmla="*/ 1681838 h 1681837"/>
                  <a:gd name="connsiteX1" fmla="*/ 0 w 1241418"/>
                  <a:gd name="connsiteY1" fmla="*/ 1400897 h 1681837"/>
                  <a:gd name="connsiteX2" fmla="*/ 259938 w 1241418"/>
                  <a:gd name="connsiteY2" fmla="*/ 1120513 h 1681837"/>
                  <a:gd name="connsiteX3" fmla="*/ 459867 w 1241418"/>
                  <a:gd name="connsiteY3" fmla="*/ 771311 h 1681837"/>
                  <a:gd name="connsiteX4" fmla="*/ 599482 w 1241418"/>
                  <a:gd name="connsiteY4" fmla="*/ 489299 h 1681837"/>
                  <a:gd name="connsiteX5" fmla="*/ 652431 w 1241418"/>
                  <a:gd name="connsiteY5" fmla="*/ 389538 h 1681837"/>
                  <a:gd name="connsiteX6" fmla="*/ 665116 w 1241418"/>
                  <a:gd name="connsiteY6" fmla="*/ 374071 h 1681837"/>
                  <a:gd name="connsiteX7" fmla="*/ 825355 w 1241418"/>
                  <a:gd name="connsiteY7" fmla="*/ 128476 h 1681837"/>
                  <a:gd name="connsiteX8" fmla="*/ 1000897 w 1241418"/>
                  <a:gd name="connsiteY8" fmla="*/ 5883 h 1681837"/>
                  <a:gd name="connsiteX9" fmla="*/ 1201480 w 1241418"/>
                  <a:gd name="connsiteY9" fmla="*/ 61697 h 1681837"/>
                  <a:gd name="connsiteX10" fmla="*/ 1241417 w 1241418"/>
                  <a:gd name="connsiteY10" fmla="*/ 141161 h 1681837"/>
                  <a:gd name="connsiteX11" fmla="*/ 1231924 w 1241418"/>
                  <a:gd name="connsiteY11" fmla="*/ 166122 h 1681837"/>
                  <a:gd name="connsiteX12" fmla="*/ 1089363 w 1241418"/>
                  <a:gd name="connsiteY12" fmla="*/ 443961 h 1681837"/>
                  <a:gd name="connsiteX13" fmla="*/ 1018819 w 1241418"/>
                  <a:gd name="connsiteY13" fmla="*/ 598470 h 1681837"/>
                  <a:gd name="connsiteX14" fmla="*/ 788773 w 1241418"/>
                  <a:gd name="connsiteY14" fmla="*/ 1083768 h 1681837"/>
                  <a:gd name="connsiteX15" fmla="*/ 507906 w 1241418"/>
                  <a:gd name="connsiteY15" fmla="*/ 1539850 h 1681837"/>
                  <a:gd name="connsiteX16" fmla="*/ 396034 w 1241418"/>
                  <a:gd name="connsiteY16" fmla="*/ 1669889 h 1681837"/>
                  <a:gd name="connsiteX17" fmla="*/ 379912 w 1241418"/>
                  <a:gd name="connsiteY17" fmla="*/ 1681838 h 1681837"/>
                  <a:gd name="connsiteX0" fmla="*/ 379912 w 1241418"/>
                  <a:gd name="connsiteY0" fmla="*/ 1681838 h 1681837"/>
                  <a:gd name="connsiteX1" fmla="*/ 0 w 1241418"/>
                  <a:gd name="connsiteY1" fmla="*/ 1400897 h 1681837"/>
                  <a:gd name="connsiteX2" fmla="*/ 259938 w 1241418"/>
                  <a:gd name="connsiteY2" fmla="*/ 1120513 h 1681837"/>
                  <a:gd name="connsiteX3" fmla="*/ 459867 w 1241418"/>
                  <a:gd name="connsiteY3" fmla="*/ 771311 h 1681837"/>
                  <a:gd name="connsiteX4" fmla="*/ 599482 w 1241418"/>
                  <a:gd name="connsiteY4" fmla="*/ 489299 h 1681837"/>
                  <a:gd name="connsiteX5" fmla="*/ 652431 w 1241418"/>
                  <a:gd name="connsiteY5" fmla="*/ 389538 h 1681837"/>
                  <a:gd name="connsiteX6" fmla="*/ 665116 w 1241418"/>
                  <a:gd name="connsiteY6" fmla="*/ 374071 h 1681837"/>
                  <a:gd name="connsiteX7" fmla="*/ 825355 w 1241418"/>
                  <a:gd name="connsiteY7" fmla="*/ 128476 h 1681837"/>
                  <a:gd name="connsiteX8" fmla="*/ 1000897 w 1241418"/>
                  <a:gd name="connsiteY8" fmla="*/ 5883 h 1681837"/>
                  <a:gd name="connsiteX9" fmla="*/ 1201480 w 1241418"/>
                  <a:gd name="connsiteY9" fmla="*/ 61697 h 1681837"/>
                  <a:gd name="connsiteX10" fmla="*/ 1241417 w 1241418"/>
                  <a:gd name="connsiteY10" fmla="*/ 141161 h 1681837"/>
                  <a:gd name="connsiteX11" fmla="*/ 1231924 w 1241418"/>
                  <a:gd name="connsiteY11" fmla="*/ 166122 h 1681837"/>
                  <a:gd name="connsiteX12" fmla="*/ 1089363 w 1241418"/>
                  <a:gd name="connsiteY12" fmla="*/ 443961 h 1681837"/>
                  <a:gd name="connsiteX13" fmla="*/ 1018819 w 1241418"/>
                  <a:gd name="connsiteY13" fmla="*/ 598470 h 1681837"/>
                  <a:gd name="connsiteX14" fmla="*/ 788773 w 1241418"/>
                  <a:gd name="connsiteY14" fmla="*/ 1083768 h 1681837"/>
                  <a:gd name="connsiteX15" fmla="*/ 507906 w 1241418"/>
                  <a:gd name="connsiteY15" fmla="*/ 1539850 h 1681837"/>
                  <a:gd name="connsiteX16" fmla="*/ 396034 w 1241418"/>
                  <a:gd name="connsiteY16" fmla="*/ 1669889 h 1681837"/>
                  <a:gd name="connsiteX17" fmla="*/ 379912 w 1241418"/>
                  <a:gd name="connsiteY17" fmla="*/ 1681838 h 1681837"/>
                  <a:gd name="connsiteX0" fmla="*/ 379912 w 1241418"/>
                  <a:gd name="connsiteY0" fmla="*/ 1681838 h 1681837"/>
                  <a:gd name="connsiteX1" fmla="*/ 0 w 1241418"/>
                  <a:gd name="connsiteY1" fmla="*/ 1400897 h 1681837"/>
                  <a:gd name="connsiteX2" fmla="*/ 259938 w 1241418"/>
                  <a:gd name="connsiteY2" fmla="*/ 1120513 h 1681837"/>
                  <a:gd name="connsiteX3" fmla="*/ 459867 w 1241418"/>
                  <a:gd name="connsiteY3" fmla="*/ 771311 h 1681837"/>
                  <a:gd name="connsiteX4" fmla="*/ 599482 w 1241418"/>
                  <a:gd name="connsiteY4" fmla="*/ 489299 h 1681837"/>
                  <a:gd name="connsiteX5" fmla="*/ 652431 w 1241418"/>
                  <a:gd name="connsiteY5" fmla="*/ 389538 h 1681837"/>
                  <a:gd name="connsiteX6" fmla="*/ 665116 w 1241418"/>
                  <a:gd name="connsiteY6" fmla="*/ 374071 h 1681837"/>
                  <a:gd name="connsiteX7" fmla="*/ 825355 w 1241418"/>
                  <a:gd name="connsiteY7" fmla="*/ 128476 h 1681837"/>
                  <a:gd name="connsiteX8" fmla="*/ 1000897 w 1241418"/>
                  <a:gd name="connsiteY8" fmla="*/ 5883 h 1681837"/>
                  <a:gd name="connsiteX9" fmla="*/ 1201480 w 1241418"/>
                  <a:gd name="connsiteY9" fmla="*/ 61697 h 1681837"/>
                  <a:gd name="connsiteX10" fmla="*/ 1241417 w 1241418"/>
                  <a:gd name="connsiteY10" fmla="*/ 141161 h 1681837"/>
                  <a:gd name="connsiteX11" fmla="*/ 1231924 w 1241418"/>
                  <a:gd name="connsiteY11" fmla="*/ 166122 h 1681837"/>
                  <a:gd name="connsiteX12" fmla="*/ 1089363 w 1241418"/>
                  <a:gd name="connsiteY12" fmla="*/ 443961 h 1681837"/>
                  <a:gd name="connsiteX13" fmla="*/ 1018819 w 1241418"/>
                  <a:gd name="connsiteY13" fmla="*/ 598470 h 1681837"/>
                  <a:gd name="connsiteX14" fmla="*/ 788773 w 1241418"/>
                  <a:gd name="connsiteY14" fmla="*/ 1083768 h 1681837"/>
                  <a:gd name="connsiteX15" fmla="*/ 507906 w 1241418"/>
                  <a:gd name="connsiteY15" fmla="*/ 1539850 h 1681837"/>
                  <a:gd name="connsiteX16" fmla="*/ 396034 w 1241418"/>
                  <a:gd name="connsiteY16" fmla="*/ 1669889 h 1681837"/>
                  <a:gd name="connsiteX17" fmla="*/ 379912 w 1241418"/>
                  <a:gd name="connsiteY17" fmla="*/ 1681838 h 1681837"/>
                  <a:gd name="connsiteX0" fmla="*/ 379912 w 1241418"/>
                  <a:gd name="connsiteY0" fmla="*/ 1681838 h 1681837"/>
                  <a:gd name="connsiteX1" fmla="*/ 0 w 1241418"/>
                  <a:gd name="connsiteY1" fmla="*/ 1400897 h 1681837"/>
                  <a:gd name="connsiteX2" fmla="*/ 259938 w 1241418"/>
                  <a:gd name="connsiteY2" fmla="*/ 1120513 h 1681837"/>
                  <a:gd name="connsiteX3" fmla="*/ 459867 w 1241418"/>
                  <a:gd name="connsiteY3" fmla="*/ 771311 h 1681837"/>
                  <a:gd name="connsiteX4" fmla="*/ 599482 w 1241418"/>
                  <a:gd name="connsiteY4" fmla="*/ 489299 h 1681837"/>
                  <a:gd name="connsiteX5" fmla="*/ 652431 w 1241418"/>
                  <a:gd name="connsiteY5" fmla="*/ 389538 h 1681837"/>
                  <a:gd name="connsiteX6" fmla="*/ 665116 w 1241418"/>
                  <a:gd name="connsiteY6" fmla="*/ 374071 h 1681837"/>
                  <a:gd name="connsiteX7" fmla="*/ 825355 w 1241418"/>
                  <a:gd name="connsiteY7" fmla="*/ 128476 h 1681837"/>
                  <a:gd name="connsiteX8" fmla="*/ 1000897 w 1241418"/>
                  <a:gd name="connsiteY8" fmla="*/ 5883 h 1681837"/>
                  <a:gd name="connsiteX9" fmla="*/ 1201480 w 1241418"/>
                  <a:gd name="connsiteY9" fmla="*/ 61697 h 1681837"/>
                  <a:gd name="connsiteX10" fmla="*/ 1241417 w 1241418"/>
                  <a:gd name="connsiteY10" fmla="*/ 141161 h 1681837"/>
                  <a:gd name="connsiteX11" fmla="*/ 1231924 w 1241418"/>
                  <a:gd name="connsiteY11" fmla="*/ 166122 h 1681837"/>
                  <a:gd name="connsiteX12" fmla="*/ 1089363 w 1241418"/>
                  <a:gd name="connsiteY12" fmla="*/ 443961 h 1681837"/>
                  <a:gd name="connsiteX13" fmla="*/ 1018819 w 1241418"/>
                  <a:gd name="connsiteY13" fmla="*/ 598470 h 1681837"/>
                  <a:gd name="connsiteX14" fmla="*/ 788773 w 1241418"/>
                  <a:gd name="connsiteY14" fmla="*/ 1083768 h 1681837"/>
                  <a:gd name="connsiteX15" fmla="*/ 507906 w 1241418"/>
                  <a:gd name="connsiteY15" fmla="*/ 1539850 h 1681837"/>
                  <a:gd name="connsiteX16" fmla="*/ 396034 w 1241418"/>
                  <a:gd name="connsiteY16" fmla="*/ 1669889 h 1681837"/>
                  <a:gd name="connsiteX17" fmla="*/ 379912 w 1241418"/>
                  <a:gd name="connsiteY17" fmla="*/ 1681838 h 1681837"/>
                  <a:gd name="connsiteX0" fmla="*/ 379912 w 1241418"/>
                  <a:gd name="connsiteY0" fmla="*/ 1681838 h 1681837"/>
                  <a:gd name="connsiteX1" fmla="*/ 0 w 1241418"/>
                  <a:gd name="connsiteY1" fmla="*/ 1400897 h 1681837"/>
                  <a:gd name="connsiteX2" fmla="*/ 259938 w 1241418"/>
                  <a:gd name="connsiteY2" fmla="*/ 1120513 h 1681837"/>
                  <a:gd name="connsiteX3" fmla="*/ 459867 w 1241418"/>
                  <a:gd name="connsiteY3" fmla="*/ 771311 h 1681837"/>
                  <a:gd name="connsiteX4" fmla="*/ 599482 w 1241418"/>
                  <a:gd name="connsiteY4" fmla="*/ 489299 h 1681837"/>
                  <a:gd name="connsiteX5" fmla="*/ 652431 w 1241418"/>
                  <a:gd name="connsiteY5" fmla="*/ 389538 h 1681837"/>
                  <a:gd name="connsiteX6" fmla="*/ 665116 w 1241418"/>
                  <a:gd name="connsiteY6" fmla="*/ 374071 h 1681837"/>
                  <a:gd name="connsiteX7" fmla="*/ 825355 w 1241418"/>
                  <a:gd name="connsiteY7" fmla="*/ 128476 h 1681837"/>
                  <a:gd name="connsiteX8" fmla="*/ 1000897 w 1241418"/>
                  <a:gd name="connsiteY8" fmla="*/ 5883 h 1681837"/>
                  <a:gd name="connsiteX9" fmla="*/ 1201480 w 1241418"/>
                  <a:gd name="connsiteY9" fmla="*/ 61697 h 1681837"/>
                  <a:gd name="connsiteX10" fmla="*/ 1241417 w 1241418"/>
                  <a:gd name="connsiteY10" fmla="*/ 141161 h 1681837"/>
                  <a:gd name="connsiteX11" fmla="*/ 1231924 w 1241418"/>
                  <a:gd name="connsiteY11" fmla="*/ 166122 h 1681837"/>
                  <a:gd name="connsiteX12" fmla="*/ 1089363 w 1241418"/>
                  <a:gd name="connsiteY12" fmla="*/ 443961 h 1681837"/>
                  <a:gd name="connsiteX13" fmla="*/ 1018819 w 1241418"/>
                  <a:gd name="connsiteY13" fmla="*/ 598470 h 1681837"/>
                  <a:gd name="connsiteX14" fmla="*/ 788773 w 1241418"/>
                  <a:gd name="connsiteY14" fmla="*/ 1083768 h 1681837"/>
                  <a:gd name="connsiteX15" fmla="*/ 507906 w 1241418"/>
                  <a:gd name="connsiteY15" fmla="*/ 1539850 h 1681837"/>
                  <a:gd name="connsiteX16" fmla="*/ 396034 w 1241418"/>
                  <a:gd name="connsiteY16" fmla="*/ 1669889 h 1681837"/>
                  <a:gd name="connsiteX17" fmla="*/ 379912 w 1241418"/>
                  <a:gd name="connsiteY17" fmla="*/ 1681838 h 1681837"/>
                  <a:gd name="connsiteX0" fmla="*/ 379912 w 1241418"/>
                  <a:gd name="connsiteY0" fmla="*/ 1681838 h 1681837"/>
                  <a:gd name="connsiteX1" fmla="*/ 0 w 1241418"/>
                  <a:gd name="connsiteY1" fmla="*/ 1400897 h 1681837"/>
                  <a:gd name="connsiteX2" fmla="*/ 259938 w 1241418"/>
                  <a:gd name="connsiteY2" fmla="*/ 1120513 h 1681837"/>
                  <a:gd name="connsiteX3" fmla="*/ 459867 w 1241418"/>
                  <a:gd name="connsiteY3" fmla="*/ 771311 h 1681837"/>
                  <a:gd name="connsiteX4" fmla="*/ 599482 w 1241418"/>
                  <a:gd name="connsiteY4" fmla="*/ 489299 h 1681837"/>
                  <a:gd name="connsiteX5" fmla="*/ 652431 w 1241418"/>
                  <a:gd name="connsiteY5" fmla="*/ 389538 h 1681837"/>
                  <a:gd name="connsiteX6" fmla="*/ 665116 w 1241418"/>
                  <a:gd name="connsiteY6" fmla="*/ 374071 h 1681837"/>
                  <a:gd name="connsiteX7" fmla="*/ 825355 w 1241418"/>
                  <a:gd name="connsiteY7" fmla="*/ 128476 h 1681837"/>
                  <a:gd name="connsiteX8" fmla="*/ 1000897 w 1241418"/>
                  <a:gd name="connsiteY8" fmla="*/ 5883 h 1681837"/>
                  <a:gd name="connsiteX9" fmla="*/ 1201480 w 1241418"/>
                  <a:gd name="connsiteY9" fmla="*/ 61697 h 1681837"/>
                  <a:gd name="connsiteX10" fmla="*/ 1241417 w 1241418"/>
                  <a:gd name="connsiteY10" fmla="*/ 141161 h 1681837"/>
                  <a:gd name="connsiteX11" fmla="*/ 1231924 w 1241418"/>
                  <a:gd name="connsiteY11" fmla="*/ 166122 h 1681837"/>
                  <a:gd name="connsiteX12" fmla="*/ 1089363 w 1241418"/>
                  <a:gd name="connsiteY12" fmla="*/ 443961 h 1681837"/>
                  <a:gd name="connsiteX13" fmla="*/ 1018819 w 1241418"/>
                  <a:gd name="connsiteY13" fmla="*/ 598470 h 1681837"/>
                  <a:gd name="connsiteX14" fmla="*/ 794817 w 1241418"/>
                  <a:gd name="connsiteY14" fmla="*/ 1083768 h 1681837"/>
                  <a:gd name="connsiteX15" fmla="*/ 507906 w 1241418"/>
                  <a:gd name="connsiteY15" fmla="*/ 1539850 h 1681837"/>
                  <a:gd name="connsiteX16" fmla="*/ 396034 w 1241418"/>
                  <a:gd name="connsiteY16" fmla="*/ 1669889 h 1681837"/>
                  <a:gd name="connsiteX17" fmla="*/ 379912 w 1241418"/>
                  <a:gd name="connsiteY17" fmla="*/ 1681838 h 1681837"/>
                  <a:gd name="connsiteX0" fmla="*/ 379912 w 1241418"/>
                  <a:gd name="connsiteY0" fmla="*/ 1681838 h 1681837"/>
                  <a:gd name="connsiteX1" fmla="*/ 0 w 1241418"/>
                  <a:gd name="connsiteY1" fmla="*/ 1400897 h 1681837"/>
                  <a:gd name="connsiteX2" fmla="*/ 259938 w 1241418"/>
                  <a:gd name="connsiteY2" fmla="*/ 1120513 h 1681837"/>
                  <a:gd name="connsiteX3" fmla="*/ 459867 w 1241418"/>
                  <a:gd name="connsiteY3" fmla="*/ 771311 h 1681837"/>
                  <a:gd name="connsiteX4" fmla="*/ 599482 w 1241418"/>
                  <a:gd name="connsiteY4" fmla="*/ 489299 h 1681837"/>
                  <a:gd name="connsiteX5" fmla="*/ 652431 w 1241418"/>
                  <a:gd name="connsiteY5" fmla="*/ 389538 h 1681837"/>
                  <a:gd name="connsiteX6" fmla="*/ 665116 w 1241418"/>
                  <a:gd name="connsiteY6" fmla="*/ 374071 h 1681837"/>
                  <a:gd name="connsiteX7" fmla="*/ 825355 w 1241418"/>
                  <a:gd name="connsiteY7" fmla="*/ 128476 h 1681837"/>
                  <a:gd name="connsiteX8" fmla="*/ 1000897 w 1241418"/>
                  <a:gd name="connsiteY8" fmla="*/ 5883 h 1681837"/>
                  <a:gd name="connsiteX9" fmla="*/ 1201480 w 1241418"/>
                  <a:gd name="connsiteY9" fmla="*/ 61697 h 1681837"/>
                  <a:gd name="connsiteX10" fmla="*/ 1241417 w 1241418"/>
                  <a:gd name="connsiteY10" fmla="*/ 141161 h 1681837"/>
                  <a:gd name="connsiteX11" fmla="*/ 1231924 w 1241418"/>
                  <a:gd name="connsiteY11" fmla="*/ 166122 h 1681837"/>
                  <a:gd name="connsiteX12" fmla="*/ 1089363 w 1241418"/>
                  <a:gd name="connsiteY12" fmla="*/ 443961 h 1681837"/>
                  <a:gd name="connsiteX13" fmla="*/ 1018819 w 1241418"/>
                  <a:gd name="connsiteY13" fmla="*/ 598470 h 1681837"/>
                  <a:gd name="connsiteX14" fmla="*/ 794817 w 1241418"/>
                  <a:gd name="connsiteY14" fmla="*/ 1083768 h 1681837"/>
                  <a:gd name="connsiteX15" fmla="*/ 507905 w 1241418"/>
                  <a:gd name="connsiteY15" fmla="*/ 1551933 h 1681837"/>
                  <a:gd name="connsiteX16" fmla="*/ 396034 w 1241418"/>
                  <a:gd name="connsiteY16" fmla="*/ 1669889 h 1681837"/>
                  <a:gd name="connsiteX17" fmla="*/ 379912 w 1241418"/>
                  <a:gd name="connsiteY17" fmla="*/ 1681838 h 1681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241418" h="1681837">
                    <a:moveTo>
                      <a:pt x="379912" y="1681838"/>
                    </a:moveTo>
                    <a:cubicBezTo>
                      <a:pt x="395472" y="1596726"/>
                      <a:pt x="334176" y="1464237"/>
                      <a:pt x="0" y="1400897"/>
                    </a:cubicBezTo>
                    <a:cubicBezTo>
                      <a:pt x="3437" y="1385103"/>
                      <a:pt x="183293" y="1225444"/>
                      <a:pt x="259938" y="1120513"/>
                    </a:cubicBezTo>
                    <a:cubicBezTo>
                      <a:pt x="336583" y="1015582"/>
                      <a:pt x="400944" y="892104"/>
                      <a:pt x="459867" y="771311"/>
                    </a:cubicBezTo>
                    <a:cubicBezTo>
                      <a:pt x="505860" y="677034"/>
                      <a:pt x="554799" y="584230"/>
                      <a:pt x="599482" y="489299"/>
                    </a:cubicBezTo>
                    <a:cubicBezTo>
                      <a:pt x="615441" y="455418"/>
                      <a:pt x="632463" y="421619"/>
                      <a:pt x="652431" y="389538"/>
                    </a:cubicBezTo>
                    <a:cubicBezTo>
                      <a:pt x="660860" y="387820"/>
                      <a:pt x="661842" y="379800"/>
                      <a:pt x="665116" y="374071"/>
                    </a:cubicBezTo>
                    <a:cubicBezTo>
                      <a:pt x="712664" y="288387"/>
                      <a:pt x="761603" y="203522"/>
                      <a:pt x="825355" y="128476"/>
                    </a:cubicBezTo>
                    <a:cubicBezTo>
                      <a:pt x="872984" y="72417"/>
                      <a:pt x="925442" y="21269"/>
                      <a:pt x="1000897" y="5883"/>
                    </a:cubicBezTo>
                    <a:cubicBezTo>
                      <a:pt x="1076433" y="-9502"/>
                      <a:pt x="1145667" y="4001"/>
                      <a:pt x="1201480" y="61697"/>
                    </a:cubicBezTo>
                    <a:cubicBezTo>
                      <a:pt x="1222922" y="83875"/>
                      <a:pt x="1235034" y="111209"/>
                      <a:pt x="1241417" y="141161"/>
                    </a:cubicBezTo>
                    <a:cubicBezTo>
                      <a:pt x="1241499" y="150736"/>
                      <a:pt x="1236834" y="158265"/>
                      <a:pt x="1231924" y="166122"/>
                    </a:cubicBezTo>
                    <a:cubicBezTo>
                      <a:pt x="1176111" y="254425"/>
                      <a:pt x="1132819" y="349274"/>
                      <a:pt x="1089363" y="443961"/>
                    </a:cubicBezTo>
                    <a:cubicBezTo>
                      <a:pt x="1065712" y="495437"/>
                      <a:pt x="1067910" y="491836"/>
                      <a:pt x="1018819" y="598470"/>
                    </a:cubicBezTo>
                    <a:cubicBezTo>
                      <a:pt x="969728" y="705104"/>
                      <a:pt x="879969" y="924858"/>
                      <a:pt x="794817" y="1083768"/>
                    </a:cubicBezTo>
                    <a:cubicBezTo>
                      <a:pt x="709665" y="1242678"/>
                      <a:pt x="574369" y="1454246"/>
                      <a:pt x="507905" y="1551933"/>
                    </a:cubicBezTo>
                    <a:cubicBezTo>
                      <a:pt x="441441" y="1649620"/>
                      <a:pt x="435889" y="1628725"/>
                      <a:pt x="396034" y="1669889"/>
                    </a:cubicBezTo>
                    <a:cubicBezTo>
                      <a:pt x="391860" y="1674227"/>
                      <a:pt x="388505" y="1680038"/>
                      <a:pt x="379912" y="1681838"/>
                    </a:cubicBezTo>
                    <a:close/>
                  </a:path>
                </a:pathLst>
              </a:custGeom>
              <a:solidFill>
                <a:srgbClr val="DB9F78"/>
              </a:solidFill>
              <a:ln w="81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xmlns="" id="{8BD432CC-26C6-4D27-83C2-CE7C8BCB8F2E}"/>
                  </a:ext>
                </a:extLst>
              </p:cNvPr>
              <p:cNvSpPr/>
              <p:nvPr/>
            </p:nvSpPr>
            <p:spPr>
              <a:xfrm>
                <a:off x="3787776" y="4724330"/>
                <a:ext cx="440829" cy="558436"/>
              </a:xfrm>
              <a:custGeom>
                <a:avLst/>
                <a:gdLst>
                  <a:gd name="connsiteX0" fmla="*/ 606008 w 606071"/>
                  <a:gd name="connsiteY0" fmla="*/ 127342 h 897026"/>
                  <a:gd name="connsiteX1" fmla="*/ 598397 w 606071"/>
                  <a:gd name="connsiteY1" fmla="*/ 150912 h 897026"/>
                  <a:gd name="connsiteX2" fmla="*/ 530063 w 606071"/>
                  <a:gd name="connsiteY2" fmla="*/ 287663 h 897026"/>
                  <a:gd name="connsiteX3" fmla="*/ 377763 w 606071"/>
                  <a:gd name="connsiteY3" fmla="*/ 591526 h 897026"/>
                  <a:gd name="connsiteX4" fmla="*/ 198129 w 606071"/>
                  <a:gd name="connsiteY4" fmla="*/ 888433 h 897026"/>
                  <a:gd name="connsiteX5" fmla="*/ 189373 w 606071"/>
                  <a:gd name="connsiteY5" fmla="*/ 897026 h 897026"/>
                  <a:gd name="connsiteX6" fmla="*/ 0 w 606071"/>
                  <a:gd name="connsiteY6" fmla="*/ 787200 h 897026"/>
                  <a:gd name="connsiteX7" fmla="*/ 216461 w 606071"/>
                  <a:gd name="connsiteY7" fmla="*/ 235368 h 897026"/>
                  <a:gd name="connsiteX8" fmla="*/ 314257 w 606071"/>
                  <a:gd name="connsiteY8" fmla="*/ 70302 h 897026"/>
                  <a:gd name="connsiteX9" fmla="*/ 461155 w 606071"/>
                  <a:gd name="connsiteY9" fmla="*/ 3 h 897026"/>
                  <a:gd name="connsiteX10" fmla="*/ 584158 w 606071"/>
                  <a:gd name="connsiteY10" fmla="*/ 73166 h 897026"/>
                  <a:gd name="connsiteX11" fmla="*/ 606008 w 606071"/>
                  <a:gd name="connsiteY11" fmla="*/ 127342 h 897026"/>
                  <a:gd name="connsiteX0" fmla="*/ 844895 w 844958"/>
                  <a:gd name="connsiteY0" fmla="*/ 127342 h 1126619"/>
                  <a:gd name="connsiteX1" fmla="*/ 837284 w 844958"/>
                  <a:gd name="connsiteY1" fmla="*/ 150912 h 1126619"/>
                  <a:gd name="connsiteX2" fmla="*/ 768950 w 844958"/>
                  <a:gd name="connsiteY2" fmla="*/ 287663 h 1126619"/>
                  <a:gd name="connsiteX3" fmla="*/ 616650 w 844958"/>
                  <a:gd name="connsiteY3" fmla="*/ 591526 h 1126619"/>
                  <a:gd name="connsiteX4" fmla="*/ 437016 w 844958"/>
                  <a:gd name="connsiteY4" fmla="*/ 888433 h 1126619"/>
                  <a:gd name="connsiteX5" fmla="*/ 5329 w 844958"/>
                  <a:gd name="connsiteY5" fmla="*/ 1126619 h 1126619"/>
                  <a:gd name="connsiteX6" fmla="*/ 238887 w 844958"/>
                  <a:gd name="connsiteY6" fmla="*/ 787200 h 1126619"/>
                  <a:gd name="connsiteX7" fmla="*/ 455348 w 844958"/>
                  <a:gd name="connsiteY7" fmla="*/ 235368 h 1126619"/>
                  <a:gd name="connsiteX8" fmla="*/ 553144 w 844958"/>
                  <a:gd name="connsiteY8" fmla="*/ 70302 h 1126619"/>
                  <a:gd name="connsiteX9" fmla="*/ 700042 w 844958"/>
                  <a:gd name="connsiteY9" fmla="*/ 3 h 1126619"/>
                  <a:gd name="connsiteX10" fmla="*/ 823045 w 844958"/>
                  <a:gd name="connsiteY10" fmla="*/ 73166 h 1126619"/>
                  <a:gd name="connsiteX11" fmla="*/ 844895 w 844958"/>
                  <a:gd name="connsiteY11" fmla="*/ 127342 h 1126619"/>
                  <a:gd name="connsiteX0" fmla="*/ 847584 w 847647"/>
                  <a:gd name="connsiteY0" fmla="*/ 127342 h 1126619"/>
                  <a:gd name="connsiteX1" fmla="*/ 839973 w 847647"/>
                  <a:gd name="connsiteY1" fmla="*/ 150912 h 1126619"/>
                  <a:gd name="connsiteX2" fmla="*/ 771639 w 847647"/>
                  <a:gd name="connsiteY2" fmla="*/ 287663 h 1126619"/>
                  <a:gd name="connsiteX3" fmla="*/ 619339 w 847647"/>
                  <a:gd name="connsiteY3" fmla="*/ 591526 h 1126619"/>
                  <a:gd name="connsiteX4" fmla="*/ 439705 w 847647"/>
                  <a:gd name="connsiteY4" fmla="*/ 888433 h 1126619"/>
                  <a:gd name="connsiteX5" fmla="*/ 8018 w 847647"/>
                  <a:gd name="connsiteY5" fmla="*/ 1126619 h 1126619"/>
                  <a:gd name="connsiteX6" fmla="*/ 241576 w 847647"/>
                  <a:gd name="connsiteY6" fmla="*/ 787200 h 1126619"/>
                  <a:gd name="connsiteX7" fmla="*/ 458037 w 847647"/>
                  <a:gd name="connsiteY7" fmla="*/ 235368 h 1126619"/>
                  <a:gd name="connsiteX8" fmla="*/ 555833 w 847647"/>
                  <a:gd name="connsiteY8" fmla="*/ 70302 h 1126619"/>
                  <a:gd name="connsiteX9" fmla="*/ 702731 w 847647"/>
                  <a:gd name="connsiteY9" fmla="*/ 3 h 1126619"/>
                  <a:gd name="connsiteX10" fmla="*/ 825734 w 847647"/>
                  <a:gd name="connsiteY10" fmla="*/ 73166 h 1126619"/>
                  <a:gd name="connsiteX11" fmla="*/ 847584 w 847647"/>
                  <a:gd name="connsiteY11" fmla="*/ 127342 h 1126619"/>
                  <a:gd name="connsiteX0" fmla="*/ 839566 w 839629"/>
                  <a:gd name="connsiteY0" fmla="*/ 127342 h 1126619"/>
                  <a:gd name="connsiteX1" fmla="*/ 831955 w 839629"/>
                  <a:gd name="connsiteY1" fmla="*/ 150912 h 1126619"/>
                  <a:gd name="connsiteX2" fmla="*/ 763621 w 839629"/>
                  <a:gd name="connsiteY2" fmla="*/ 287663 h 1126619"/>
                  <a:gd name="connsiteX3" fmla="*/ 611321 w 839629"/>
                  <a:gd name="connsiteY3" fmla="*/ 591526 h 1126619"/>
                  <a:gd name="connsiteX4" fmla="*/ 431687 w 839629"/>
                  <a:gd name="connsiteY4" fmla="*/ 888433 h 1126619"/>
                  <a:gd name="connsiteX5" fmla="*/ 0 w 839629"/>
                  <a:gd name="connsiteY5" fmla="*/ 1126619 h 1126619"/>
                  <a:gd name="connsiteX6" fmla="*/ 233558 w 839629"/>
                  <a:gd name="connsiteY6" fmla="*/ 787200 h 1126619"/>
                  <a:gd name="connsiteX7" fmla="*/ 450019 w 839629"/>
                  <a:gd name="connsiteY7" fmla="*/ 235368 h 1126619"/>
                  <a:gd name="connsiteX8" fmla="*/ 547815 w 839629"/>
                  <a:gd name="connsiteY8" fmla="*/ 70302 h 1126619"/>
                  <a:gd name="connsiteX9" fmla="*/ 694713 w 839629"/>
                  <a:gd name="connsiteY9" fmla="*/ 3 h 1126619"/>
                  <a:gd name="connsiteX10" fmla="*/ 817716 w 839629"/>
                  <a:gd name="connsiteY10" fmla="*/ 73166 h 1126619"/>
                  <a:gd name="connsiteX11" fmla="*/ 839566 w 839629"/>
                  <a:gd name="connsiteY11" fmla="*/ 127342 h 1126619"/>
                  <a:gd name="connsiteX0" fmla="*/ 839566 w 839629"/>
                  <a:gd name="connsiteY0" fmla="*/ 127342 h 1126619"/>
                  <a:gd name="connsiteX1" fmla="*/ 831955 w 839629"/>
                  <a:gd name="connsiteY1" fmla="*/ 150912 h 1126619"/>
                  <a:gd name="connsiteX2" fmla="*/ 763621 w 839629"/>
                  <a:gd name="connsiteY2" fmla="*/ 287663 h 1126619"/>
                  <a:gd name="connsiteX3" fmla="*/ 611321 w 839629"/>
                  <a:gd name="connsiteY3" fmla="*/ 591526 h 1126619"/>
                  <a:gd name="connsiteX4" fmla="*/ 431687 w 839629"/>
                  <a:gd name="connsiteY4" fmla="*/ 888433 h 1126619"/>
                  <a:gd name="connsiteX5" fmla="*/ 0 w 839629"/>
                  <a:gd name="connsiteY5" fmla="*/ 1126619 h 1126619"/>
                  <a:gd name="connsiteX6" fmla="*/ 233558 w 839629"/>
                  <a:gd name="connsiteY6" fmla="*/ 787200 h 1126619"/>
                  <a:gd name="connsiteX7" fmla="*/ 450019 w 839629"/>
                  <a:gd name="connsiteY7" fmla="*/ 235368 h 1126619"/>
                  <a:gd name="connsiteX8" fmla="*/ 547815 w 839629"/>
                  <a:gd name="connsiteY8" fmla="*/ 70302 h 1126619"/>
                  <a:gd name="connsiteX9" fmla="*/ 694713 w 839629"/>
                  <a:gd name="connsiteY9" fmla="*/ 3 h 1126619"/>
                  <a:gd name="connsiteX10" fmla="*/ 817716 w 839629"/>
                  <a:gd name="connsiteY10" fmla="*/ 73166 h 1126619"/>
                  <a:gd name="connsiteX11" fmla="*/ 839566 w 839629"/>
                  <a:gd name="connsiteY11" fmla="*/ 127342 h 1126619"/>
                  <a:gd name="connsiteX0" fmla="*/ 899984 w 900047"/>
                  <a:gd name="connsiteY0" fmla="*/ 127342 h 1114534"/>
                  <a:gd name="connsiteX1" fmla="*/ 892373 w 900047"/>
                  <a:gd name="connsiteY1" fmla="*/ 150912 h 1114534"/>
                  <a:gd name="connsiteX2" fmla="*/ 824039 w 900047"/>
                  <a:gd name="connsiteY2" fmla="*/ 287663 h 1114534"/>
                  <a:gd name="connsiteX3" fmla="*/ 671739 w 900047"/>
                  <a:gd name="connsiteY3" fmla="*/ 591526 h 1114534"/>
                  <a:gd name="connsiteX4" fmla="*/ 492105 w 900047"/>
                  <a:gd name="connsiteY4" fmla="*/ 888433 h 1114534"/>
                  <a:gd name="connsiteX5" fmla="*/ 0 w 900047"/>
                  <a:gd name="connsiteY5" fmla="*/ 1114534 h 1114534"/>
                  <a:gd name="connsiteX6" fmla="*/ 293976 w 900047"/>
                  <a:gd name="connsiteY6" fmla="*/ 787200 h 1114534"/>
                  <a:gd name="connsiteX7" fmla="*/ 510437 w 900047"/>
                  <a:gd name="connsiteY7" fmla="*/ 235368 h 1114534"/>
                  <a:gd name="connsiteX8" fmla="*/ 608233 w 900047"/>
                  <a:gd name="connsiteY8" fmla="*/ 70302 h 1114534"/>
                  <a:gd name="connsiteX9" fmla="*/ 755131 w 900047"/>
                  <a:gd name="connsiteY9" fmla="*/ 3 h 1114534"/>
                  <a:gd name="connsiteX10" fmla="*/ 878134 w 900047"/>
                  <a:gd name="connsiteY10" fmla="*/ 73166 h 1114534"/>
                  <a:gd name="connsiteX11" fmla="*/ 899984 w 900047"/>
                  <a:gd name="connsiteY11" fmla="*/ 127342 h 1114534"/>
                  <a:gd name="connsiteX0" fmla="*/ 899984 w 900047"/>
                  <a:gd name="connsiteY0" fmla="*/ 127342 h 1159917"/>
                  <a:gd name="connsiteX1" fmla="*/ 892373 w 900047"/>
                  <a:gd name="connsiteY1" fmla="*/ 150912 h 1159917"/>
                  <a:gd name="connsiteX2" fmla="*/ 824039 w 900047"/>
                  <a:gd name="connsiteY2" fmla="*/ 287663 h 1159917"/>
                  <a:gd name="connsiteX3" fmla="*/ 671739 w 900047"/>
                  <a:gd name="connsiteY3" fmla="*/ 591526 h 1159917"/>
                  <a:gd name="connsiteX4" fmla="*/ 244385 w 900047"/>
                  <a:gd name="connsiteY4" fmla="*/ 1124067 h 1159917"/>
                  <a:gd name="connsiteX5" fmla="*/ 0 w 900047"/>
                  <a:gd name="connsiteY5" fmla="*/ 1114534 h 1159917"/>
                  <a:gd name="connsiteX6" fmla="*/ 293976 w 900047"/>
                  <a:gd name="connsiteY6" fmla="*/ 787200 h 1159917"/>
                  <a:gd name="connsiteX7" fmla="*/ 510437 w 900047"/>
                  <a:gd name="connsiteY7" fmla="*/ 235368 h 1159917"/>
                  <a:gd name="connsiteX8" fmla="*/ 608233 w 900047"/>
                  <a:gd name="connsiteY8" fmla="*/ 70302 h 1159917"/>
                  <a:gd name="connsiteX9" fmla="*/ 755131 w 900047"/>
                  <a:gd name="connsiteY9" fmla="*/ 3 h 1159917"/>
                  <a:gd name="connsiteX10" fmla="*/ 878134 w 900047"/>
                  <a:gd name="connsiteY10" fmla="*/ 73166 h 1159917"/>
                  <a:gd name="connsiteX11" fmla="*/ 899984 w 900047"/>
                  <a:gd name="connsiteY11" fmla="*/ 127342 h 1159917"/>
                  <a:gd name="connsiteX0" fmla="*/ 899984 w 900047"/>
                  <a:gd name="connsiteY0" fmla="*/ 127342 h 1156538"/>
                  <a:gd name="connsiteX1" fmla="*/ 892373 w 900047"/>
                  <a:gd name="connsiteY1" fmla="*/ 150912 h 1156538"/>
                  <a:gd name="connsiteX2" fmla="*/ 824039 w 900047"/>
                  <a:gd name="connsiteY2" fmla="*/ 287663 h 1156538"/>
                  <a:gd name="connsiteX3" fmla="*/ 671739 w 900047"/>
                  <a:gd name="connsiteY3" fmla="*/ 591526 h 1156538"/>
                  <a:gd name="connsiteX4" fmla="*/ 244385 w 900047"/>
                  <a:gd name="connsiteY4" fmla="*/ 1124067 h 1156538"/>
                  <a:gd name="connsiteX5" fmla="*/ 0 w 900047"/>
                  <a:gd name="connsiteY5" fmla="*/ 1114534 h 1156538"/>
                  <a:gd name="connsiteX6" fmla="*/ 293976 w 900047"/>
                  <a:gd name="connsiteY6" fmla="*/ 787200 h 1156538"/>
                  <a:gd name="connsiteX7" fmla="*/ 510437 w 900047"/>
                  <a:gd name="connsiteY7" fmla="*/ 235368 h 1156538"/>
                  <a:gd name="connsiteX8" fmla="*/ 608233 w 900047"/>
                  <a:gd name="connsiteY8" fmla="*/ 70302 h 1156538"/>
                  <a:gd name="connsiteX9" fmla="*/ 755131 w 900047"/>
                  <a:gd name="connsiteY9" fmla="*/ 3 h 1156538"/>
                  <a:gd name="connsiteX10" fmla="*/ 878134 w 900047"/>
                  <a:gd name="connsiteY10" fmla="*/ 73166 h 1156538"/>
                  <a:gd name="connsiteX11" fmla="*/ 899984 w 900047"/>
                  <a:gd name="connsiteY11" fmla="*/ 127342 h 1156538"/>
                  <a:gd name="connsiteX0" fmla="*/ 899984 w 900047"/>
                  <a:gd name="connsiteY0" fmla="*/ 127342 h 1124067"/>
                  <a:gd name="connsiteX1" fmla="*/ 892373 w 900047"/>
                  <a:gd name="connsiteY1" fmla="*/ 150912 h 1124067"/>
                  <a:gd name="connsiteX2" fmla="*/ 824039 w 900047"/>
                  <a:gd name="connsiteY2" fmla="*/ 287663 h 1124067"/>
                  <a:gd name="connsiteX3" fmla="*/ 671739 w 900047"/>
                  <a:gd name="connsiteY3" fmla="*/ 591526 h 1124067"/>
                  <a:gd name="connsiteX4" fmla="*/ 244385 w 900047"/>
                  <a:gd name="connsiteY4" fmla="*/ 1124067 h 1124067"/>
                  <a:gd name="connsiteX5" fmla="*/ 0 w 900047"/>
                  <a:gd name="connsiteY5" fmla="*/ 1114534 h 1124067"/>
                  <a:gd name="connsiteX6" fmla="*/ 293976 w 900047"/>
                  <a:gd name="connsiteY6" fmla="*/ 787200 h 1124067"/>
                  <a:gd name="connsiteX7" fmla="*/ 510437 w 900047"/>
                  <a:gd name="connsiteY7" fmla="*/ 235368 h 1124067"/>
                  <a:gd name="connsiteX8" fmla="*/ 608233 w 900047"/>
                  <a:gd name="connsiteY8" fmla="*/ 70302 h 1124067"/>
                  <a:gd name="connsiteX9" fmla="*/ 755131 w 900047"/>
                  <a:gd name="connsiteY9" fmla="*/ 3 h 1124067"/>
                  <a:gd name="connsiteX10" fmla="*/ 878134 w 900047"/>
                  <a:gd name="connsiteY10" fmla="*/ 73166 h 1124067"/>
                  <a:gd name="connsiteX11" fmla="*/ 899984 w 900047"/>
                  <a:gd name="connsiteY11" fmla="*/ 127342 h 1124067"/>
                  <a:gd name="connsiteX0" fmla="*/ 899984 w 900047"/>
                  <a:gd name="connsiteY0" fmla="*/ 127342 h 1124118"/>
                  <a:gd name="connsiteX1" fmla="*/ 892373 w 900047"/>
                  <a:gd name="connsiteY1" fmla="*/ 150912 h 1124118"/>
                  <a:gd name="connsiteX2" fmla="*/ 824039 w 900047"/>
                  <a:gd name="connsiteY2" fmla="*/ 287663 h 1124118"/>
                  <a:gd name="connsiteX3" fmla="*/ 671739 w 900047"/>
                  <a:gd name="connsiteY3" fmla="*/ 591526 h 1124118"/>
                  <a:gd name="connsiteX4" fmla="*/ 244385 w 900047"/>
                  <a:gd name="connsiteY4" fmla="*/ 1124067 h 1124118"/>
                  <a:gd name="connsiteX5" fmla="*/ 0 w 900047"/>
                  <a:gd name="connsiteY5" fmla="*/ 1114534 h 1124118"/>
                  <a:gd name="connsiteX6" fmla="*/ 293976 w 900047"/>
                  <a:gd name="connsiteY6" fmla="*/ 787200 h 1124118"/>
                  <a:gd name="connsiteX7" fmla="*/ 510437 w 900047"/>
                  <a:gd name="connsiteY7" fmla="*/ 235368 h 1124118"/>
                  <a:gd name="connsiteX8" fmla="*/ 608233 w 900047"/>
                  <a:gd name="connsiteY8" fmla="*/ 70302 h 1124118"/>
                  <a:gd name="connsiteX9" fmla="*/ 755131 w 900047"/>
                  <a:gd name="connsiteY9" fmla="*/ 3 h 1124118"/>
                  <a:gd name="connsiteX10" fmla="*/ 878134 w 900047"/>
                  <a:gd name="connsiteY10" fmla="*/ 73166 h 1124118"/>
                  <a:gd name="connsiteX11" fmla="*/ 899984 w 900047"/>
                  <a:gd name="connsiteY11" fmla="*/ 127342 h 1124118"/>
                  <a:gd name="connsiteX0" fmla="*/ 899984 w 900047"/>
                  <a:gd name="connsiteY0" fmla="*/ 127342 h 1130143"/>
                  <a:gd name="connsiteX1" fmla="*/ 892373 w 900047"/>
                  <a:gd name="connsiteY1" fmla="*/ 150912 h 1130143"/>
                  <a:gd name="connsiteX2" fmla="*/ 824039 w 900047"/>
                  <a:gd name="connsiteY2" fmla="*/ 287663 h 1130143"/>
                  <a:gd name="connsiteX3" fmla="*/ 671739 w 900047"/>
                  <a:gd name="connsiteY3" fmla="*/ 591526 h 1130143"/>
                  <a:gd name="connsiteX4" fmla="*/ 238344 w 900047"/>
                  <a:gd name="connsiteY4" fmla="*/ 1130108 h 1130143"/>
                  <a:gd name="connsiteX5" fmla="*/ 0 w 900047"/>
                  <a:gd name="connsiteY5" fmla="*/ 1114534 h 1130143"/>
                  <a:gd name="connsiteX6" fmla="*/ 293976 w 900047"/>
                  <a:gd name="connsiteY6" fmla="*/ 787200 h 1130143"/>
                  <a:gd name="connsiteX7" fmla="*/ 510437 w 900047"/>
                  <a:gd name="connsiteY7" fmla="*/ 235368 h 1130143"/>
                  <a:gd name="connsiteX8" fmla="*/ 608233 w 900047"/>
                  <a:gd name="connsiteY8" fmla="*/ 70302 h 1130143"/>
                  <a:gd name="connsiteX9" fmla="*/ 755131 w 900047"/>
                  <a:gd name="connsiteY9" fmla="*/ 3 h 1130143"/>
                  <a:gd name="connsiteX10" fmla="*/ 878134 w 900047"/>
                  <a:gd name="connsiteY10" fmla="*/ 73166 h 1130143"/>
                  <a:gd name="connsiteX11" fmla="*/ 899984 w 900047"/>
                  <a:gd name="connsiteY11" fmla="*/ 127342 h 1130143"/>
                  <a:gd name="connsiteX0" fmla="*/ 899984 w 900047"/>
                  <a:gd name="connsiteY0" fmla="*/ 127342 h 1135155"/>
                  <a:gd name="connsiteX1" fmla="*/ 892373 w 900047"/>
                  <a:gd name="connsiteY1" fmla="*/ 150912 h 1135155"/>
                  <a:gd name="connsiteX2" fmla="*/ 824039 w 900047"/>
                  <a:gd name="connsiteY2" fmla="*/ 287663 h 1135155"/>
                  <a:gd name="connsiteX3" fmla="*/ 671739 w 900047"/>
                  <a:gd name="connsiteY3" fmla="*/ 591526 h 1135155"/>
                  <a:gd name="connsiteX4" fmla="*/ 238344 w 900047"/>
                  <a:gd name="connsiteY4" fmla="*/ 1135127 h 1135155"/>
                  <a:gd name="connsiteX5" fmla="*/ 0 w 900047"/>
                  <a:gd name="connsiteY5" fmla="*/ 1114534 h 1135155"/>
                  <a:gd name="connsiteX6" fmla="*/ 293976 w 900047"/>
                  <a:gd name="connsiteY6" fmla="*/ 787200 h 1135155"/>
                  <a:gd name="connsiteX7" fmla="*/ 510437 w 900047"/>
                  <a:gd name="connsiteY7" fmla="*/ 235368 h 1135155"/>
                  <a:gd name="connsiteX8" fmla="*/ 608233 w 900047"/>
                  <a:gd name="connsiteY8" fmla="*/ 70302 h 1135155"/>
                  <a:gd name="connsiteX9" fmla="*/ 755131 w 900047"/>
                  <a:gd name="connsiteY9" fmla="*/ 3 h 1135155"/>
                  <a:gd name="connsiteX10" fmla="*/ 878134 w 900047"/>
                  <a:gd name="connsiteY10" fmla="*/ 73166 h 1135155"/>
                  <a:gd name="connsiteX11" fmla="*/ 899984 w 900047"/>
                  <a:gd name="connsiteY11" fmla="*/ 127342 h 1135155"/>
                  <a:gd name="connsiteX0" fmla="*/ 899984 w 900047"/>
                  <a:gd name="connsiteY0" fmla="*/ 127342 h 1135155"/>
                  <a:gd name="connsiteX1" fmla="*/ 892373 w 900047"/>
                  <a:gd name="connsiteY1" fmla="*/ 150912 h 1135155"/>
                  <a:gd name="connsiteX2" fmla="*/ 824039 w 900047"/>
                  <a:gd name="connsiteY2" fmla="*/ 287663 h 1135155"/>
                  <a:gd name="connsiteX3" fmla="*/ 671739 w 900047"/>
                  <a:gd name="connsiteY3" fmla="*/ 591526 h 1135155"/>
                  <a:gd name="connsiteX4" fmla="*/ 238344 w 900047"/>
                  <a:gd name="connsiteY4" fmla="*/ 1135127 h 1135155"/>
                  <a:gd name="connsiteX5" fmla="*/ 0 w 900047"/>
                  <a:gd name="connsiteY5" fmla="*/ 1114534 h 1135155"/>
                  <a:gd name="connsiteX6" fmla="*/ 293976 w 900047"/>
                  <a:gd name="connsiteY6" fmla="*/ 787200 h 1135155"/>
                  <a:gd name="connsiteX7" fmla="*/ 510437 w 900047"/>
                  <a:gd name="connsiteY7" fmla="*/ 235368 h 1135155"/>
                  <a:gd name="connsiteX8" fmla="*/ 608233 w 900047"/>
                  <a:gd name="connsiteY8" fmla="*/ 70302 h 1135155"/>
                  <a:gd name="connsiteX9" fmla="*/ 755131 w 900047"/>
                  <a:gd name="connsiteY9" fmla="*/ 3 h 1135155"/>
                  <a:gd name="connsiteX10" fmla="*/ 878134 w 900047"/>
                  <a:gd name="connsiteY10" fmla="*/ 73166 h 1135155"/>
                  <a:gd name="connsiteX11" fmla="*/ 899984 w 900047"/>
                  <a:gd name="connsiteY11" fmla="*/ 127342 h 1135155"/>
                  <a:gd name="connsiteX0" fmla="*/ 899984 w 900047"/>
                  <a:gd name="connsiteY0" fmla="*/ 127342 h 1135155"/>
                  <a:gd name="connsiteX1" fmla="*/ 892373 w 900047"/>
                  <a:gd name="connsiteY1" fmla="*/ 150912 h 1135155"/>
                  <a:gd name="connsiteX2" fmla="*/ 824039 w 900047"/>
                  <a:gd name="connsiteY2" fmla="*/ 287663 h 1135155"/>
                  <a:gd name="connsiteX3" fmla="*/ 671739 w 900047"/>
                  <a:gd name="connsiteY3" fmla="*/ 591526 h 1135155"/>
                  <a:gd name="connsiteX4" fmla="*/ 238344 w 900047"/>
                  <a:gd name="connsiteY4" fmla="*/ 1135127 h 1135155"/>
                  <a:gd name="connsiteX5" fmla="*/ 0 w 900047"/>
                  <a:gd name="connsiteY5" fmla="*/ 1114534 h 1135155"/>
                  <a:gd name="connsiteX6" fmla="*/ 293976 w 900047"/>
                  <a:gd name="connsiteY6" fmla="*/ 787200 h 1135155"/>
                  <a:gd name="connsiteX7" fmla="*/ 510437 w 900047"/>
                  <a:gd name="connsiteY7" fmla="*/ 235368 h 1135155"/>
                  <a:gd name="connsiteX8" fmla="*/ 608233 w 900047"/>
                  <a:gd name="connsiteY8" fmla="*/ 70302 h 1135155"/>
                  <a:gd name="connsiteX9" fmla="*/ 755131 w 900047"/>
                  <a:gd name="connsiteY9" fmla="*/ 3 h 1135155"/>
                  <a:gd name="connsiteX10" fmla="*/ 878134 w 900047"/>
                  <a:gd name="connsiteY10" fmla="*/ 73166 h 1135155"/>
                  <a:gd name="connsiteX11" fmla="*/ 899984 w 900047"/>
                  <a:gd name="connsiteY11" fmla="*/ 127342 h 1135155"/>
                  <a:gd name="connsiteX0" fmla="*/ 899984 w 900047"/>
                  <a:gd name="connsiteY0" fmla="*/ 127342 h 1135155"/>
                  <a:gd name="connsiteX1" fmla="*/ 892373 w 900047"/>
                  <a:gd name="connsiteY1" fmla="*/ 150912 h 1135155"/>
                  <a:gd name="connsiteX2" fmla="*/ 824039 w 900047"/>
                  <a:gd name="connsiteY2" fmla="*/ 287663 h 1135155"/>
                  <a:gd name="connsiteX3" fmla="*/ 671738 w 900047"/>
                  <a:gd name="connsiteY3" fmla="*/ 601565 h 1135155"/>
                  <a:gd name="connsiteX4" fmla="*/ 238344 w 900047"/>
                  <a:gd name="connsiteY4" fmla="*/ 1135127 h 1135155"/>
                  <a:gd name="connsiteX5" fmla="*/ 0 w 900047"/>
                  <a:gd name="connsiteY5" fmla="*/ 1114534 h 1135155"/>
                  <a:gd name="connsiteX6" fmla="*/ 293976 w 900047"/>
                  <a:gd name="connsiteY6" fmla="*/ 787200 h 1135155"/>
                  <a:gd name="connsiteX7" fmla="*/ 510437 w 900047"/>
                  <a:gd name="connsiteY7" fmla="*/ 235368 h 1135155"/>
                  <a:gd name="connsiteX8" fmla="*/ 608233 w 900047"/>
                  <a:gd name="connsiteY8" fmla="*/ 70302 h 1135155"/>
                  <a:gd name="connsiteX9" fmla="*/ 755131 w 900047"/>
                  <a:gd name="connsiteY9" fmla="*/ 3 h 1135155"/>
                  <a:gd name="connsiteX10" fmla="*/ 878134 w 900047"/>
                  <a:gd name="connsiteY10" fmla="*/ 73166 h 1135155"/>
                  <a:gd name="connsiteX11" fmla="*/ 899984 w 900047"/>
                  <a:gd name="connsiteY11" fmla="*/ 127342 h 1135155"/>
                  <a:gd name="connsiteX0" fmla="*/ 899984 w 900047"/>
                  <a:gd name="connsiteY0" fmla="*/ 127342 h 1135155"/>
                  <a:gd name="connsiteX1" fmla="*/ 892373 w 900047"/>
                  <a:gd name="connsiteY1" fmla="*/ 150912 h 1135155"/>
                  <a:gd name="connsiteX2" fmla="*/ 824039 w 900047"/>
                  <a:gd name="connsiteY2" fmla="*/ 287663 h 1135155"/>
                  <a:gd name="connsiteX3" fmla="*/ 671738 w 900047"/>
                  <a:gd name="connsiteY3" fmla="*/ 601565 h 1135155"/>
                  <a:gd name="connsiteX4" fmla="*/ 243364 w 900047"/>
                  <a:gd name="connsiteY4" fmla="*/ 1135126 h 1135155"/>
                  <a:gd name="connsiteX5" fmla="*/ 0 w 900047"/>
                  <a:gd name="connsiteY5" fmla="*/ 1114534 h 1135155"/>
                  <a:gd name="connsiteX6" fmla="*/ 293976 w 900047"/>
                  <a:gd name="connsiteY6" fmla="*/ 787200 h 1135155"/>
                  <a:gd name="connsiteX7" fmla="*/ 510437 w 900047"/>
                  <a:gd name="connsiteY7" fmla="*/ 235368 h 1135155"/>
                  <a:gd name="connsiteX8" fmla="*/ 608233 w 900047"/>
                  <a:gd name="connsiteY8" fmla="*/ 70302 h 1135155"/>
                  <a:gd name="connsiteX9" fmla="*/ 755131 w 900047"/>
                  <a:gd name="connsiteY9" fmla="*/ 3 h 1135155"/>
                  <a:gd name="connsiteX10" fmla="*/ 878134 w 900047"/>
                  <a:gd name="connsiteY10" fmla="*/ 73166 h 1135155"/>
                  <a:gd name="connsiteX11" fmla="*/ 899984 w 900047"/>
                  <a:gd name="connsiteY11" fmla="*/ 127342 h 1135155"/>
                  <a:gd name="connsiteX0" fmla="*/ 899984 w 900047"/>
                  <a:gd name="connsiteY0" fmla="*/ 127342 h 1140167"/>
                  <a:gd name="connsiteX1" fmla="*/ 892373 w 900047"/>
                  <a:gd name="connsiteY1" fmla="*/ 150912 h 1140167"/>
                  <a:gd name="connsiteX2" fmla="*/ 824039 w 900047"/>
                  <a:gd name="connsiteY2" fmla="*/ 287663 h 1140167"/>
                  <a:gd name="connsiteX3" fmla="*/ 671738 w 900047"/>
                  <a:gd name="connsiteY3" fmla="*/ 601565 h 1140167"/>
                  <a:gd name="connsiteX4" fmla="*/ 243364 w 900047"/>
                  <a:gd name="connsiteY4" fmla="*/ 1140145 h 1140167"/>
                  <a:gd name="connsiteX5" fmla="*/ 0 w 900047"/>
                  <a:gd name="connsiteY5" fmla="*/ 1114534 h 1140167"/>
                  <a:gd name="connsiteX6" fmla="*/ 293976 w 900047"/>
                  <a:gd name="connsiteY6" fmla="*/ 787200 h 1140167"/>
                  <a:gd name="connsiteX7" fmla="*/ 510437 w 900047"/>
                  <a:gd name="connsiteY7" fmla="*/ 235368 h 1140167"/>
                  <a:gd name="connsiteX8" fmla="*/ 608233 w 900047"/>
                  <a:gd name="connsiteY8" fmla="*/ 70302 h 1140167"/>
                  <a:gd name="connsiteX9" fmla="*/ 755131 w 900047"/>
                  <a:gd name="connsiteY9" fmla="*/ 3 h 1140167"/>
                  <a:gd name="connsiteX10" fmla="*/ 878134 w 900047"/>
                  <a:gd name="connsiteY10" fmla="*/ 73166 h 1140167"/>
                  <a:gd name="connsiteX11" fmla="*/ 899984 w 900047"/>
                  <a:gd name="connsiteY11" fmla="*/ 127342 h 1140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00047" h="1140167">
                    <a:moveTo>
                      <a:pt x="899984" y="127342"/>
                    </a:moveTo>
                    <a:cubicBezTo>
                      <a:pt x="900639" y="136263"/>
                      <a:pt x="896056" y="143465"/>
                      <a:pt x="892373" y="150912"/>
                    </a:cubicBezTo>
                    <a:cubicBezTo>
                      <a:pt x="869595" y="196496"/>
                      <a:pt x="860812" y="212554"/>
                      <a:pt x="824039" y="287663"/>
                    </a:cubicBezTo>
                    <a:cubicBezTo>
                      <a:pt x="787267" y="362772"/>
                      <a:pt x="768517" y="459485"/>
                      <a:pt x="671738" y="601565"/>
                    </a:cubicBezTo>
                    <a:cubicBezTo>
                      <a:pt x="574959" y="743645"/>
                      <a:pt x="488243" y="974433"/>
                      <a:pt x="243364" y="1140145"/>
                    </a:cubicBezTo>
                    <a:cubicBezTo>
                      <a:pt x="168143" y="1141120"/>
                      <a:pt x="2946" y="1111670"/>
                      <a:pt x="0" y="1114534"/>
                    </a:cubicBezTo>
                    <a:cubicBezTo>
                      <a:pt x="50500" y="1016836"/>
                      <a:pt x="225460" y="906161"/>
                      <a:pt x="293976" y="787200"/>
                    </a:cubicBezTo>
                    <a:cubicBezTo>
                      <a:pt x="376632" y="607403"/>
                      <a:pt x="437519" y="419012"/>
                      <a:pt x="510437" y="235368"/>
                    </a:cubicBezTo>
                    <a:cubicBezTo>
                      <a:pt x="534251" y="175381"/>
                      <a:pt x="563140" y="117767"/>
                      <a:pt x="608233" y="70302"/>
                    </a:cubicBezTo>
                    <a:cubicBezTo>
                      <a:pt x="648087" y="28319"/>
                      <a:pt x="694735" y="330"/>
                      <a:pt x="755131" y="3"/>
                    </a:cubicBezTo>
                    <a:cubicBezTo>
                      <a:pt x="811272" y="-324"/>
                      <a:pt x="850882" y="25945"/>
                      <a:pt x="878134" y="73166"/>
                    </a:cubicBezTo>
                    <a:cubicBezTo>
                      <a:pt x="887790" y="90025"/>
                      <a:pt x="895237" y="108192"/>
                      <a:pt x="899984" y="127342"/>
                    </a:cubicBezTo>
                    <a:close/>
                  </a:path>
                </a:pathLst>
              </a:custGeom>
              <a:solidFill>
                <a:srgbClr val="D39064"/>
              </a:solidFill>
              <a:ln w="81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xmlns="" id="{0918127A-6C55-4318-B1CA-179B719D2D32}"/>
                </a:ext>
              </a:extLst>
            </p:cNvPr>
            <p:cNvGrpSpPr/>
            <p:nvPr/>
          </p:nvGrpSpPr>
          <p:grpSpPr>
            <a:xfrm>
              <a:off x="5363640" y="4412586"/>
              <a:ext cx="3354813" cy="1768498"/>
              <a:chOff x="1536080" y="4596996"/>
              <a:chExt cx="3354813" cy="1768498"/>
            </a:xfrm>
          </p:grpSpPr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xmlns="" id="{16F21059-55E7-4756-B9CE-5C447B01E029}"/>
                  </a:ext>
                </a:extLst>
              </p:cNvPr>
              <p:cNvSpPr/>
              <p:nvPr/>
            </p:nvSpPr>
            <p:spPr>
              <a:xfrm>
                <a:off x="1536080" y="4686336"/>
                <a:ext cx="3354813" cy="1679158"/>
              </a:xfrm>
              <a:custGeom>
                <a:avLst/>
                <a:gdLst>
                  <a:gd name="connsiteX0" fmla="*/ 6847555 w 6849572"/>
                  <a:gd name="connsiteY0" fmla="*/ 124465 h 3428362"/>
                  <a:gd name="connsiteX1" fmla="*/ 6835443 w 6849572"/>
                  <a:gd name="connsiteY1" fmla="*/ 76181 h 3428362"/>
                  <a:gd name="connsiteX2" fmla="*/ 6737647 w 6849572"/>
                  <a:gd name="connsiteY2" fmla="*/ 1954 h 3428362"/>
                  <a:gd name="connsiteX3" fmla="*/ 6674959 w 6849572"/>
                  <a:gd name="connsiteY3" fmla="*/ 2036 h 3428362"/>
                  <a:gd name="connsiteX4" fmla="*/ 6581582 w 6849572"/>
                  <a:gd name="connsiteY4" fmla="*/ 38863 h 3428362"/>
                  <a:gd name="connsiteX5" fmla="*/ 6565951 w 6849572"/>
                  <a:gd name="connsiteY5" fmla="*/ 27406 h 3428362"/>
                  <a:gd name="connsiteX6" fmla="*/ 6566687 w 6849572"/>
                  <a:gd name="connsiteY6" fmla="*/ 25442 h 3428362"/>
                  <a:gd name="connsiteX7" fmla="*/ 6564723 w 6849572"/>
                  <a:gd name="connsiteY7" fmla="*/ 22414 h 3428362"/>
                  <a:gd name="connsiteX8" fmla="*/ 6553594 w 6849572"/>
                  <a:gd name="connsiteY8" fmla="*/ 40745 h 3428362"/>
                  <a:gd name="connsiteX9" fmla="*/ 6541154 w 6849572"/>
                  <a:gd name="connsiteY9" fmla="*/ 61614 h 3428362"/>
                  <a:gd name="connsiteX10" fmla="*/ 6338933 w 6849572"/>
                  <a:gd name="connsiteY10" fmla="*/ 276356 h 3428362"/>
                  <a:gd name="connsiteX11" fmla="*/ 6059212 w 6849572"/>
                  <a:gd name="connsiteY11" fmla="*/ 705349 h 3428362"/>
                  <a:gd name="connsiteX12" fmla="*/ 5716066 w 6849572"/>
                  <a:gd name="connsiteY12" fmla="*/ 1260945 h 3428362"/>
                  <a:gd name="connsiteX13" fmla="*/ 5513682 w 6849572"/>
                  <a:gd name="connsiteY13" fmla="*/ 1507195 h 3428362"/>
                  <a:gd name="connsiteX14" fmla="*/ 5331920 w 6849572"/>
                  <a:gd name="connsiteY14" fmla="*/ 1659086 h 3428362"/>
                  <a:gd name="connsiteX15" fmla="*/ 5071103 w 6849572"/>
                  <a:gd name="connsiteY15" fmla="*/ 1802302 h 3428362"/>
                  <a:gd name="connsiteX16" fmla="*/ 5055064 w 6849572"/>
                  <a:gd name="connsiteY16" fmla="*/ 1814005 h 3428362"/>
                  <a:gd name="connsiteX17" fmla="*/ 4980100 w 6849572"/>
                  <a:gd name="connsiteY17" fmla="*/ 1874483 h 3428362"/>
                  <a:gd name="connsiteX18" fmla="*/ 4623943 w 6849572"/>
                  <a:gd name="connsiteY18" fmla="*/ 1976043 h 3428362"/>
                  <a:gd name="connsiteX19" fmla="*/ 4397497 w 6849572"/>
                  <a:gd name="connsiteY19" fmla="*/ 1969251 h 3428362"/>
                  <a:gd name="connsiteX20" fmla="*/ 3964576 w 6849572"/>
                  <a:gd name="connsiteY20" fmla="*/ 1887822 h 3428362"/>
                  <a:gd name="connsiteX21" fmla="*/ 3480342 w 6849572"/>
                  <a:gd name="connsiteY21" fmla="*/ 1773004 h 3428362"/>
                  <a:gd name="connsiteX22" fmla="*/ 3381318 w 6849572"/>
                  <a:gd name="connsiteY22" fmla="*/ 1755573 h 3428362"/>
                  <a:gd name="connsiteX23" fmla="*/ 3390402 w 6849572"/>
                  <a:gd name="connsiteY23" fmla="*/ 1755736 h 3428362"/>
                  <a:gd name="connsiteX24" fmla="*/ 3411107 w 6849572"/>
                  <a:gd name="connsiteY24" fmla="*/ 1752790 h 3428362"/>
                  <a:gd name="connsiteX25" fmla="*/ 3423710 w 6849572"/>
                  <a:gd name="connsiteY25" fmla="*/ 1752381 h 3428362"/>
                  <a:gd name="connsiteX26" fmla="*/ 3454399 w 6849572"/>
                  <a:gd name="connsiteY26" fmla="*/ 1755327 h 3428362"/>
                  <a:gd name="connsiteX27" fmla="*/ 3584849 w 6849572"/>
                  <a:gd name="connsiteY27" fmla="*/ 1763838 h 3428362"/>
                  <a:gd name="connsiteX28" fmla="*/ 3597288 w 6849572"/>
                  <a:gd name="connsiteY28" fmla="*/ 1763920 h 3428362"/>
                  <a:gd name="connsiteX29" fmla="*/ 3631005 w 6849572"/>
                  <a:gd name="connsiteY29" fmla="*/ 1768094 h 3428362"/>
                  <a:gd name="connsiteX30" fmla="*/ 3666114 w 6849572"/>
                  <a:gd name="connsiteY30" fmla="*/ 1772922 h 3428362"/>
                  <a:gd name="connsiteX31" fmla="*/ 3945917 w 6849572"/>
                  <a:gd name="connsiteY31" fmla="*/ 1819652 h 3428362"/>
                  <a:gd name="connsiteX32" fmla="*/ 4348477 w 6849572"/>
                  <a:gd name="connsiteY32" fmla="*/ 1891096 h 3428362"/>
                  <a:gd name="connsiteX33" fmla="*/ 4593990 w 6849572"/>
                  <a:gd name="connsiteY33" fmla="*/ 1910737 h 3428362"/>
                  <a:gd name="connsiteX34" fmla="*/ 4760611 w 6849572"/>
                  <a:gd name="connsiteY34" fmla="*/ 1898625 h 3428362"/>
                  <a:gd name="connsiteX35" fmla="*/ 4968152 w 6849572"/>
                  <a:gd name="connsiteY35" fmla="*/ 1844284 h 3428362"/>
                  <a:gd name="connsiteX36" fmla="*/ 5028057 w 6849572"/>
                  <a:gd name="connsiteY36" fmla="*/ 1816378 h 3428362"/>
                  <a:gd name="connsiteX37" fmla="*/ 5085589 w 6849572"/>
                  <a:gd name="connsiteY37" fmla="*/ 1780124 h 3428362"/>
                  <a:gd name="connsiteX38" fmla="*/ 5107194 w 6849572"/>
                  <a:gd name="connsiteY38" fmla="*/ 1757373 h 3428362"/>
                  <a:gd name="connsiteX39" fmla="*/ 5224467 w 6849572"/>
                  <a:gd name="connsiteY39" fmla="*/ 1503185 h 3428362"/>
                  <a:gd name="connsiteX40" fmla="*/ 5224140 w 6849572"/>
                  <a:gd name="connsiteY40" fmla="*/ 1473887 h 3428362"/>
                  <a:gd name="connsiteX41" fmla="*/ 5138128 w 6849572"/>
                  <a:gd name="connsiteY41" fmla="*/ 1310621 h 3428362"/>
                  <a:gd name="connsiteX42" fmla="*/ 4994503 w 6849572"/>
                  <a:gd name="connsiteY42" fmla="*/ 1252680 h 3428362"/>
                  <a:gd name="connsiteX43" fmla="*/ 4509370 w 6849572"/>
                  <a:gd name="connsiteY43" fmla="*/ 1178044 h 3428362"/>
                  <a:gd name="connsiteX44" fmla="*/ 4219418 w 6849572"/>
                  <a:gd name="connsiteY44" fmla="*/ 1145800 h 3428362"/>
                  <a:gd name="connsiteX45" fmla="*/ 3745578 w 6849572"/>
                  <a:gd name="connsiteY45" fmla="*/ 1033109 h 3428362"/>
                  <a:gd name="connsiteX46" fmla="*/ 3470276 w 6849572"/>
                  <a:gd name="connsiteY46" fmla="*/ 938669 h 3428362"/>
                  <a:gd name="connsiteX47" fmla="*/ 3312575 w 6849572"/>
                  <a:gd name="connsiteY47" fmla="*/ 876553 h 3428362"/>
                  <a:gd name="connsiteX48" fmla="*/ 3169768 w 6849572"/>
                  <a:gd name="connsiteY48" fmla="*/ 817549 h 3428362"/>
                  <a:gd name="connsiteX49" fmla="*/ 2636841 w 6849572"/>
                  <a:gd name="connsiteY49" fmla="*/ 587748 h 3428362"/>
                  <a:gd name="connsiteX50" fmla="*/ 2470710 w 6849572"/>
                  <a:gd name="connsiteY50" fmla="*/ 514995 h 3428362"/>
                  <a:gd name="connsiteX51" fmla="*/ 2460726 w 6849572"/>
                  <a:gd name="connsiteY51" fmla="*/ 512212 h 3428362"/>
                  <a:gd name="connsiteX52" fmla="*/ 2041308 w 6849572"/>
                  <a:gd name="connsiteY52" fmla="*/ 373906 h 3428362"/>
                  <a:gd name="connsiteX53" fmla="*/ 1784747 w 6849572"/>
                  <a:gd name="connsiteY53" fmla="*/ 325459 h 3428362"/>
                  <a:gd name="connsiteX54" fmla="*/ 1632692 w 6849572"/>
                  <a:gd name="connsiteY54" fmla="*/ 312119 h 3428362"/>
                  <a:gd name="connsiteX55" fmla="*/ 1357145 w 6849572"/>
                  <a:gd name="connsiteY55" fmla="*/ 323985 h 3428362"/>
                  <a:gd name="connsiteX56" fmla="*/ 1181930 w 6849572"/>
                  <a:gd name="connsiteY56" fmla="*/ 363922 h 3428362"/>
                  <a:gd name="connsiteX57" fmla="*/ 754901 w 6849572"/>
                  <a:gd name="connsiteY57" fmla="*/ 553622 h 3428362"/>
                  <a:gd name="connsiteX58" fmla="*/ 380657 w 6849572"/>
                  <a:gd name="connsiteY58" fmla="*/ 900041 h 3428362"/>
                  <a:gd name="connsiteX59" fmla="*/ 104209 w 6849572"/>
                  <a:gd name="connsiteY59" fmla="*/ 1436815 h 3428362"/>
                  <a:gd name="connsiteX60" fmla="*/ 15906 w 6849572"/>
                  <a:gd name="connsiteY60" fmla="*/ 1978580 h 3428362"/>
                  <a:gd name="connsiteX61" fmla="*/ 6495 w 6849572"/>
                  <a:gd name="connsiteY61" fmla="*/ 2200524 h 3428362"/>
                  <a:gd name="connsiteX62" fmla="*/ 2812 w 6849572"/>
                  <a:gd name="connsiteY62" fmla="*/ 2218529 h 3428362"/>
                  <a:gd name="connsiteX63" fmla="*/ 2321 w 6849572"/>
                  <a:gd name="connsiteY63" fmla="*/ 2260184 h 3428362"/>
                  <a:gd name="connsiteX64" fmla="*/ 766 w 6849572"/>
                  <a:gd name="connsiteY64" fmla="*/ 2353724 h 3428362"/>
                  <a:gd name="connsiteX65" fmla="*/ 2239 w 6849572"/>
                  <a:gd name="connsiteY65" fmla="*/ 2491130 h 3428362"/>
                  <a:gd name="connsiteX66" fmla="*/ 2730 w 6849572"/>
                  <a:gd name="connsiteY66" fmla="*/ 2537123 h 3428362"/>
                  <a:gd name="connsiteX67" fmla="*/ 4613 w 6849572"/>
                  <a:gd name="connsiteY67" fmla="*/ 2561756 h 3428362"/>
                  <a:gd name="connsiteX68" fmla="*/ 6413 w 6849572"/>
                  <a:gd name="connsiteY68" fmla="*/ 2667735 h 3428362"/>
                  <a:gd name="connsiteX69" fmla="*/ 6986 w 6849572"/>
                  <a:gd name="connsiteY69" fmla="*/ 2692696 h 3428362"/>
                  <a:gd name="connsiteX70" fmla="*/ 8868 w 6849572"/>
                  <a:gd name="connsiteY70" fmla="*/ 2715120 h 3428362"/>
                  <a:gd name="connsiteX71" fmla="*/ 10587 w 6849572"/>
                  <a:gd name="connsiteY71" fmla="*/ 2781245 h 3428362"/>
                  <a:gd name="connsiteX72" fmla="*/ 11160 w 6849572"/>
                  <a:gd name="connsiteY72" fmla="*/ 2801950 h 3428362"/>
                  <a:gd name="connsiteX73" fmla="*/ 14842 w 6849572"/>
                  <a:gd name="connsiteY73" fmla="*/ 2873803 h 3428362"/>
                  <a:gd name="connsiteX74" fmla="*/ 15333 w 6849572"/>
                  <a:gd name="connsiteY74" fmla="*/ 2890252 h 3428362"/>
                  <a:gd name="connsiteX75" fmla="*/ 19016 w 6849572"/>
                  <a:gd name="connsiteY75" fmla="*/ 2949421 h 3428362"/>
                  <a:gd name="connsiteX76" fmla="*/ 19507 w 6849572"/>
                  <a:gd name="connsiteY76" fmla="*/ 2965952 h 3428362"/>
                  <a:gd name="connsiteX77" fmla="*/ 23108 w 6849572"/>
                  <a:gd name="connsiteY77" fmla="*/ 3020865 h 3428362"/>
                  <a:gd name="connsiteX78" fmla="*/ 23763 w 6849572"/>
                  <a:gd name="connsiteY78" fmla="*/ 3041489 h 3428362"/>
                  <a:gd name="connsiteX79" fmla="*/ 27445 w 6849572"/>
                  <a:gd name="connsiteY79" fmla="*/ 3088136 h 3428362"/>
                  <a:gd name="connsiteX80" fmla="*/ 27936 w 6849572"/>
                  <a:gd name="connsiteY80" fmla="*/ 3100493 h 3428362"/>
                  <a:gd name="connsiteX81" fmla="*/ 31537 w 6849572"/>
                  <a:gd name="connsiteY81" fmla="*/ 3151151 h 3428362"/>
                  <a:gd name="connsiteX82" fmla="*/ 32110 w 6849572"/>
                  <a:gd name="connsiteY82" fmla="*/ 3163508 h 3428362"/>
                  <a:gd name="connsiteX83" fmla="*/ 35957 w 6849572"/>
                  <a:gd name="connsiteY83" fmla="*/ 3210074 h 3428362"/>
                  <a:gd name="connsiteX84" fmla="*/ 36366 w 6849572"/>
                  <a:gd name="connsiteY84" fmla="*/ 3222268 h 3428362"/>
                  <a:gd name="connsiteX85" fmla="*/ 39967 w 6849572"/>
                  <a:gd name="connsiteY85" fmla="*/ 3264660 h 3428362"/>
                  <a:gd name="connsiteX86" fmla="*/ 40539 w 6849572"/>
                  <a:gd name="connsiteY86" fmla="*/ 3276935 h 3428362"/>
                  <a:gd name="connsiteX87" fmla="*/ 43977 w 6849572"/>
                  <a:gd name="connsiteY87" fmla="*/ 3310898 h 3428362"/>
                  <a:gd name="connsiteX88" fmla="*/ 44631 w 6849572"/>
                  <a:gd name="connsiteY88" fmla="*/ 3323420 h 3428362"/>
                  <a:gd name="connsiteX89" fmla="*/ 48232 w 6849572"/>
                  <a:gd name="connsiteY89" fmla="*/ 3357137 h 3428362"/>
                  <a:gd name="connsiteX90" fmla="*/ 48887 w 6849572"/>
                  <a:gd name="connsiteY90" fmla="*/ 3369494 h 3428362"/>
                  <a:gd name="connsiteX91" fmla="*/ 50933 w 6849572"/>
                  <a:gd name="connsiteY91" fmla="*/ 3388808 h 3428362"/>
                  <a:gd name="connsiteX92" fmla="*/ 53634 w 6849572"/>
                  <a:gd name="connsiteY92" fmla="*/ 3408121 h 3428362"/>
                  <a:gd name="connsiteX93" fmla="*/ 64272 w 6849572"/>
                  <a:gd name="connsiteY93" fmla="*/ 3428090 h 3428362"/>
                  <a:gd name="connsiteX94" fmla="*/ 83913 w 6849572"/>
                  <a:gd name="connsiteY94" fmla="*/ 3412377 h 3428362"/>
                  <a:gd name="connsiteX95" fmla="*/ 180809 w 6849572"/>
                  <a:gd name="connsiteY95" fmla="*/ 3243791 h 3428362"/>
                  <a:gd name="connsiteX96" fmla="*/ 357742 w 6849572"/>
                  <a:gd name="connsiteY96" fmla="*/ 2995987 h 3428362"/>
                  <a:gd name="connsiteX97" fmla="*/ 500631 w 6849572"/>
                  <a:gd name="connsiteY97" fmla="*/ 2851707 h 3428362"/>
                  <a:gd name="connsiteX98" fmla="*/ 642129 w 6849572"/>
                  <a:gd name="connsiteY98" fmla="*/ 2734515 h 3428362"/>
                  <a:gd name="connsiteX99" fmla="*/ 907528 w 6849572"/>
                  <a:gd name="connsiteY99" fmla="*/ 2561428 h 3428362"/>
                  <a:gd name="connsiteX100" fmla="*/ 1219166 w 6849572"/>
                  <a:gd name="connsiteY100" fmla="*/ 2425496 h 3428362"/>
                  <a:gd name="connsiteX101" fmla="*/ 1498560 w 6849572"/>
                  <a:gd name="connsiteY101" fmla="*/ 2360599 h 3428362"/>
                  <a:gd name="connsiteX102" fmla="*/ 1520165 w 6849572"/>
                  <a:gd name="connsiteY102" fmla="*/ 2356752 h 3428362"/>
                  <a:gd name="connsiteX103" fmla="*/ 1522129 w 6849572"/>
                  <a:gd name="connsiteY103" fmla="*/ 2356425 h 3428362"/>
                  <a:gd name="connsiteX104" fmla="*/ 1524093 w 6849572"/>
                  <a:gd name="connsiteY104" fmla="*/ 2356507 h 3428362"/>
                  <a:gd name="connsiteX105" fmla="*/ 1549545 w 6849572"/>
                  <a:gd name="connsiteY105" fmla="*/ 2352824 h 3428362"/>
                  <a:gd name="connsiteX106" fmla="*/ 1557729 w 6849572"/>
                  <a:gd name="connsiteY106" fmla="*/ 2352333 h 3428362"/>
                  <a:gd name="connsiteX107" fmla="*/ 1587518 w 6849572"/>
                  <a:gd name="connsiteY107" fmla="*/ 2348405 h 3428362"/>
                  <a:gd name="connsiteX108" fmla="*/ 1595538 w 6849572"/>
                  <a:gd name="connsiteY108" fmla="*/ 2348077 h 3428362"/>
                  <a:gd name="connsiteX109" fmla="*/ 1629500 w 6849572"/>
                  <a:gd name="connsiteY109" fmla="*/ 2344395 h 3428362"/>
                  <a:gd name="connsiteX110" fmla="*/ 1641776 w 6849572"/>
                  <a:gd name="connsiteY110" fmla="*/ 2343822 h 3428362"/>
                  <a:gd name="connsiteX111" fmla="*/ 1688424 w 6849572"/>
                  <a:gd name="connsiteY111" fmla="*/ 2340057 h 3428362"/>
                  <a:gd name="connsiteX112" fmla="*/ 1709047 w 6849572"/>
                  <a:gd name="connsiteY112" fmla="*/ 2339566 h 3428362"/>
                  <a:gd name="connsiteX113" fmla="*/ 1884998 w 6849572"/>
                  <a:gd name="connsiteY113" fmla="*/ 2337848 h 3428362"/>
                  <a:gd name="connsiteX114" fmla="*/ 1937047 w 6849572"/>
                  <a:gd name="connsiteY114" fmla="*/ 2339566 h 3428362"/>
                  <a:gd name="connsiteX115" fmla="*/ 1957752 w 6849572"/>
                  <a:gd name="connsiteY115" fmla="*/ 2340139 h 3428362"/>
                  <a:gd name="connsiteX116" fmla="*/ 2012665 w 6849572"/>
                  <a:gd name="connsiteY116" fmla="*/ 2343822 h 3428362"/>
                  <a:gd name="connsiteX117" fmla="*/ 2025022 w 6849572"/>
                  <a:gd name="connsiteY117" fmla="*/ 2344313 h 3428362"/>
                  <a:gd name="connsiteX118" fmla="*/ 2063240 w 6849572"/>
                  <a:gd name="connsiteY118" fmla="*/ 2347914 h 3428362"/>
                  <a:gd name="connsiteX119" fmla="*/ 2075516 w 6849572"/>
                  <a:gd name="connsiteY119" fmla="*/ 2348487 h 3428362"/>
                  <a:gd name="connsiteX120" fmla="*/ 2109315 w 6849572"/>
                  <a:gd name="connsiteY120" fmla="*/ 2352251 h 3428362"/>
                  <a:gd name="connsiteX121" fmla="*/ 2117499 w 6849572"/>
                  <a:gd name="connsiteY121" fmla="*/ 2352660 h 3428362"/>
                  <a:gd name="connsiteX122" fmla="*/ 2147206 w 6849572"/>
                  <a:gd name="connsiteY122" fmla="*/ 2356425 h 3428362"/>
                  <a:gd name="connsiteX123" fmla="*/ 2155390 w 6849572"/>
                  <a:gd name="connsiteY123" fmla="*/ 2356916 h 3428362"/>
                  <a:gd name="connsiteX124" fmla="*/ 2185015 w 6849572"/>
                  <a:gd name="connsiteY124" fmla="*/ 2360599 h 3428362"/>
                  <a:gd name="connsiteX125" fmla="*/ 2186979 w 6849572"/>
                  <a:gd name="connsiteY125" fmla="*/ 2360517 h 3428362"/>
                  <a:gd name="connsiteX126" fmla="*/ 2188943 w 6849572"/>
                  <a:gd name="connsiteY126" fmla="*/ 2360844 h 3428362"/>
                  <a:gd name="connsiteX127" fmla="*/ 2218650 w 6849572"/>
                  <a:gd name="connsiteY127" fmla="*/ 2364855 h 3428362"/>
                  <a:gd name="connsiteX128" fmla="*/ 2226916 w 6849572"/>
                  <a:gd name="connsiteY128" fmla="*/ 2365509 h 3428362"/>
                  <a:gd name="connsiteX129" fmla="*/ 2248112 w 6849572"/>
                  <a:gd name="connsiteY129" fmla="*/ 2369028 h 3428362"/>
                  <a:gd name="connsiteX130" fmla="*/ 2256296 w 6849572"/>
                  <a:gd name="connsiteY130" fmla="*/ 2369601 h 3428362"/>
                  <a:gd name="connsiteX131" fmla="*/ 2277491 w 6849572"/>
                  <a:gd name="connsiteY131" fmla="*/ 2373202 h 3428362"/>
                  <a:gd name="connsiteX132" fmla="*/ 2309981 w 6849572"/>
                  <a:gd name="connsiteY132" fmla="*/ 2379258 h 3428362"/>
                  <a:gd name="connsiteX133" fmla="*/ 2699529 w 6849572"/>
                  <a:gd name="connsiteY133" fmla="*/ 2489984 h 3428362"/>
                  <a:gd name="connsiteX134" fmla="*/ 3107408 w 6849572"/>
                  <a:gd name="connsiteY134" fmla="*/ 2622479 h 3428362"/>
                  <a:gd name="connsiteX135" fmla="*/ 3753353 w 6849572"/>
                  <a:gd name="connsiteY135" fmla="*/ 2821100 h 3428362"/>
                  <a:gd name="connsiteX136" fmla="*/ 3937733 w 6849572"/>
                  <a:gd name="connsiteY136" fmla="*/ 2860873 h 3428362"/>
                  <a:gd name="connsiteX137" fmla="*/ 3959174 w 6849572"/>
                  <a:gd name="connsiteY137" fmla="*/ 2864965 h 3428362"/>
                  <a:gd name="connsiteX138" fmla="*/ 4013597 w 6849572"/>
                  <a:gd name="connsiteY138" fmla="*/ 2873885 h 3428362"/>
                  <a:gd name="connsiteX139" fmla="*/ 4034874 w 6849572"/>
                  <a:gd name="connsiteY139" fmla="*/ 2877567 h 3428362"/>
                  <a:gd name="connsiteX140" fmla="*/ 4043140 w 6849572"/>
                  <a:gd name="connsiteY140" fmla="*/ 2878140 h 3428362"/>
                  <a:gd name="connsiteX141" fmla="*/ 4064336 w 6849572"/>
                  <a:gd name="connsiteY141" fmla="*/ 2881741 h 3428362"/>
                  <a:gd name="connsiteX142" fmla="*/ 4072602 w 6849572"/>
                  <a:gd name="connsiteY142" fmla="*/ 2882314 h 3428362"/>
                  <a:gd name="connsiteX143" fmla="*/ 4097971 w 6849572"/>
                  <a:gd name="connsiteY143" fmla="*/ 2885915 h 3428362"/>
                  <a:gd name="connsiteX144" fmla="*/ 4106237 w 6849572"/>
                  <a:gd name="connsiteY144" fmla="*/ 2886406 h 3428362"/>
                  <a:gd name="connsiteX145" fmla="*/ 4135944 w 6849572"/>
                  <a:gd name="connsiteY145" fmla="*/ 2890007 h 3428362"/>
                  <a:gd name="connsiteX146" fmla="*/ 4144046 w 6849572"/>
                  <a:gd name="connsiteY146" fmla="*/ 2890334 h 3428362"/>
                  <a:gd name="connsiteX147" fmla="*/ 4182182 w 6849572"/>
                  <a:gd name="connsiteY147" fmla="*/ 2894181 h 3428362"/>
                  <a:gd name="connsiteX148" fmla="*/ 4194622 w 6849572"/>
                  <a:gd name="connsiteY148" fmla="*/ 2894754 h 3428362"/>
                  <a:gd name="connsiteX149" fmla="*/ 4249535 w 6849572"/>
                  <a:gd name="connsiteY149" fmla="*/ 2898355 h 3428362"/>
                  <a:gd name="connsiteX150" fmla="*/ 4270240 w 6849572"/>
                  <a:gd name="connsiteY150" fmla="*/ 2898764 h 3428362"/>
                  <a:gd name="connsiteX151" fmla="*/ 4366726 w 6849572"/>
                  <a:gd name="connsiteY151" fmla="*/ 2898927 h 3428362"/>
                  <a:gd name="connsiteX152" fmla="*/ 4387513 w 6849572"/>
                  <a:gd name="connsiteY152" fmla="*/ 2898355 h 3428362"/>
                  <a:gd name="connsiteX153" fmla="*/ 4434079 w 6849572"/>
                  <a:gd name="connsiteY153" fmla="*/ 2894590 h 3428362"/>
                  <a:gd name="connsiteX154" fmla="*/ 4446273 w 6849572"/>
                  <a:gd name="connsiteY154" fmla="*/ 2894099 h 3428362"/>
                  <a:gd name="connsiteX155" fmla="*/ 4471970 w 6849572"/>
                  <a:gd name="connsiteY155" fmla="*/ 2890334 h 3428362"/>
                  <a:gd name="connsiteX156" fmla="*/ 4479990 w 6849572"/>
                  <a:gd name="connsiteY156" fmla="*/ 2889925 h 3428362"/>
                  <a:gd name="connsiteX157" fmla="*/ 4501431 w 6849572"/>
                  <a:gd name="connsiteY157" fmla="*/ 2886079 h 3428362"/>
                  <a:gd name="connsiteX158" fmla="*/ 4503395 w 6849572"/>
                  <a:gd name="connsiteY158" fmla="*/ 2885751 h 3428362"/>
                  <a:gd name="connsiteX159" fmla="*/ 4505441 w 6849572"/>
                  <a:gd name="connsiteY159" fmla="*/ 2885833 h 3428362"/>
                  <a:gd name="connsiteX160" fmla="*/ 4526719 w 6849572"/>
                  <a:gd name="connsiteY160" fmla="*/ 2881905 h 3428362"/>
                  <a:gd name="connsiteX161" fmla="*/ 4597509 w 6849572"/>
                  <a:gd name="connsiteY161" fmla="*/ 2865701 h 3428362"/>
                  <a:gd name="connsiteX162" fmla="*/ 4985911 w 6849572"/>
                  <a:gd name="connsiteY162" fmla="*/ 2692860 h 3428362"/>
                  <a:gd name="connsiteX163" fmla="*/ 5238216 w 6849572"/>
                  <a:gd name="connsiteY163" fmla="*/ 2525829 h 3428362"/>
                  <a:gd name="connsiteX164" fmla="*/ 5458196 w 6849572"/>
                  <a:gd name="connsiteY164" fmla="*/ 2363218 h 3428362"/>
                  <a:gd name="connsiteX165" fmla="*/ 5712956 w 6849572"/>
                  <a:gd name="connsiteY165" fmla="*/ 2156823 h 3428362"/>
                  <a:gd name="connsiteX166" fmla="*/ 5900038 w 6849572"/>
                  <a:gd name="connsiteY166" fmla="*/ 1992820 h 3428362"/>
                  <a:gd name="connsiteX167" fmla="*/ 6034497 w 6849572"/>
                  <a:gd name="connsiteY167" fmla="*/ 1860652 h 3428362"/>
                  <a:gd name="connsiteX168" fmla="*/ 6175830 w 6849572"/>
                  <a:gd name="connsiteY168" fmla="*/ 1684947 h 3428362"/>
                  <a:gd name="connsiteX169" fmla="*/ 6409232 w 6849572"/>
                  <a:gd name="connsiteY169" fmla="*/ 1254644 h 3428362"/>
                  <a:gd name="connsiteX170" fmla="*/ 6656873 w 6849572"/>
                  <a:gd name="connsiteY170" fmla="*/ 723599 h 3428362"/>
                  <a:gd name="connsiteX171" fmla="*/ 6785112 w 6849572"/>
                  <a:gd name="connsiteY171" fmla="*/ 407951 h 3428362"/>
                  <a:gd name="connsiteX172" fmla="*/ 6843708 w 6849572"/>
                  <a:gd name="connsiteY172" fmla="*/ 199347 h 3428362"/>
                  <a:gd name="connsiteX173" fmla="*/ 6847227 w 6849572"/>
                  <a:gd name="connsiteY173" fmla="*/ 177905 h 3428362"/>
                  <a:gd name="connsiteX174" fmla="*/ 6847718 w 6849572"/>
                  <a:gd name="connsiteY174" fmla="*/ 165711 h 3428362"/>
                  <a:gd name="connsiteX175" fmla="*/ 6847555 w 6849572"/>
                  <a:gd name="connsiteY175" fmla="*/ 124465 h 3428362"/>
                  <a:gd name="connsiteX176" fmla="*/ 3343755 w 6849572"/>
                  <a:gd name="connsiteY176" fmla="*/ 1752217 h 3428362"/>
                  <a:gd name="connsiteX177" fmla="*/ 3340727 w 6849572"/>
                  <a:gd name="connsiteY177" fmla="*/ 1752054 h 3428362"/>
                  <a:gd name="connsiteX178" fmla="*/ 3340891 w 6849572"/>
                  <a:gd name="connsiteY178" fmla="*/ 1751317 h 3428362"/>
                  <a:gd name="connsiteX179" fmla="*/ 3343755 w 6849572"/>
                  <a:gd name="connsiteY179" fmla="*/ 1752217 h 3428362"/>
                  <a:gd name="connsiteX180" fmla="*/ 3022378 w 6849572"/>
                  <a:gd name="connsiteY180" fmla="*/ 778676 h 3428362"/>
                  <a:gd name="connsiteX181" fmla="*/ 3022460 w 6849572"/>
                  <a:gd name="connsiteY181" fmla="*/ 776548 h 3428362"/>
                  <a:gd name="connsiteX182" fmla="*/ 3025734 w 6849572"/>
                  <a:gd name="connsiteY182" fmla="*/ 777612 h 3428362"/>
                  <a:gd name="connsiteX183" fmla="*/ 3022378 w 6849572"/>
                  <a:gd name="connsiteY183" fmla="*/ 778676 h 3428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</a:cxnLst>
                <a:rect l="l" t="t" r="r" b="b"/>
                <a:pathLst>
                  <a:path w="6849572" h="3428362">
                    <a:moveTo>
                      <a:pt x="6847555" y="124465"/>
                    </a:moveTo>
                    <a:cubicBezTo>
                      <a:pt x="6843135" y="108425"/>
                      <a:pt x="6842072" y="91730"/>
                      <a:pt x="6835443" y="76181"/>
                    </a:cubicBezTo>
                    <a:cubicBezTo>
                      <a:pt x="6816865" y="32643"/>
                      <a:pt x="6779465" y="14557"/>
                      <a:pt x="6737647" y="1954"/>
                    </a:cubicBezTo>
                    <a:cubicBezTo>
                      <a:pt x="6716696" y="-583"/>
                      <a:pt x="6695828" y="-747"/>
                      <a:pt x="6674959" y="2036"/>
                    </a:cubicBezTo>
                    <a:cubicBezTo>
                      <a:pt x="6641896" y="9483"/>
                      <a:pt x="6610634" y="21268"/>
                      <a:pt x="6581582" y="38863"/>
                    </a:cubicBezTo>
                    <a:cubicBezTo>
                      <a:pt x="6567015" y="47701"/>
                      <a:pt x="6563332" y="41973"/>
                      <a:pt x="6565951" y="27406"/>
                    </a:cubicBezTo>
                    <a:cubicBezTo>
                      <a:pt x="6566360" y="27406"/>
                      <a:pt x="6566606" y="26751"/>
                      <a:pt x="6566687" y="25442"/>
                    </a:cubicBezTo>
                    <a:cubicBezTo>
                      <a:pt x="6566769" y="24214"/>
                      <a:pt x="6566115" y="23232"/>
                      <a:pt x="6564723" y="22414"/>
                    </a:cubicBezTo>
                    <a:cubicBezTo>
                      <a:pt x="6555230" y="25032"/>
                      <a:pt x="6554658" y="33461"/>
                      <a:pt x="6553594" y="40745"/>
                    </a:cubicBezTo>
                    <a:cubicBezTo>
                      <a:pt x="6552203" y="49665"/>
                      <a:pt x="6548356" y="56212"/>
                      <a:pt x="6541154" y="61614"/>
                    </a:cubicBezTo>
                    <a:cubicBezTo>
                      <a:pt x="6461199" y="121437"/>
                      <a:pt x="6399084" y="198037"/>
                      <a:pt x="6338933" y="276356"/>
                    </a:cubicBezTo>
                    <a:cubicBezTo>
                      <a:pt x="6234590" y="412125"/>
                      <a:pt x="6146860" y="558696"/>
                      <a:pt x="6059212" y="705349"/>
                    </a:cubicBezTo>
                    <a:cubicBezTo>
                      <a:pt x="5947504" y="892185"/>
                      <a:pt x="5840787" y="1082130"/>
                      <a:pt x="5716066" y="1260945"/>
                    </a:cubicBezTo>
                    <a:cubicBezTo>
                      <a:pt x="5655098" y="1348266"/>
                      <a:pt x="5589055" y="1431659"/>
                      <a:pt x="5513682" y="1507195"/>
                    </a:cubicBezTo>
                    <a:cubicBezTo>
                      <a:pt x="5457705" y="1563254"/>
                      <a:pt x="5397145" y="1614075"/>
                      <a:pt x="5331920" y="1659086"/>
                    </a:cubicBezTo>
                    <a:cubicBezTo>
                      <a:pt x="5249837" y="1715718"/>
                      <a:pt x="5163417" y="1764329"/>
                      <a:pt x="5071103" y="1802302"/>
                    </a:cubicBezTo>
                    <a:cubicBezTo>
                      <a:pt x="5065047" y="1805166"/>
                      <a:pt x="5059810" y="1809340"/>
                      <a:pt x="5055064" y="1814005"/>
                    </a:cubicBezTo>
                    <a:cubicBezTo>
                      <a:pt x="5032885" y="1837574"/>
                      <a:pt x="5008252" y="1858443"/>
                      <a:pt x="4980100" y="1874483"/>
                    </a:cubicBezTo>
                    <a:cubicBezTo>
                      <a:pt x="4869783" y="1937580"/>
                      <a:pt x="4750381" y="1970724"/>
                      <a:pt x="4623943" y="1976043"/>
                    </a:cubicBezTo>
                    <a:cubicBezTo>
                      <a:pt x="4548488" y="1979235"/>
                      <a:pt x="4473034" y="1976453"/>
                      <a:pt x="4397497" y="1969251"/>
                    </a:cubicBezTo>
                    <a:cubicBezTo>
                      <a:pt x="4250598" y="1955256"/>
                      <a:pt x="4106892" y="1925549"/>
                      <a:pt x="3964576" y="1887822"/>
                    </a:cubicBezTo>
                    <a:cubicBezTo>
                      <a:pt x="3804174" y="1845348"/>
                      <a:pt x="3644181" y="1800992"/>
                      <a:pt x="3480342" y="1773004"/>
                    </a:cubicBezTo>
                    <a:cubicBezTo>
                      <a:pt x="3446789" y="1767275"/>
                      <a:pt x="3413481" y="1759992"/>
                      <a:pt x="3381318" y="1755573"/>
                    </a:cubicBezTo>
                    <a:cubicBezTo>
                      <a:pt x="3384346" y="1755573"/>
                      <a:pt x="3387374" y="1755573"/>
                      <a:pt x="3390402" y="1755736"/>
                    </a:cubicBezTo>
                    <a:cubicBezTo>
                      <a:pt x="3397195" y="1753936"/>
                      <a:pt x="3404069" y="1753036"/>
                      <a:pt x="3411107" y="1752790"/>
                    </a:cubicBezTo>
                    <a:cubicBezTo>
                      <a:pt x="3415936" y="1752627"/>
                      <a:pt x="3420109" y="1752545"/>
                      <a:pt x="3423710" y="1752381"/>
                    </a:cubicBezTo>
                    <a:cubicBezTo>
                      <a:pt x="3433695" y="1755491"/>
                      <a:pt x="3444661" y="1750335"/>
                      <a:pt x="3454399" y="1755327"/>
                    </a:cubicBezTo>
                    <a:cubicBezTo>
                      <a:pt x="3498183" y="1753936"/>
                      <a:pt x="3541147" y="1764575"/>
                      <a:pt x="3584849" y="1763838"/>
                    </a:cubicBezTo>
                    <a:cubicBezTo>
                      <a:pt x="3589023" y="1761383"/>
                      <a:pt x="3593196" y="1759992"/>
                      <a:pt x="3597288" y="1763920"/>
                    </a:cubicBezTo>
                    <a:cubicBezTo>
                      <a:pt x="3607682" y="1772022"/>
                      <a:pt x="3619793" y="1766375"/>
                      <a:pt x="3631005" y="1768094"/>
                    </a:cubicBezTo>
                    <a:cubicBezTo>
                      <a:pt x="3642463" y="1771858"/>
                      <a:pt x="3654493" y="1771040"/>
                      <a:pt x="3666114" y="1772922"/>
                    </a:cubicBezTo>
                    <a:cubicBezTo>
                      <a:pt x="3759490" y="1787980"/>
                      <a:pt x="3853031" y="1801893"/>
                      <a:pt x="3945917" y="1819652"/>
                    </a:cubicBezTo>
                    <a:cubicBezTo>
                      <a:pt x="4079803" y="1845266"/>
                      <a:pt x="4213117" y="1873337"/>
                      <a:pt x="4348477" y="1891096"/>
                    </a:cubicBezTo>
                    <a:cubicBezTo>
                      <a:pt x="4430150" y="1901735"/>
                      <a:pt x="4511907" y="1908445"/>
                      <a:pt x="4593990" y="1910737"/>
                    </a:cubicBezTo>
                    <a:cubicBezTo>
                      <a:pt x="4649803" y="1912292"/>
                      <a:pt x="4705289" y="1906072"/>
                      <a:pt x="4760611" y="1898625"/>
                    </a:cubicBezTo>
                    <a:cubicBezTo>
                      <a:pt x="4832056" y="1888968"/>
                      <a:pt x="4901863" y="1873419"/>
                      <a:pt x="4968152" y="1844284"/>
                    </a:cubicBezTo>
                    <a:cubicBezTo>
                      <a:pt x="4988939" y="1836674"/>
                      <a:pt x="5009480" y="1828736"/>
                      <a:pt x="5028057" y="1816378"/>
                    </a:cubicBezTo>
                    <a:cubicBezTo>
                      <a:pt x="5046961" y="1803857"/>
                      <a:pt x="5066357" y="1792154"/>
                      <a:pt x="5085589" y="1780124"/>
                    </a:cubicBezTo>
                    <a:cubicBezTo>
                      <a:pt x="5092791" y="1772513"/>
                      <a:pt x="5099583" y="1764575"/>
                      <a:pt x="5107194" y="1757373"/>
                    </a:cubicBezTo>
                    <a:cubicBezTo>
                      <a:pt x="5180275" y="1688302"/>
                      <a:pt x="5214401" y="1601308"/>
                      <a:pt x="5224467" y="1503185"/>
                    </a:cubicBezTo>
                    <a:cubicBezTo>
                      <a:pt x="5224386" y="1493446"/>
                      <a:pt x="5224958" y="1483626"/>
                      <a:pt x="5224140" y="1473887"/>
                    </a:cubicBezTo>
                    <a:cubicBezTo>
                      <a:pt x="5219230" y="1418319"/>
                      <a:pt x="5214810" y="1362834"/>
                      <a:pt x="5138128" y="1310621"/>
                    </a:cubicBezTo>
                    <a:cubicBezTo>
                      <a:pt x="5094673" y="1280996"/>
                      <a:pt x="5044588" y="1266101"/>
                      <a:pt x="4994503" y="1252680"/>
                    </a:cubicBezTo>
                    <a:cubicBezTo>
                      <a:pt x="4835575" y="1210124"/>
                      <a:pt x="4672554" y="1192938"/>
                      <a:pt x="4509370" y="1178044"/>
                    </a:cubicBezTo>
                    <a:cubicBezTo>
                      <a:pt x="4412474" y="1169205"/>
                      <a:pt x="4315578" y="1160858"/>
                      <a:pt x="4219418" y="1145800"/>
                    </a:cubicBezTo>
                    <a:cubicBezTo>
                      <a:pt x="4058525" y="1120676"/>
                      <a:pt x="3901479" y="1079430"/>
                      <a:pt x="3745578" y="1033109"/>
                    </a:cubicBezTo>
                    <a:cubicBezTo>
                      <a:pt x="3714234" y="1023780"/>
                      <a:pt x="3476905" y="941205"/>
                      <a:pt x="3470276" y="938669"/>
                    </a:cubicBezTo>
                    <a:cubicBezTo>
                      <a:pt x="3427475" y="922301"/>
                      <a:pt x="3317567" y="878763"/>
                      <a:pt x="3312575" y="876553"/>
                    </a:cubicBezTo>
                    <a:cubicBezTo>
                      <a:pt x="3279594" y="861905"/>
                      <a:pt x="3175660" y="820004"/>
                      <a:pt x="3169768" y="817549"/>
                    </a:cubicBezTo>
                    <a:cubicBezTo>
                      <a:pt x="3095950" y="787269"/>
                      <a:pt x="2709022" y="619010"/>
                      <a:pt x="2636841" y="587748"/>
                    </a:cubicBezTo>
                    <a:cubicBezTo>
                      <a:pt x="2581355" y="563688"/>
                      <a:pt x="2526033" y="539219"/>
                      <a:pt x="2470710" y="514995"/>
                    </a:cubicBezTo>
                    <a:cubicBezTo>
                      <a:pt x="2467355" y="514094"/>
                      <a:pt x="2463918" y="513522"/>
                      <a:pt x="2460726" y="512212"/>
                    </a:cubicBezTo>
                    <a:cubicBezTo>
                      <a:pt x="2323812" y="457381"/>
                      <a:pt x="2184769" y="409015"/>
                      <a:pt x="2041308" y="373906"/>
                    </a:cubicBezTo>
                    <a:cubicBezTo>
                      <a:pt x="1956606" y="353201"/>
                      <a:pt x="1871331" y="336261"/>
                      <a:pt x="1784747" y="325459"/>
                    </a:cubicBezTo>
                    <a:cubicBezTo>
                      <a:pt x="1734171" y="319157"/>
                      <a:pt x="1683431" y="316211"/>
                      <a:pt x="1632692" y="312119"/>
                    </a:cubicBezTo>
                    <a:cubicBezTo>
                      <a:pt x="1540134" y="304672"/>
                      <a:pt x="1448557" y="312119"/>
                      <a:pt x="1357145" y="323985"/>
                    </a:cubicBezTo>
                    <a:cubicBezTo>
                      <a:pt x="1297567" y="331760"/>
                      <a:pt x="1240035" y="349192"/>
                      <a:pt x="1181930" y="363922"/>
                    </a:cubicBezTo>
                    <a:cubicBezTo>
                      <a:pt x="1028730" y="402877"/>
                      <a:pt x="885677" y="464501"/>
                      <a:pt x="754901" y="553622"/>
                    </a:cubicBezTo>
                    <a:cubicBezTo>
                      <a:pt x="612912" y="650354"/>
                      <a:pt x="489256" y="767055"/>
                      <a:pt x="380657" y="900041"/>
                    </a:cubicBezTo>
                    <a:cubicBezTo>
                      <a:pt x="250535" y="1059461"/>
                      <a:pt x="160432" y="1239422"/>
                      <a:pt x="104209" y="1436815"/>
                    </a:cubicBezTo>
                    <a:cubicBezTo>
                      <a:pt x="53797" y="1613912"/>
                      <a:pt x="30064" y="1795591"/>
                      <a:pt x="15906" y="1978580"/>
                    </a:cubicBezTo>
                    <a:cubicBezTo>
                      <a:pt x="10178" y="2052316"/>
                      <a:pt x="4695" y="2126297"/>
                      <a:pt x="6495" y="2200524"/>
                    </a:cubicBezTo>
                    <a:cubicBezTo>
                      <a:pt x="6659" y="2206662"/>
                      <a:pt x="7804" y="2213291"/>
                      <a:pt x="2812" y="2218529"/>
                    </a:cubicBezTo>
                    <a:cubicBezTo>
                      <a:pt x="2649" y="2232441"/>
                      <a:pt x="2485" y="2246271"/>
                      <a:pt x="2321" y="2260184"/>
                    </a:cubicBezTo>
                    <a:cubicBezTo>
                      <a:pt x="-1607" y="2291282"/>
                      <a:pt x="603" y="2322544"/>
                      <a:pt x="766" y="2353724"/>
                    </a:cubicBezTo>
                    <a:cubicBezTo>
                      <a:pt x="930" y="2399554"/>
                      <a:pt x="-1607" y="2445383"/>
                      <a:pt x="2239" y="2491130"/>
                    </a:cubicBezTo>
                    <a:cubicBezTo>
                      <a:pt x="2403" y="2506434"/>
                      <a:pt x="2567" y="2521737"/>
                      <a:pt x="2730" y="2537123"/>
                    </a:cubicBezTo>
                    <a:cubicBezTo>
                      <a:pt x="6577" y="2545061"/>
                      <a:pt x="4367" y="2553490"/>
                      <a:pt x="4613" y="2561756"/>
                    </a:cubicBezTo>
                    <a:cubicBezTo>
                      <a:pt x="5840" y="2597110"/>
                      <a:pt x="2567" y="2632463"/>
                      <a:pt x="6413" y="2667735"/>
                    </a:cubicBezTo>
                    <a:cubicBezTo>
                      <a:pt x="6577" y="2676083"/>
                      <a:pt x="6741" y="2684349"/>
                      <a:pt x="6986" y="2692696"/>
                    </a:cubicBezTo>
                    <a:cubicBezTo>
                      <a:pt x="10751" y="2699898"/>
                      <a:pt x="8541" y="2707672"/>
                      <a:pt x="8868" y="2715120"/>
                    </a:cubicBezTo>
                    <a:cubicBezTo>
                      <a:pt x="10014" y="2737134"/>
                      <a:pt x="6986" y="2759312"/>
                      <a:pt x="10587" y="2781245"/>
                    </a:cubicBezTo>
                    <a:cubicBezTo>
                      <a:pt x="10751" y="2788119"/>
                      <a:pt x="10996" y="2795075"/>
                      <a:pt x="11160" y="2801950"/>
                    </a:cubicBezTo>
                    <a:cubicBezTo>
                      <a:pt x="16643" y="2825683"/>
                      <a:pt x="9687" y="2850070"/>
                      <a:pt x="14842" y="2873803"/>
                    </a:cubicBezTo>
                    <a:cubicBezTo>
                      <a:pt x="15006" y="2879286"/>
                      <a:pt x="15170" y="2884769"/>
                      <a:pt x="15333" y="2890252"/>
                    </a:cubicBezTo>
                    <a:cubicBezTo>
                      <a:pt x="20735" y="2909730"/>
                      <a:pt x="13942" y="2929944"/>
                      <a:pt x="19016" y="2949421"/>
                    </a:cubicBezTo>
                    <a:cubicBezTo>
                      <a:pt x="19180" y="2954904"/>
                      <a:pt x="19344" y="2960469"/>
                      <a:pt x="19507" y="2965952"/>
                    </a:cubicBezTo>
                    <a:cubicBezTo>
                      <a:pt x="24827" y="2983957"/>
                      <a:pt x="18361" y="3002779"/>
                      <a:pt x="23108" y="3020865"/>
                    </a:cubicBezTo>
                    <a:cubicBezTo>
                      <a:pt x="23354" y="3027740"/>
                      <a:pt x="23517" y="3034614"/>
                      <a:pt x="23763" y="3041489"/>
                    </a:cubicBezTo>
                    <a:cubicBezTo>
                      <a:pt x="29000" y="3056710"/>
                      <a:pt x="22535" y="3072914"/>
                      <a:pt x="27445" y="3088136"/>
                    </a:cubicBezTo>
                    <a:cubicBezTo>
                      <a:pt x="27609" y="3092228"/>
                      <a:pt x="27773" y="3096320"/>
                      <a:pt x="27936" y="3100493"/>
                    </a:cubicBezTo>
                    <a:cubicBezTo>
                      <a:pt x="33338" y="3117107"/>
                      <a:pt x="26709" y="3134538"/>
                      <a:pt x="31537" y="3151151"/>
                    </a:cubicBezTo>
                    <a:cubicBezTo>
                      <a:pt x="31701" y="3155243"/>
                      <a:pt x="31947" y="3159417"/>
                      <a:pt x="32110" y="3163508"/>
                    </a:cubicBezTo>
                    <a:cubicBezTo>
                      <a:pt x="37511" y="3178730"/>
                      <a:pt x="30801" y="3194852"/>
                      <a:pt x="35957" y="3210074"/>
                    </a:cubicBezTo>
                    <a:cubicBezTo>
                      <a:pt x="36120" y="3214166"/>
                      <a:pt x="36202" y="3218258"/>
                      <a:pt x="36366" y="3222268"/>
                    </a:cubicBezTo>
                    <a:cubicBezTo>
                      <a:pt x="41603" y="3236017"/>
                      <a:pt x="35220" y="3250829"/>
                      <a:pt x="39967" y="3264660"/>
                    </a:cubicBezTo>
                    <a:cubicBezTo>
                      <a:pt x="40130" y="3268752"/>
                      <a:pt x="40376" y="3272844"/>
                      <a:pt x="40539" y="3276935"/>
                    </a:cubicBezTo>
                    <a:cubicBezTo>
                      <a:pt x="45532" y="3287902"/>
                      <a:pt x="39721" y="3299932"/>
                      <a:pt x="43977" y="3310898"/>
                    </a:cubicBezTo>
                    <a:cubicBezTo>
                      <a:pt x="44222" y="3315072"/>
                      <a:pt x="44386" y="3319246"/>
                      <a:pt x="44631" y="3323420"/>
                    </a:cubicBezTo>
                    <a:cubicBezTo>
                      <a:pt x="49869" y="3334222"/>
                      <a:pt x="43813" y="3346252"/>
                      <a:pt x="48232" y="3357137"/>
                    </a:cubicBezTo>
                    <a:cubicBezTo>
                      <a:pt x="48478" y="3361229"/>
                      <a:pt x="48723" y="3365402"/>
                      <a:pt x="48887" y="3369494"/>
                    </a:cubicBezTo>
                    <a:cubicBezTo>
                      <a:pt x="52651" y="3375632"/>
                      <a:pt x="50033" y="3382424"/>
                      <a:pt x="50933" y="3388808"/>
                    </a:cubicBezTo>
                    <a:cubicBezTo>
                      <a:pt x="54206" y="3394946"/>
                      <a:pt x="60262" y="3400593"/>
                      <a:pt x="53634" y="3408121"/>
                    </a:cubicBezTo>
                    <a:cubicBezTo>
                      <a:pt x="55598" y="3415732"/>
                      <a:pt x="54043" y="3426208"/>
                      <a:pt x="64272" y="3428090"/>
                    </a:cubicBezTo>
                    <a:cubicBezTo>
                      <a:pt x="75402" y="3430136"/>
                      <a:pt x="79331" y="3420233"/>
                      <a:pt x="83913" y="3412377"/>
                    </a:cubicBezTo>
                    <a:cubicBezTo>
                      <a:pt x="116158" y="3356155"/>
                      <a:pt x="148402" y="3299932"/>
                      <a:pt x="180809" y="3243791"/>
                    </a:cubicBezTo>
                    <a:cubicBezTo>
                      <a:pt x="231876" y="3155570"/>
                      <a:pt x="290881" y="3072832"/>
                      <a:pt x="357742" y="2995987"/>
                    </a:cubicBezTo>
                    <a:cubicBezTo>
                      <a:pt x="402180" y="2944920"/>
                      <a:pt x="449646" y="2896636"/>
                      <a:pt x="500631" y="2851707"/>
                    </a:cubicBezTo>
                    <a:cubicBezTo>
                      <a:pt x="546624" y="2811197"/>
                      <a:pt x="593271" y="2771506"/>
                      <a:pt x="642129" y="2734515"/>
                    </a:cubicBezTo>
                    <a:cubicBezTo>
                      <a:pt x="726503" y="2670600"/>
                      <a:pt x="814888" y="2612905"/>
                      <a:pt x="907528" y="2561428"/>
                    </a:cubicBezTo>
                    <a:cubicBezTo>
                      <a:pt x="1007206" y="2506106"/>
                      <a:pt x="1111140" y="2461014"/>
                      <a:pt x="1219166" y="2425496"/>
                    </a:cubicBezTo>
                    <a:cubicBezTo>
                      <a:pt x="1310252" y="2395544"/>
                      <a:pt x="1403547" y="2374102"/>
                      <a:pt x="1498560" y="2360599"/>
                    </a:cubicBezTo>
                    <a:cubicBezTo>
                      <a:pt x="1505189" y="2356098"/>
                      <a:pt x="1513536" y="2361335"/>
                      <a:pt x="1520165" y="2356752"/>
                    </a:cubicBezTo>
                    <a:lnTo>
                      <a:pt x="1522129" y="2356425"/>
                    </a:lnTo>
                    <a:lnTo>
                      <a:pt x="1524093" y="2356507"/>
                    </a:lnTo>
                    <a:cubicBezTo>
                      <a:pt x="1532032" y="2351597"/>
                      <a:pt x="1541525" y="2357243"/>
                      <a:pt x="1549545" y="2352824"/>
                    </a:cubicBezTo>
                    <a:cubicBezTo>
                      <a:pt x="1552246" y="2352660"/>
                      <a:pt x="1554946" y="2352497"/>
                      <a:pt x="1557729" y="2352333"/>
                    </a:cubicBezTo>
                    <a:cubicBezTo>
                      <a:pt x="1567140" y="2347095"/>
                      <a:pt x="1578106" y="2353561"/>
                      <a:pt x="1587518" y="2348405"/>
                    </a:cubicBezTo>
                    <a:cubicBezTo>
                      <a:pt x="1590218" y="2348323"/>
                      <a:pt x="1592837" y="2348159"/>
                      <a:pt x="1595538" y="2348077"/>
                    </a:cubicBezTo>
                    <a:cubicBezTo>
                      <a:pt x="1606422" y="2343004"/>
                      <a:pt x="1618534" y="2349141"/>
                      <a:pt x="1629500" y="2344395"/>
                    </a:cubicBezTo>
                    <a:cubicBezTo>
                      <a:pt x="1633592" y="2344231"/>
                      <a:pt x="1637684" y="2343986"/>
                      <a:pt x="1641776" y="2343822"/>
                    </a:cubicBezTo>
                    <a:cubicBezTo>
                      <a:pt x="1656998" y="2338584"/>
                      <a:pt x="1673202" y="2345131"/>
                      <a:pt x="1688424" y="2340057"/>
                    </a:cubicBezTo>
                    <a:cubicBezTo>
                      <a:pt x="1695298" y="2339894"/>
                      <a:pt x="1702172" y="2339730"/>
                      <a:pt x="1709047" y="2339566"/>
                    </a:cubicBezTo>
                    <a:cubicBezTo>
                      <a:pt x="1767642" y="2335147"/>
                      <a:pt x="1826320" y="2338503"/>
                      <a:pt x="1884998" y="2337848"/>
                    </a:cubicBezTo>
                    <a:cubicBezTo>
                      <a:pt x="1902347" y="2337684"/>
                      <a:pt x="1919861" y="2335229"/>
                      <a:pt x="1937047" y="2339566"/>
                    </a:cubicBezTo>
                    <a:cubicBezTo>
                      <a:pt x="1943921" y="2339730"/>
                      <a:pt x="1950877" y="2339894"/>
                      <a:pt x="1957752" y="2340139"/>
                    </a:cubicBezTo>
                    <a:cubicBezTo>
                      <a:pt x="1975838" y="2345131"/>
                      <a:pt x="1994660" y="2338421"/>
                      <a:pt x="2012665" y="2343822"/>
                    </a:cubicBezTo>
                    <a:cubicBezTo>
                      <a:pt x="2016756" y="2343986"/>
                      <a:pt x="2020930" y="2344149"/>
                      <a:pt x="2025022" y="2344313"/>
                    </a:cubicBezTo>
                    <a:cubicBezTo>
                      <a:pt x="2037380" y="2349059"/>
                      <a:pt x="2050883" y="2342758"/>
                      <a:pt x="2063240" y="2347914"/>
                    </a:cubicBezTo>
                    <a:cubicBezTo>
                      <a:pt x="2067332" y="2348077"/>
                      <a:pt x="2071424" y="2348241"/>
                      <a:pt x="2075516" y="2348487"/>
                    </a:cubicBezTo>
                    <a:cubicBezTo>
                      <a:pt x="2086400" y="2353315"/>
                      <a:pt x="2098512" y="2346932"/>
                      <a:pt x="2109315" y="2352251"/>
                    </a:cubicBezTo>
                    <a:cubicBezTo>
                      <a:pt x="2112016" y="2352415"/>
                      <a:pt x="2114798" y="2352579"/>
                      <a:pt x="2117499" y="2352660"/>
                    </a:cubicBezTo>
                    <a:cubicBezTo>
                      <a:pt x="2126992" y="2357325"/>
                      <a:pt x="2137794" y="2351269"/>
                      <a:pt x="2147206" y="2356425"/>
                    </a:cubicBezTo>
                    <a:cubicBezTo>
                      <a:pt x="2149906" y="2356589"/>
                      <a:pt x="2152689" y="2356752"/>
                      <a:pt x="2155390" y="2356916"/>
                    </a:cubicBezTo>
                    <a:cubicBezTo>
                      <a:pt x="2164801" y="2361499"/>
                      <a:pt x="2175603" y="2355525"/>
                      <a:pt x="2185015" y="2360599"/>
                    </a:cubicBezTo>
                    <a:lnTo>
                      <a:pt x="2186979" y="2360517"/>
                    </a:lnTo>
                    <a:lnTo>
                      <a:pt x="2188943" y="2360844"/>
                    </a:lnTo>
                    <a:cubicBezTo>
                      <a:pt x="2198355" y="2366000"/>
                      <a:pt x="2209321" y="2359535"/>
                      <a:pt x="2218650" y="2364855"/>
                    </a:cubicBezTo>
                    <a:cubicBezTo>
                      <a:pt x="2221433" y="2365100"/>
                      <a:pt x="2224133" y="2365264"/>
                      <a:pt x="2226916" y="2365509"/>
                    </a:cubicBezTo>
                    <a:cubicBezTo>
                      <a:pt x="2233545" y="2369356"/>
                      <a:pt x="2241646" y="2364527"/>
                      <a:pt x="2248112" y="2369028"/>
                    </a:cubicBezTo>
                    <a:cubicBezTo>
                      <a:pt x="2250812" y="2369192"/>
                      <a:pt x="2253595" y="2369437"/>
                      <a:pt x="2256296" y="2369601"/>
                    </a:cubicBezTo>
                    <a:cubicBezTo>
                      <a:pt x="2262924" y="2373611"/>
                      <a:pt x="2271026" y="2368619"/>
                      <a:pt x="2277491" y="2373202"/>
                    </a:cubicBezTo>
                    <a:cubicBezTo>
                      <a:pt x="2288294" y="2375166"/>
                      <a:pt x="2299342" y="2376639"/>
                      <a:pt x="2309981" y="2379258"/>
                    </a:cubicBezTo>
                    <a:cubicBezTo>
                      <a:pt x="2441085" y="2411747"/>
                      <a:pt x="2570880" y="2449147"/>
                      <a:pt x="2699529" y="2489984"/>
                    </a:cubicBezTo>
                    <a:cubicBezTo>
                      <a:pt x="2835788" y="2533276"/>
                      <a:pt x="2971803" y="2577387"/>
                      <a:pt x="3107408" y="2622479"/>
                    </a:cubicBezTo>
                    <a:cubicBezTo>
                      <a:pt x="3321250" y="2693678"/>
                      <a:pt x="3534764" y="2765695"/>
                      <a:pt x="3753353" y="2821100"/>
                    </a:cubicBezTo>
                    <a:cubicBezTo>
                      <a:pt x="3814322" y="2836567"/>
                      <a:pt x="3875455" y="2851461"/>
                      <a:pt x="3937733" y="2860873"/>
                    </a:cubicBezTo>
                    <a:cubicBezTo>
                      <a:pt x="3944198" y="2865865"/>
                      <a:pt x="3952709" y="2860136"/>
                      <a:pt x="3959174" y="2864965"/>
                    </a:cubicBezTo>
                    <a:cubicBezTo>
                      <a:pt x="3976770" y="2871266"/>
                      <a:pt x="3995183" y="2872494"/>
                      <a:pt x="4013597" y="2873885"/>
                    </a:cubicBezTo>
                    <a:cubicBezTo>
                      <a:pt x="4020144" y="2878140"/>
                      <a:pt x="4028327" y="2872903"/>
                      <a:pt x="4034874" y="2877567"/>
                    </a:cubicBezTo>
                    <a:cubicBezTo>
                      <a:pt x="4037657" y="2877731"/>
                      <a:pt x="4040357" y="2877977"/>
                      <a:pt x="4043140" y="2878140"/>
                    </a:cubicBezTo>
                    <a:cubicBezTo>
                      <a:pt x="4049687" y="2882150"/>
                      <a:pt x="4057871" y="2877158"/>
                      <a:pt x="4064336" y="2881741"/>
                    </a:cubicBezTo>
                    <a:cubicBezTo>
                      <a:pt x="4067118" y="2881905"/>
                      <a:pt x="4069819" y="2882150"/>
                      <a:pt x="4072602" y="2882314"/>
                    </a:cubicBezTo>
                    <a:cubicBezTo>
                      <a:pt x="4080622" y="2886570"/>
                      <a:pt x="4090033" y="2881005"/>
                      <a:pt x="4097971" y="2885915"/>
                    </a:cubicBezTo>
                    <a:cubicBezTo>
                      <a:pt x="4100754" y="2886079"/>
                      <a:pt x="4103454" y="2886242"/>
                      <a:pt x="4106237" y="2886406"/>
                    </a:cubicBezTo>
                    <a:cubicBezTo>
                      <a:pt x="4115730" y="2890907"/>
                      <a:pt x="4126451" y="2885015"/>
                      <a:pt x="4135944" y="2890007"/>
                    </a:cubicBezTo>
                    <a:cubicBezTo>
                      <a:pt x="4138645" y="2890089"/>
                      <a:pt x="4141345" y="2890252"/>
                      <a:pt x="4144046" y="2890334"/>
                    </a:cubicBezTo>
                    <a:cubicBezTo>
                      <a:pt x="4156403" y="2895326"/>
                      <a:pt x="4169906" y="2888943"/>
                      <a:pt x="4182182" y="2894181"/>
                    </a:cubicBezTo>
                    <a:cubicBezTo>
                      <a:pt x="4186356" y="2894344"/>
                      <a:pt x="4190448" y="2894590"/>
                      <a:pt x="4194622" y="2894754"/>
                    </a:cubicBezTo>
                    <a:cubicBezTo>
                      <a:pt x="4212708" y="2899500"/>
                      <a:pt x="4231531" y="2893035"/>
                      <a:pt x="4249535" y="2898355"/>
                    </a:cubicBezTo>
                    <a:cubicBezTo>
                      <a:pt x="4256409" y="2898518"/>
                      <a:pt x="4263365" y="2898600"/>
                      <a:pt x="4270240" y="2898764"/>
                    </a:cubicBezTo>
                    <a:cubicBezTo>
                      <a:pt x="4302402" y="2901874"/>
                      <a:pt x="4334564" y="2901628"/>
                      <a:pt x="4366726" y="2898927"/>
                    </a:cubicBezTo>
                    <a:cubicBezTo>
                      <a:pt x="4373683" y="2898764"/>
                      <a:pt x="4380557" y="2898600"/>
                      <a:pt x="4387513" y="2898355"/>
                    </a:cubicBezTo>
                    <a:cubicBezTo>
                      <a:pt x="4402735" y="2893035"/>
                      <a:pt x="4418857" y="2899582"/>
                      <a:pt x="4434079" y="2894590"/>
                    </a:cubicBezTo>
                    <a:cubicBezTo>
                      <a:pt x="4438171" y="2894426"/>
                      <a:pt x="4442181" y="2894263"/>
                      <a:pt x="4446273" y="2894099"/>
                    </a:cubicBezTo>
                    <a:cubicBezTo>
                      <a:pt x="4454293" y="2889352"/>
                      <a:pt x="4463867" y="2894999"/>
                      <a:pt x="4471970" y="2890334"/>
                    </a:cubicBezTo>
                    <a:cubicBezTo>
                      <a:pt x="4474670" y="2890171"/>
                      <a:pt x="4477289" y="2890089"/>
                      <a:pt x="4479990" y="2889925"/>
                    </a:cubicBezTo>
                    <a:cubicBezTo>
                      <a:pt x="4486537" y="2885342"/>
                      <a:pt x="4494884" y="2890662"/>
                      <a:pt x="4501431" y="2886079"/>
                    </a:cubicBezTo>
                    <a:lnTo>
                      <a:pt x="4503395" y="2885751"/>
                    </a:lnTo>
                    <a:lnTo>
                      <a:pt x="4505441" y="2885833"/>
                    </a:lnTo>
                    <a:cubicBezTo>
                      <a:pt x="4511907" y="2881005"/>
                      <a:pt x="4520254" y="2886570"/>
                      <a:pt x="4526719" y="2881905"/>
                    </a:cubicBezTo>
                    <a:cubicBezTo>
                      <a:pt x="4550452" y="2876995"/>
                      <a:pt x="4574021" y="2871757"/>
                      <a:pt x="4597509" y="2865701"/>
                    </a:cubicBezTo>
                    <a:cubicBezTo>
                      <a:pt x="4736715" y="2829775"/>
                      <a:pt x="4863399" y="2765859"/>
                      <a:pt x="4985911" y="2692860"/>
                    </a:cubicBezTo>
                    <a:cubicBezTo>
                      <a:pt x="5072576" y="2641220"/>
                      <a:pt x="5156706" y="2585407"/>
                      <a:pt x="5238216" y="2525829"/>
                    </a:cubicBezTo>
                    <a:cubicBezTo>
                      <a:pt x="5311788" y="2471980"/>
                      <a:pt x="5386424" y="2419440"/>
                      <a:pt x="5458196" y="2363218"/>
                    </a:cubicBezTo>
                    <a:cubicBezTo>
                      <a:pt x="5544289" y="2295865"/>
                      <a:pt x="5629891" y="2227940"/>
                      <a:pt x="5712956" y="2156823"/>
                    </a:cubicBezTo>
                    <a:cubicBezTo>
                      <a:pt x="5775972" y="2102892"/>
                      <a:pt x="5839560" y="2049534"/>
                      <a:pt x="5900038" y="1992820"/>
                    </a:cubicBezTo>
                    <a:cubicBezTo>
                      <a:pt x="5945785" y="1949855"/>
                      <a:pt x="5992105" y="1907381"/>
                      <a:pt x="6034497" y="1860652"/>
                    </a:cubicBezTo>
                    <a:cubicBezTo>
                      <a:pt x="6085155" y="1804757"/>
                      <a:pt x="6133848" y="1747552"/>
                      <a:pt x="6175830" y="1684947"/>
                    </a:cubicBezTo>
                    <a:cubicBezTo>
                      <a:pt x="6266916" y="1548769"/>
                      <a:pt x="6337379" y="1401215"/>
                      <a:pt x="6409232" y="1254644"/>
                    </a:cubicBezTo>
                    <a:cubicBezTo>
                      <a:pt x="6495243" y="1079266"/>
                      <a:pt x="6578636" y="902660"/>
                      <a:pt x="6656873" y="723599"/>
                    </a:cubicBezTo>
                    <a:cubicBezTo>
                      <a:pt x="6702375" y="619501"/>
                      <a:pt x="6746239" y="514749"/>
                      <a:pt x="6785112" y="407951"/>
                    </a:cubicBezTo>
                    <a:cubicBezTo>
                      <a:pt x="6809909" y="339862"/>
                      <a:pt x="6829387" y="270382"/>
                      <a:pt x="6843708" y="199347"/>
                    </a:cubicBezTo>
                    <a:cubicBezTo>
                      <a:pt x="6847636" y="192636"/>
                      <a:pt x="6842808" y="184534"/>
                      <a:pt x="6847227" y="177905"/>
                    </a:cubicBezTo>
                    <a:cubicBezTo>
                      <a:pt x="6847391" y="173813"/>
                      <a:pt x="6847555" y="169803"/>
                      <a:pt x="6847718" y="165711"/>
                    </a:cubicBezTo>
                    <a:cubicBezTo>
                      <a:pt x="6850337" y="152290"/>
                      <a:pt x="6850091" y="138377"/>
                      <a:pt x="6847555" y="124465"/>
                    </a:cubicBezTo>
                    <a:close/>
                    <a:moveTo>
                      <a:pt x="3343755" y="1752217"/>
                    </a:moveTo>
                    <a:cubicBezTo>
                      <a:pt x="3342773" y="1752136"/>
                      <a:pt x="3341709" y="1752054"/>
                      <a:pt x="3340727" y="1752054"/>
                    </a:cubicBezTo>
                    <a:cubicBezTo>
                      <a:pt x="3340809" y="1751890"/>
                      <a:pt x="3340891" y="1751644"/>
                      <a:pt x="3340891" y="1751317"/>
                    </a:cubicBezTo>
                    <a:cubicBezTo>
                      <a:pt x="3341873" y="1751644"/>
                      <a:pt x="3342773" y="1751890"/>
                      <a:pt x="3343755" y="1752217"/>
                    </a:cubicBezTo>
                    <a:close/>
                    <a:moveTo>
                      <a:pt x="3022378" y="778676"/>
                    </a:moveTo>
                    <a:cubicBezTo>
                      <a:pt x="3022460" y="777857"/>
                      <a:pt x="3022460" y="777203"/>
                      <a:pt x="3022460" y="776548"/>
                    </a:cubicBezTo>
                    <a:cubicBezTo>
                      <a:pt x="3023524" y="776957"/>
                      <a:pt x="3024588" y="777203"/>
                      <a:pt x="3025734" y="777612"/>
                    </a:cubicBezTo>
                    <a:cubicBezTo>
                      <a:pt x="3024424" y="777857"/>
                      <a:pt x="3023442" y="778267"/>
                      <a:pt x="3022378" y="778676"/>
                    </a:cubicBezTo>
                    <a:close/>
                  </a:path>
                </a:pathLst>
              </a:custGeom>
              <a:solidFill>
                <a:srgbClr val="F9C9A9"/>
              </a:solidFill>
              <a:ln w="81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xmlns="" id="{5769787F-8D38-42ED-A744-4FD3AF1215AD}"/>
                  </a:ext>
                </a:extLst>
              </p:cNvPr>
              <p:cNvSpPr/>
              <p:nvPr/>
            </p:nvSpPr>
            <p:spPr>
              <a:xfrm>
                <a:off x="4013214" y="4596996"/>
                <a:ext cx="740315" cy="971678"/>
              </a:xfrm>
              <a:custGeom>
                <a:avLst/>
                <a:gdLst>
                  <a:gd name="connsiteX0" fmla="*/ 167276 w 1511513"/>
                  <a:gd name="connsiteY0" fmla="*/ 1679535 h 1983889"/>
                  <a:gd name="connsiteX1" fmla="*/ 257379 w 1511513"/>
                  <a:gd name="connsiteY1" fmla="*/ 1587222 h 1983889"/>
                  <a:gd name="connsiteX2" fmla="*/ 398795 w 1511513"/>
                  <a:gd name="connsiteY2" fmla="*/ 1386638 h 1983889"/>
                  <a:gd name="connsiteX3" fmla="*/ 548395 w 1511513"/>
                  <a:gd name="connsiteY3" fmla="*/ 1128112 h 1983889"/>
                  <a:gd name="connsiteX4" fmla="*/ 665750 w 1511513"/>
                  <a:gd name="connsiteY4" fmla="*/ 891765 h 1983889"/>
                  <a:gd name="connsiteX5" fmla="*/ 850866 w 1511513"/>
                  <a:gd name="connsiteY5" fmla="*/ 500172 h 1983889"/>
                  <a:gd name="connsiteX6" fmla="*/ 1019207 w 1511513"/>
                  <a:gd name="connsiteY6" fmla="*/ 163982 h 1983889"/>
                  <a:gd name="connsiteX7" fmla="*/ 1070682 w 1511513"/>
                  <a:gd name="connsiteY7" fmla="*/ 98267 h 1983889"/>
                  <a:gd name="connsiteX8" fmla="*/ 1240168 w 1511513"/>
                  <a:gd name="connsiteY8" fmla="*/ 6363 h 1983889"/>
                  <a:gd name="connsiteX9" fmla="*/ 1261692 w 1511513"/>
                  <a:gd name="connsiteY9" fmla="*/ 2680 h 1983889"/>
                  <a:gd name="connsiteX10" fmla="*/ 1269548 w 1511513"/>
                  <a:gd name="connsiteY10" fmla="*/ 2271 h 1983889"/>
                  <a:gd name="connsiteX11" fmla="*/ 1323970 w 1511513"/>
                  <a:gd name="connsiteY11" fmla="*/ 2026 h 1983889"/>
                  <a:gd name="connsiteX12" fmla="*/ 1413337 w 1511513"/>
                  <a:gd name="connsiteY12" fmla="*/ 27804 h 1983889"/>
                  <a:gd name="connsiteX13" fmla="*/ 1505323 w 1511513"/>
                  <a:gd name="connsiteY13" fmla="*/ 146224 h 1983889"/>
                  <a:gd name="connsiteX14" fmla="*/ 1509251 w 1511513"/>
                  <a:gd name="connsiteY14" fmla="*/ 158090 h 1983889"/>
                  <a:gd name="connsiteX15" fmla="*/ 1508433 w 1511513"/>
                  <a:gd name="connsiteY15" fmla="*/ 204083 h 1983889"/>
                  <a:gd name="connsiteX16" fmla="*/ 1444681 w 1511513"/>
                  <a:gd name="connsiteY16" fmla="*/ 282156 h 1983889"/>
                  <a:gd name="connsiteX17" fmla="*/ 1335755 w 1511513"/>
                  <a:gd name="connsiteY17" fmla="*/ 397793 h 1983889"/>
                  <a:gd name="connsiteX18" fmla="*/ 1172816 w 1511513"/>
                  <a:gd name="connsiteY18" fmla="*/ 620555 h 1983889"/>
                  <a:gd name="connsiteX19" fmla="*/ 939415 w 1511513"/>
                  <a:gd name="connsiteY19" fmla="*/ 1003146 h 1983889"/>
                  <a:gd name="connsiteX20" fmla="*/ 735721 w 1511513"/>
                  <a:gd name="connsiteY20" fmla="*/ 1337617 h 1983889"/>
                  <a:gd name="connsiteX21" fmla="*/ 556005 w 1511513"/>
                  <a:gd name="connsiteY21" fmla="*/ 1586976 h 1983889"/>
                  <a:gd name="connsiteX22" fmla="*/ 295025 w 1511513"/>
                  <a:gd name="connsiteY22" fmla="*/ 1828234 h 1983889"/>
                  <a:gd name="connsiteX23" fmla="*/ 47466 w 1511513"/>
                  <a:gd name="connsiteY23" fmla="*/ 1972514 h 1983889"/>
                  <a:gd name="connsiteX24" fmla="*/ 16040 w 1511513"/>
                  <a:gd name="connsiteY24" fmla="*/ 1983889 h 1983889"/>
                  <a:gd name="connsiteX25" fmla="*/ 0 w 1511513"/>
                  <a:gd name="connsiteY25" fmla="*/ 1981352 h 1983889"/>
                  <a:gd name="connsiteX26" fmla="*/ 60723 w 1511513"/>
                  <a:gd name="connsiteY26" fmla="*/ 1928976 h 1983889"/>
                  <a:gd name="connsiteX27" fmla="*/ 162120 w 1511513"/>
                  <a:gd name="connsiteY27" fmla="*/ 1718326 h 1983889"/>
                  <a:gd name="connsiteX28" fmla="*/ 167276 w 1511513"/>
                  <a:gd name="connsiteY28" fmla="*/ 1679535 h 19838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511513" h="1983889">
                    <a:moveTo>
                      <a:pt x="167276" y="1679535"/>
                    </a:moveTo>
                    <a:cubicBezTo>
                      <a:pt x="201321" y="1643445"/>
                      <a:pt x="229064" y="1620693"/>
                      <a:pt x="257379" y="1587222"/>
                    </a:cubicBezTo>
                    <a:cubicBezTo>
                      <a:pt x="310001" y="1524861"/>
                      <a:pt x="354684" y="1455299"/>
                      <a:pt x="398795" y="1386638"/>
                    </a:cubicBezTo>
                    <a:cubicBezTo>
                      <a:pt x="452726" y="1302590"/>
                      <a:pt x="501174" y="1216170"/>
                      <a:pt x="548395" y="1128112"/>
                    </a:cubicBezTo>
                    <a:cubicBezTo>
                      <a:pt x="590705" y="1049139"/>
                      <a:pt x="627613" y="972703"/>
                      <a:pt x="665750" y="891765"/>
                    </a:cubicBezTo>
                    <a:cubicBezTo>
                      <a:pt x="726801" y="762216"/>
                      <a:pt x="790061" y="629803"/>
                      <a:pt x="850866" y="500172"/>
                    </a:cubicBezTo>
                    <a:cubicBezTo>
                      <a:pt x="904552" y="385681"/>
                      <a:pt x="949645" y="270290"/>
                      <a:pt x="1019207" y="163982"/>
                    </a:cubicBezTo>
                    <a:cubicBezTo>
                      <a:pt x="1024690" y="155635"/>
                      <a:pt x="1058162" y="111770"/>
                      <a:pt x="1070682" y="98267"/>
                    </a:cubicBezTo>
                    <a:cubicBezTo>
                      <a:pt x="1117085" y="48018"/>
                      <a:pt x="1174125" y="19375"/>
                      <a:pt x="1240168" y="6363"/>
                    </a:cubicBezTo>
                    <a:cubicBezTo>
                      <a:pt x="1246797" y="2026"/>
                      <a:pt x="1255063" y="7181"/>
                      <a:pt x="1261692" y="2680"/>
                    </a:cubicBezTo>
                    <a:cubicBezTo>
                      <a:pt x="1264311" y="2517"/>
                      <a:pt x="1266930" y="2435"/>
                      <a:pt x="1269548" y="2271"/>
                    </a:cubicBezTo>
                    <a:cubicBezTo>
                      <a:pt x="1287716" y="-839"/>
                      <a:pt x="1305802" y="-593"/>
                      <a:pt x="1323970" y="2026"/>
                    </a:cubicBezTo>
                    <a:cubicBezTo>
                      <a:pt x="1354496" y="8081"/>
                      <a:pt x="1385103" y="12910"/>
                      <a:pt x="1413337" y="27804"/>
                    </a:cubicBezTo>
                    <a:cubicBezTo>
                      <a:pt x="1462194" y="53583"/>
                      <a:pt x="1495993" y="90083"/>
                      <a:pt x="1505323" y="146224"/>
                    </a:cubicBezTo>
                    <a:cubicBezTo>
                      <a:pt x="1505977" y="150315"/>
                      <a:pt x="1507942" y="154162"/>
                      <a:pt x="1509251" y="158090"/>
                    </a:cubicBezTo>
                    <a:cubicBezTo>
                      <a:pt x="1511788" y="173475"/>
                      <a:pt x="1513016" y="188861"/>
                      <a:pt x="1508433" y="204083"/>
                    </a:cubicBezTo>
                    <a:cubicBezTo>
                      <a:pt x="1505404" y="244838"/>
                      <a:pt x="1470296" y="260632"/>
                      <a:pt x="1444681" y="282156"/>
                    </a:cubicBezTo>
                    <a:cubicBezTo>
                      <a:pt x="1403680" y="316609"/>
                      <a:pt x="1369554" y="357201"/>
                      <a:pt x="1335755" y="397793"/>
                    </a:cubicBezTo>
                    <a:cubicBezTo>
                      <a:pt x="1276832" y="468582"/>
                      <a:pt x="1223146" y="543382"/>
                      <a:pt x="1172816" y="620555"/>
                    </a:cubicBezTo>
                    <a:cubicBezTo>
                      <a:pt x="1091142" y="745685"/>
                      <a:pt x="1015361" y="874415"/>
                      <a:pt x="939415" y="1003146"/>
                    </a:cubicBezTo>
                    <a:cubicBezTo>
                      <a:pt x="873045" y="1115591"/>
                      <a:pt x="805774" y="1227381"/>
                      <a:pt x="735721" y="1337617"/>
                    </a:cubicBezTo>
                    <a:cubicBezTo>
                      <a:pt x="680644" y="1424365"/>
                      <a:pt x="621148" y="1507758"/>
                      <a:pt x="556005" y="1586976"/>
                    </a:cubicBezTo>
                    <a:cubicBezTo>
                      <a:pt x="479978" y="1679453"/>
                      <a:pt x="392739" y="1758181"/>
                      <a:pt x="295025" y="1828234"/>
                    </a:cubicBezTo>
                    <a:cubicBezTo>
                      <a:pt x="216297" y="1884702"/>
                      <a:pt x="134705" y="1930940"/>
                      <a:pt x="47466" y="1972514"/>
                    </a:cubicBezTo>
                    <a:cubicBezTo>
                      <a:pt x="38054" y="1977015"/>
                      <a:pt x="25860" y="1980370"/>
                      <a:pt x="16040" y="1983889"/>
                    </a:cubicBezTo>
                    <a:cubicBezTo>
                      <a:pt x="-7775" y="1981598"/>
                      <a:pt x="7120" y="1984707"/>
                      <a:pt x="0" y="1981352"/>
                    </a:cubicBezTo>
                    <a:cubicBezTo>
                      <a:pt x="18577" y="1969731"/>
                      <a:pt x="49921" y="1939861"/>
                      <a:pt x="60723" y="1928976"/>
                    </a:cubicBezTo>
                    <a:cubicBezTo>
                      <a:pt x="118501" y="1870708"/>
                      <a:pt x="149026" y="1798281"/>
                      <a:pt x="162120" y="1718326"/>
                    </a:cubicBezTo>
                    <a:cubicBezTo>
                      <a:pt x="163921" y="1707114"/>
                      <a:pt x="165394" y="1692138"/>
                      <a:pt x="167276" y="1679535"/>
                    </a:cubicBezTo>
                    <a:close/>
                  </a:path>
                </a:pathLst>
              </a:custGeom>
              <a:solidFill>
                <a:srgbClr val="E1AF8E"/>
              </a:solidFill>
              <a:ln w="81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xmlns="" id="{43CEC749-2E9F-452C-945D-ECE250048863}"/>
                  </a:ext>
                </a:extLst>
              </p:cNvPr>
              <p:cNvSpPr/>
              <p:nvPr/>
            </p:nvSpPr>
            <p:spPr>
              <a:xfrm>
                <a:off x="3166022" y="5544093"/>
                <a:ext cx="855087" cy="113341"/>
              </a:xfrm>
              <a:custGeom>
                <a:avLst/>
                <a:gdLst>
                  <a:gd name="connsiteX0" fmla="*/ 12930 w 1745843"/>
                  <a:gd name="connsiteY0" fmla="*/ 20 h 231410"/>
                  <a:gd name="connsiteX1" fmla="*/ 304518 w 1745843"/>
                  <a:gd name="connsiteY1" fmla="*/ 11641 h 231410"/>
                  <a:gd name="connsiteX2" fmla="*/ 959956 w 1745843"/>
                  <a:gd name="connsiteY2" fmla="*/ 125478 h 231410"/>
                  <a:gd name="connsiteX3" fmla="*/ 1207516 w 1745843"/>
                  <a:gd name="connsiteY3" fmla="*/ 154612 h 231410"/>
                  <a:gd name="connsiteX4" fmla="*/ 1581923 w 1745843"/>
                  <a:gd name="connsiteY4" fmla="*/ 115739 h 231410"/>
                  <a:gd name="connsiteX5" fmla="*/ 1729804 w 1745843"/>
                  <a:gd name="connsiteY5" fmla="*/ 47323 h 231410"/>
                  <a:gd name="connsiteX6" fmla="*/ 1745844 w 1745843"/>
                  <a:gd name="connsiteY6" fmla="*/ 49860 h 231410"/>
                  <a:gd name="connsiteX7" fmla="*/ 1647066 w 1745843"/>
                  <a:gd name="connsiteY7" fmla="*/ 132843 h 231410"/>
                  <a:gd name="connsiteX8" fmla="*/ 1440262 w 1745843"/>
                  <a:gd name="connsiteY8" fmla="*/ 211325 h 231410"/>
                  <a:gd name="connsiteX9" fmla="*/ 1272822 w 1745843"/>
                  <a:gd name="connsiteY9" fmla="*/ 231294 h 231410"/>
                  <a:gd name="connsiteX10" fmla="*/ 1092697 w 1745843"/>
                  <a:gd name="connsiteY10" fmla="*/ 226956 h 231410"/>
                  <a:gd name="connsiteX11" fmla="*/ 802419 w 1745843"/>
                  <a:gd name="connsiteY11" fmla="*/ 182764 h 231410"/>
                  <a:gd name="connsiteX12" fmla="*/ 338563 w 1745843"/>
                  <a:gd name="connsiteY12" fmla="*/ 66063 h 231410"/>
                  <a:gd name="connsiteX13" fmla="*/ 0 w 1745843"/>
                  <a:gd name="connsiteY13" fmla="*/ 3785 h 231410"/>
                  <a:gd name="connsiteX14" fmla="*/ 12930 w 1745843"/>
                  <a:gd name="connsiteY14" fmla="*/ 20 h 231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745843" h="231410">
                    <a:moveTo>
                      <a:pt x="12930" y="20"/>
                    </a:moveTo>
                    <a:cubicBezTo>
                      <a:pt x="29707" y="20"/>
                      <a:pt x="292733" y="10086"/>
                      <a:pt x="304518" y="11641"/>
                    </a:cubicBezTo>
                    <a:cubicBezTo>
                      <a:pt x="525152" y="37502"/>
                      <a:pt x="740713" y="92252"/>
                      <a:pt x="959956" y="125478"/>
                    </a:cubicBezTo>
                    <a:cubicBezTo>
                      <a:pt x="1041548" y="137835"/>
                      <a:pt x="1124941" y="149865"/>
                      <a:pt x="1207516" y="154612"/>
                    </a:cubicBezTo>
                    <a:cubicBezTo>
                      <a:pt x="1333954" y="161814"/>
                      <a:pt x="1460394" y="150111"/>
                      <a:pt x="1581923" y="115739"/>
                    </a:cubicBezTo>
                    <a:cubicBezTo>
                      <a:pt x="1597636" y="111320"/>
                      <a:pt x="1683893" y="75720"/>
                      <a:pt x="1729804" y="47323"/>
                    </a:cubicBezTo>
                    <a:cubicBezTo>
                      <a:pt x="1737415" y="50678"/>
                      <a:pt x="1743225" y="49778"/>
                      <a:pt x="1745844" y="49860"/>
                    </a:cubicBezTo>
                    <a:cubicBezTo>
                      <a:pt x="1726039" y="82431"/>
                      <a:pt x="1679637" y="115002"/>
                      <a:pt x="1647066" y="132843"/>
                    </a:cubicBezTo>
                    <a:cubicBezTo>
                      <a:pt x="1581841" y="168606"/>
                      <a:pt x="1513179" y="195858"/>
                      <a:pt x="1440262" y="211325"/>
                    </a:cubicBezTo>
                    <a:cubicBezTo>
                      <a:pt x="1385103" y="223028"/>
                      <a:pt x="1329453" y="231539"/>
                      <a:pt x="1272822" y="231294"/>
                    </a:cubicBezTo>
                    <a:cubicBezTo>
                      <a:pt x="1212753" y="231048"/>
                      <a:pt x="1152602" y="233013"/>
                      <a:pt x="1092697" y="226956"/>
                    </a:cubicBezTo>
                    <a:cubicBezTo>
                      <a:pt x="995229" y="217054"/>
                      <a:pt x="898332" y="203305"/>
                      <a:pt x="802419" y="182764"/>
                    </a:cubicBezTo>
                    <a:cubicBezTo>
                      <a:pt x="646436" y="149374"/>
                      <a:pt x="493972" y="101745"/>
                      <a:pt x="338563" y="66063"/>
                    </a:cubicBezTo>
                    <a:cubicBezTo>
                      <a:pt x="237657" y="42903"/>
                      <a:pt x="11703" y="3785"/>
                      <a:pt x="0" y="3785"/>
                    </a:cubicBezTo>
                    <a:cubicBezTo>
                      <a:pt x="3437" y="-2517"/>
                      <a:pt x="8838" y="1248"/>
                      <a:pt x="12930" y="20"/>
                    </a:cubicBezTo>
                    <a:close/>
                  </a:path>
                </a:pathLst>
              </a:custGeom>
              <a:solidFill>
                <a:srgbClr val="DAB299"/>
              </a:solidFill>
              <a:ln w="81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xmlns="" id="{DB844668-DD47-4DBF-8F7B-501573FF485F}"/>
                  </a:ext>
                </a:extLst>
              </p:cNvPr>
              <p:cNvSpPr/>
              <p:nvPr/>
            </p:nvSpPr>
            <p:spPr>
              <a:xfrm>
                <a:off x="3747441" y="5302358"/>
                <a:ext cx="314799" cy="266564"/>
              </a:xfrm>
              <a:custGeom>
                <a:avLst/>
                <a:gdLst>
                  <a:gd name="connsiteX0" fmla="*/ 642220 w 642730"/>
                  <a:gd name="connsiteY0" fmla="*/ 230627 h 544248"/>
                  <a:gd name="connsiteX1" fmla="*/ 573313 w 642730"/>
                  <a:gd name="connsiteY1" fmla="*/ 400686 h 544248"/>
                  <a:gd name="connsiteX2" fmla="*/ 303658 w 642730"/>
                  <a:gd name="connsiteY2" fmla="*/ 536864 h 544248"/>
                  <a:gd name="connsiteX3" fmla="*/ 132617 w 642730"/>
                  <a:gd name="connsiteY3" fmla="*/ 528762 h 544248"/>
                  <a:gd name="connsiteX4" fmla="*/ 41204 w 642730"/>
                  <a:gd name="connsiteY4" fmla="*/ 439886 h 544248"/>
                  <a:gd name="connsiteX5" fmla="*/ 1513 w 642730"/>
                  <a:gd name="connsiteY5" fmla="*/ 258861 h 544248"/>
                  <a:gd name="connsiteX6" fmla="*/ 24755 w 642730"/>
                  <a:gd name="connsiteY6" fmla="*/ 48293 h 544248"/>
                  <a:gd name="connsiteX7" fmla="*/ 87279 w 642730"/>
                  <a:gd name="connsiteY7" fmla="*/ 6392 h 544248"/>
                  <a:gd name="connsiteX8" fmla="*/ 225093 w 642730"/>
                  <a:gd name="connsiteY8" fmla="*/ 8 h 544248"/>
                  <a:gd name="connsiteX9" fmla="*/ 494503 w 642730"/>
                  <a:gd name="connsiteY9" fmla="*/ 50666 h 544248"/>
                  <a:gd name="connsiteX10" fmla="*/ 581333 w 642730"/>
                  <a:gd name="connsiteY10" fmla="*/ 100424 h 544248"/>
                  <a:gd name="connsiteX11" fmla="*/ 642220 w 642730"/>
                  <a:gd name="connsiteY11" fmla="*/ 230627 h 544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42730" h="544248">
                    <a:moveTo>
                      <a:pt x="642220" y="230627"/>
                    </a:moveTo>
                    <a:cubicBezTo>
                      <a:pt x="643939" y="301744"/>
                      <a:pt x="614477" y="354448"/>
                      <a:pt x="573313" y="400686"/>
                    </a:cubicBezTo>
                    <a:cubicBezTo>
                      <a:pt x="501705" y="481214"/>
                      <a:pt x="406773" y="517468"/>
                      <a:pt x="303658" y="536864"/>
                    </a:cubicBezTo>
                    <a:cubicBezTo>
                      <a:pt x="245962" y="547748"/>
                      <a:pt x="188921" y="547830"/>
                      <a:pt x="132617" y="528762"/>
                    </a:cubicBezTo>
                    <a:cubicBezTo>
                      <a:pt x="87934" y="513622"/>
                      <a:pt x="56917" y="483915"/>
                      <a:pt x="41204" y="439886"/>
                    </a:cubicBezTo>
                    <a:cubicBezTo>
                      <a:pt x="20336" y="381291"/>
                      <a:pt x="7078" y="321303"/>
                      <a:pt x="1513" y="258861"/>
                    </a:cubicBezTo>
                    <a:cubicBezTo>
                      <a:pt x="-4871" y="186516"/>
                      <a:pt x="10106" y="117609"/>
                      <a:pt x="24755" y="48293"/>
                    </a:cubicBezTo>
                    <a:cubicBezTo>
                      <a:pt x="31547" y="15885"/>
                      <a:pt x="43823" y="10484"/>
                      <a:pt x="87279" y="6392"/>
                    </a:cubicBezTo>
                    <a:cubicBezTo>
                      <a:pt x="133190" y="2054"/>
                      <a:pt x="179428" y="-155"/>
                      <a:pt x="225093" y="8"/>
                    </a:cubicBezTo>
                    <a:cubicBezTo>
                      <a:pt x="317406" y="254"/>
                      <a:pt x="408165" y="14903"/>
                      <a:pt x="494503" y="50666"/>
                    </a:cubicBezTo>
                    <a:cubicBezTo>
                      <a:pt x="525683" y="63597"/>
                      <a:pt x="556045" y="78163"/>
                      <a:pt x="581333" y="100424"/>
                    </a:cubicBezTo>
                    <a:cubicBezTo>
                      <a:pt x="622006" y="136268"/>
                      <a:pt x="646639" y="180215"/>
                      <a:pt x="642220" y="230627"/>
                    </a:cubicBezTo>
                    <a:close/>
                  </a:path>
                </a:pathLst>
              </a:custGeom>
              <a:solidFill>
                <a:srgbClr val="FEE5D5"/>
              </a:solidFill>
              <a:ln w="81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AECE3638-CFF9-4C29-8599-EF4484A39D0B}"/>
              </a:ext>
            </a:extLst>
          </p:cNvPr>
          <p:cNvGrpSpPr/>
          <p:nvPr/>
        </p:nvGrpSpPr>
        <p:grpSpPr>
          <a:xfrm>
            <a:off x="3861702" y="3467100"/>
            <a:ext cx="2025171" cy="3372474"/>
            <a:chOff x="3048296" y="1440449"/>
            <a:chExt cx="1541511" cy="2965030"/>
          </a:xfrm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xmlns="" id="{E79FB5F9-B54F-415E-BF23-4AB0657A00FD}"/>
                </a:ext>
              </a:extLst>
            </p:cNvPr>
            <p:cNvSpPr/>
            <p:nvPr/>
          </p:nvSpPr>
          <p:spPr>
            <a:xfrm>
              <a:off x="3048296" y="1440449"/>
              <a:ext cx="1541511" cy="2965030"/>
            </a:xfrm>
            <a:custGeom>
              <a:avLst/>
              <a:gdLst>
                <a:gd name="connsiteX0" fmla="*/ 338960 w 1541511"/>
                <a:gd name="connsiteY0" fmla="*/ 2965024 h 2965030"/>
                <a:gd name="connsiteX1" fmla="*/ 314095 w 1541511"/>
                <a:gd name="connsiteY1" fmla="*/ 2939355 h 2965030"/>
                <a:gd name="connsiteX2" fmla="*/ 322051 w 1541511"/>
                <a:gd name="connsiteY2" fmla="*/ 2726520 h 2965030"/>
                <a:gd name="connsiteX3" fmla="*/ 331365 w 1541511"/>
                <a:gd name="connsiteY3" fmla="*/ 2480144 h 2965030"/>
                <a:gd name="connsiteX4" fmla="*/ 327651 w 1541511"/>
                <a:gd name="connsiteY4" fmla="*/ 2469776 h 2965030"/>
                <a:gd name="connsiteX5" fmla="*/ 245211 w 1541511"/>
                <a:gd name="connsiteY5" fmla="*/ 2386006 h 2965030"/>
                <a:gd name="connsiteX6" fmla="*/ 153236 w 1541511"/>
                <a:gd name="connsiteY6" fmla="*/ 2167655 h 2965030"/>
                <a:gd name="connsiteX7" fmla="*/ 93222 w 1541511"/>
                <a:gd name="connsiteY7" fmla="*/ 1890704 h 2965030"/>
                <a:gd name="connsiteX8" fmla="*/ 76340 w 1541511"/>
                <a:gd name="connsiteY8" fmla="*/ 1739435 h 2965030"/>
                <a:gd name="connsiteX9" fmla="*/ 75619 w 1541511"/>
                <a:gd name="connsiteY9" fmla="*/ 1578160 h 2965030"/>
                <a:gd name="connsiteX10" fmla="*/ 775 w 1541511"/>
                <a:gd name="connsiteY10" fmla="*/ 1293835 h 2965030"/>
                <a:gd name="connsiteX11" fmla="*/ 1468 w 1541511"/>
                <a:gd name="connsiteY11" fmla="*/ 1253391 h 2965030"/>
                <a:gd name="connsiteX12" fmla="*/ 134053 w 1541511"/>
                <a:gd name="connsiteY12" fmla="*/ 1121167 h 2965030"/>
                <a:gd name="connsiteX13" fmla="*/ 257740 w 1541511"/>
                <a:gd name="connsiteY13" fmla="*/ 1145394 h 2965030"/>
                <a:gd name="connsiteX14" fmla="*/ 342010 w 1541511"/>
                <a:gd name="connsiteY14" fmla="*/ 970203 h 2965030"/>
                <a:gd name="connsiteX15" fmla="*/ 537658 w 1541511"/>
                <a:gd name="connsiteY15" fmla="*/ 966211 h 2965030"/>
                <a:gd name="connsiteX16" fmla="*/ 520555 w 1541511"/>
                <a:gd name="connsiteY16" fmla="*/ 899628 h 2965030"/>
                <a:gd name="connsiteX17" fmla="*/ 441303 w 1541511"/>
                <a:gd name="connsiteY17" fmla="*/ 560750 h 2965030"/>
                <a:gd name="connsiteX18" fmla="*/ 402550 w 1541511"/>
                <a:gd name="connsiteY18" fmla="*/ 331061 h 2965030"/>
                <a:gd name="connsiteX19" fmla="*/ 385752 w 1541511"/>
                <a:gd name="connsiteY19" fmla="*/ 233375 h 2965030"/>
                <a:gd name="connsiteX20" fmla="*/ 403936 w 1541511"/>
                <a:gd name="connsiteY20" fmla="*/ 77145 h 2965030"/>
                <a:gd name="connsiteX21" fmla="*/ 497381 w 1541511"/>
                <a:gd name="connsiteY21" fmla="*/ 2245 h 2965030"/>
                <a:gd name="connsiteX22" fmla="*/ 502426 w 1541511"/>
                <a:gd name="connsiteY22" fmla="*/ 0 h 2965030"/>
                <a:gd name="connsiteX23" fmla="*/ 537159 w 1541511"/>
                <a:gd name="connsiteY23" fmla="*/ 0 h 2965030"/>
                <a:gd name="connsiteX24" fmla="*/ 587249 w 1541511"/>
                <a:gd name="connsiteY24" fmla="*/ 16022 h 2965030"/>
                <a:gd name="connsiteX25" fmla="*/ 691061 w 1541511"/>
                <a:gd name="connsiteY25" fmla="*/ 132419 h 2965030"/>
                <a:gd name="connsiteX26" fmla="*/ 784200 w 1541511"/>
                <a:gd name="connsiteY26" fmla="*/ 439613 h 2965030"/>
                <a:gd name="connsiteX27" fmla="*/ 859128 w 1541511"/>
                <a:gd name="connsiteY27" fmla="*/ 794984 h 2965030"/>
                <a:gd name="connsiteX28" fmla="*/ 912156 w 1541511"/>
                <a:gd name="connsiteY28" fmla="*/ 1016800 h 2965030"/>
                <a:gd name="connsiteX29" fmla="*/ 926765 w 1541511"/>
                <a:gd name="connsiteY29" fmla="*/ 1051811 h 2965030"/>
                <a:gd name="connsiteX30" fmla="*/ 952572 w 1541511"/>
                <a:gd name="connsiteY30" fmla="*/ 1056080 h 2965030"/>
                <a:gd name="connsiteX31" fmla="*/ 990493 w 1541511"/>
                <a:gd name="connsiteY31" fmla="*/ 1002857 h 2965030"/>
                <a:gd name="connsiteX32" fmla="*/ 1074097 w 1541511"/>
                <a:gd name="connsiteY32" fmla="*/ 780903 h 2965030"/>
                <a:gd name="connsiteX33" fmla="*/ 1184894 w 1541511"/>
                <a:gd name="connsiteY33" fmla="*/ 333528 h 2965030"/>
                <a:gd name="connsiteX34" fmla="*/ 1213917 w 1541511"/>
                <a:gd name="connsiteY34" fmla="*/ 202024 h 2965030"/>
                <a:gd name="connsiteX35" fmla="*/ 1309108 w 1541511"/>
                <a:gd name="connsiteY35" fmla="*/ 62370 h 2965030"/>
                <a:gd name="connsiteX36" fmla="*/ 1527542 w 1541511"/>
                <a:gd name="connsiteY36" fmla="*/ 133334 h 2965030"/>
                <a:gd name="connsiteX37" fmla="*/ 1538048 w 1541511"/>
                <a:gd name="connsiteY37" fmla="*/ 264339 h 2965030"/>
                <a:gd name="connsiteX38" fmla="*/ 1534944 w 1541511"/>
                <a:gd name="connsiteY38" fmla="*/ 327568 h 2965030"/>
                <a:gd name="connsiteX39" fmla="*/ 1510162 w 1541511"/>
                <a:gd name="connsiteY39" fmla="*/ 465975 h 2965030"/>
                <a:gd name="connsiteX40" fmla="*/ 1386142 w 1541511"/>
                <a:gd name="connsiteY40" fmla="*/ 977992 h 2965030"/>
                <a:gd name="connsiteX41" fmla="*/ 1315955 w 1541511"/>
                <a:gd name="connsiteY41" fmla="*/ 1302428 h 2965030"/>
                <a:gd name="connsiteX42" fmla="*/ 1285657 w 1541511"/>
                <a:gd name="connsiteY42" fmla="*/ 1557980 h 2965030"/>
                <a:gd name="connsiteX43" fmla="*/ 1307168 w 1541511"/>
                <a:gd name="connsiteY43" fmla="*/ 1615942 h 2965030"/>
                <a:gd name="connsiteX44" fmla="*/ 1402636 w 1541511"/>
                <a:gd name="connsiteY44" fmla="*/ 1758728 h 2965030"/>
                <a:gd name="connsiteX45" fmla="*/ 1419295 w 1541511"/>
                <a:gd name="connsiteY45" fmla="*/ 1863732 h 2965030"/>
                <a:gd name="connsiteX46" fmla="*/ 1428000 w 1541511"/>
                <a:gd name="connsiteY46" fmla="*/ 1972035 h 2965030"/>
                <a:gd name="connsiteX47" fmla="*/ 1342289 w 1541511"/>
                <a:gd name="connsiteY47" fmla="*/ 2322777 h 2965030"/>
                <a:gd name="connsiteX48" fmla="*/ 1250258 w 1541511"/>
                <a:gd name="connsiteY48" fmla="*/ 2435431 h 2965030"/>
                <a:gd name="connsiteX49" fmla="*/ 1145920 w 1541511"/>
                <a:gd name="connsiteY49" fmla="*/ 2465314 h 2965030"/>
                <a:gd name="connsiteX50" fmla="*/ 1135525 w 1541511"/>
                <a:gd name="connsiteY50" fmla="*/ 2464815 h 2965030"/>
                <a:gd name="connsiteX51" fmla="*/ 1131783 w 1541511"/>
                <a:gd name="connsiteY51" fmla="*/ 2465674 h 2965030"/>
                <a:gd name="connsiteX52" fmla="*/ 1131783 w 1541511"/>
                <a:gd name="connsiteY52" fmla="*/ 2478647 h 2965030"/>
                <a:gd name="connsiteX53" fmla="*/ 1138824 w 1541511"/>
                <a:gd name="connsiteY53" fmla="*/ 2902404 h 2965030"/>
                <a:gd name="connsiteX54" fmla="*/ 1138962 w 1541511"/>
                <a:gd name="connsiteY54" fmla="*/ 2938301 h 2965030"/>
                <a:gd name="connsiteX55" fmla="*/ 1121166 w 1541511"/>
                <a:gd name="connsiteY55" fmla="*/ 2957844 h 2965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541511" h="2965030">
                  <a:moveTo>
                    <a:pt x="338960" y="2965024"/>
                  </a:moveTo>
                  <a:cubicBezTo>
                    <a:pt x="317588" y="2965245"/>
                    <a:pt x="313264" y="2960366"/>
                    <a:pt x="314095" y="2939355"/>
                  </a:cubicBezTo>
                  <a:cubicBezTo>
                    <a:pt x="316867" y="2868419"/>
                    <a:pt x="319362" y="2797456"/>
                    <a:pt x="322051" y="2726520"/>
                  </a:cubicBezTo>
                  <a:cubicBezTo>
                    <a:pt x="325156" y="2644385"/>
                    <a:pt x="328427" y="2562278"/>
                    <a:pt x="331365" y="2480144"/>
                  </a:cubicBezTo>
                  <a:cubicBezTo>
                    <a:pt x="331504" y="2476623"/>
                    <a:pt x="330062" y="2470968"/>
                    <a:pt x="327651" y="2469776"/>
                  </a:cubicBezTo>
                  <a:cubicBezTo>
                    <a:pt x="290284" y="2451481"/>
                    <a:pt x="266417" y="2419908"/>
                    <a:pt x="245211" y="2386006"/>
                  </a:cubicBezTo>
                  <a:cubicBezTo>
                    <a:pt x="202772" y="2318258"/>
                    <a:pt x="176188" y="2243636"/>
                    <a:pt x="153236" y="2167655"/>
                  </a:cubicBezTo>
                  <a:cubicBezTo>
                    <a:pt x="125821" y="2076983"/>
                    <a:pt x="106694" y="1984398"/>
                    <a:pt x="93222" y="1890704"/>
                  </a:cubicBezTo>
                  <a:cubicBezTo>
                    <a:pt x="86014" y="1840724"/>
                    <a:pt x="79417" y="1789830"/>
                    <a:pt x="76340" y="1739435"/>
                  </a:cubicBezTo>
                  <a:cubicBezTo>
                    <a:pt x="73041" y="1685714"/>
                    <a:pt x="79667" y="1631881"/>
                    <a:pt x="75619" y="1578160"/>
                  </a:cubicBezTo>
                  <a:cubicBezTo>
                    <a:pt x="68135" y="1478922"/>
                    <a:pt x="9479" y="1392075"/>
                    <a:pt x="775" y="1293835"/>
                  </a:cubicBezTo>
                  <a:cubicBezTo>
                    <a:pt x="-472" y="1279892"/>
                    <a:pt x="-195" y="1266364"/>
                    <a:pt x="1468" y="1253391"/>
                  </a:cubicBezTo>
                  <a:cubicBezTo>
                    <a:pt x="10394" y="1184063"/>
                    <a:pt x="59459" y="1131035"/>
                    <a:pt x="134053" y="1121167"/>
                  </a:cubicBezTo>
                  <a:cubicBezTo>
                    <a:pt x="177823" y="1115373"/>
                    <a:pt x="218877" y="1124909"/>
                    <a:pt x="257740" y="1145394"/>
                  </a:cubicBezTo>
                  <a:cubicBezTo>
                    <a:pt x="257935" y="1073128"/>
                    <a:pt x="276673" y="1009510"/>
                    <a:pt x="342010" y="970203"/>
                  </a:cubicBezTo>
                  <a:cubicBezTo>
                    <a:pt x="405100" y="932282"/>
                    <a:pt x="470769" y="936024"/>
                    <a:pt x="537658" y="966211"/>
                  </a:cubicBezTo>
                  <a:cubicBezTo>
                    <a:pt x="531754" y="943259"/>
                    <a:pt x="525766" y="921527"/>
                    <a:pt x="520555" y="899628"/>
                  </a:cubicBezTo>
                  <a:cubicBezTo>
                    <a:pt x="493805" y="786751"/>
                    <a:pt x="465392" y="674208"/>
                    <a:pt x="441303" y="560750"/>
                  </a:cubicBezTo>
                  <a:cubicBezTo>
                    <a:pt x="425170" y="484880"/>
                    <a:pt x="415385" y="407652"/>
                    <a:pt x="402550" y="331061"/>
                  </a:cubicBezTo>
                  <a:cubicBezTo>
                    <a:pt x="397089" y="298462"/>
                    <a:pt x="389688" y="266141"/>
                    <a:pt x="385752" y="233375"/>
                  </a:cubicBezTo>
                  <a:cubicBezTo>
                    <a:pt x="379349" y="180070"/>
                    <a:pt x="380513" y="127069"/>
                    <a:pt x="403936" y="77145"/>
                  </a:cubicBezTo>
                  <a:cubicBezTo>
                    <a:pt x="422758" y="37062"/>
                    <a:pt x="453139" y="10866"/>
                    <a:pt x="497381" y="2245"/>
                  </a:cubicBezTo>
                  <a:cubicBezTo>
                    <a:pt x="499155" y="1913"/>
                    <a:pt x="500762" y="748"/>
                    <a:pt x="502426" y="0"/>
                  </a:cubicBezTo>
                  <a:cubicBezTo>
                    <a:pt x="514013" y="0"/>
                    <a:pt x="525572" y="0"/>
                    <a:pt x="537159" y="0"/>
                  </a:cubicBezTo>
                  <a:cubicBezTo>
                    <a:pt x="553902" y="5239"/>
                    <a:pt x="571587" y="8538"/>
                    <a:pt x="587249" y="16022"/>
                  </a:cubicBezTo>
                  <a:cubicBezTo>
                    <a:pt x="637256" y="39945"/>
                    <a:pt x="671906" y="80998"/>
                    <a:pt x="691061" y="132419"/>
                  </a:cubicBezTo>
                  <a:cubicBezTo>
                    <a:pt x="728344" y="232461"/>
                    <a:pt x="760444" y="335468"/>
                    <a:pt x="784200" y="439613"/>
                  </a:cubicBezTo>
                  <a:cubicBezTo>
                    <a:pt x="811144" y="557617"/>
                    <a:pt x="833404" y="676703"/>
                    <a:pt x="859128" y="794984"/>
                  </a:cubicBezTo>
                  <a:cubicBezTo>
                    <a:pt x="875289" y="869246"/>
                    <a:pt x="893944" y="943010"/>
                    <a:pt x="912156" y="1016800"/>
                  </a:cubicBezTo>
                  <a:cubicBezTo>
                    <a:pt x="915150" y="1028970"/>
                    <a:pt x="920944" y="1040640"/>
                    <a:pt x="926765" y="1051811"/>
                  </a:cubicBezTo>
                  <a:cubicBezTo>
                    <a:pt x="933445" y="1064618"/>
                    <a:pt x="943286" y="1066946"/>
                    <a:pt x="952572" y="1056080"/>
                  </a:cubicBezTo>
                  <a:cubicBezTo>
                    <a:pt x="966682" y="1039531"/>
                    <a:pt x="980486" y="1022012"/>
                    <a:pt x="990493" y="1002857"/>
                  </a:cubicBezTo>
                  <a:cubicBezTo>
                    <a:pt x="1027361" y="932365"/>
                    <a:pt x="1051062" y="856689"/>
                    <a:pt x="1074097" y="780903"/>
                  </a:cubicBezTo>
                  <a:cubicBezTo>
                    <a:pt x="1118810" y="633709"/>
                    <a:pt x="1153543" y="484048"/>
                    <a:pt x="1184894" y="333528"/>
                  </a:cubicBezTo>
                  <a:cubicBezTo>
                    <a:pt x="1194042" y="289564"/>
                    <a:pt x="1201027" y="244879"/>
                    <a:pt x="1213917" y="202024"/>
                  </a:cubicBezTo>
                  <a:cubicBezTo>
                    <a:pt x="1230688" y="146168"/>
                    <a:pt x="1259794" y="96826"/>
                    <a:pt x="1309108" y="62370"/>
                  </a:cubicBezTo>
                  <a:cubicBezTo>
                    <a:pt x="1391742" y="4574"/>
                    <a:pt x="1494001" y="37838"/>
                    <a:pt x="1527542" y="133334"/>
                  </a:cubicBezTo>
                  <a:cubicBezTo>
                    <a:pt x="1542539" y="176078"/>
                    <a:pt x="1544452" y="219654"/>
                    <a:pt x="1538048" y="264339"/>
                  </a:cubicBezTo>
                  <a:cubicBezTo>
                    <a:pt x="1535082" y="285129"/>
                    <a:pt x="1538076" y="306806"/>
                    <a:pt x="1534944" y="327568"/>
                  </a:cubicBezTo>
                  <a:cubicBezTo>
                    <a:pt x="1527958" y="373916"/>
                    <a:pt x="1520973" y="420458"/>
                    <a:pt x="1510162" y="465975"/>
                  </a:cubicBezTo>
                  <a:cubicBezTo>
                    <a:pt x="1469552" y="636814"/>
                    <a:pt x="1426392" y="807070"/>
                    <a:pt x="1386142" y="977992"/>
                  </a:cubicBezTo>
                  <a:cubicBezTo>
                    <a:pt x="1360778" y="1085685"/>
                    <a:pt x="1337466" y="1193904"/>
                    <a:pt x="1315955" y="1302428"/>
                  </a:cubicBezTo>
                  <a:cubicBezTo>
                    <a:pt x="1299267" y="1386670"/>
                    <a:pt x="1287708" y="1471798"/>
                    <a:pt x="1285657" y="1557980"/>
                  </a:cubicBezTo>
                  <a:cubicBezTo>
                    <a:pt x="1285103" y="1580876"/>
                    <a:pt x="1289011" y="1598590"/>
                    <a:pt x="1307168" y="1615942"/>
                  </a:cubicBezTo>
                  <a:cubicBezTo>
                    <a:pt x="1347556" y="1654529"/>
                    <a:pt x="1385311" y="1705007"/>
                    <a:pt x="1402636" y="1758728"/>
                  </a:cubicBezTo>
                  <a:cubicBezTo>
                    <a:pt x="1413114" y="1791244"/>
                    <a:pt x="1414916" y="1829858"/>
                    <a:pt x="1419295" y="1863732"/>
                  </a:cubicBezTo>
                  <a:cubicBezTo>
                    <a:pt x="1423925" y="1899657"/>
                    <a:pt x="1427307" y="1935804"/>
                    <a:pt x="1428000" y="1972035"/>
                  </a:cubicBezTo>
                  <a:cubicBezTo>
                    <a:pt x="1430384" y="2092894"/>
                    <a:pt x="1398561" y="2215916"/>
                    <a:pt x="1342289" y="2322777"/>
                  </a:cubicBezTo>
                  <a:cubicBezTo>
                    <a:pt x="1319281" y="2366464"/>
                    <a:pt x="1291367" y="2406436"/>
                    <a:pt x="1250258" y="2435431"/>
                  </a:cubicBezTo>
                  <a:cubicBezTo>
                    <a:pt x="1218962" y="2457496"/>
                    <a:pt x="1184340" y="2468113"/>
                    <a:pt x="1145920" y="2465314"/>
                  </a:cubicBezTo>
                  <a:cubicBezTo>
                    <a:pt x="1142455" y="2465064"/>
                    <a:pt x="1138990" y="2464925"/>
                    <a:pt x="1135525" y="2464815"/>
                  </a:cubicBezTo>
                  <a:cubicBezTo>
                    <a:pt x="1134804" y="2464787"/>
                    <a:pt x="1134083" y="2465119"/>
                    <a:pt x="1131783" y="2465674"/>
                  </a:cubicBezTo>
                  <a:cubicBezTo>
                    <a:pt x="1131783" y="2469749"/>
                    <a:pt x="1131727" y="2474184"/>
                    <a:pt x="1131783" y="2478647"/>
                  </a:cubicBezTo>
                  <a:cubicBezTo>
                    <a:pt x="1134139" y="2619908"/>
                    <a:pt x="1136495" y="2761142"/>
                    <a:pt x="1138824" y="2902404"/>
                  </a:cubicBezTo>
                  <a:cubicBezTo>
                    <a:pt x="1139018" y="2914379"/>
                    <a:pt x="1139073" y="2926354"/>
                    <a:pt x="1138962" y="2938301"/>
                  </a:cubicBezTo>
                  <a:cubicBezTo>
                    <a:pt x="1138824" y="2951052"/>
                    <a:pt x="1133640" y="2956680"/>
                    <a:pt x="1121166" y="2957844"/>
                  </a:cubicBezTo>
                </a:path>
              </a:pathLst>
            </a:custGeom>
            <a:solidFill>
              <a:srgbClr val="EBB09A"/>
            </a:solidFill>
            <a:ln w="94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xmlns="" id="{4ACFA03C-0D93-447C-99C2-F7F92444137F}"/>
                </a:ext>
              </a:extLst>
            </p:cNvPr>
            <p:cNvSpPr/>
            <p:nvPr/>
          </p:nvSpPr>
          <p:spPr>
            <a:xfrm>
              <a:off x="3079065" y="1471823"/>
              <a:ext cx="1479622" cy="2901772"/>
            </a:xfrm>
            <a:custGeom>
              <a:avLst/>
              <a:gdLst>
                <a:gd name="connsiteX0" fmla="*/ 107684 w 1479622"/>
                <a:gd name="connsiteY0" fmla="*/ 1120898 h 2901772"/>
                <a:gd name="connsiteX1" fmla="*/ 233653 w 1479622"/>
                <a:gd name="connsiteY1" fmla="*/ 1158261 h 2901772"/>
                <a:gd name="connsiteX2" fmla="*/ 241830 w 1479622"/>
                <a:gd name="connsiteY2" fmla="*/ 1171595 h 2901772"/>
                <a:gd name="connsiteX3" fmla="*/ 383979 w 1479622"/>
                <a:gd name="connsiteY3" fmla="*/ 1777334 h 2901772"/>
                <a:gd name="connsiteX4" fmla="*/ 380015 w 1479622"/>
                <a:gd name="connsiteY4" fmla="*/ 1792636 h 2901772"/>
                <a:gd name="connsiteX5" fmla="*/ 241054 w 1479622"/>
                <a:gd name="connsiteY5" fmla="*/ 1799122 h 2901772"/>
                <a:gd name="connsiteX6" fmla="*/ 133639 w 1479622"/>
                <a:gd name="connsiteY6" fmla="*/ 1657500 h 2901772"/>
                <a:gd name="connsiteX7" fmla="*/ 84657 w 1479622"/>
                <a:gd name="connsiteY7" fmla="*/ 1538193 h 2901772"/>
                <a:gd name="connsiteX8" fmla="*/ 8011 w 1479622"/>
                <a:gd name="connsiteY8" fmla="*/ 1295032 h 2901772"/>
                <a:gd name="connsiteX9" fmla="*/ 0 w 1479622"/>
                <a:gd name="connsiteY9" fmla="*/ 1245025 h 2901772"/>
                <a:gd name="connsiteX10" fmla="*/ 65669 w 1479622"/>
                <a:gd name="connsiteY10" fmla="*/ 1132565 h 2901772"/>
                <a:gd name="connsiteX11" fmla="*/ 107684 w 1479622"/>
                <a:gd name="connsiteY11" fmla="*/ 1120898 h 2901772"/>
                <a:gd name="connsiteX12" fmla="*/ 431241 w 1479622"/>
                <a:gd name="connsiteY12" fmla="*/ 944983 h 2901772"/>
                <a:gd name="connsiteX13" fmla="*/ 515704 w 1479622"/>
                <a:gd name="connsiteY13" fmla="*/ 980520 h 2901772"/>
                <a:gd name="connsiteX14" fmla="*/ 496023 w 1479622"/>
                <a:gd name="connsiteY14" fmla="*/ 1176058 h 2901772"/>
                <a:gd name="connsiteX15" fmla="*/ 576383 w 1479622"/>
                <a:gd name="connsiteY15" fmla="*/ 1414894 h 2901772"/>
                <a:gd name="connsiteX16" fmla="*/ 584256 w 1479622"/>
                <a:gd name="connsiteY16" fmla="*/ 1452732 h 2901772"/>
                <a:gd name="connsiteX17" fmla="*/ 611643 w 1479622"/>
                <a:gd name="connsiteY17" fmla="*/ 1778997 h 2901772"/>
                <a:gd name="connsiteX18" fmla="*/ 593625 w 1479622"/>
                <a:gd name="connsiteY18" fmla="*/ 1817888 h 2901772"/>
                <a:gd name="connsiteX19" fmla="*/ 449314 w 1479622"/>
                <a:gd name="connsiteY19" fmla="*/ 1829115 h 2901772"/>
                <a:gd name="connsiteX20" fmla="*/ 420375 w 1479622"/>
                <a:gd name="connsiteY20" fmla="*/ 1790390 h 2901772"/>
                <a:gd name="connsiteX21" fmla="*/ 293472 w 1479622"/>
                <a:gd name="connsiteY21" fmla="*/ 1252177 h 2901772"/>
                <a:gd name="connsiteX22" fmla="*/ 262176 w 1479622"/>
                <a:gd name="connsiteY22" fmla="*/ 1118400 h 2901772"/>
                <a:gd name="connsiteX23" fmla="*/ 287928 w 1479622"/>
                <a:gd name="connsiteY23" fmla="*/ 1003361 h 2901772"/>
                <a:gd name="connsiteX24" fmla="*/ 431241 w 1479622"/>
                <a:gd name="connsiteY24" fmla="*/ 944983 h 2901772"/>
                <a:gd name="connsiteX25" fmla="*/ 687513 w 1479622"/>
                <a:gd name="connsiteY25" fmla="*/ 899190 h 2901772"/>
                <a:gd name="connsiteX26" fmla="*/ 735358 w 1479622"/>
                <a:gd name="connsiteY26" fmla="*/ 934921 h 2901772"/>
                <a:gd name="connsiteX27" fmla="*/ 821512 w 1479622"/>
                <a:gd name="connsiteY27" fmla="*/ 1179440 h 2901772"/>
                <a:gd name="connsiteX28" fmla="*/ 859655 w 1479622"/>
                <a:gd name="connsiteY28" fmla="*/ 1269530 h 2901772"/>
                <a:gd name="connsiteX29" fmla="*/ 904174 w 1479622"/>
                <a:gd name="connsiteY29" fmla="*/ 1326606 h 2901772"/>
                <a:gd name="connsiteX30" fmla="*/ 1173585 w 1479622"/>
                <a:gd name="connsiteY30" fmla="*/ 1548866 h 2901772"/>
                <a:gd name="connsiteX31" fmla="*/ 1287293 w 1479622"/>
                <a:gd name="connsiteY31" fmla="*/ 1648741 h 2901772"/>
                <a:gd name="connsiteX32" fmla="*/ 1341929 w 1479622"/>
                <a:gd name="connsiteY32" fmla="*/ 1750030 h 2901772"/>
                <a:gd name="connsiteX33" fmla="*/ 1363662 w 1479622"/>
                <a:gd name="connsiteY33" fmla="*/ 1879123 h 2901772"/>
                <a:gd name="connsiteX34" fmla="*/ 1283689 w 1479622"/>
                <a:gd name="connsiteY34" fmla="*/ 2276157 h 2901772"/>
                <a:gd name="connsiteX35" fmla="*/ 1190910 w 1479622"/>
                <a:gd name="connsiteY35" fmla="*/ 2384626 h 2901772"/>
                <a:gd name="connsiteX36" fmla="*/ 1097549 w 1479622"/>
                <a:gd name="connsiteY36" fmla="*/ 2399706 h 2901772"/>
                <a:gd name="connsiteX37" fmla="*/ 1068831 w 1479622"/>
                <a:gd name="connsiteY37" fmla="*/ 2423046 h 2901772"/>
                <a:gd name="connsiteX38" fmla="*/ 1076038 w 1479622"/>
                <a:gd name="connsiteY38" fmla="*/ 2879291 h 2901772"/>
                <a:gd name="connsiteX39" fmla="*/ 1076038 w 1479622"/>
                <a:gd name="connsiteY39" fmla="*/ 2894787 h 2901772"/>
                <a:gd name="connsiteX40" fmla="*/ 317228 w 1479622"/>
                <a:gd name="connsiteY40" fmla="*/ 2901772 h 2901772"/>
                <a:gd name="connsiteX41" fmla="*/ 317339 w 1479622"/>
                <a:gd name="connsiteY41" fmla="*/ 2839291 h 2901772"/>
                <a:gd name="connsiteX42" fmla="*/ 332973 w 1479622"/>
                <a:gd name="connsiteY42" fmla="*/ 2438957 h 2901772"/>
                <a:gd name="connsiteX43" fmla="*/ 314567 w 1479622"/>
                <a:gd name="connsiteY43" fmla="*/ 2411016 h 2901772"/>
                <a:gd name="connsiteX44" fmla="*/ 259016 w 1479622"/>
                <a:gd name="connsiteY44" fmla="*/ 2363559 h 2901772"/>
                <a:gd name="connsiteX45" fmla="*/ 180069 w 1479622"/>
                <a:gd name="connsiteY45" fmla="*/ 2208714 h 2901772"/>
                <a:gd name="connsiteX46" fmla="*/ 103756 w 1479622"/>
                <a:gd name="connsiteY46" fmla="*/ 1916462 h 2901772"/>
                <a:gd name="connsiteX47" fmla="*/ 75897 w 1479622"/>
                <a:gd name="connsiteY47" fmla="*/ 1624292 h 2901772"/>
                <a:gd name="connsiteX48" fmla="*/ 75897 w 1479622"/>
                <a:gd name="connsiteY48" fmla="*/ 1614313 h 2901772"/>
                <a:gd name="connsiteX49" fmla="*/ 110658 w 1479622"/>
                <a:gd name="connsiteY49" fmla="*/ 1681839 h 2901772"/>
                <a:gd name="connsiteX50" fmla="*/ 219848 w 1479622"/>
                <a:gd name="connsiteY50" fmla="*/ 1822241 h 2901772"/>
                <a:gd name="connsiteX51" fmla="*/ 356120 w 1479622"/>
                <a:gd name="connsiteY51" fmla="*/ 1846274 h 2901772"/>
                <a:gd name="connsiteX52" fmla="*/ 399114 w 1479622"/>
                <a:gd name="connsiteY52" fmla="*/ 1823073 h 2901772"/>
                <a:gd name="connsiteX53" fmla="*/ 519973 w 1479622"/>
                <a:gd name="connsiteY53" fmla="*/ 1877016 h 2901772"/>
                <a:gd name="connsiteX54" fmla="*/ 599807 w 1479622"/>
                <a:gd name="connsiteY54" fmla="*/ 1852872 h 2901772"/>
                <a:gd name="connsiteX55" fmla="*/ 642884 w 1479622"/>
                <a:gd name="connsiteY55" fmla="*/ 1763142 h 2901772"/>
                <a:gd name="connsiteX56" fmla="*/ 626696 w 1479622"/>
                <a:gd name="connsiteY56" fmla="*/ 1576419 h 2901772"/>
                <a:gd name="connsiteX57" fmla="*/ 621706 w 1479622"/>
                <a:gd name="connsiteY57" fmla="*/ 1499108 h 2901772"/>
                <a:gd name="connsiteX58" fmla="*/ 627167 w 1479622"/>
                <a:gd name="connsiteY58" fmla="*/ 1508588 h 2901772"/>
                <a:gd name="connsiteX59" fmla="*/ 793626 w 1479622"/>
                <a:gd name="connsiteY59" fmla="*/ 1819164 h 2901772"/>
                <a:gd name="connsiteX60" fmla="*/ 808872 w 1479622"/>
                <a:gd name="connsiteY60" fmla="*/ 1837958 h 2901772"/>
                <a:gd name="connsiteX61" fmla="*/ 772614 w 1479622"/>
                <a:gd name="connsiteY61" fmla="*/ 1883447 h 2901772"/>
                <a:gd name="connsiteX62" fmla="*/ 672988 w 1479622"/>
                <a:gd name="connsiteY62" fmla="*/ 2130322 h 2901772"/>
                <a:gd name="connsiteX63" fmla="*/ 675289 w 1479622"/>
                <a:gd name="connsiteY63" fmla="*/ 2348202 h 2901772"/>
                <a:gd name="connsiteX64" fmla="*/ 683882 w 1479622"/>
                <a:gd name="connsiteY64" fmla="*/ 2360066 h 2901772"/>
                <a:gd name="connsiteX65" fmla="*/ 690424 w 1479622"/>
                <a:gd name="connsiteY65" fmla="*/ 2345957 h 2901772"/>
                <a:gd name="connsiteX66" fmla="*/ 712129 w 1479622"/>
                <a:gd name="connsiteY66" fmla="*/ 2032664 h 2901772"/>
                <a:gd name="connsiteX67" fmla="*/ 840307 w 1479622"/>
                <a:gd name="connsiteY67" fmla="*/ 1829116 h 2901772"/>
                <a:gd name="connsiteX68" fmla="*/ 855968 w 1479622"/>
                <a:gd name="connsiteY68" fmla="*/ 1813925 h 2901772"/>
                <a:gd name="connsiteX69" fmla="*/ 840916 w 1479622"/>
                <a:gd name="connsiteY69" fmla="*/ 1815034 h 2901772"/>
                <a:gd name="connsiteX70" fmla="*/ 828304 w 1479622"/>
                <a:gd name="connsiteY70" fmla="*/ 1817390 h 2901772"/>
                <a:gd name="connsiteX71" fmla="*/ 778269 w 1479622"/>
                <a:gd name="connsiteY71" fmla="*/ 1723530 h 2901772"/>
                <a:gd name="connsiteX72" fmla="*/ 611948 w 1479622"/>
                <a:gd name="connsiteY72" fmla="*/ 1412871 h 2901772"/>
                <a:gd name="connsiteX73" fmla="*/ 528733 w 1479622"/>
                <a:gd name="connsiteY73" fmla="*/ 1178747 h 2901772"/>
                <a:gd name="connsiteX74" fmla="*/ 526792 w 1479622"/>
                <a:gd name="connsiteY74" fmla="*/ 1046578 h 2901772"/>
                <a:gd name="connsiteX75" fmla="*/ 581345 w 1479622"/>
                <a:gd name="connsiteY75" fmla="*/ 947478 h 2901772"/>
                <a:gd name="connsiteX76" fmla="*/ 630410 w 1479622"/>
                <a:gd name="connsiteY76" fmla="*/ 916958 h 2901772"/>
                <a:gd name="connsiteX77" fmla="*/ 687513 w 1479622"/>
                <a:gd name="connsiteY77" fmla="*/ 899190 h 2901772"/>
                <a:gd name="connsiteX78" fmla="*/ 497020 w 1479622"/>
                <a:gd name="connsiteY78" fmla="*/ 200 h 2901772"/>
                <a:gd name="connsiteX79" fmla="*/ 544089 w 1479622"/>
                <a:gd name="connsiteY79" fmla="*/ 13422 h 2901772"/>
                <a:gd name="connsiteX80" fmla="*/ 659266 w 1479622"/>
                <a:gd name="connsiteY80" fmla="*/ 192938 h 2901772"/>
                <a:gd name="connsiteX81" fmla="*/ 781983 w 1479622"/>
                <a:gd name="connsiteY81" fmla="*/ 694366 h 2901772"/>
                <a:gd name="connsiteX82" fmla="*/ 844825 w 1479622"/>
                <a:gd name="connsiteY82" fmla="*/ 973646 h 2901772"/>
                <a:gd name="connsiteX83" fmla="*/ 870078 w 1479622"/>
                <a:gd name="connsiteY83" fmla="*/ 1037790 h 2901772"/>
                <a:gd name="connsiteX84" fmla="*/ 941568 w 1479622"/>
                <a:gd name="connsiteY84" fmla="*/ 1050181 h 2901772"/>
                <a:gd name="connsiteX85" fmla="*/ 997479 w 1479622"/>
                <a:gd name="connsiteY85" fmla="*/ 967603 h 2901772"/>
                <a:gd name="connsiteX86" fmla="*/ 1080418 w 1479622"/>
                <a:gd name="connsiteY86" fmla="*/ 736418 h 2901772"/>
                <a:gd name="connsiteX87" fmla="*/ 1153765 w 1479622"/>
                <a:gd name="connsiteY87" fmla="*/ 454560 h 2901772"/>
                <a:gd name="connsiteX88" fmla="*/ 1213502 w 1479622"/>
                <a:gd name="connsiteY88" fmla="*/ 183346 h 2901772"/>
                <a:gd name="connsiteX89" fmla="*/ 1318838 w 1479622"/>
                <a:gd name="connsiteY89" fmla="*/ 44081 h 2901772"/>
                <a:gd name="connsiteX90" fmla="*/ 1460349 w 1479622"/>
                <a:gd name="connsiteY90" fmla="*/ 97664 h 2901772"/>
                <a:gd name="connsiteX91" fmla="*/ 1470938 w 1479622"/>
                <a:gd name="connsiteY91" fmla="*/ 304067 h 2901772"/>
                <a:gd name="connsiteX92" fmla="*/ 1403911 w 1479622"/>
                <a:gd name="connsiteY92" fmla="*/ 613174 h 2901772"/>
                <a:gd name="connsiteX93" fmla="*/ 1325020 w 1479622"/>
                <a:gd name="connsiteY93" fmla="*/ 936612 h 2901772"/>
                <a:gd name="connsiteX94" fmla="*/ 1245574 w 1479622"/>
                <a:gd name="connsiteY94" fmla="*/ 1313966 h 2901772"/>
                <a:gd name="connsiteX95" fmla="*/ 1229940 w 1479622"/>
                <a:gd name="connsiteY95" fmla="*/ 1429642 h 2901772"/>
                <a:gd name="connsiteX96" fmla="*/ 1221873 w 1479622"/>
                <a:gd name="connsiteY96" fmla="*/ 1547258 h 2901772"/>
                <a:gd name="connsiteX97" fmla="*/ 1024257 w 1479622"/>
                <a:gd name="connsiteY97" fmla="*/ 1391083 h 2901772"/>
                <a:gd name="connsiteX98" fmla="*/ 939738 w 1479622"/>
                <a:gd name="connsiteY98" fmla="*/ 1317264 h 2901772"/>
                <a:gd name="connsiteX99" fmla="*/ 860958 w 1479622"/>
                <a:gd name="connsiteY99" fmla="*/ 1197070 h 2901772"/>
                <a:gd name="connsiteX100" fmla="*/ 809565 w 1479622"/>
                <a:gd name="connsiteY100" fmla="*/ 1024568 h 2901772"/>
                <a:gd name="connsiteX101" fmla="*/ 771089 w 1479622"/>
                <a:gd name="connsiteY101" fmla="*/ 933230 h 2901772"/>
                <a:gd name="connsiteX102" fmla="*/ 703951 w 1479622"/>
                <a:gd name="connsiteY102" fmla="*/ 868088 h 2901772"/>
                <a:gd name="connsiteX103" fmla="*/ 666418 w 1479622"/>
                <a:gd name="connsiteY103" fmla="*/ 870832 h 2901772"/>
                <a:gd name="connsiteX104" fmla="*/ 597035 w 1479622"/>
                <a:gd name="connsiteY104" fmla="*/ 898552 h 2901772"/>
                <a:gd name="connsiteX105" fmla="*/ 541484 w 1479622"/>
                <a:gd name="connsiteY105" fmla="*/ 940382 h 2901772"/>
                <a:gd name="connsiteX106" fmla="*/ 518199 w 1479622"/>
                <a:gd name="connsiteY106" fmla="*/ 851816 h 2901772"/>
                <a:gd name="connsiteX107" fmla="*/ 430603 w 1479622"/>
                <a:gd name="connsiteY107" fmla="*/ 455391 h 2901772"/>
                <a:gd name="connsiteX108" fmla="*/ 395953 w 1479622"/>
                <a:gd name="connsiteY108" fmla="*/ 262931 h 2901772"/>
                <a:gd name="connsiteX109" fmla="*/ 395205 w 1479622"/>
                <a:gd name="connsiteY109" fmla="*/ 75571 h 2901772"/>
                <a:gd name="connsiteX110" fmla="*/ 497020 w 1479622"/>
                <a:gd name="connsiteY110" fmla="*/ 200 h 2901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</a:cxnLst>
              <a:rect l="l" t="t" r="r" b="b"/>
              <a:pathLst>
                <a:path w="1479622" h="2901772">
                  <a:moveTo>
                    <a:pt x="107684" y="1120898"/>
                  </a:moveTo>
                  <a:cubicBezTo>
                    <a:pt x="152364" y="1115678"/>
                    <a:pt x="202364" y="1129384"/>
                    <a:pt x="233653" y="1158261"/>
                  </a:cubicBezTo>
                  <a:cubicBezTo>
                    <a:pt x="237367" y="1161699"/>
                    <a:pt x="240694" y="1166744"/>
                    <a:pt x="241830" y="1171595"/>
                  </a:cubicBezTo>
                  <a:cubicBezTo>
                    <a:pt x="289481" y="1373452"/>
                    <a:pt x="336910" y="1575366"/>
                    <a:pt x="383979" y="1777334"/>
                  </a:cubicBezTo>
                  <a:cubicBezTo>
                    <a:pt x="385060" y="1781963"/>
                    <a:pt x="383036" y="1788727"/>
                    <a:pt x="380015" y="1792636"/>
                  </a:cubicBezTo>
                  <a:cubicBezTo>
                    <a:pt x="350271" y="1831527"/>
                    <a:pt x="273154" y="1836184"/>
                    <a:pt x="241054" y="1799122"/>
                  </a:cubicBezTo>
                  <a:cubicBezTo>
                    <a:pt x="202218" y="1754299"/>
                    <a:pt x="160887" y="1710667"/>
                    <a:pt x="133639" y="1657500"/>
                  </a:cubicBezTo>
                  <a:cubicBezTo>
                    <a:pt x="114068" y="1619357"/>
                    <a:pt x="98323" y="1578886"/>
                    <a:pt x="84657" y="1538193"/>
                  </a:cubicBezTo>
                  <a:cubicBezTo>
                    <a:pt x="57602" y="1457638"/>
                    <a:pt x="32793" y="1376335"/>
                    <a:pt x="8011" y="1295032"/>
                  </a:cubicBezTo>
                  <a:cubicBezTo>
                    <a:pt x="3160" y="1279038"/>
                    <a:pt x="2578" y="1261740"/>
                    <a:pt x="0" y="1245025"/>
                  </a:cubicBezTo>
                  <a:cubicBezTo>
                    <a:pt x="1414" y="1195074"/>
                    <a:pt x="18406" y="1154963"/>
                    <a:pt x="65669" y="1132565"/>
                  </a:cubicBezTo>
                  <a:cubicBezTo>
                    <a:pt x="78490" y="1126481"/>
                    <a:pt x="92791" y="1122638"/>
                    <a:pt x="107684" y="1120898"/>
                  </a:cubicBezTo>
                  <a:close/>
                  <a:moveTo>
                    <a:pt x="431241" y="944983"/>
                  </a:moveTo>
                  <a:cubicBezTo>
                    <a:pt x="462426" y="948032"/>
                    <a:pt x="491033" y="958926"/>
                    <a:pt x="515704" y="980520"/>
                  </a:cubicBezTo>
                  <a:cubicBezTo>
                    <a:pt x="485046" y="1043944"/>
                    <a:pt x="485323" y="1109640"/>
                    <a:pt x="496023" y="1176058"/>
                  </a:cubicBezTo>
                  <a:cubicBezTo>
                    <a:pt x="509550" y="1260049"/>
                    <a:pt x="540652" y="1338220"/>
                    <a:pt x="576383" y="1414894"/>
                  </a:cubicBezTo>
                  <a:cubicBezTo>
                    <a:pt x="581706" y="1426287"/>
                    <a:pt x="583064" y="1439953"/>
                    <a:pt x="584256" y="1452732"/>
                  </a:cubicBezTo>
                  <a:cubicBezTo>
                    <a:pt x="594485" y="1561394"/>
                    <a:pt x="601276" y="1670335"/>
                    <a:pt x="611643" y="1778997"/>
                  </a:cubicBezTo>
                  <a:cubicBezTo>
                    <a:pt x="613307" y="1796544"/>
                    <a:pt x="605074" y="1807854"/>
                    <a:pt x="593625" y="1817888"/>
                  </a:cubicBezTo>
                  <a:cubicBezTo>
                    <a:pt x="557478" y="1849600"/>
                    <a:pt x="490174" y="1854701"/>
                    <a:pt x="449314" y="1829115"/>
                  </a:cubicBezTo>
                  <a:cubicBezTo>
                    <a:pt x="434789" y="1820023"/>
                    <a:pt x="424422" y="1807549"/>
                    <a:pt x="420375" y="1790390"/>
                  </a:cubicBezTo>
                  <a:cubicBezTo>
                    <a:pt x="378102" y="1610986"/>
                    <a:pt x="335773" y="1431581"/>
                    <a:pt x="293472" y="1252177"/>
                  </a:cubicBezTo>
                  <a:cubicBezTo>
                    <a:pt x="282966" y="1207603"/>
                    <a:pt x="271712" y="1163196"/>
                    <a:pt x="262176" y="1118400"/>
                  </a:cubicBezTo>
                  <a:cubicBezTo>
                    <a:pt x="253278" y="1076515"/>
                    <a:pt x="264116" y="1037568"/>
                    <a:pt x="287928" y="1003361"/>
                  </a:cubicBezTo>
                  <a:cubicBezTo>
                    <a:pt x="322578" y="953576"/>
                    <a:pt x="373555" y="939300"/>
                    <a:pt x="431241" y="944983"/>
                  </a:cubicBezTo>
                  <a:close/>
                  <a:moveTo>
                    <a:pt x="687513" y="899190"/>
                  </a:moveTo>
                  <a:cubicBezTo>
                    <a:pt x="708969" y="899661"/>
                    <a:pt x="724215" y="918234"/>
                    <a:pt x="735358" y="934921"/>
                  </a:cubicBezTo>
                  <a:cubicBezTo>
                    <a:pt x="782815" y="1005829"/>
                    <a:pt x="795483" y="1099384"/>
                    <a:pt x="821512" y="1179440"/>
                  </a:cubicBezTo>
                  <a:cubicBezTo>
                    <a:pt x="831575" y="1210376"/>
                    <a:pt x="844187" y="1240951"/>
                    <a:pt x="859655" y="1269530"/>
                  </a:cubicBezTo>
                  <a:cubicBezTo>
                    <a:pt x="871020" y="1290487"/>
                    <a:pt x="886959" y="1309891"/>
                    <a:pt x="904174" y="1326606"/>
                  </a:cubicBezTo>
                  <a:cubicBezTo>
                    <a:pt x="987888" y="1407992"/>
                    <a:pt x="1080889" y="1478290"/>
                    <a:pt x="1173585" y="1548866"/>
                  </a:cubicBezTo>
                  <a:cubicBezTo>
                    <a:pt x="1213807" y="1579496"/>
                    <a:pt x="1253724" y="1610543"/>
                    <a:pt x="1287293" y="1648741"/>
                  </a:cubicBezTo>
                  <a:cubicBezTo>
                    <a:pt x="1315290" y="1680591"/>
                    <a:pt x="1331423" y="1709115"/>
                    <a:pt x="1341929" y="1750030"/>
                  </a:cubicBezTo>
                  <a:cubicBezTo>
                    <a:pt x="1352796" y="1792359"/>
                    <a:pt x="1360086" y="1835574"/>
                    <a:pt x="1363662" y="1879123"/>
                  </a:cubicBezTo>
                  <a:cubicBezTo>
                    <a:pt x="1374861" y="2015505"/>
                    <a:pt x="1347501" y="2154937"/>
                    <a:pt x="1283689" y="2276157"/>
                  </a:cubicBezTo>
                  <a:cubicBezTo>
                    <a:pt x="1261014" y="2319234"/>
                    <a:pt x="1233821" y="2358819"/>
                    <a:pt x="1190910" y="2384626"/>
                  </a:cubicBezTo>
                  <a:cubicBezTo>
                    <a:pt x="1161887" y="2402062"/>
                    <a:pt x="1130702" y="2407190"/>
                    <a:pt x="1097549" y="2399706"/>
                  </a:cubicBezTo>
                  <a:cubicBezTo>
                    <a:pt x="1075262" y="2394661"/>
                    <a:pt x="1068498" y="2400094"/>
                    <a:pt x="1068831" y="2423046"/>
                  </a:cubicBezTo>
                  <a:cubicBezTo>
                    <a:pt x="1071187" y="2575119"/>
                    <a:pt x="1073627" y="2727219"/>
                    <a:pt x="1076038" y="2879291"/>
                  </a:cubicBezTo>
                  <a:cubicBezTo>
                    <a:pt x="1076094" y="2883948"/>
                    <a:pt x="1076038" y="2888522"/>
                    <a:pt x="1076038" y="2894787"/>
                  </a:cubicBezTo>
                  <a:cubicBezTo>
                    <a:pt x="821679" y="2897115"/>
                    <a:pt x="568761" y="2899444"/>
                    <a:pt x="317228" y="2901772"/>
                  </a:cubicBezTo>
                  <a:cubicBezTo>
                    <a:pt x="317228" y="2879929"/>
                    <a:pt x="316563" y="2859582"/>
                    <a:pt x="317339" y="2839291"/>
                  </a:cubicBezTo>
                  <a:cubicBezTo>
                    <a:pt x="322412" y="2705847"/>
                    <a:pt x="327818" y="2572402"/>
                    <a:pt x="332973" y="2438957"/>
                  </a:cubicBezTo>
                  <a:cubicBezTo>
                    <a:pt x="333750" y="2418750"/>
                    <a:pt x="333029" y="2418195"/>
                    <a:pt x="314567" y="2411016"/>
                  </a:cubicBezTo>
                  <a:cubicBezTo>
                    <a:pt x="290534" y="2401702"/>
                    <a:pt x="273985" y="2383351"/>
                    <a:pt x="259016" y="2363559"/>
                  </a:cubicBezTo>
                  <a:cubicBezTo>
                    <a:pt x="223562" y="2316656"/>
                    <a:pt x="200416" y="2263351"/>
                    <a:pt x="180069" y="2208714"/>
                  </a:cubicBezTo>
                  <a:cubicBezTo>
                    <a:pt x="144754" y="2113884"/>
                    <a:pt x="121192" y="2015949"/>
                    <a:pt x="103756" y="1916462"/>
                  </a:cubicBezTo>
                  <a:cubicBezTo>
                    <a:pt x="86819" y="1819829"/>
                    <a:pt x="76479" y="1722504"/>
                    <a:pt x="75897" y="1624292"/>
                  </a:cubicBezTo>
                  <a:cubicBezTo>
                    <a:pt x="75870" y="1620966"/>
                    <a:pt x="75897" y="1617639"/>
                    <a:pt x="75897" y="1614313"/>
                  </a:cubicBezTo>
                  <a:cubicBezTo>
                    <a:pt x="87540" y="1637154"/>
                    <a:pt x="97935" y="1660189"/>
                    <a:pt x="110658" y="1681839"/>
                  </a:cubicBezTo>
                  <a:cubicBezTo>
                    <a:pt x="140901" y="1733315"/>
                    <a:pt x="179182" y="1779219"/>
                    <a:pt x="219848" y="1822241"/>
                  </a:cubicBezTo>
                  <a:cubicBezTo>
                    <a:pt x="257325" y="1861909"/>
                    <a:pt x="306528" y="1863821"/>
                    <a:pt x="356120" y="1846274"/>
                  </a:cubicBezTo>
                  <a:cubicBezTo>
                    <a:pt x="371033" y="1840980"/>
                    <a:pt x="384366" y="1831195"/>
                    <a:pt x="399114" y="1823073"/>
                  </a:cubicBezTo>
                  <a:cubicBezTo>
                    <a:pt x="427166" y="1865401"/>
                    <a:pt x="470437" y="1878707"/>
                    <a:pt x="519973" y="1877016"/>
                  </a:cubicBezTo>
                  <a:cubicBezTo>
                    <a:pt x="548497" y="1876046"/>
                    <a:pt x="575524" y="1868284"/>
                    <a:pt x="599807" y="1852872"/>
                  </a:cubicBezTo>
                  <a:cubicBezTo>
                    <a:pt x="632628" y="1832054"/>
                    <a:pt x="647652" y="1803696"/>
                    <a:pt x="642884" y="1763142"/>
                  </a:cubicBezTo>
                  <a:cubicBezTo>
                    <a:pt x="635621" y="1701132"/>
                    <a:pt x="631935" y="1638679"/>
                    <a:pt x="626696" y="1576419"/>
                  </a:cubicBezTo>
                  <a:cubicBezTo>
                    <a:pt x="624533" y="1550834"/>
                    <a:pt x="622233" y="1525276"/>
                    <a:pt x="621706" y="1499108"/>
                  </a:cubicBezTo>
                  <a:cubicBezTo>
                    <a:pt x="623535" y="1502268"/>
                    <a:pt x="625448" y="1505373"/>
                    <a:pt x="627167" y="1508588"/>
                  </a:cubicBezTo>
                  <a:cubicBezTo>
                    <a:pt x="682607" y="1612150"/>
                    <a:pt x="737964" y="1715741"/>
                    <a:pt x="793626" y="1819164"/>
                  </a:cubicBezTo>
                  <a:cubicBezTo>
                    <a:pt x="797202" y="1825817"/>
                    <a:pt x="803245" y="1831139"/>
                    <a:pt x="808872" y="1837958"/>
                  </a:cubicBezTo>
                  <a:cubicBezTo>
                    <a:pt x="797839" y="1851763"/>
                    <a:pt x="784728" y="1867231"/>
                    <a:pt x="772614" y="1883447"/>
                  </a:cubicBezTo>
                  <a:cubicBezTo>
                    <a:pt x="717811" y="1956961"/>
                    <a:pt x="685767" y="2039733"/>
                    <a:pt x="672988" y="2130322"/>
                  </a:cubicBezTo>
                  <a:cubicBezTo>
                    <a:pt x="662732" y="2203115"/>
                    <a:pt x="664644" y="2275714"/>
                    <a:pt x="675289" y="2348202"/>
                  </a:cubicBezTo>
                  <a:cubicBezTo>
                    <a:pt x="675954" y="2352693"/>
                    <a:pt x="681138" y="2360205"/>
                    <a:pt x="683882" y="2360066"/>
                  </a:cubicBezTo>
                  <a:cubicBezTo>
                    <a:pt x="692060" y="2359623"/>
                    <a:pt x="691283" y="2352665"/>
                    <a:pt x="690424" y="2345957"/>
                  </a:cubicBezTo>
                  <a:cubicBezTo>
                    <a:pt x="676703" y="2240094"/>
                    <a:pt x="677617" y="2135229"/>
                    <a:pt x="712129" y="2032664"/>
                  </a:cubicBezTo>
                  <a:cubicBezTo>
                    <a:pt x="738463" y="1954466"/>
                    <a:pt x="782094" y="1887189"/>
                    <a:pt x="840307" y="1829116"/>
                  </a:cubicBezTo>
                  <a:cubicBezTo>
                    <a:pt x="844908" y="1824542"/>
                    <a:pt x="849621" y="1820079"/>
                    <a:pt x="855968" y="1813925"/>
                  </a:cubicBezTo>
                  <a:cubicBezTo>
                    <a:pt x="849510" y="1814368"/>
                    <a:pt x="845185" y="1814452"/>
                    <a:pt x="840916" y="1815034"/>
                  </a:cubicBezTo>
                  <a:cubicBezTo>
                    <a:pt x="836398" y="1815644"/>
                    <a:pt x="831907" y="1816697"/>
                    <a:pt x="828304" y="1817390"/>
                  </a:cubicBezTo>
                  <a:cubicBezTo>
                    <a:pt x="811533" y="1785900"/>
                    <a:pt x="794956" y="1754687"/>
                    <a:pt x="778269" y="1723530"/>
                  </a:cubicBezTo>
                  <a:cubicBezTo>
                    <a:pt x="722773" y="1620023"/>
                    <a:pt x="666418" y="1516932"/>
                    <a:pt x="611948" y="1412871"/>
                  </a:cubicBezTo>
                  <a:cubicBezTo>
                    <a:pt x="573251" y="1338941"/>
                    <a:pt x="543618" y="1261325"/>
                    <a:pt x="528733" y="1178747"/>
                  </a:cubicBezTo>
                  <a:cubicBezTo>
                    <a:pt x="520833" y="1134866"/>
                    <a:pt x="518144" y="1090819"/>
                    <a:pt x="526792" y="1046578"/>
                  </a:cubicBezTo>
                  <a:cubicBezTo>
                    <a:pt x="534221" y="1008546"/>
                    <a:pt x="551934" y="973203"/>
                    <a:pt x="581345" y="947478"/>
                  </a:cubicBezTo>
                  <a:cubicBezTo>
                    <a:pt x="595926" y="934727"/>
                    <a:pt x="612697" y="924720"/>
                    <a:pt x="630410" y="916958"/>
                  </a:cubicBezTo>
                  <a:cubicBezTo>
                    <a:pt x="647818" y="909335"/>
                    <a:pt x="667998" y="898774"/>
                    <a:pt x="687513" y="899190"/>
                  </a:cubicBezTo>
                  <a:close/>
                  <a:moveTo>
                    <a:pt x="497020" y="200"/>
                  </a:moveTo>
                  <a:cubicBezTo>
                    <a:pt x="512208" y="1147"/>
                    <a:pt x="528095" y="5466"/>
                    <a:pt x="544089" y="13422"/>
                  </a:cubicBezTo>
                  <a:cubicBezTo>
                    <a:pt x="613861" y="48156"/>
                    <a:pt x="635261" y="124608"/>
                    <a:pt x="659266" y="192938"/>
                  </a:cubicBezTo>
                  <a:cubicBezTo>
                    <a:pt x="716425" y="355682"/>
                    <a:pt x="745005" y="526355"/>
                    <a:pt x="781983" y="694366"/>
                  </a:cubicBezTo>
                  <a:cubicBezTo>
                    <a:pt x="802441" y="787561"/>
                    <a:pt x="822870" y="880784"/>
                    <a:pt x="844825" y="973646"/>
                  </a:cubicBezTo>
                  <a:cubicBezTo>
                    <a:pt x="850064" y="995822"/>
                    <a:pt x="859322" y="1017610"/>
                    <a:pt x="870078" y="1037790"/>
                  </a:cubicBezTo>
                  <a:cubicBezTo>
                    <a:pt x="885268" y="1066287"/>
                    <a:pt x="916592" y="1070833"/>
                    <a:pt x="941568" y="1050181"/>
                  </a:cubicBezTo>
                  <a:cubicBezTo>
                    <a:pt x="968207" y="1028171"/>
                    <a:pt x="983203" y="997929"/>
                    <a:pt x="997479" y="967603"/>
                  </a:cubicBezTo>
                  <a:cubicBezTo>
                    <a:pt x="1032490" y="893230"/>
                    <a:pt x="1057410" y="815115"/>
                    <a:pt x="1080418" y="736418"/>
                  </a:cubicBezTo>
                  <a:cubicBezTo>
                    <a:pt x="1107694" y="643195"/>
                    <a:pt x="1131894" y="549168"/>
                    <a:pt x="1153765" y="454560"/>
                  </a:cubicBezTo>
                  <a:cubicBezTo>
                    <a:pt x="1174555" y="364747"/>
                    <a:pt x="1185006" y="271164"/>
                    <a:pt x="1213502" y="183346"/>
                  </a:cubicBezTo>
                  <a:cubicBezTo>
                    <a:pt x="1231631" y="127546"/>
                    <a:pt x="1262733" y="69140"/>
                    <a:pt x="1318838" y="44081"/>
                  </a:cubicBezTo>
                  <a:cubicBezTo>
                    <a:pt x="1374223" y="19354"/>
                    <a:pt x="1433960" y="43970"/>
                    <a:pt x="1460349" y="97664"/>
                  </a:cubicBezTo>
                  <a:cubicBezTo>
                    <a:pt x="1490453" y="158897"/>
                    <a:pt x="1478090" y="238482"/>
                    <a:pt x="1470938" y="304067"/>
                  </a:cubicBezTo>
                  <a:cubicBezTo>
                    <a:pt x="1459435" y="409293"/>
                    <a:pt x="1428887" y="510693"/>
                    <a:pt x="1403911" y="613174"/>
                  </a:cubicBezTo>
                  <a:cubicBezTo>
                    <a:pt x="1377660" y="721005"/>
                    <a:pt x="1351077" y="828753"/>
                    <a:pt x="1325020" y="936612"/>
                  </a:cubicBezTo>
                  <a:cubicBezTo>
                    <a:pt x="1294805" y="1061602"/>
                    <a:pt x="1266669" y="1187063"/>
                    <a:pt x="1245574" y="1313966"/>
                  </a:cubicBezTo>
                  <a:cubicBezTo>
                    <a:pt x="1239198" y="1352330"/>
                    <a:pt x="1233848" y="1390944"/>
                    <a:pt x="1229940" y="1429642"/>
                  </a:cubicBezTo>
                  <a:cubicBezTo>
                    <a:pt x="1226004" y="1467895"/>
                    <a:pt x="1224534" y="1506398"/>
                    <a:pt x="1221873" y="1547258"/>
                  </a:cubicBezTo>
                  <a:cubicBezTo>
                    <a:pt x="1155401" y="1494839"/>
                    <a:pt x="1089344" y="1443557"/>
                    <a:pt x="1024257" y="1391083"/>
                  </a:cubicBezTo>
                  <a:cubicBezTo>
                    <a:pt x="995151" y="1367632"/>
                    <a:pt x="968512" y="1341131"/>
                    <a:pt x="939738" y="1317264"/>
                  </a:cubicBezTo>
                  <a:cubicBezTo>
                    <a:pt x="901013" y="1285137"/>
                    <a:pt x="876065" y="1243972"/>
                    <a:pt x="860958" y="1197070"/>
                  </a:cubicBezTo>
                  <a:cubicBezTo>
                    <a:pt x="842579" y="1139967"/>
                    <a:pt x="826917" y="1082004"/>
                    <a:pt x="809565" y="1024568"/>
                  </a:cubicBezTo>
                  <a:cubicBezTo>
                    <a:pt x="800001" y="992939"/>
                    <a:pt x="788248" y="961588"/>
                    <a:pt x="771089" y="933230"/>
                  </a:cubicBezTo>
                  <a:cubicBezTo>
                    <a:pt x="756980" y="909890"/>
                    <a:pt x="732780" y="873216"/>
                    <a:pt x="703951" y="868088"/>
                  </a:cubicBezTo>
                  <a:cubicBezTo>
                    <a:pt x="691505" y="865870"/>
                    <a:pt x="678698" y="867866"/>
                    <a:pt x="666418" y="870832"/>
                  </a:cubicBezTo>
                  <a:cubicBezTo>
                    <a:pt x="642108" y="876653"/>
                    <a:pt x="618712" y="886134"/>
                    <a:pt x="597035" y="898552"/>
                  </a:cubicBezTo>
                  <a:cubicBezTo>
                    <a:pt x="590687" y="902184"/>
                    <a:pt x="539543" y="933036"/>
                    <a:pt x="541484" y="940382"/>
                  </a:cubicBezTo>
                  <a:cubicBezTo>
                    <a:pt x="533667" y="910832"/>
                    <a:pt x="525295" y="881477"/>
                    <a:pt x="518199" y="851816"/>
                  </a:cubicBezTo>
                  <a:cubicBezTo>
                    <a:pt x="486653" y="720035"/>
                    <a:pt x="456549" y="588614"/>
                    <a:pt x="430603" y="455391"/>
                  </a:cubicBezTo>
                  <a:cubicBezTo>
                    <a:pt x="418129" y="391413"/>
                    <a:pt x="404934" y="327519"/>
                    <a:pt x="395953" y="262931"/>
                  </a:cubicBezTo>
                  <a:cubicBezTo>
                    <a:pt x="387499" y="202196"/>
                    <a:pt x="375440" y="134615"/>
                    <a:pt x="395205" y="75571"/>
                  </a:cubicBezTo>
                  <a:cubicBezTo>
                    <a:pt x="412190" y="24864"/>
                    <a:pt x="451457" y="-2641"/>
                    <a:pt x="497020" y="200"/>
                  </a:cubicBezTo>
                  <a:close/>
                </a:path>
              </a:pathLst>
            </a:custGeom>
            <a:solidFill>
              <a:srgbClr val="F7CAB0"/>
            </a:solidFill>
            <a:ln w="94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xmlns="" id="{6340FCCF-0621-4E8E-9EA7-F8EBCBC5C9F7}"/>
              </a:ext>
            </a:extLst>
          </p:cNvPr>
          <p:cNvGrpSpPr/>
          <p:nvPr/>
        </p:nvGrpSpPr>
        <p:grpSpPr>
          <a:xfrm>
            <a:off x="8984226" y="4105780"/>
            <a:ext cx="3207774" cy="2786856"/>
            <a:chOff x="7998797" y="3249657"/>
            <a:chExt cx="4193203" cy="3642979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xmlns="" id="{7A99E94A-E073-4E1E-9A20-B31652EB2DC0}"/>
                </a:ext>
              </a:extLst>
            </p:cNvPr>
            <p:cNvGrpSpPr/>
            <p:nvPr/>
          </p:nvGrpSpPr>
          <p:grpSpPr>
            <a:xfrm>
              <a:off x="8095194" y="3249657"/>
              <a:ext cx="4096806" cy="3642979"/>
              <a:chOff x="8990140" y="3557457"/>
              <a:chExt cx="4096806" cy="3322264"/>
            </a:xfrm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xmlns="" id="{0CC4030A-B6F3-4093-97C1-DDB797F02E10}"/>
                  </a:ext>
                </a:extLst>
              </p:cNvPr>
              <p:cNvSpPr/>
              <p:nvPr/>
            </p:nvSpPr>
            <p:spPr>
              <a:xfrm>
                <a:off x="10509563" y="4697436"/>
                <a:ext cx="852511" cy="687015"/>
              </a:xfrm>
              <a:custGeom>
                <a:avLst/>
                <a:gdLst>
                  <a:gd name="connsiteX0" fmla="*/ 396545 w 950899"/>
                  <a:gd name="connsiteY0" fmla="*/ 17758 h 766303"/>
                  <a:gd name="connsiteX1" fmla="*/ 950900 w 950899"/>
                  <a:gd name="connsiteY1" fmla="*/ 209210 h 766303"/>
                  <a:gd name="connsiteX2" fmla="*/ 576567 w 950899"/>
                  <a:gd name="connsiteY2" fmla="*/ 392090 h 766303"/>
                  <a:gd name="connsiteX3" fmla="*/ 54597 w 950899"/>
                  <a:gd name="connsiteY3" fmla="*/ 764518 h 766303"/>
                  <a:gd name="connsiteX4" fmla="*/ 3162 w 950899"/>
                  <a:gd name="connsiteY4" fmla="*/ 644503 h 766303"/>
                  <a:gd name="connsiteX5" fmla="*/ 208902 w 950899"/>
                  <a:gd name="connsiteY5" fmla="*/ 127295 h 766303"/>
                  <a:gd name="connsiteX6" fmla="*/ 396545 w 950899"/>
                  <a:gd name="connsiteY6" fmla="*/ 17758 h 766303"/>
                  <a:gd name="connsiteX7" fmla="*/ 396545 w 950899"/>
                  <a:gd name="connsiteY7" fmla="*/ 17758 h 7663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50899" h="766303">
                    <a:moveTo>
                      <a:pt x="396545" y="17758"/>
                    </a:moveTo>
                    <a:cubicBezTo>
                      <a:pt x="890892" y="-51775"/>
                      <a:pt x="845172" y="97768"/>
                      <a:pt x="950900" y="209210"/>
                    </a:cubicBezTo>
                    <a:cubicBezTo>
                      <a:pt x="872795" y="227308"/>
                      <a:pt x="605142" y="320653"/>
                      <a:pt x="576567" y="392090"/>
                    </a:cubicBezTo>
                    <a:cubicBezTo>
                      <a:pt x="504177" y="569255"/>
                      <a:pt x="247002" y="788330"/>
                      <a:pt x="54597" y="764518"/>
                    </a:cubicBezTo>
                    <a:cubicBezTo>
                      <a:pt x="-20650" y="755945"/>
                      <a:pt x="4115" y="704510"/>
                      <a:pt x="3162" y="644503"/>
                    </a:cubicBezTo>
                    <a:cubicBezTo>
                      <a:pt x="42215" y="477815"/>
                      <a:pt x="153657" y="288268"/>
                      <a:pt x="208902" y="127295"/>
                    </a:cubicBezTo>
                    <a:cubicBezTo>
                      <a:pt x="238430" y="46333"/>
                      <a:pt x="318440" y="51095"/>
                      <a:pt x="396545" y="17758"/>
                    </a:cubicBezTo>
                    <a:lnTo>
                      <a:pt x="396545" y="17758"/>
                    </a:lnTo>
                    <a:close/>
                  </a:path>
                </a:pathLst>
              </a:custGeom>
              <a:solidFill>
                <a:srgbClr val="FEAD6D"/>
              </a:solidFill>
              <a:ln w="38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xmlns="" id="{096701F2-5F5A-4A41-B0F1-357E023200EC}"/>
                  </a:ext>
                </a:extLst>
              </p:cNvPr>
              <p:cNvSpPr/>
              <p:nvPr/>
            </p:nvSpPr>
            <p:spPr>
              <a:xfrm>
                <a:off x="9450948" y="4119201"/>
                <a:ext cx="2048731" cy="1168168"/>
              </a:xfrm>
              <a:custGeom>
                <a:avLst/>
                <a:gdLst>
                  <a:gd name="connsiteX0" fmla="*/ 2278222 w 2285173"/>
                  <a:gd name="connsiteY0" fmla="*/ 1068670 h 1302985"/>
                  <a:gd name="connsiteX1" fmla="*/ 2158207 w 2285173"/>
                  <a:gd name="connsiteY1" fmla="*/ 569560 h 1302985"/>
                  <a:gd name="connsiteX2" fmla="*/ 1833404 w 2285173"/>
                  <a:gd name="connsiteY2" fmla="*/ 112360 h 1302985"/>
                  <a:gd name="connsiteX3" fmla="*/ 1060927 w 2285173"/>
                  <a:gd name="connsiteY3" fmla="*/ 2823 h 1302985"/>
                  <a:gd name="connsiteX4" fmla="*/ 675164 w 2285173"/>
                  <a:gd name="connsiteY4" fmla="*/ 112360 h 1302985"/>
                  <a:gd name="connsiteX5" fmla="*/ 50324 w 2285173"/>
                  <a:gd name="connsiteY5" fmla="*/ 461928 h 1302985"/>
                  <a:gd name="connsiteX6" fmla="*/ 115094 w 2285173"/>
                  <a:gd name="connsiteY6" fmla="*/ 676240 h 1302985"/>
                  <a:gd name="connsiteX7" fmla="*/ 467519 w 2285173"/>
                  <a:gd name="connsiteY7" fmla="*/ 652428 h 1302985"/>
                  <a:gd name="connsiteX8" fmla="*/ 891382 w 2285173"/>
                  <a:gd name="connsiteY8" fmla="*/ 439068 h 1302985"/>
                  <a:gd name="connsiteX9" fmla="*/ 1288574 w 2285173"/>
                  <a:gd name="connsiteY9" fmla="*/ 469548 h 1302985"/>
                  <a:gd name="connsiteX10" fmla="*/ 1577182 w 2285173"/>
                  <a:gd name="connsiteY10" fmla="*/ 585753 h 1302985"/>
                  <a:gd name="connsiteX11" fmla="*/ 1934370 w 2285173"/>
                  <a:gd name="connsiteY11" fmla="*/ 969610 h 1302985"/>
                  <a:gd name="connsiteX12" fmla="*/ 2270602 w 2285173"/>
                  <a:gd name="connsiteY12" fmla="*/ 1302985 h 1302985"/>
                  <a:gd name="connsiteX13" fmla="*/ 2278222 w 2285173"/>
                  <a:gd name="connsiteY13" fmla="*/ 1068670 h 1302985"/>
                  <a:gd name="connsiteX14" fmla="*/ 2278222 w 2285173"/>
                  <a:gd name="connsiteY14" fmla="*/ 1068670 h 1302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285173" h="1302985">
                    <a:moveTo>
                      <a:pt x="2278222" y="1068670"/>
                    </a:moveTo>
                    <a:cubicBezTo>
                      <a:pt x="2268697" y="896268"/>
                      <a:pt x="2214405" y="734343"/>
                      <a:pt x="2158207" y="569560"/>
                    </a:cubicBezTo>
                    <a:cubicBezTo>
                      <a:pt x="2062957" y="291430"/>
                      <a:pt x="1881029" y="143793"/>
                      <a:pt x="1833404" y="112360"/>
                    </a:cubicBezTo>
                    <a:cubicBezTo>
                      <a:pt x="1755299" y="61878"/>
                      <a:pt x="1151415" y="13300"/>
                      <a:pt x="1060927" y="2823"/>
                    </a:cubicBezTo>
                    <a:cubicBezTo>
                      <a:pt x="878999" y="-16227"/>
                      <a:pt x="787559" y="65688"/>
                      <a:pt x="675164" y="112360"/>
                    </a:cubicBezTo>
                    <a:cubicBezTo>
                      <a:pt x="675164" y="112360"/>
                      <a:pt x="143669" y="404778"/>
                      <a:pt x="50324" y="461928"/>
                    </a:cubicBezTo>
                    <a:cubicBezTo>
                      <a:pt x="-60166" y="529555"/>
                      <a:pt x="34132" y="650523"/>
                      <a:pt x="115094" y="676240"/>
                    </a:cubicBezTo>
                    <a:cubicBezTo>
                      <a:pt x="214154" y="707673"/>
                      <a:pt x="285592" y="713388"/>
                      <a:pt x="467519" y="652428"/>
                    </a:cubicBezTo>
                    <a:lnTo>
                      <a:pt x="891382" y="439068"/>
                    </a:lnTo>
                    <a:cubicBezTo>
                      <a:pt x="896144" y="449545"/>
                      <a:pt x="1192372" y="471453"/>
                      <a:pt x="1288574" y="469548"/>
                    </a:cubicBezTo>
                    <a:cubicBezTo>
                      <a:pt x="1455262" y="465738"/>
                      <a:pt x="1494315" y="473358"/>
                      <a:pt x="1577182" y="585753"/>
                    </a:cubicBezTo>
                    <a:cubicBezTo>
                      <a:pt x="1586707" y="597183"/>
                      <a:pt x="1807687" y="830545"/>
                      <a:pt x="1934370" y="969610"/>
                    </a:cubicBezTo>
                    <a:cubicBezTo>
                      <a:pt x="2048670" y="1078195"/>
                      <a:pt x="2146777" y="1202973"/>
                      <a:pt x="2270602" y="1302985"/>
                    </a:cubicBezTo>
                    <a:cubicBezTo>
                      <a:pt x="2294415" y="1223928"/>
                      <a:pt x="2282984" y="1144870"/>
                      <a:pt x="2278222" y="1068670"/>
                    </a:cubicBezTo>
                    <a:lnTo>
                      <a:pt x="2278222" y="1068670"/>
                    </a:lnTo>
                    <a:close/>
                  </a:path>
                </a:pathLst>
              </a:custGeom>
              <a:solidFill>
                <a:srgbClr val="FDC383"/>
              </a:solidFill>
              <a:ln w="24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xmlns="" id="{5DE7D08A-387E-4542-AF06-20970FC1CECD}"/>
                  </a:ext>
                </a:extLst>
              </p:cNvPr>
              <p:cNvSpPr/>
              <p:nvPr/>
            </p:nvSpPr>
            <p:spPr>
              <a:xfrm>
                <a:off x="8990140" y="3557457"/>
                <a:ext cx="4096806" cy="3322264"/>
              </a:xfrm>
              <a:custGeom>
                <a:avLst/>
                <a:gdLst>
                  <a:gd name="connsiteX0" fmla="*/ 1253491 w 3369021"/>
                  <a:gd name="connsiteY0" fmla="*/ 53 h 3675998"/>
                  <a:gd name="connsiteX1" fmla="*/ 2205991 w 3369021"/>
                  <a:gd name="connsiteY1" fmla="*/ 10530 h 3675998"/>
                  <a:gd name="connsiteX2" fmla="*/ 2595564 w 3369021"/>
                  <a:gd name="connsiteY2" fmla="*/ 222938 h 3675998"/>
                  <a:gd name="connsiteX3" fmla="*/ 3011806 w 3369021"/>
                  <a:gd name="connsiteY3" fmla="*/ 668708 h 3675998"/>
                  <a:gd name="connsiteX4" fmla="*/ 3369021 w 3369021"/>
                  <a:gd name="connsiteY4" fmla="*/ 1034235 h 3675998"/>
                  <a:gd name="connsiteX5" fmla="*/ 3369021 w 3369021"/>
                  <a:gd name="connsiteY5" fmla="*/ 3675998 h 3675998"/>
                  <a:gd name="connsiteX6" fmla="*/ 1547733 w 3369021"/>
                  <a:gd name="connsiteY6" fmla="*/ 3675998 h 3675998"/>
                  <a:gd name="connsiteX7" fmla="*/ 1510398 w 3369021"/>
                  <a:gd name="connsiteY7" fmla="*/ 3654840 h 3675998"/>
                  <a:gd name="connsiteX8" fmla="*/ 1243013 w 3369021"/>
                  <a:gd name="connsiteY8" fmla="*/ 3492870 h 3675998"/>
                  <a:gd name="connsiteX9" fmla="*/ 317183 w 3369021"/>
                  <a:gd name="connsiteY9" fmla="*/ 2399401 h 3675998"/>
                  <a:gd name="connsiteX10" fmla="*/ 368618 w 3369021"/>
                  <a:gd name="connsiteY10" fmla="*/ 2009828 h 3675998"/>
                  <a:gd name="connsiteX11" fmla="*/ 975081 w 3369021"/>
                  <a:gd name="connsiteY11" fmla="*/ 2489328 h 3675998"/>
                  <a:gd name="connsiteX12" fmla="*/ 1426902 w 3369021"/>
                  <a:gd name="connsiteY12" fmla="*/ 2787796 h 3675998"/>
                  <a:gd name="connsiteX13" fmla="*/ 2276700 w 3369021"/>
                  <a:gd name="connsiteY13" fmla="*/ 2753395 h 3675998"/>
                  <a:gd name="connsiteX14" fmla="*/ 2493646 w 3369021"/>
                  <a:gd name="connsiteY14" fmla="*/ 2308913 h 3675998"/>
                  <a:gd name="connsiteX15" fmla="*/ 2499361 w 3369021"/>
                  <a:gd name="connsiteY15" fmla="*/ 1718363 h 3675998"/>
                  <a:gd name="connsiteX16" fmla="*/ 2328864 w 3369021"/>
                  <a:gd name="connsiteY16" fmla="*/ 1173533 h 3675998"/>
                  <a:gd name="connsiteX17" fmla="*/ 1930718 w 3369021"/>
                  <a:gd name="connsiteY17" fmla="*/ 714428 h 3675998"/>
                  <a:gd name="connsiteX18" fmla="*/ 1501141 w 3369021"/>
                  <a:gd name="connsiteY18" fmla="*/ 649658 h 3675998"/>
                  <a:gd name="connsiteX19" fmla="*/ 1118236 w 3369021"/>
                  <a:gd name="connsiteY19" fmla="*/ 669660 h 3675998"/>
                  <a:gd name="connsiteX20" fmla="*/ 174308 w 3369021"/>
                  <a:gd name="connsiteY20" fmla="*/ 701093 h 3675998"/>
                  <a:gd name="connsiteX21" fmla="*/ 158116 w 3369021"/>
                  <a:gd name="connsiteY21" fmla="*/ 388673 h 3675998"/>
                  <a:gd name="connsiteX22" fmla="*/ 1123951 w 3369021"/>
                  <a:gd name="connsiteY22" fmla="*/ 17198 h 3675998"/>
                  <a:gd name="connsiteX23" fmla="*/ 1253491 w 3369021"/>
                  <a:gd name="connsiteY23" fmla="*/ 53 h 3675998"/>
                  <a:gd name="connsiteX0" fmla="*/ 1253491 w 3369021"/>
                  <a:gd name="connsiteY0" fmla="*/ 53 h 3675998"/>
                  <a:gd name="connsiteX1" fmla="*/ 2205991 w 3369021"/>
                  <a:gd name="connsiteY1" fmla="*/ 10530 h 3675998"/>
                  <a:gd name="connsiteX2" fmla="*/ 2595564 w 3369021"/>
                  <a:gd name="connsiteY2" fmla="*/ 222938 h 3675998"/>
                  <a:gd name="connsiteX3" fmla="*/ 3011806 w 3369021"/>
                  <a:gd name="connsiteY3" fmla="*/ 668708 h 3675998"/>
                  <a:gd name="connsiteX4" fmla="*/ 3369021 w 3369021"/>
                  <a:gd name="connsiteY4" fmla="*/ 1034235 h 3675998"/>
                  <a:gd name="connsiteX5" fmla="*/ 3369021 w 3369021"/>
                  <a:gd name="connsiteY5" fmla="*/ 3675998 h 3675998"/>
                  <a:gd name="connsiteX6" fmla="*/ 1547733 w 3369021"/>
                  <a:gd name="connsiteY6" fmla="*/ 3675998 h 3675998"/>
                  <a:gd name="connsiteX7" fmla="*/ 1510398 w 3369021"/>
                  <a:gd name="connsiteY7" fmla="*/ 3654840 h 3675998"/>
                  <a:gd name="connsiteX8" fmla="*/ 1243013 w 3369021"/>
                  <a:gd name="connsiteY8" fmla="*/ 3492870 h 3675998"/>
                  <a:gd name="connsiteX9" fmla="*/ 89326 w 3369021"/>
                  <a:gd name="connsiteY9" fmla="*/ 2779163 h 3675998"/>
                  <a:gd name="connsiteX10" fmla="*/ 368618 w 3369021"/>
                  <a:gd name="connsiteY10" fmla="*/ 2009828 h 3675998"/>
                  <a:gd name="connsiteX11" fmla="*/ 975081 w 3369021"/>
                  <a:gd name="connsiteY11" fmla="*/ 2489328 h 3675998"/>
                  <a:gd name="connsiteX12" fmla="*/ 1426902 w 3369021"/>
                  <a:gd name="connsiteY12" fmla="*/ 2787796 h 3675998"/>
                  <a:gd name="connsiteX13" fmla="*/ 2276700 w 3369021"/>
                  <a:gd name="connsiteY13" fmla="*/ 2753395 h 3675998"/>
                  <a:gd name="connsiteX14" fmla="*/ 2493646 w 3369021"/>
                  <a:gd name="connsiteY14" fmla="*/ 2308913 h 3675998"/>
                  <a:gd name="connsiteX15" fmla="*/ 2499361 w 3369021"/>
                  <a:gd name="connsiteY15" fmla="*/ 1718363 h 3675998"/>
                  <a:gd name="connsiteX16" fmla="*/ 2328864 w 3369021"/>
                  <a:gd name="connsiteY16" fmla="*/ 1173533 h 3675998"/>
                  <a:gd name="connsiteX17" fmla="*/ 1930718 w 3369021"/>
                  <a:gd name="connsiteY17" fmla="*/ 714428 h 3675998"/>
                  <a:gd name="connsiteX18" fmla="*/ 1501141 w 3369021"/>
                  <a:gd name="connsiteY18" fmla="*/ 649658 h 3675998"/>
                  <a:gd name="connsiteX19" fmla="*/ 1118236 w 3369021"/>
                  <a:gd name="connsiteY19" fmla="*/ 669660 h 3675998"/>
                  <a:gd name="connsiteX20" fmla="*/ 174308 w 3369021"/>
                  <a:gd name="connsiteY20" fmla="*/ 701093 h 3675998"/>
                  <a:gd name="connsiteX21" fmla="*/ 158116 w 3369021"/>
                  <a:gd name="connsiteY21" fmla="*/ 388673 h 3675998"/>
                  <a:gd name="connsiteX22" fmla="*/ 1123951 w 3369021"/>
                  <a:gd name="connsiteY22" fmla="*/ 17198 h 3675998"/>
                  <a:gd name="connsiteX23" fmla="*/ 1253491 w 3369021"/>
                  <a:gd name="connsiteY23" fmla="*/ 53 h 3675998"/>
                  <a:gd name="connsiteX0" fmla="*/ 1253491 w 3369021"/>
                  <a:gd name="connsiteY0" fmla="*/ 53 h 3675998"/>
                  <a:gd name="connsiteX1" fmla="*/ 2205991 w 3369021"/>
                  <a:gd name="connsiteY1" fmla="*/ 10530 h 3675998"/>
                  <a:gd name="connsiteX2" fmla="*/ 2595564 w 3369021"/>
                  <a:gd name="connsiteY2" fmla="*/ 222938 h 3675998"/>
                  <a:gd name="connsiteX3" fmla="*/ 3011806 w 3369021"/>
                  <a:gd name="connsiteY3" fmla="*/ 668708 h 3675998"/>
                  <a:gd name="connsiteX4" fmla="*/ 3369021 w 3369021"/>
                  <a:gd name="connsiteY4" fmla="*/ 1034235 h 3675998"/>
                  <a:gd name="connsiteX5" fmla="*/ 3369021 w 3369021"/>
                  <a:gd name="connsiteY5" fmla="*/ 3675998 h 3675998"/>
                  <a:gd name="connsiteX6" fmla="*/ 1547733 w 3369021"/>
                  <a:gd name="connsiteY6" fmla="*/ 3675998 h 3675998"/>
                  <a:gd name="connsiteX7" fmla="*/ 1510398 w 3369021"/>
                  <a:gd name="connsiteY7" fmla="*/ 3654840 h 3675998"/>
                  <a:gd name="connsiteX8" fmla="*/ 1188762 w 3369021"/>
                  <a:gd name="connsiteY8" fmla="*/ 3557972 h 3675998"/>
                  <a:gd name="connsiteX9" fmla="*/ 89326 w 3369021"/>
                  <a:gd name="connsiteY9" fmla="*/ 2779163 h 3675998"/>
                  <a:gd name="connsiteX10" fmla="*/ 368618 w 3369021"/>
                  <a:gd name="connsiteY10" fmla="*/ 2009828 h 3675998"/>
                  <a:gd name="connsiteX11" fmla="*/ 975081 w 3369021"/>
                  <a:gd name="connsiteY11" fmla="*/ 2489328 h 3675998"/>
                  <a:gd name="connsiteX12" fmla="*/ 1426902 w 3369021"/>
                  <a:gd name="connsiteY12" fmla="*/ 2787796 h 3675998"/>
                  <a:gd name="connsiteX13" fmla="*/ 2276700 w 3369021"/>
                  <a:gd name="connsiteY13" fmla="*/ 2753395 h 3675998"/>
                  <a:gd name="connsiteX14" fmla="*/ 2493646 w 3369021"/>
                  <a:gd name="connsiteY14" fmla="*/ 2308913 h 3675998"/>
                  <a:gd name="connsiteX15" fmla="*/ 2499361 w 3369021"/>
                  <a:gd name="connsiteY15" fmla="*/ 1718363 h 3675998"/>
                  <a:gd name="connsiteX16" fmla="*/ 2328864 w 3369021"/>
                  <a:gd name="connsiteY16" fmla="*/ 1173533 h 3675998"/>
                  <a:gd name="connsiteX17" fmla="*/ 1930718 w 3369021"/>
                  <a:gd name="connsiteY17" fmla="*/ 714428 h 3675998"/>
                  <a:gd name="connsiteX18" fmla="*/ 1501141 w 3369021"/>
                  <a:gd name="connsiteY18" fmla="*/ 649658 h 3675998"/>
                  <a:gd name="connsiteX19" fmla="*/ 1118236 w 3369021"/>
                  <a:gd name="connsiteY19" fmla="*/ 669660 h 3675998"/>
                  <a:gd name="connsiteX20" fmla="*/ 174308 w 3369021"/>
                  <a:gd name="connsiteY20" fmla="*/ 701093 h 3675998"/>
                  <a:gd name="connsiteX21" fmla="*/ 158116 w 3369021"/>
                  <a:gd name="connsiteY21" fmla="*/ 388673 h 3675998"/>
                  <a:gd name="connsiteX22" fmla="*/ 1123951 w 3369021"/>
                  <a:gd name="connsiteY22" fmla="*/ 17198 h 3675998"/>
                  <a:gd name="connsiteX23" fmla="*/ 1253491 w 3369021"/>
                  <a:gd name="connsiteY23" fmla="*/ 53 h 3675998"/>
                  <a:gd name="connsiteX0" fmla="*/ 1253491 w 3369021"/>
                  <a:gd name="connsiteY0" fmla="*/ 53 h 3675998"/>
                  <a:gd name="connsiteX1" fmla="*/ 2205991 w 3369021"/>
                  <a:gd name="connsiteY1" fmla="*/ 10530 h 3675998"/>
                  <a:gd name="connsiteX2" fmla="*/ 2595564 w 3369021"/>
                  <a:gd name="connsiteY2" fmla="*/ 222938 h 3675998"/>
                  <a:gd name="connsiteX3" fmla="*/ 3011806 w 3369021"/>
                  <a:gd name="connsiteY3" fmla="*/ 668708 h 3675998"/>
                  <a:gd name="connsiteX4" fmla="*/ 3369021 w 3369021"/>
                  <a:gd name="connsiteY4" fmla="*/ 1034235 h 3675998"/>
                  <a:gd name="connsiteX5" fmla="*/ 3369021 w 3369021"/>
                  <a:gd name="connsiteY5" fmla="*/ 3675998 h 3675998"/>
                  <a:gd name="connsiteX6" fmla="*/ 1547733 w 3369021"/>
                  <a:gd name="connsiteY6" fmla="*/ 3675998 h 3675998"/>
                  <a:gd name="connsiteX7" fmla="*/ 1188762 w 3369021"/>
                  <a:gd name="connsiteY7" fmla="*/ 3557972 h 3675998"/>
                  <a:gd name="connsiteX8" fmla="*/ 89326 w 3369021"/>
                  <a:gd name="connsiteY8" fmla="*/ 2779163 h 3675998"/>
                  <a:gd name="connsiteX9" fmla="*/ 368618 w 3369021"/>
                  <a:gd name="connsiteY9" fmla="*/ 2009828 h 3675998"/>
                  <a:gd name="connsiteX10" fmla="*/ 975081 w 3369021"/>
                  <a:gd name="connsiteY10" fmla="*/ 2489328 h 3675998"/>
                  <a:gd name="connsiteX11" fmla="*/ 1426902 w 3369021"/>
                  <a:gd name="connsiteY11" fmla="*/ 2787796 h 3675998"/>
                  <a:gd name="connsiteX12" fmla="*/ 2276700 w 3369021"/>
                  <a:gd name="connsiteY12" fmla="*/ 2753395 h 3675998"/>
                  <a:gd name="connsiteX13" fmla="*/ 2493646 w 3369021"/>
                  <a:gd name="connsiteY13" fmla="*/ 2308913 h 3675998"/>
                  <a:gd name="connsiteX14" fmla="*/ 2499361 w 3369021"/>
                  <a:gd name="connsiteY14" fmla="*/ 1718363 h 3675998"/>
                  <a:gd name="connsiteX15" fmla="*/ 2328864 w 3369021"/>
                  <a:gd name="connsiteY15" fmla="*/ 1173533 h 3675998"/>
                  <a:gd name="connsiteX16" fmla="*/ 1930718 w 3369021"/>
                  <a:gd name="connsiteY16" fmla="*/ 714428 h 3675998"/>
                  <a:gd name="connsiteX17" fmla="*/ 1501141 w 3369021"/>
                  <a:gd name="connsiteY17" fmla="*/ 649658 h 3675998"/>
                  <a:gd name="connsiteX18" fmla="*/ 1118236 w 3369021"/>
                  <a:gd name="connsiteY18" fmla="*/ 669660 h 3675998"/>
                  <a:gd name="connsiteX19" fmla="*/ 174308 w 3369021"/>
                  <a:gd name="connsiteY19" fmla="*/ 701093 h 3675998"/>
                  <a:gd name="connsiteX20" fmla="*/ 158116 w 3369021"/>
                  <a:gd name="connsiteY20" fmla="*/ 388673 h 3675998"/>
                  <a:gd name="connsiteX21" fmla="*/ 1123951 w 3369021"/>
                  <a:gd name="connsiteY21" fmla="*/ 17198 h 3675998"/>
                  <a:gd name="connsiteX22" fmla="*/ 1253491 w 3369021"/>
                  <a:gd name="connsiteY22" fmla="*/ 53 h 3675998"/>
                  <a:gd name="connsiteX0" fmla="*/ 1253491 w 3369021"/>
                  <a:gd name="connsiteY0" fmla="*/ 53 h 3675998"/>
                  <a:gd name="connsiteX1" fmla="*/ 2205991 w 3369021"/>
                  <a:gd name="connsiteY1" fmla="*/ 10530 h 3675998"/>
                  <a:gd name="connsiteX2" fmla="*/ 2595564 w 3369021"/>
                  <a:gd name="connsiteY2" fmla="*/ 222938 h 3675998"/>
                  <a:gd name="connsiteX3" fmla="*/ 3011806 w 3369021"/>
                  <a:gd name="connsiteY3" fmla="*/ 668708 h 3675998"/>
                  <a:gd name="connsiteX4" fmla="*/ 3369021 w 3369021"/>
                  <a:gd name="connsiteY4" fmla="*/ 1034235 h 3675998"/>
                  <a:gd name="connsiteX5" fmla="*/ 3369021 w 3369021"/>
                  <a:gd name="connsiteY5" fmla="*/ 3675998 h 3675998"/>
                  <a:gd name="connsiteX6" fmla="*/ 1547733 w 3369021"/>
                  <a:gd name="connsiteY6" fmla="*/ 3675998 h 3675998"/>
                  <a:gd name="connsiteX7" fmla="*/ 1188762 w 3369021"/>
                  <a:gd name="connsiteY7" fmla="*/ 3557972 h 3675998"/>
                  <a:gd name="connsiteX8" fmla="*/ 89326 w 3369021"/>
                  <a:gd name="connsiteY8" fmla="*/ 2779163 h 3675998"/>
                  <a:gd name="connsiteX9" fmla="*/ 368618 w 3369021"/>
                  <a:gd name="connsiteY9" fmla="*/ 2009828 h 3675998"/>
                  <a:gd name="connsiteX10" fmla="*/ 975081 w 3369021"/>
                  <a:gd name="connsiteY10" fmla="*/ 2489328 h 3675998"/>
                  <a:gd name="connsiteX11" fmla="*/ 1426902 w 3369021"/>
                  <a:gd name="connsiteY11" fmla="*/ 2787796 h 3675998"/>
                  <a:gd name="connsiteX12" fmla="*/ 2276700 w 3369021"/>
                  <a:gd name="connsiteY12" fmla="*/ 2753395 h 3675998"/>
                  <a:gd name="connsiteX13" fmla="*/ 2493646 w 3369021"/>
                  <a:gd name="connsiteY13" fmla="*/ 2308913 h 3675998"/>
                  <a:gd name="connsiteX14" fmla="*/ 2499361 w 3369021"/>
                  <a:gd name="connsiteY14" fmla="*/ 1718363 h 3675998"/>
                  <a:gd name="connsiteX15" fmla="*/ 2328864 w 3369021"/>
                  <a:gd name="connsiteY15" fmla="*/ 1173533 h 3675998"/>
                  <a:gd name="connsiteX16" fmla="*/ 1930718 w 3369021"/>
                  <a:gd name="connsiteY16" fmla="*/ 714428 h 3675998"/>
                  <a:gd name="connsiteX17" fmla="*/ 1501141 w 3369021"/>
                  <a:gd name="connsiteY17" fmla="*/ 649658 h 3675998"/>
                  <a:gd name="connsiteX18" fmla="*/ 1118236 w 3369021"/>
                  <a:gd name="connsiteY18" fmla="*/ 669660 h 3675998"/>
                  <a:gd name="connsiteX19" fmla="*/ 174308 w 3369021"/>
                  <a:gd name="connsiteY19" fmla="*/ 701093 h 3675998"/>
                  <a:gd name="connsiteX20" fmla="*/ 158116 w 3369021"/>
                  <a:gd name="connsiteY20" fmla="*/ 388673 h 3675998"/>
                  <a:gd name="connsiteX21" fmla="*/ 1123951 w 3369021"/>
                  <a:gd name="connsiteY21" fmla="*/ 17198 h 3675998"/>
                  <a:gd name="connsiteX22" fmla="*/ 1253491 w 3369021"/>
                  <a:gd name="connsiteY22" fmla="*/ 53 h 3675998"/>
                  <a:gd name="connsiteX0" fmla="*/ 1279007 w 3394537"/>
                  <a:gd name="connsiteY0" fmla="*/ 53 h 3675998"/>
                  <a:gd name="connsiteX1" fmla="*/ 2231507 w 3394537"/>
                  <a:gd name="connsiteY1" fmla="*/ 10530 h 3675998"/>
                  <a:gd name="connsiteX2" fmla="*/ 2621080 w 3394537"/>
                  <a:gd name="connsiteY2" fmla="*/ 222938 h 3675998"/>
                  <a:gd name="connsiteX3" fmla="*/ 3037322 w 3394537"/>
                  <a:gd name="connsiteY3" fmla="*/ 668708 h 3675998"/>
                  <a:gd name="connsiteX4" fmla="*/ 3394537 w 3394537"/>
                  <a:gd name="connsiteY4" fmla="*/ 1034235 h 3675998"/>
                  <a:gd name="connsiteX5" fmla="*/ 3394537 w 3394537"/>
                  <a:gd name="connsiteY5" fmla="*/ 3675998 h 3675998"/>
                  <a:gd name="connsiteX6" fmla="*/ 1573249 w 3394537"/>
                  <a:gd name="connsiteY6" fmla="*/ 3675998 h 3675998"/>
                  <a:gd name="connsiteX7" fmla="*/ 1214278 w 3394537"/>
                  <a:gd name="connsiteY7" fmla="*/ 3557972 h 3675998"/>
                  <a:gd name="connsiteX8" fmla="*/ 114842 w 3394537"/>
                  <a:gd name="connsiteY8" fmla="*/ 2779163 h 3675998"/>
                  <a:gd name="connsiteX9" fmla="*/ 133727 w 3394537"/>
                  <a:gd name="connsiteY9" fmla="*/ 2346188 h 3675998"/>
                  <a:gd name="connsiteX10" fmla="*/ 1000597 w 3394537"/>
                  <a:gd name="connsiteY10" fmla="*/ 2489328 h 3675998"/>
                  <a:gd name="connsiteX11" fmla="*/ 1452418 w 3394537"/>
                  <a:gd name="connsiteY11" fmla="*/ 2787796 h 3675998"/>
                  <a:gd name="connsiteX12" fmla="*/ 2302216 w 3394537"/>
                  <a:gd name="connsiteY12" fmla="*/ 2753395 h 3675998"/>
                  <a:gd name="connsiteX13" fmla="*/ 2519162 w 3394537"/>
                  <a:gd name="connsiteY13" fmla="*/ 2308913 h 3675998"/>
                  <a:gd name="connsiteX14" fmla="*/ 2524877 w 3394537"/>
                  <a:gd name="connsiteY14" fmla="*/ 1718363 h 3675998"/>
                  <a:gd name="connsiteX15" fmla="*/ 2354380 w 3394537"/>
                  <a:gd name="connsiteY15" fmla="*/ 1173533 h 3675998"/>
                  <a:gd name="connsiteX16" fmla="*/ 1956234 w 3394537"/>
                  <a:gd name="connsiteY16" fmla="*/ 714428 h 3675998"/>
                  <a:gd name="connsiteX17" fmla="*/ 1526657 w 3394537"/>
                  <a:gd name="connsiteY17" fmla="*/ 649658 h 3675998"/>
                  <a:gd name="connsiteX18" fmla="*/ 1143752 w 3394537"/>
                  <a:gd name="connsiteY18" fmla="*/ 669660 h 3675998"/>
                  <a:gd name="connsiteX19" fmla="*/ 199824 w 3394537"/>
                  <a:gd name="connsiteY19" fmla="*/ 701093 h 3675998"/>
                  <a:gd name="connsiteX20" fmla="*/ 183632 w 3394537"/>
                  <a:gd name="connsiteY20" fmla="*/ 388673 h 3675998"/>
                  <a:gd name="connsiteX21" fmla="*/ 1149467 w 3394537"/>
                  <a:gd name="connsiteY21" fmla="*/ 17198 h 3675998"/>
                  <a:gd name="connsiteX22" fmla="*/ 1279007 w 3394537"/>
                  <a:gd name="connsiteY22" fmla="*/ 53 h 3675998"/>
                  <a:gd name="connsiteX0" fmla="*/ 1270296 w 3385826"/>
                  <a:gd name="connsiteY0" fmla="*/ 53 h 3675998"/>
                  <a:gd name="connsiteX1" fmla="*/ 2222796 w 3385826"/>
                  <a:gd name="connsiteY1" fmla="*/ 10530 h 3675998"/>
                  <a:gd name="connsiteX2" fmla="*/ 2612369 w 3385826"/>
                  <a:gd name="connsiteY2" fmla="*/ 222938 h 3675998"/>
                  <a:gd name="connsiteX3" fmla="*/ 3028611 w 3385826"/>
                  <a:gd name="connsiteY3" fmla="*/ 668708 h 3675998"/>
                  <a:gd name="connsiteX4" fmla="*/ 3385826 w 3385826"/>
                  <a:gd name="connsiteY4" fmla="*/ 1034235 h 3675998"/>
                  <a:gd name="connsiteX5" fmla="*/ 3385826 w 3385826"/>
                  <a:gd name="connsiteY5" fmla="*/ 3675998 h 3675998"/>
                  <a:gd name="connsiteX6" fmla="*/ 1564538 w 3385826"/>
                  <a:gd name="connsiteY6" fmla="*/ 3675998 h 3675998"/>
                  <a:gd name="connsiteX7" fmla="*/ 1205567 w 3385826"/>
                  <a:gd name="connsiteY7" fmla="*/ 3557972 h 3675998"/>
                  <a:gd name="connsiteX8" fmla="*/ 106131 w 3385826"/>
                  <a:gd name="connsiteY8" fmla="*/ 2779163 h 3675998"/>
                  <a:gd name="connsiteX9" fmla="*/ 125016 w 3385826"/>
                  <a:gd name="connsiteY9" fmla="*/ 2346188 h 3675998"/>
                  <a:gd name="connsiteX10" fmla="*/ 829131 w 3385826"/>
                  <a:gd name="connsiteY10" fmla="*/ 2511028 h 3675998"/>
                  <a:gd name="connsiteX11" fmla="*/ 1443707 w 3385826"/>
                  <a:gd name="connsiteY11" fmla="*/ 2787796 h 3675998"/>
                  <a:gd name="connsiteX12" fmla="*/ 2293505 w 3385826"/>
                  <a:gd name="connsiteY12" fmla="*/ 2753395 h 3675998"/>
                  <a:gd name="connsiteX13" fmla="*/ 2510451 w 3385826"/>
                  <a:gd name="connsiteY13" fmla="*/ 2308913 h 3675998"/>
                  <a:gd name="connsiteX14" fmla="*/ 2516166 w 3385826"/>
                  <a:gd name="connsiteY14" fmla="*/ 1718363 h 3675998"/>
                  <a:gd name="connsiteX15" fmla="*/ 2345669 w 3385826"/>
                  <a:gd name="connsiteY15" fmla="*/ 1173533 h 3675998"/>
                  <a:gd name="connsiteX16" fmla="*/ 1947523 w 3385826"/>
                  <a:gd name="connsiteY16" fmla="*/ 714428 h 3675998"/>
                  <a:gd name="connsiteX17" fmla="*/ 1517946 w 3385826"/>
                  <a:gd name="connsiteY17" fmla="*/ 649658 h 3675998"/>
                  <a:gd name="connsiteX18" fmla="*/ 1135041 w 3385826"/>
                  <a:gd name="connsiteY18" fmla="*/ 669660 h 3675998"/>
                  <a:gd name="connsiteX19" fmla="*/ 191113 w 3385826"/>
                  <a:gd name="connsiteY19" fmla="*/ 701093 h 3675998"/>
                  <a:gd name="connsiteX20" fmla="*/ 174921 w 3385826"/>
                  <a:gd name="connsiteY20" fmla="*/ 388673 h 3675998"/>
                  <a:gd name="connsiteX21" fmla="*/ 1140756 w 3385826"/>
                  <a:gd name="connsiteY21" fmla="*/ 17198 h 3675998"/>
                  <a:gd name="connsiteX22" fmla="*/ 1270296 w 3385826"/>
                  <a:gd name="connsiteY22" fmla="*/ 53 h 3675998"/>
                  <a:gd name="connsiteX0" fmla="*/ 1270296 w 3385826"/>
                  <a:gd name="connsiteY0" fmla="*/ 53 h 3675998"/>
                  <a:gd name="connsiteX1" fmla="*/ 2222796 w 3385826"/>
                  <a:gd name="connsiteY1" fmla="*/ 10530 h 3675998"/>
                  <a:gd name="connsiteX2" fmla="*/ 2612369 w 3385826"/>
                  <a:gd name="connsiteY2" fmla="*/ 222938 h 3675998"/>
                  <a:gd name="connsiteX3" fmla="*/ 3028611 w 3385826"/>
                  <a:gd name="connsiteY3" fmla="*/ 668708 h 3675998"/>
                  <a:gd name="connsiteX4" fmla="*/ 3385826 w 3385826"/>
                  <a:gd name="connsiteY4" fmla="*/ 1034235 h 3675998"/>
                  <a:gd name="connsiteX5" fmla="*/ 3385826 w 3385826"/>
                  <a:gd name="connsiteY5" fmla="*/ 3675998 h 3675998"/>
                  <a:gd name="connsiteX6" fmla="*/ 1564538 w 3385826"/>
                  <a:gd name="connsiteY6" fmla="*/ 3675998 h 3675998"/>
                  <a:gd name="connsiteX7" fmla="*/ 1205567 w 3385826"/>
                  <a:gd name="connsiteY7" fmla="*/ 3557972 h 3675998"/>
                  <a:gd name="connsiteX8" fmla="*/ 106131 w 3385826"/>
                  <a:gd name="connsiteY8" fmla="*/ 2779163 h 3675998"/>
                  <a:gd name="connsiteX9" fmla="*/ 125016 w 3385826"/>
                  <a:gd name="connsiteY9" fmla="*/ 2346188 h 3675998"/>
                  <a:gd name="connsiteX10" fmla="*/ 829131 w 3385826"/>
                  <a:gd name="connsiteY10" fmla="*/ 2511028 h 3675998"/>
                  <a:gd name="connsiteX11" fmla="*/ 1465407 w 3385826"/>
                  <a:gd name="connsiteY11" fmla="*/ 2885450 h 3675998"/>
                  <a:gd name="connsiteX12" fmla="*/ 2293505 w 3385826"/>
                  <a:gd name="connsiteY12" fmla="*/ 2753395 h 3675998"/>
                  <a:gd name="connsiteX13" fmla="*/ 2510451 w 3385826"/>
                  <a:gd name="connsiteY13" fmla="*/ 2308913 h 3675998"/>
                  <a:gd name="connsiteX14" fmla="*/ 2516166 w 3385826"/>
                  <a:gd name="connsiteY14" fmla="*/ 1718363 h 3675998"/>
                  <a:gd name="connsiteX15" fmla="*/ 2345669 w 3385826"/>
                  <a:gd name="connsiteY15" fmla="*/ 1173533 h 3675998"/>
                  <a:gd name="connsiteX16" fmla="*/ 1947523 w 3385826"/>
                  <a:gd name="connsiteY16" fmla="*/ 714428 h 3675998"/>
                  <a:gd name="connsiteX17" fmla="*/ 1517946 w 3385826"/>
                  <a:gd name="connsiteY17" fmla="*/ 649658 h 3675998"/>
                  <a:gd name="connsiteX18" fmla="*/ 1135041 w 3385826"/>
                  <a:gd name="connsiteY18" fmla="*/ 669660 h 3675998"/>
                  <a:gd name="connsiteX19" fmla="*/ 191113 w 3385826"/>
                  <a:gd name="connsiteY19" fmla="*/ 701093 h 3675998"/>
                  <a:gd name="connsiteX20" fmla="*/ 174921 w 3385826"/>
                  <a:gd name="connsiteY20" fmla="*/ 388673 h 3675998"/>
                  <a:gd name="connsiteX21" fmla="*/ 1140756 w 3385826"/>
                  <a:gd name="connsiteY21" fmla="*/ 17198 h 3675998"/>
                  <a:gd name="connsiteX22" fmla="*/ 1270296 w 3385826"/>
                  <a:gd name="connsiteY22" fmla="*/ 53 h 3675998"/>
                  <a:gd name="connsiteX0" fmla="*/ 1270296 w 3385826"/>
                  <a:gd name="connsiteY0" fmla="*/ 53 h 3675998"/>
                  <a:gd name="connsiteX1" fmla="*/ 2222796 w 3385826"/>
                  <a:gd name="connsiteY1" fmla="*/ 10530 h 3675998"/>
                  <a:gd name="connsiteX2" fmla="*/ 2612369 w 3385826"/>
                  <a:gd name="connsiteY2" fmla="*/ 222938 h 3675998"/>
                  <a:gd name="connsiteX3" fmla="*/ 3028611 w 3385826"/>
                  <a:gd name="connsiteY3" fmla="*/ 668708 h 3675998"/>
                  <a:gd name="connsiteX4" fmla="*/ 3385826 w 3385826"/>
                  <a:gd name="connsiteY4" fmla="*/ 1034235 h 3675998"/>
                  <a:gd name="connsiteX5" fmla="*/ 3385826 w 3385826"/>
                  <a:gd name="connsiteY5" fmla="*/ 3675998 h 3675998"/>
                  <a:gd name="connsiteX6" fmla="*/ 1564538 w 3385826"/>
                  <a:gd name="connsiteY6" fmla="*/ 3675998 h 3675998"/>
                  <a:gd name="connsiteX7" fmla="*/ 1205567 w 3385826"/>
                  <a:gd name="connsiteY7" fmla="*/ 3557972 h 3675998"/>
                  <a:gd name="connsiteX8" fmla="*/ 106131 w 3385826"/>
                  <a:gd name="connsiteY8" fmla="*/ 2779163 h 3675998"/>
                  <a:gd name="connsiteX9" fmla="*/ 125016 w 3385826"/>
                  <a:gd name="connsiteY9" fmla="*/ 2346188 h 3675998"/>
                  <a:gd name="connsiteX10" fmla="*/ 829131 w 3385826"/>
                  <a:gd name="connsiteY10" fmla="*/ 2511028 h 3675998"/>
                  <a:gd name="connsiteX11" fmla="*/ 1465407 w 3385826"/>
                  <a:gd name="connsiteY11" fmla="*/ 2885450 h 3675998"/>
                  <a:gd name="connsiteX12" fmla="*/ 2315206 w 3385826"/>
                  <a:gd name="connsiteY12" fmla="*/ 2818497 h 3675998"/>
                  <a:gd name="connsiteX13" fmla="*/ 2510451 w 3385826"/>
                  <a:gd name="connsiteY13" fmla="*/ 2308913 h 3675998"/>
                  <a:gd name="connsiteX14" fmla="*/ 2516166 w 3385826"/>
                  <a:gd name="connsiteY14" fmla="*/ 1718363 h 3675998"/>
                  <a:gd name="connsiteX15" fmla="*/ 2345669 w 3385826"/>
                  <a:gd name="connsiteY15" fmla="*/ 1173533 h 3675998"/>
                  <a:gd name="connsiteX16" fmla="*/ 1947523 w 3385826"/>
                  <a:gd name="connsiteY16" fmla="*/ 714428 h 3675998"/>
                  <a:gd name="connsiteX17" fmla="*/ 1517946 w 3385826"/>
                  <a:gd name="connsiteY17" fmla="*/ 649658 h 3675998"/>
                  <a:gd name="connsiteX18" fmla="*/ 1135041 w 3385826"/>
                  <a:gd name="connsiteY18" fmla="*/ 669660 h 3675998"/>
                  <a:gd name="connsiteX19" fmla="*/ 191113 w 3385826"/>
                  <a:gd name="connsiteY19" fmla="*/ 701093 h 3675998"/>
                  <a:gd name="connsiteX20" fmla="*/ 174921 w 3385826"/>
                  <a:gd name="connsiteY20" fmla="*/ 388673 h 3675998"/>
                  <a:gd name="connsiteX21" fmla="*/ 1140756 w 3385826"/>
                  <a:gd name="connsiteY21" fmla="*/ 17198 h 3675998"/>
                  <a:gd name="connsiteX22" fmla="*/ 1270296 w 3385826"/>
                  <a:gd name="connsiteY22" fmla="*/ 53 h 3675998"/>
                  <a:gd name="connsiteX0" fmla="*/ 1270296 w 3385826"/>
                  <a:gd name="connsiteY0" fmla="*/ 53 h 3675998"/>
                  <a:gd name="connsiteX1" fmla="*/ 2222796 w 3385826"/>
                  <a:gd name="connsiteY1" fmla="*/ 10530 h 3675998"/>
                  <a:gd name="connsiteX2" fmla="*/ 2612369 w 3385826"/>
                  <a:gd name="connsiteY2" fmla="*/ 222938 h 3675998"/>
                  <a:gd name="connsiteX3" fmla="*/ 3028611 w 3385826"/>
                  <a:gd name="connsiteY3" fmla="*/ 668708 h 3675998"/>
                  <a:gd name="connsiteX4" fmla="*/ 3385826 w 3385826"/>
                  <a:gd name="connsiteY4" fmla="*/ 1034235 h 3675998"/>
                  <a:gd name="connsiteX5" fmla="*/ 3385826 w 3385826"/>
                  <a:gd name="connsiteY5" fmla="*/ 3675998 h 3675998"/>
                  <a:gd name="connsiteX6" fmla="*/ 1564538 w 3385826"/>
                  <a:gd name="connsiteY6" fmla="*/ 3675998 h 3675998"/>
                  <a:gd name="connsiteX7" fmla="*/ 1205567 w 3385826"/>
                  <a:gd name="connsiteY7" fmla="*/ 3557972 h 3675998"/>
                  <a:gd name="connsiteX8" fmla="*/ 106131 w 3385826"/>
                  <a:gd name="connsiteY8" fmla="*/ 2779163 h 3675998"/>
                  <a:gd name="connsiteX9" fmla="*/ 125016 w 3385826"/>
                  <a:gd name="connsiteY9" fmla="*/ 2346188 h 3675998"/>
                  <a:gd name="connsiteX10" fmla="*/ 829131 w 3385826"/>
                  <a:gd name="connsiteY10" fmla="*/ 2511028 h 3675998"/>
                  <a:gd name="connsiteX11" fmla="*/ 1465407 w 3385826"/>
                  <a:gd name="connsiteY11" fmla="*/ 2885450 h 3675998"/>
                  <a:gd name="connsiteX12" fmla="*/ 2315206 w 3385826"/>
                  <a:gd name="connsiteY12" fmla="*/ 2818497 h 3675998"/>
                  <a:gd name="connsiteX13" fmla="*/ 2516166 w 3385826"/>
                  <a:gd name="connsiteY13" fmla="*/ 1718363 h 3675998"/>
                  <a:gd name="connsiteX14" fmla="*/ 2345669 w 3385826"/>
                  <a:gd name="connsiteY14" fmla="*/ 1173533 h 3675998"/>
                  <a:gd name="connsiteX15" fmla="*/ 1947523 w 3385826"/>
                  <a:gd name="connsiteY15" fmla="*/ 714428 h 3675998"/>
                  <a:gd name="connsiteX16" fmla="*/ 1517946 w 3385826"/>
                  <a:gd name="connsiteY16" fmla="*/ 649658 h 3675998"/>
                  <a:gd name="connsiteX17" fmla="*/ 1135041 w 3385826"/>
                  <a:gd name="connsiteY17" fmla="*/ 669660 h 3675998"/>
                  <a:gd name="connsiteX18" fmla="*/ 191113 w 3385826"/>
                  <a:gd name="connsiteY18" fmla="*/ 701093 h 3675998"/>
                  <a:gd name="connsiteX19" fmla="*/ 174921 w 3385826"/>
                  <a:gd name="connsiteY19" fmla="*/ 388673 h 3675998"/>
                  <a:gd name="connsiteX20" fmla="*/ 1140756 w 3385826"/>
                  <a:gd name="connsiteY20" fmla="*/ 17198 h 3675998"/>
                  <a:gd name="connsiteX21" fmla="*/ 1270296 w 3385826"/>
                  <a:gd name="connsiteY21" fmla="*/ 53 h 3675998"/>
                  <a:gd name="connsiteX0" fmla="*/ 1270296 w 3385826"/>
                  <a:gd name="connsiteY0" fmla="*/ 53 h 3675998"/>
                  <a:gd name="connsiteX1" fmla="*/ 2222796 w 3385826"/>
                  <a:gd name="connsiteY1" fmla="*/ 10530 h 3675998"/>
                  <a:gd name="connsiteX2" fmla="*/ 2612369 w 3385826"/>
                  <a:gd name="connsiteY2" fmla="*/ 222938 h 3675998"/>
                  <a:gd name="connsiteX3" fmla="*/ 3028611 w 3385826"/>
                  <a:gd name="connsiteY3" fmla="*/ 668708 h 3675998"/>
                  <a:gd name="connsiteX4" fmla="*/ 3385826 w 3385826"/>
                  <a:gd name="connsiteY4" fmla="*/ 1034235 h 3675998"/>
                  <a:gd name="connsiteX5" fmla="*/ 3385826 w 3385826"/>
                  <a:gd name="connsiteY5" fmla="*/ 3675998 h 3675998"/>
                  <a:gd name="connsiteX6" fmla="*/ 1564538 w 3385826"/>
                  <a:gd name="connsiteY6" fmla="*/ 3675998 h 3675998"/>
                  <a:gd name="connsiteX7" fmla="*/ 1205567 w 3385826"/>
                  <a:gd name="connsiteY7" fmla="*/ 3557972 h 3675998"/>
                  <a:gd name="connsiteX8" fmla="*/ 106131 w 3385826"/>
                  <a:gd name="connsiteY8" fmla="*/ 2779163 h 3675998"/>
                  <a:gd name="connsiteX9" fmla="*/ 125016 w 3385826"/>
                  <a:gd name="connsiteY9" fmla="*/ 2346188 h 3675998"/>
                  <a:gd name="connsiteX10" fmla="*/ 829131 w 3385826"/>
                  <a:gd name="connsiteY10" fmla="*/ 2511028 h 3675998"/>
                  <a:gd name="connsiteX11" fmla="*/ 1465407 w 3385826"/>
                  <a:gd name="connsiteY11" fmla="*/ 2885450 h 3675998"/>
                  <a:gd name="connsiteX12" fmla="*/ 2391159 w 3385826"/>
                  <a:gd name="connsiteY12" fmla="*/ 2742546 h 3675998"/>
                  <a:gd name="connsiteX13" fmla="*/ 2516166 w 3385826"/>
                  <a:gd name="connsiteY13" fmla="*/ 1718363 h 3675998"/>
                  <a:gd name="connsiteX14" fmla="*/ 2345669 w 3385826"/>
                  <a:gd name="connsiteY14" fmla="*/ 1173533 h 3675998"/>
                  <a:gd name="connsiteX15" fmla="*/ 1947523 w 3385826"/>
                  <a:gd name="connsiteY15" fmla="*/ 714428 h 3675998"/>
                  <a:gd name="connsiteX16" fmla="*/ 1517946 w 3385826"/>
                  <a:gd name="connsiteY16" fmla="*/ 649658 h 3675998"/>
                  <a:gd name="connsiteX17" fmla="*/ 1135041 w 3385826"/>
                  <a:gd name="connsiteY17" fmla="*/ 669660 h 3675998"/>
                  <a:gd name="connsiteX18" fmla="*/ 191113 w 3385826"/>
                  <a:gd name="connsiteY18" fmla="*/ 701093 h 3675998"/>
                  <a:gd name="connsiteX19" fmla="*/ 174921 w 3385826"/>
                  <a:gd name="connsiteY19" fmla="*/ 388673 h 3675998"/>
                  <a:gd name="connsiteX20" fmla="*/ 1140756 w 3385826"/>
                  <a:gd name="connsiteY20" fmla="*/ 17198 h 3675998"/>
                  <a:gd name="connsiteX21" fmla="*/ 1270296 w 3385826"/>
                  <a:gd name="connsiteY21" fmla="*/ 53 h 3675998"/>
                  <a:gd name="connsiteX0" fmla="*/ 1292826 w 3408356"/>
                  <a:gd name="connsiteY0" fmla="*/ 53 h 3675998"/>
                  <a:gd name="connsiteX1" fmla="*/ 2245326 w 3408356"/>
                  <a:gd name="connsiteY1" fmla="*/ 10530 h 3675998"/>
                  <a:gd name="connsiteX2" fmla="*/ 2634899 w 3408356"/>
                  <a:gd name="connsiteY2" fmla="*/ 222938 h 3675998"/>
                  <a:gd name="connsiteX3" fmla="*/ 3051141 w 3408356"/>
                  <a:gd name="connsiteY3" fmla="*/ 668708 h 3675998"/>
                  <a:gd name="connsiteX4" fmla="*/ 3408356 w 3408356"/>
                  <a:gd name="connsiteY4" fmla="*/ 1034235 h 3675998"/>
                  <a:gd name="connsiteX5" fmla="*/ 3408356 w 3408356"/>
                  <a:gd name="connsiteY5" fmla="*/ 3675998 h 3675998"/>
                  <a:gd name="connsiteX6" fmla="*/ 1587068 w 3408356"/>
                  <a:gd name="connsiteY6" fmla="*/ 3675998 h 3675998"/>
                  <a:gd name="connsiteX7" fmla="*/ 1228097 w 3408356"/>
                  <a:gd name="connsiteY7" fmla="*/ 3557972 h 3675998"/>
                  <a:gd name="connsiteX8" fmla="*/ 96110 w 3408356"/>
                  <a:gd name="connsiteY8" fmla="*/ 3028721 h 3675998"/>
                  <a:gd name="connsiteX9" fmla="*/ 147546 w 3408356"/>
                  <a:gd name="connsiteY9" fmla="*/ 2346188 h 3675998"/>
                  <a:gd name="connsiteX10" fmla="*/ 851661 w 3408356"/>
                  <a:gd name="connsiteY10" fmla="*/ 2511028 h 3675998"/>
                  <a:gd name="connsiteX11" fmla="*/ 1487937 w 3408356"/>
                  <a:gd name="connsiteY11" fmla="*/ 2885450 h 3675998"/>
                  <a:gd name="connsiteX12" fmla="*/ 2413689 w 3408356"/>
                  <a:gd name="connsiteY12" fmla="*/ 2742546 h 3675998"/>
                  <a:gd name="connsiteX13" fmla="*/ 2538696 w 3408356"/>
                  <a:gd name="connsiteY13" fmla="*/ 1718363 h 3675998"/>
                  <a:gd name="connsiteX14" fmla="*/ 2368199 w 3408356"/>
                  <a:gd name="connsiteY14" fmla="*/ 1173533 h 3675998"/>
                  <a:gd name="connsiteX15" fmla="*/ 1970053 w 3408356"/>
                  <a:gd name="connsiteY15" fmla="*/ 714428 h 3675998"/>
                  <a:gd name="connsiteX16" fmla="*/ 1540476 w 3408356"/>
                  <a:gd name="connsiteY16" fmla="*/ 649658 h 3675998"/>
                  <a:gd name="connsiteX17" fmla="*/ 1157571 w 3408356"/>
                  <a:gd name="connsiteY17" fmla="*/ 669660 h 3675998"/>
                  <a:gd name="connsiteX18" fmla="*/ 213643 w 3408356"/>
                  <a:gd name="connsiteY18" fmla="*/ 701093 h 3675998"/>
                  <a:gd name="connsiteX19" fmla="*/ 197451 w 3408356"/>
                  <a:gd name="connsiteY19" fmla="*/ 388673 h 3675998"/>
                  <a:gd name="connsiteX20" fmla="*/ 1163286 w 3408356"/>
                  <a:gd name="connsiteY20" fmla="*/ 17198 h 3675998"/>
                  <a:gd name="connsiteX21" fmla="*/ 1292826 w 3408356"/>
                  <a:gd name="connsiteY21" fmla="*/ 53 h 3675998"/>
                  <a:gd name="connsiteX0" fmla="*/ 1382951 w 3498481"/>
                  <a:gd name="connsiteY0" fmla="*/ 53 h 3675998"/>
                  <a:gd name="connsiteX1" fmla="*/ 2335451 w 3498481"/>
                  <a:gd name="connsiteY1" fmla="*/ 10530 h 3675998"/>
                  <a:gd name="connsiteX2" fmla="*/ 2725024 w 3498481"/>
                  <a:gd name="connsiteY2" fmla="*/ 222938 h 3675998"/>
                  <a:gd name="connsiteX3" fmla="*/ 3141266 w 3498481"/>
                  <a:gd name="connsiteY3" fmla="*/ 668708 h 3675998"/>
                  <a:gd name="connsiteX4" fmla="*/ 3498481 w 3498481"/>
                  <a:gd name="connsiteY4" fmla="*/ 1034235 h 3675998"/>
                  <a:gd name="connsiteX5" fmla="*/ 3498481 w 3498481"/>
                  <a:gd name="connsiteY5" fmla="*/ 3675998 h 3675998"/>
                  <a:gd name="connsiteX6" fmla="*/ 1677193 w 3498481"/>
                  <a:gd name="connsiteY6" fmla="*/ 3675998 h 3675998"/>
                  <a:gd name="connsiteX7" fmla="*/ 1318222 w 3498481"/>
                  <a:gd name="connsiteY7" fmla="*/ 3557972 h 3675998"/>
                  <a:gd name="connsiteX8" fmla="*/ 186235 w 3498481"/>
                  <a:gd name="connsiteY8" fmla="*/ 3028721 h 3675998"/>
                  <a:gd name="connsiteX9" fmla="*/ 74916 w 3498481"/>
                  <a:gd name="connsiteY9" fmla="*/ 2508943 h 3675998"/>
                  <a:gd name="connsiteX10" fmla="*/ 941786 w 3498481"/>
                  <a:gd name="connsiteY10" fmla="*/ 2511028 h 3675998"/>
                  <a:gd name="connsiteX11" fmla="*/ 1578062 w 3498481"/>
                  <a:gd name="connsiteY11" fmla="*/ 2885450 h 3675998"/>
                  <a:gd name="connsiteX12" fmla="*/ 2503814 w 3498481"/>
                  <a:gd name="connsiteY12" fmla="*/ 2742546 h 3675998"/>
                  <a:gd name="connsiteX13" fmla="*/ 2628821 w 3498481"/>
                  <a:gd name="connsiteY13" fmla="*/ 1718363 h 3675998"/>
                  <a:gd name="connsiteX14" fmla="*/ 2458324 w 3498481"/>
                  <a:gd name="connsiteY14" fmla="*/ 1173533 h 3675998"/>
                  <a:gd name="connsiteX15" fmla="*/ 2060178 w 3498481"/>
                  <a:gd name="connsiteY15" fmla="*/ 714428 h 3675998"/>
                  <a:gd name="connsiteX16" fmla="*/ 1630601 w 3498481"/>
                  <a:gd name="connsiteY16" fmla="*/ 649658 h 3675998"/>
                  <a:gd name="connsiteX17" fmla="*/ 1247696 w 3498481"/>
                  <a:gd name="connsiteY17" fmla="*/ 669660 h 3675998"/>
                  <a:gd name="connsiteX18" fmla="*/ 303768 w 3498481"/>
                  <a:gd name="connsiteY18" fmla="*/ 701093 h 3675998"/>
                  <a:gd name="connsiteX19" fmla="*/ 287576 w 3498481"/>
                  <a:gd name="connsiteY19" fmla="*/ 388673 h 3675998"/>
                  <a:gd name="connsiteX20" fmla="*/ 1253411 w 3498481"/>
                  <a:gd name="connsiteY20" fmla="*/ 17198 h 3675998"/>
                  <a:gd name="connsiteX21" fmla="*/ 1382951 w 3498481"/>
                  <a:gd name="connsiteY21" fmla="*/ 53 h 3675998"/>
                  <a:gd name="connsiteX0" fmla="*/ 1368883 w 3484413"/>
                  <a:gd name="connsiteY0" fmla="*/ 53 h 3675998"/>
                  <a:gd name="connsiteX1" fmla="*/ 2321383 w 3484413"/>
                  <a:gd name="connsiteY1" fmla="*/ 10530 h 3675998"/>
                  <a:gd name="connsiteX2" fmla="*/ 2710956 w 3484413"/>
                  <a:gd name="connsiteY2" fmla="*/ 222938 h 3675998"/>
                  <a:gd name="connsiteX3" fmla="*/ 3127198 w 3484413"/>
                  <a:gd name="connsiteY3" fmla="*/ 668708 h 3675998"/>
                  <a:gd name="connsiteX4" fmla="*/ 3484413 w 3484413"/>
                  <a:gd name="connsiteY4" fmla="*/ 1034235 h 3675998"/>
                  <a:gd name="connsiteX5" fmla="*/ 3484413 w 3484413"/>
                  <a:gd name="connsiteY5" fmla="*/ 3675998 h 3675998"/>
                  <a:gd name="connsiteX6" fmla="*/ 1663125 w 3484413"/>
                  <a:gd name="connsiteY6" fmla="*/ 3675998 h 3675998"/>
                  <a:gd name="connsiteX7" fmla="*/ 1304154 w 3484413"/>
                  <a:gd name="connsiteY7" fmla="*/ 3557972 h 3675998"/>
                  <a:gd name="connsiteX8" fmla="*/ 172167 w 3484413"/>
                  <a:gd name="connsiteY8" fmla="*/ 3028721 h 3675998"/>
                  <a:gd name="connsiteX9" fmla="*/ 60848 w 3484413"/>
                  <a:gd name="connsiteY9" fmla="*/ 2508943 h 3675998"/>
                  <a:gd name="connsiteX10" fmla="*/ 732412 w 3484413"/>
                  <a:gd name="connsiteY10" fmla="*/ 2500178 h 3675998"/>
                  <a:gd name="connsiteX11" fmla="*/ 1563994 w 3484413"/>
                  <a:gd name="connsiteY11" fmla="*/ 2885450 h 3675998"/>
                  <a:gd name="connsiteX12" fmla="*/ 2489746 w 3484413"/>
                  <a:gd name="connsiteY12" fmla="*/ 2742546 h 3675998"/>
                  <a:gd name="connsiteX13" fmla="*/ 2614753 w 3484413"/>
                  <a:gd name="connsiteY13" fmla="*/ 1718363 h 3675998"/>
                  <a:gd name="connsiteX14" fmla="*/ 2444256 w 3484413"/>
                  <a:gd name="connsiteY14" fmla="*/ 1173533 h 3675998"/>
                  <a:gd name="connsiteX15" fmla="*/ 2046110 w 3484413"/>
                  <a:gd name="connsiteY15" fmla="*/ 714428 h 3675998"/>
                  <a:gd name="connsiteX16" fmla="*/ 1616533 w 3484413"/>
                  <a:gd name="connsiteY16" fmla="*/ 649658 h 3675998"/>
                  <a:gd name="connsiteX17" fmla="*/ 1233628 w 3484413"/>
                  <a:gd name="connsiteY17" fmla="*/ 669660 h 3675998"/>
                  <a:gd name="connsiteX18" fmla="*/ 289700 w 3484413"/>
                  <a:gd name="connsiteY18" fmla="*/ 701093 h 3675998"/>
                  <a:gd name="connsiteX19" fmla="*/ 273508 w 3484413"/>
                  <a:gd name="connsiteY19" fmla="*/ 388673 h 3675998"/>
                  <a:gd name="connsiteX20" fmla="*/ 1239343 w 3484413"/>
                  <a:gd name="connsiteY20" fmla="*/ 17198 h 3675998"/>
                  <a:gd name="connsiteX21" fmla="*/ 1368883 w 3484413"/>
                  <a:gd name="connsiteY21" fmla="*/ 53 h 3675998"/>
                  <a:gd name="connsiteX0" fmla="*/ 1365779 w 3481309"/>
                  <a:gd name="connsiteY0" fmla="*/ 53 h 3675998"/>
                  <a:gd name="connsiteX1" fmla="*/ 2318279 w 3481309"/>
                  <a:gd name="connsiteY1" fmla="*/ 10530 h 3675998"/>
                  <a:gd name="connsiteX2" fmla="*/ 2707852 w 3481309"/>
                  <a:gd name="connsiteY2" fmla="*/ 222938 h 3675998"/>
                  <a:gd name="connsiteX3" fmla="*/ 3124094 w 3481309"/>
                  <a:gd name="connsiteY3" fmla="*/ 668708 h 3675998"/>
                  <a:gd name="connsiteX4" fmla="*/ 3481309 w 3481309"/>
                  <a:gd name="connsiteY4" fmla="*/ 1034235 h 3675998"/>
                  <a:gd name="connsiteX5" fmla="*/ 3481309 w 3481309"/>
                  <a:gd name="connsiteY5" fmla="*/ 3675998 h 3675998"/>
                  <a:gd name="connsiteX6" fmla="*/ 1660021 w 3481309"/>
                  <a:gd name="connsiteY6" fmla="*/ 3675998 h 3675998"/>
                  <a:gd name="connsiteX7" fmla="*/ 1301050 w 3481309"/>
                  <a:gd name="connsiteY7" fmla="*/ 3557972 h 3675998"/>
                  <a:gd name="connsiteX8" fmla="*/ 169063 w 3481309"/>
                  <a:gd name="connsiteY8" fmla="*/ 3028721 h 3675998"/>
                  <a:gd name="connsiteX9" fmla="*/ 57744 w 3481309"/>
                  <a:gd name="connsiteY9" fmla="*/ 2508943 h 3675998"/>
                  <a:gd name="connsiteX10" fmla="*/ 685906 w 3481309"/>
                  <a:gd name="connsiteY10" fmla="*/ 2543579 h 3675998"/>
                  <a:gd name="connsiteX11" fmla="*/ 1560890 w 3481309"/>
                  <a:gd name="connsiteY11" fmla="*/ 2885450 h 3675998"/>
                  <a:gd name="connsiteX12" fmla="*/ 2486642 w 3481309"/>
                  <a:gd name="connsiteY12" fmla="*/ 2742546 h 3675998"/>
                  <a:gd name="connsiteX13" fmla="*/ 2611649 w 3481309"/>
                  <a:gd name="connsiteY13" fmla="*/ 1718363 h 3675998"/>
                  <a:gd name="connsiteX14" fmla="*/ 2441152 w 3481309"/>
                  <a:gd name="connsiteY14" fmla="*/ 1173533 h 3675998"/>
                  <a:gd name="connsiteX15" fmla="*/ 2043006 w 3481309"/>
                  <a:gd name="connsiteY15" fmla="*/ 714428 h 3675998"/>
                  <a:gd name="connsiteX16" fmla="*/ 1613429 w 3481309"/>
                  <a:gd name="connsiteY16" fmla="*/ 649658 h 3675998"/>
                  <a:gd name="connsiteX17" fmla="*/ 1230524 w 3481309"/>
                  <a:gd name="connsiteY17" fmla="*/ 669660 h 3675998"/>
                  <a:gd name="connsiteX18" fmla="*/ 286596 w 3481309"/>
                  <a:gd name="connsiteY18" fmla="*/ 701093 h 3675998"/>
                  <a:gd name="connsiteX19" fmla="*/ 270404 w 3481309"/>
                  <a:gd name="connsiteY19" fmla="*/ 388673 h 3675998"/>
                  <a:gd name="connsiteX20" fmla="*/ 1236239 w 3481309"/>
                  <a:gd name="connsiteY20" fmla="*/ 17198 h 3675998"/>
                  <a:gd name="connsiteX21" fmla="*/ 1365779 w 3481309"/>
                  <a:gd name="connsiteY21" fmla="*/ 53 h 3675998"/>
                  <a:gd name="connsiteX0" fmla="*/ 1432010 w 3547540"/>
                  <a:gd name="connsiteY0" fmla="*/ 53 h 3675998"/>
                  <a:gd name="connsiteX1" fmla="*/ 2384510 w 3547540"/>
                  <a:gd name="connsiteY1" fmla="*/ 10530 h 3675998"/>
                  <a:gd name="connsiteX2" fmla="*/ 2774083 w 3547540"/>
                  <a:gd name="connsiteY2" fmla="*/ 222938 h 3675998"/>
                  <a:gd name="connsiteX3" fmla="*/ 3190325 w 3547540"/>
                  <a:gd name="connsiteY3" fmla="*/ 668708 h 3675998"/>
                  <a:gd name="connsiteX4" fmla="*/ 3547540 w 3547540"/>
                  <a:gd name="connsiteY4" fmla="*/ 1034235 h 3675998"/>
                  <a:gd name="connsiteX5" fmla="*/ 3547540 w 3547540"/>
                  <a:gd name="connsiteY5" fmla="*/ 3675998 h 3675998"/>
                  <a:gd name="connsiteX6" fmla="*/ 1726252 w 3547540"/>
                  <a:gd name="connsiteY6" fmla="*/ 3675998 h 3675998"/>
                  <a:gd name="connsiteX7" fmla="*/ 1367281 w 3547540"/>
                  <a:gd name="connsiteY7" fmla="*/ 3557972 h 3675998"/>
                  <a:gd name="connsiteX8" fmla="*/ 235294 w 3547540"/>
                  <a:gd name="connsiteY8" fmla="*/ 3028721 h 3675998"/>
                  <a:gd name="connsiteX9" fmla="*/ 37172 w 3547540"/>
                  <a:gd name="connsiteY9" fmla="*/ 2584896 h 3675998"/>
                  <a:gd name="connsiteX10" fmla="*/ 752137 w 3547540"/>
                  <a:gd name="connsiteY10" fmla="*/ 2543579 h 3675998"/>
                  <a:gd name="connsiteX11" fmla="*/ 1627121 w 3547540"/>
                  <a:gd name="connsiteY11" fmla="*/ 2885450 h 3675998"/>
                  <a:gd name="connsiteX12" fmla="*/ 2552873 w 3547540"/>
                  <a:gd name="connsiteY12" fmla="*/ 2742546 h 3675998"/>
                  <a:gd name="connsiteX13" fmla="*/ 2677880 w 3547540"/>
                  <a:gd name="connsiteY13" fmla="*/ 1718363 h 3675998"/>
                  <a:gd name="connsiteX14" fmla="*/ 2507383 w 3547540"/>
                  <a:gd name="connsiteY14" fmla="*/ 1173533 h 3675998"/>
                  <a:gd name="connsiteX15" fmla="*/ 2109237 w 3547540"/>
                  <a:gd name="connsiteY15" fmla="*/ 714428 h 3675998"/>
                  <a:gd name="connsiteX16" fmla="*/ 1679660 w 3547540"/>
                  <a:gd name="connsiteY16" fmla="*/ 649658 h 3675998"/>
                  <a:gd name="connsiteX17" fmla="*/ 1296755 w 3547540"/>
                  <a:gd name="connsiteY17" fmla="*/ 669660 h 3675998"/>
                  <a:gd name="connsiteX18" fmla="*/ 352827 w 3547540"/>
                  <a:gd name="connsiteY18" fmla="*/ 701093 h 3675998"/>
                  <a:gd name="connsiteX19" fmla="*/ 336635 w 3547540"/>
                  <a:gd name="connsiteY19" fmla="*/ 388673 h 3675998"/>
                  <a:gd name="connsiteX20" fmla="*/ 1302470 w 3547540"/>
                  <a:gd name="connsiteY20" fmla="*/ 17198 h 3675998"/>
                  <a:gd name="connsiteX21" fmla="*/ 1432010 w 3547540"/>
                  <a:gd name="connsiteY21" fmla="*/ 53 h 3675998"/>
                  <a:gd name="connsiteX0" fmla="*/ 1455855 w 3571385"/>
                  <a:gd name="connsiteY0" fmla="*/ 53 h 3675998"/>
                  <a:gd name="connsiteX1" fmla="*/ 2408355 w 3571385"/>
                  <a:gd name="connsiteY1" fmla="*/ 10530 h 3675998"/>
                  <a:gd name="connsiteX2" fmla="*/ 2797928 w 3571385"/>
                  <a:gd name="connsiteY2" fmla="*/ 222938 h 3675998"/>
                  <a:gd name="connsiteX3" fmla="*/ 3214170 w 3571385"/>
                  <a:gd name="connsiteY3" fmla="*/ 668708 h 3675998"/>
                  <a:gd name="connsiteX4" fmla="*/ 3571385 w 3571385"/>
                  <a:gd name="connsiteY4" fmla="*/ 1034235 h 3675998"/>
                  <a:gd name="connsiteX5" fmla="*/ 3571385 w 3571385"/>
                  <a:gd name="connsiteY5" fmla="*/ 3675998 h 3675998"/>
                  <a:gd name="connsiteX6" fmla="*/ 1750097 w 3571385"/>
                  <a:gd name="connsiteY6" fmla="*/ 3675998 h 3675998"/>
                  <a:gd name="connsiteX7" fmla="*/ 1391126 w 3571385"/>
                  <a:gd name="connsiteY7" fmla="*/ 3557972 h 3675998"/>
                  <a:gd name="connsiteX8" fmla="*/ 259139 w 3571385"/>
                  <a:gd name="connsiteY8" fmla="*/ 3028721 h 3675998"/>
                  <a:gd name="connsiteX9" fmla="*/ 61017 w 3571385"/>
                  <a:gd name="connsiteY9" fmla="*/ 2584896 h 3675998"/>
                  <a:gd name="connsiteX10" fmla="*/ 775982 w 3571385"/>
                  <a:gd name="connsiteY10" fmla="*/ 2543579 h 3675998"/>
                  <a:gd name="connsiteX11" fmla="*/ 1650966 w 3571385"/>
                  <a:gd name="connsiteY11" fmla="*/ 2885450 h 3675998"/>
                  <a:gd name="connsiteX12" fmla="*/ 2576718 w 3571385"/>
                  <a:gd name="connsiteY12" fmla="*/ 2742546 h 3675998"/>
                  <a:gd name="connsiteX13" fmla="*/ 2701725 w 3571385"/>
                  <a:gd name="connsiteY13" fmla="*/ 1718363 h 3675998"/>
                  <a:gd name="connsiteX14" fmla="*/ 2531228 w 3571385"/>
                  <a:gd name="connsiteY14" fmla="*/ 1173533 h 3675998"/>
                  <a:gd name="connsiteX15" fmla="*/ 2133082 w 3571385"/>
                  <a:gd name="connsiteY15" fmla="*/ 714428 h 3675998"/>
                  <a:gd name="connsiteX16" fmla="*/ 1703505 w 3571385"/>
                  <a:gd name="connsiteY16" fmla="*/ 649658 h 3675998"/>
                  <a:gd name="connsiteX17" fmla="*/ 1320600 w 3571385"/>
                  <a:gd name="connsiteY17" fmla="*/ 669660 h 3675998"/>
                  <a:gd name="connsiteX18" fmla="*/ 376672 w 3571385"/>
                  <a:gd name="connsiteY18" fmla="*/ 701093 h 3675998"/>
                  <a:gd name="connsiteX19" fmla="*/ 360480 w 3571385"/>
                  <a:gd name="connsiteY19" fmla="*/ 388673 h 3675998"/>
                  <a:gd name="connsiteX20" fmla="*/ 1326315 w 3571385"/>
                  <a:gd name="connsiteY20" fmla="*/ 17198 h 3675998"/>
                  <a:gd name="connsiteX21" fmla="*/ 1455855 w 3571385"/>
                  <a:gd name="connsiteY21" fmla="*/ 53 h 3675998"/>
                  <a:gd name="connsiteX0" fmla="*/ 1455855 w 3571385"/>
                  <a:gd name="connsiteY0" fmla="*/ 53 h 3675998"/>
                  <a:gd name="connsiteX1" fmla="*/ 2408355 w 3571385"/>
                  <a:gd name="connsiteY1" fmla="*/ 10530 h 3675998"/>
                  <a:gd name="connsiteX2" fmla="*/ 2797928 w 3571385"/>
                  <a:gd name="connsiteY2" fmla="*/ 222938 h 3675998"/>
                  <a:gd name="connsiteX3" fmla="*/ 3214170 w 3571385"/>
                  <a:gd name="connsiteY3" fmla="*/ 668708 h 3675998"/>
                  <a:gd name="connsiteX4" fmla="*/ 3571385 w 3571385"/>
                  <a:gd name="connsiteY4" fmla="*/ 1034235 h 3675998"/>
                  <a:gd name="connsiteX5" fmla="*/ 3571385 w 3571385"/>
                  <a:gd name="connsiteY5" fmla="*/ 3675998 h 3675998"/>
                  <a:gd name="connsiteX6" fmla="*/ 1750097 w 3571385"/>
                  <a:gd name="connsiteY6" fmla="*/ 3675998 h 3675998"/>
                  <a:gd name="connsiteX7" fmla="*/ 1391126 w 3571385"/>
                  <a:gd name="connsiteY7" fmla="*/ 3557972 h 3675998"/>
                  <a:gd name="connsiteX8" fmla="*/ 259139 w 3571385"/>
                  <a:gd name="connsiteY8" fmla="*/ 3028721 h 3675998"/>
                  <a:gd name="connsiteX9" fmla="*/ 61017 w 3571385"/>
                  <a:gd name="connsiteY9" fmla="*/ 2584896 h 3675998"/>
                  <a:gd name="connsiteX10" fmla="*/ 775982 w 3571385"/>
                  <a:gd name="connsiteY10" fmla="*/ 2543579 h 3675998"/>
                  <a:gd name="connsiteX11" fmla="*/ 1716068 w 3571385"/>
                  <a:gd name="connsiteY11" fmla="*/ 2809499 h 3675998"/>
                  <a:gd name="connsiteX12" fmla="*/ 2576718 w 3571385"/>
                  <a:gd name="connsiteY12" fmla="*/ 2742546 h 3675998"/>
                  <a:gd name="connsiteX13" fmla="*/ 2701725 w 3571385"/>
                  <a:gd name="connsiteY13" fmla="*/ 1718363 h 3675998"/>
                  <a:gd name="connsiteX14" fmla="*/ 2531228 w 3571385"/>
                  <a:gd name="connsiteY14" fmla="*/ 1173533 h 3675998"/>
                  <a:gd name="connsiteX15" fmla="*/ 2133082 w 3571385"/>
                  <a:gd name="connsiteY15" fmla="*/ 714428 h 3675998"/>
                  <a:gd name="connsiteX16" fmla="*/ 1703505 w 3571385"/>
                  <a:gd name="connsiteY16" fmla="*/ 649658 h 3675998"/>
                  <a:gd name="connsiteX17" fmla="*/ 1320600 w 3571385"/>
                  <a:gd name="connsiteY17" fmla="*/ 669660 h 3675998"/>
                  <a:gd name="connsiteX18" fmla="*/ 376672 w 3571385"/>
                  <a:gd name="connsiteY18" fmla="*/ 701093 h 3675998"/>
                  <a:gd name="connsiteX19" fmla="*/ 360480 w 3571385"/>
                  <a:gd name="connsiteY19" fmla="*/ 388673 h 3675998"/>
                  <a:gd name="connsiteX20" fmla="*/ 1326315 w 3571385"/>
                  <a:gd name="connsiteY20" fmla="*/ 17198 h 3675998"/>
                  <a:gd name="connsiteX21" fmla="*/ 1455855 w 3571385"/>
                  <a:gd name="connsiteY21" fmla="*/ 53 h 3675998"/>
                  <a:gd name="connsiteX0" fmla="*/ 1455855 w 3571385"/>
                  <a:gd name="connsiteY0" fmla="*/ 53 h 3675998"/>
                  <a:gd name="connsiteX1" fmla="*/ 2408355 w 3571385"/>
                  <a:gd name="connsiteY1" fmla="*/ 10530 h 3675998"/>
                  <a:gd name="connsiteX2" fmla="*/ 2797928 w 3571385"/>
                  <a:gd name="connsiteY2" fmla="*/ 222938 h 3675998"/>
                  <a:gd name="connsiteX3" fmla="*/ 3214170 w 3571385"/>
                  <a:gd name="connsiteY3" fmla="*/ 668708 h 3675998"/>
                  <a:gd name="connsiteX4" fmla="*/ 3571385 w 3571385"/>
                  <a:gd name="connsiteY4" fmla="*/ 1034235 h 3675998"/>
                  <a:gd name="connsiteX5" fmla="*/ 3571385 w 3571385"/>
                  <a:gd name="connsiteY5" fmla="*/ 3675998 h 3675998"/>
                  <a:gd name="connsiteX6" fmla="*/ 1750097 w 3571385"/>
                  <a:gd name="connsiteY6" fmla="*/ 3675998 h 3675998"/>
                  <a:gd name="connsiteX7" fmla="*/ 1391126 w 3571385"/>
                  <a:gd name="connsiteY7" fmla="*/ 3557972 h 3675998"/>
                  <a:gd name="connsiteX8" fmla="*/ 259139 w 3571385"/>
                  <a:gd name="connsiteY8" fmla="*/ 3028721 h 3675998"/>
                  <a:gd name="connsiteX9" fmla="*/ 61017 w 3571385"/>
                  <a:gd name="connsiteY9" fmla="*/ 2584896 h 3675998"/>
                  <a:gd name="connsiteX10" fmla="*/ 775982 w 3571385"/>
                  <a:gd name="connsiteY10" fmla="*/ 2543579 h 3675998"/>
                  <a:gd name="connsiteX11" fmla="*/ 1716068 w 3571385"/>
                  <a:gd name="connsiteY11" fmla="*/ 2809499 h 3675998"/>
                  <a:gd name="connsiteX12" fmla="*/ 2598418 w 3571385"/>
                  <a:gd name="connsiteY12" fmla="*/ 2547240 h 3675998"/>
                  <a:gd name="connsiteX13" fmla="*/ 2701725 w 3571385"/>
                  <a:gd name="connsiteY13" fmla="*/ 1718363 h 3675998"/>
                  <a:gd name="connsiteX14" fmla="*/ 2531228 w 3571385"/>
                  <a:gd name="connsiteY14" fmla="*/ 1173533 h 3675998"/>
                  <a:gd name="connsiteX15" fmla="*/ 2133082 w 3571385"/>
                  <a:gd name="connsiteY15" fmla="*/ 714428 h 3675998"/>
                  <a:gd name="connsiteX16" fmla="*/ 1703505 w 3571385"/>
                  <a:gd name="connsiteY16" fmla="*/ 649658 h 3675998"/>
                  <a:gd name="connsiteX17" fmla="*/ 1320600 w 3571385"/>
                  <a:gd name="connsiteY17" fmla="*/ 669660 h 3675998"/>
                  <a:gd name="connsiteX18" fmla="*/ 376672 w 3571385"/>
                  <a:gd name="connsiteY18" fmla="*/ 701093 h 3675998"/>
                  <a:gd name="connsiteX19" fmla="*/ 360480 w 3571385"/>
                  <a:gd name="connsiteY19" fmla="*/ 388673 h 3675998"/>
                  <a:gd name="connsiteX20" fmla="*/ 1326315 w 3571385"/>
                  <a:gd name="connsiteY20" fmla="*/ 17198 h 3675998"/>
                  <a:gd name="connsiteX21" fmla="*/ 1455855 w 3571385"/>
                  <a:gd name="connsiteY21" fmla="*/ 53 h 3675998"/>
                  <a:gd name="connsiteX0" fmla="*/ 1455855 w 3571385"/>
                  <a:gd name="connsiteY0" fmla="*/ 53 h 3675998"/>
                  <a:gd name="connsiteX1" fmla="*/ 2408355 w 3571385"/>
                  <a:gd name="connsiteY1" fmla="*/ 10530 h 3675998"/>
                  <a:gd name="connsiteX2" fmla="*/ 2797928 w 3571385"/>
                  <a:gd name="connsiteY2" fmla="*/ 222938 h 3675998"/>
                  <a:gd name="connsiteX3" fmla="*/ 3214170 w 3571385"/>
                  <a:gd name="connsiteY3" fmla="*/ 668708 h 3675998"/>
                  <a:gd name="connsiteX4" fmla="*/ 3571385 w 3571385"/>
                  <a:gd name="connsiteY4" fmla="*/ 1034235 h 3675998"/>
                  <a:gd name="connsiteX5" fmla="*/ 3571385 w 3571385"/>
                  <a:gd name="connsiteY5" fmla="*/ 3675998 h 3675998"/>
                  <a:gd name="connsiteX6" fmla="*/ 1750097 w 3571385"/>
                  <a:gd name="connsiteY6" fmla="*/ 3675998 h 3675998"/>
                  <a:gd name="connsiteX7" fmla="*/ 1391126 w 3571385"/>
                  <a:gd name="connsiteY7" fmla="*/ 3557972 h 3675998"/>
                  <a:gd name="connsiteX8" fmla="*/ 259139 w 3571385"/>
                  <a:gd name="connsiteY8" fmla="*/ 3028721 h 3675998"/>
                  <a:gd name="connsiteX9" fmla="*/ 61017 w 3571385"/>
                  <a:gd name="connsiteY9" fmla="*/ 2584896 h 3675998"/>
                  <a:gd name="connsiteX10" fmla="*/ 775982 w 3571385"/>
                  <a:gd name="connsiteY10" fmla="*/ 2543579 h 3675998"/>
                  <a:gd name="connsiteX11" fmla="*/ 1716068 w 3571385"/>
                  <a:gd name="connsiteY11" fmla="*/ 2809499 h 3675998"/>
                  <a:gd name="connsiteX12" fmla="*/ 2630969 w 3571385"/>
                  <a:gd name="connsiteY12" fmla="*/ 2536389 h 3675998"/>
                  <a:gd name="connsiteX13" fmla="*/ 2701725 w 3571385"/>
                  <a:gd name="connsiteY13" fmla="*/ 1718363 h 3675998"/>
                  <a:gd name="connsiteX14" fmla="*/ 2531228 w 3571385"/>
                  <a:gd name="connsiteY14" fmla="*/ 1173533 h 3675998"/>
                  <a:gd name="connsiteX15" fmla="*/ 2133082 w 3571385"/>
                  <a:gd name="connsiteY15" fmla="*/ 714428 h 3675998"/>
                  <a:gd name="connsiteX16" fmla="*/ 1703505 w 3571385"/>
                  <a:gd name="connsiteY16" fmla="*/ 649658 h 3675998"/>
                  <a:gd name="connsiteX17" fmla="*/ 1320600 w 3571385"/>
                  <a:gd name="connsiteY17" fmla="*/ 669660 h 3675998"/>
                  <a:gd name="connsiteX18" fmla="*/ 376672 w 3571385"/>
                  <a:gd name="connsiteY18" fmla="*/ 701093 h 3675998"/>
                  <a:gd name="connsiteX19" fmla="*/ 360480 w 3571385"/>
                  <a:gd name="connsiteY19" fmla="*/ 388673 h 3675998"/>
                  <a:gd name="connsiteX20" fmla="*/ 1326315 w 3571385"/>
                  <a:gd name="connsiteY20" fmla="*/ 17198 h 3675998"/>
                  <a:gd name="connsiteX21" fmla="*/ 1455855 w 3571385"/>
                  <a:gd name="connsiteY21" fmla="*/ 53 h 3675998"/>
                  <a:gd name="connsiteX0" fmla="*/ 1455855 w 3571385"/>
                  <a:gd name="connsiteY0" fmla="*/ 53 h 3675998"/>
                  <a:gd name="connsiteX1" fmla="*/ 2408355 w 3571385"/>
                  <a:gd name="connsiteY1" fmla="*/ 10530 h 3675998"/>
                  <a:gd name="connsiteX2" fmla="*/ 2797928 w 3571385"/>
                  <a:gd name="connsiteY2" fmla="*/ 222938 h 3675998"/>
                  <a:gd name="connsiteX3" fmla="*/ 3214170 w 3571385"/>
                  <a:gd name="connsiteY3" fmla="*/ 668708 h 3675998"/>
                  <a:gd name="connsiteX4" fmla="*/ 3571385 w 3571385"/>
                  <a:gd name="connsiteY4" fmla="*/ 1034235 h 3675998"/>
                  <a:gd name="connsiteX5" fmla="*/ 3571385 w 3571385"/>
                  <a:gd name="connsiteY5" fmla="*/ 3675998 h 3675998"/>
                  <a:gd name="connsiteX6" fmla="*/ 1750097 w 3571385"/>
                  <a:gd name="connsiteY6" fmla="*/ 3675998 h 3675998"/>
                  <a:gd name="connsiteX7" fmla="*/ 1391126 w 3571385"/>
                  <a:gd name="connsiteY7" fmla="*/ 3557972 h 3675998"/>
                  <a:gd name="connsiteX8" fmla="*/ 259139 w 3571385"/>
                  <a:gd name="connsiteY8" fmla="*/ 3028721 h 3675998"/>
                  <a:gd name="connsiteX9" fmla="*/ 61017 w 3571385"/>
                  <a:gd name="connsiteY9" fmla="*/ 2584896 h 3675998"/>
                  <a:gd name="connsiteX10" fmla="*/ 775982 w 3571385"/>
                  <a:gd name="connsiteY10" fmla="*/ 2543579 h 3675998"/>
                  <a:gd name="connsiteX11" fmla="*/ 1716068 w 3571385"/>
                  <a:gd name="connsiteY11" fmla="*/ 2809499 h 3675998"/>
                  <a:gd name="connsiteX12" fmla="*/ 2630969 w 3571385"/>
                  <a:gd name="connsiteY12" fmla="*/ 2536389 h 3675998"/>
                  <a:gd name="connsiteX13" fmla="*/ 2701725 w 3571385"/>
                  <a:gd name="connsiteY13" fmla="*/ 1718363 h 3675998"/>
                  <a:gd name="connsiteX14" fmla="*/ 2531228 w 3571385"/>
                  <a:gd name="connsiteY14" fmla="*/ 1173533 h 3675998"/>
                  <a:gd name="connsiteX15" fmla="*/ 2133082 w 3571385"/>
                  <a:gd name="connsiteY15" fmla="*/ 714428 h 3675998"/>
                  <a:gd name="connsiteX16" fmla="*/ 1703505 w 3571385"/>
                  <a:gd name="connsiteY16" fmla="*/ 649658 h 3675998"/>
                  <a:gd name="connsiteX17" fmla="*/ 1320600 w 3571385"/>
                  <a:gd name="connsiteY17" fmla="*/ 669660 h 3675998"/>
                  <a:gd name="connsiteX18" fmla="*/ 376672 w 3571385"/>
                  <a:gd name="connsiteY18" fmla="*/ 701093 h 3675998"/>
                  <a:gd name="connsiteX19" fmla="*/ 360480 w 3571385"/>
                  <a:gd name="connsiteY19" fmla="*/ 388673 h 3675998"/>
                  <a:gd name="connsiteX20" fmla="*/ 1326315 w 3571385"/>
                  <a:gd name="connsiteY20" fmla="*/ 17198 h 3675998"/>
                  <a:gd name="connsiteX21" fmla="*/ 1455855 w 3571385"/>
                  <a:gd name="connsiteY21" fmla="*/ 53 h 3675998"/>
                  <a:gd name="connsiteX0" fmla="*/ 1455855 w 3571385"/>
                  <a:gd name="connsiteY0" fmla="*/ 53 h 3675998"/>
                  <a:gd name="connsiteX1" fmla="*/ 2408355 w 3571385"/>
                  <a:gd name="connsiteY1" fmla="*/ 10530 h 3675998"/>
                  <a:gd name="connsiteX2" fmla="*/ 2797928 w 3571385"/>
                  <a:gd name="connsiteY2" fmla="*/ 222938 h 3675998"/>
                  <a:gd name="connsiteX3" fmla="*/ 3214170 w 3571385"/>
                  <a:gd name="connsiteY3" fmla="*/ 668708 h 3675998"/>
                  <a:gd name="connsiteX4" fmla="*/ 3571385 w 3571385"/>
                  <a:gd name="connsiteY4" fmla="*/ 1034235 h 3675998"/>
                  <a:gd name="connsiteX5" fmla="*/ 3571385 w 3571385"/>
                  <a:gd name="connsiteY5" fmla="*/ 3675998 h 3675998"/>
                  <a:gd name="connsiteX6" fmla="*/ 1750097 w 3571385"/>
                  <a:gd name="connsiteY6" fmla="*/ 3675998 h 3675998"/>
                  <a:gd name="connsiteX7" fmla="*/ 1391126 w 3571385"/>
                  <a:gd name="connsiteY7" fmla="*/ 3557972 h 3675998"/>
                  <a:gd name="connsiteX8" fmla="*/ 259139 w 3571385"/>
                  <a:gd name="connsiteY8" fmla="*/ 3028721 h 3675998"/>
                  <a:gd name="connsiteX9" fmla="*/ 61017 w 3571385"/>
                  <a:gd name="connsiteY9" fmla="*/ 2584896 h 3675998"/>
                  <a:gd name="connsiteX10" fmla="*/ 775982 w 3571385"/>
                  <a:gd name="connsiteY10" fmla="*/ 2543579 h 3675998"/>
                  <a:gd name="connsiteX11" fmla="*/ 1716068 w 3571385"/>
                  <a:gd name="connsiteY11" fmla="*/ 2809499 h 3675998"/>
                  <a:gd name="connsiteX12" fmla="*/ 2641819 w 3571385"/>
                  <a:gd name="connsiteY12" fmla="*/ 2471287 h 3675998"/>
                  <a:gd name="connsiteX13" fmla="*/ 2701725 w 3571385"/>
                  <a:gd name="connsiteY13" fmla="*/ 1718363 h 3675998"/>
                  <a:gd name="connsiteX14" fmla="*/ 2531228 w 3571385"/>
                  <a:gd name="connsiteY14" fmla="*/ 1173533 h 3675998"/>
                  <a:gd name="connsiteX15" fmla="*/ 2133082 w 3571385"/>
                  <a:gd name="connsiteY15" fmla="*/ 714428 h 3675998"/>
                  <a:gd name="connsiteX16" fmla="*/ 1703505 w 3571385"/>
                  <a:gd name="connsiteY16" fmla="*/ 649658 h 3675998"/>
                  <a:gd name="connsiteX17" fmla="*/ 1320600 w 3571385"/>
                  <a:gd name="connsiteY17" fmla="*/ 669660 h 3675998"/>
                  <a:gd name="connsiteX18" fmla="*/ 376672 w 3571385"/>
                  <a:gd name="connsiteY18" fmla="*/ 701093 h 3675998"/>
                  <a:gd name="connsiteX19" fmla="*/ 360480 w 3571385"/>
                  <a:gd name="connsiteY19" fmla="*/ 388673 h 3675998"/>
                  <a:gd name="connsiteX20" fmla="*/ 1326315 w 3571385"/>
                  <a:gd name="connsiteY20" fmla="*/ 17198 h 3675998"/>
                  <a:gd name="connsiteX21" fmla="*/ 1455855 w 3571385"/>
                  <a:gd name="connsiteY21" fmla="*/ 53 h 3675998"/>
                  <a:gd name="connsiteX0" fmla="*/ 1455855 w 3571385"/>
                  <a:gd name="connsiteY0" fmla="*/ 53 h 3675998"/>
                  <a:gd name="connsiteX1" fmla="*/ 2408355 w 3571385"/>
                  <a:gd name="connsiteY1" fmla="*/ 10530 h 3675998"/>
                  <a:gd name="connsiteX2" fmla="*/ 2797928 w 3571385"/>
                  <a:gd name="connsiteY2" fmla="*/ 222938 h 3675998"/>
                  <a:gd name="connsiteX3" fmla="*/ 3214170 w 3571385"/>
                  <a:gd name="connsiteY3" fmla="*/ 668708 h 3675998"/>
                  <a:gd name="connsiteX4" fmla="*/ 3571385 w 3571385"/>
                  <a:gd name="connsiteY4" fmla="*/ 1034235 h 3675998"/>
                  <a:gd name="connsiteX5" fmla="*/ 3571385 w 3571385"/>
                  <a:gd name="connsiteY5" fmla="*/ 3675998 h 3675998"/>
                  <a:gd name="connsiteX6" fmla="*/ 1750097 w 3571385"/>
                  <a:gd name="connsiteY6" fmla="*/ 3675998 h 3675998"/>
                  <a:gd name="connsiteX7" fmla="*/ 1391126 w 3571385"/>
                  <a:gd name="connsiteY7" fmla="*/ 3557972 h 3675998"/>
                  <a:gd name="connsiteX8" fmla="*/ 259139 w 3571385"/>
                  <a:gd name="connsiteY8" fmla="*/ 3028721 h 3675998"/>
                  <a:gd name="connsiteX9" fmla="*/ 61017 w 3571385"/>
                  <a:gd name="connsiteY9" fmla="*/ 2584896 h 3675998"/>
                  <a:gd name="connsiteX10" fmla="*/ 775982 w 3571385"/>
                  <a:gd name="connsiteY10" fmla="*/ 2543579 h 3675998"/>
                  <a:gd name="connsiteX11" fmla="*/ 1716068 w 3571385"/>
                  <a:gd name="connsiteY11" fmla="*/ 2809499 h 3675998"/>
                  <a:gd name="connsiteX12" fmla="*/ 2641819 w 3571385"/>
                  <a:gd name="connsiteY12" fmla="*/ 2471287 h 3675998"/>
                  <a:gd name="connsiteX13" fmla="*/ 2701725 w 3571385"/>
                  <a:gd name="connsiteY13" fmla="*/ 1718363 h 3675998"/>
                  <a:gd name="connsiteX14" fmla="*/ 2531228 w 3571385"/>
                  <a:gd name="connsiteY14" fmla="*/ 1173533 h 3675998"/>
                  <a:gd name="connsiteX15" fmla="*/ 2133082 w 3571385"/>
                  <a:gd name="connsiteY15" fmla="*/ 714428 h 3675998"/>
                  <a:gd name="connsiteX16" fmla="*/ 1703505 w 3571385"/>
                  <a:gd name="connsiteY16" fmla="*/ 649658 h 3675998"/>
                  <a:gd name="connsiteX17" fmla="*/ 1320600 w 3571385"/>
                  <a:gd name="connsiteY17" fmla="*/ 669660 h 3675998"/>
                  <a:gd name="connsiteX18" fmla="*/ 376672 w 3571385"/>
                  <a:gd name="connsiteY18" fmla="*/ 701093 h 3675998"/>
                  <a:gd name="connsiteX19" fmla="*/ 360480 w 3571385"/>
                  <a:gd name="connsiteY19" fmla="*/ 388673 h 3675998"/>
                  <a:gd name="connsiteX20" fmla="*/ 1326315 w 3571385"/>
                  <a:gd name="connsiteY20" fmla="*/ 17198 h 3675998"/>
                  <a:gd name="connsiteX21" fmla="*/ 1455855 w 3571385"/>
                  <a:gd name="connsiteY21" fmla="*/ 53 h 3675998"/>
                  <a:gd name="connsiteX0" fmla="*/ 1455855 w 4580466"/>
                  <a:gd name="connsiteY0" fmla="*/ 53 h 3675998"/>
                  <a:gd name="connsiteX1" fmla="*/ 2408355 w 4580466"/>
                  <a:gd name="connsiteY1" fmla="*/ 10530 h 3675998"/>
                  <a:gd name="connsiteX2" fmla="*/ 2797928 w 4580466"/>
                  <a:gd name="connsiteY2" fmla="*/ 222938 h 3675998"/>
                  <a:gd name="connsiteX3" fmla="*/ 3214170 w 4580466"/>
                  <a:gd name="connsiteY3" fmla="*/ 668708 h 3675998"/>
                  <a:gd name="connsiteX4" fmla="*/ 4580466 w 4580466"/>
                  <a:gd name="connsiteY4" fmla="*/ 1697207 h 3675998"/>
                  <a:gd name="connsiteX5" fmla="*/ 3571385 w 4580466"/>
                  <a:gd name="connsiteY5" fmla="*/ 3675998 h 3675998"/>
                  <a:gd name="connsiteX6" fmla="*/ 1750097 w 4580466"/>
                  <a:gd name="connsiteY6" fmla="*/ 3675998 h 3675998"/>
                  <a:gd name="connsiteX7" fmla="*/ 1391126 w 4580466"/>
                  <a:gd name="connsiteY7" fmla="*/ 3557972 h 3675998"/>
                  <a:gd name="connsiteX8" fmla="*/ 259139 w 4580466"/>
                  <a:gd name="connsiteY8" fmla="*/ 3028721 h 3675998"/>
                  <a:gd name="connsiteX9" fmla="*/ 61017 w 4580466"/>
                  <a:gd name="connsiteY9" fmla="*/ 2584896 h 3675998"/>
                  <a:gd name="connsiteX10" fmla="*/ 775982 w 4580466"/>
                  <a:gd name="connsiteY10" fmla="*/ 2543579 h 3675998"/>
                  <a:gd name="connsiteX11" fmla="*/ 1716068 w 4580466"/>
                  <a:gd name="connsiteY11" fmla="*/ 2809499 h 3675998"/>
                  <a:gd name="connsiteX12" fmla="*/ 2641819 w 4580466"/>
                  <a:gd name="connsiteY12" fmla="*/ 2471287 h 3675998"/>
                  <a:gd name="connsiteX13" fmla="*/ 2701725 w 4580466"/>
                  <a:gd name="connsiteY13" fmla="*/ 1718363 h 3675998"/>
                  <a:gd name="connsiteX14" fmla="*/ 2531228 w 4580466"/>
                  <a:gd name="connsiteY14" fmla="*/ 1173533 h 3675998"/>
                  <a:gd name="connsiteX15" fmla="*/ 2133082 w 4580466"/>
                  <a:gd name="connsiteY15" fmla="*/ 714428 h 3675998"/>
                  <a:gd name="connsiteX16" fmla="*/ 1703505 w 4580466"/>
                  <a:gd name="connsiteY16" fmla="*/ 649658 h 3675998"/>
                  <a:gd name="connsiteX17" fmla="*/ 1320600 w 4580466"/>
                  <a:gd name="connsiteY17" fmla="*/ 669660 h 3675998"/>
                  <a:gd name="connsiteX18" fmla="*/ 376672 w 4580466"/>
                  <a:gd name="connsiteY18" fmla="*/ 701093 h 3675998"/>
                  <a:gd name="connsiteX19" fmla="*/ 360480 w 4580466"/>
                  <a:gd name="connsiteY19" fmla="*/ 388673 h 3675998"/>
                  <a:gd name="connsiteX20" fmla="*/ 1326315 w 4580466"/>
                  <a:gd name="connsiteY20" fmla="*/ 17198 h 3675998"/>
                  <a:gd name="connsiteX21" fmla="*/ 1455855 w 4580466"/>
                  <a:gd name="connsiteY21" fmla="*/ 53 h 3675998"/>
                  <a:gd name="connsiteX0" fmla="*/ 1455855 w 4645568"/>
                  <a:gd name="connsiteY0" fmla="*/ 53 h 3675998"/>
                  <a:gd name="connsiteX1" fmla="*/ 2408355 w 4645568"/>
                  <a:gd name="connsiteY1" fmla="*/ 10530 h 3675998"/>
                  <a:gd name="connsiteX2" fmla="*/ 2797928 w 4645568"/>
                  <a:gd name="connsiteY2" fmla="*/ 222938 h 3675998"/>
                  <a:gd name="connsiteX3" fmla="*/ 3214170 w 4645568"/>
                  <a:gd name="connsiteY3" fmla="*/ 668708 h 3675998"/>
                  <a:gd name="connsiteX4" fmla="*/ 4645568 w 4645568"/>
                  <a:gd name="connsiteY4" fmla="*/ 1914898 h 3675998"/>
                  <a:gd name="connsiteX5" fmla="*/ 3571385 w 4645568"/>
                  <a:gd name="connsiteY5" fmla="*/ 3675998 h 3675998"/>
                  <a:gd name="connsiteX6" fmla="*/ 1750097 w 4645568"/>
                  <a:gd name="connsiteY6" fmla="*/ 3675998 h 3675998"/>
                  <a:gd name="connsiteX7" fmla="*/ 1391126 w 4645568"/>
                  <a:gd name="connsiteY7" fmla="*/ 3557972 h 3675998"/>
                  <a:gd name="connsiteX8" fmla="*/ 259139 w 4645568"/>
                  <a:gd name="connsiteY8" fmla="*/ 3028721 h 3675998"/>
                  <a:gd name="connsiteX9" fmla="*/ 61017 w 4645568"/>
                  <a:gd name="connsiteY9" fmla="*/ 2584896 h 3675998"/>
                  <a:gd name="connsiteX10" fmla="*/ 775982 w 4645568"/>
                  <a:gd name="connsiteY10" fmla="*/ 2543579 h 3675998"/>
                  <a:gd name="connsiteX11" fmla="*/ 1716068 w 4645568"/>
                  <a:gd name="connsiteY11" fmla="*/ 2809499 h 3675998"/>
                  <a:gd name="connsiteX12" fmla="*/ 2641819 w 4645568"/>
                  <a:gd name="connsiteY12" fmla="*/ 2471287 h 3675998"/>
                  <a:gd name="connsiteX13" fmla="*/ 2701725 w 4645568"/>
                  <a:gd name="connsiteY13" fmla="*/ 1718363 h 3675998"/>
                  <a:gd name="connsiteX14" fmla="*/ 2531228 w 4645568"/>
                  <a:gd name="connsiteY14" fmla="*/ 1173533 h 3675998"/>
                  <a:gd name="connsiteX15" fmla="*/ 2133082 w 4645568"/>
                  <a:gd name="connsiteY15" fmla="*/ 714428 h 3675998"/>
                  <a:gd name="connsiteX16" fmla="*/ 1703505 w 4645568"/>
                  <a:gd name="connsiteY16" fmla="*/ 649658 h 3675998"/>
                  <a:gd name="connsiteX17" fmla="*/ 1320600 w 4645568"/>
                  <a:gd name="connsiteY17" fmla="*/ 669660 h 3675998"/>
                  <a:gd name="connsiteX18" fmla="*/ 376672 w 4645568"/>
                  <a:gd name="connsiteY18" fmla="*/ 701093 h 3675998"/>
                  <a:gd name="connsiteX19" fmla="*/ 360480 w 4645568"/>
                  <a:gd name="connsiteY19" fmla="*/ 388673 h 3675998"/>
                  <a:gd name="connsiteX20" fmla="*/ 1326315 w 4645568"/>
                  <a:gd name="connsiteY20" fmla="*/ 17198 h 3675998"/>
                  <a:gd name="connsiteX21" fmla="*/ 1455855 w 4645568"/>
                  <a:gd name="connsiteY21" fmla="*/ 53 h 3675998"/>
                  <a:gd name="connsiteX0" fmla="*/ 1455855 w 4645568"/>
                  <a:gd name="connsiteY0" fmla="*/ 53 h 3675998"/>
                  <a:gd name="connsiteX1" fmla="*/ 2408355 w 4645568"/>
                  <a:gd name="connsiteY1" fmla="*/ 10530 h 3675998"/>
                  <a:gd name="connsiteX2" fmla="*/ 2797928 w 4645568"/>
                  <a:gd name="connsiteY2" fmla="*/ 222938 h 3675998"/>
                  <a:gd name="connsiteX3" fmla="*/ 3214170 w 4645568"/>
                  <a:gd name="connsiteY3" fmla="*/ 668708 h 3675998"/>
                  <a:gd name="connsiteX4" fmla="*/ 4645568 w 4645568"/>
                  <a:gd name="connsiteY4" fmla="*/ 1914898 h 3675998"/>
                  <a:gd name="connsiteX5" fmla="*/ 3571385 w 4645568"/>
                  <a:gd name="connsiteY5" fmla="*/ 3675998 h 3675998"/>
                  <a:gd name="connsiteX6" fmla="*/ 1750097 w 4645568"/>
                  <a:gd name="connsiteY6" fmla="*/ 3675998 h 3675998"/>
                  <a:gd name="connsiteX7" fmla="*/ 1391126 w 4645568"/>
                  <a:gd name="connsiteY7" fmla="*/ 3557972 h 3675998"/>
                  <a:gd name="connsiteX8" fmla="*/ 259139 w 4645568"/>
                  <a:gd name="connsiteY8" fmla="*/ 3028721 h 3675998"/>
                  <a:gd name="connsiteX9" fmla="*/ 61017 w 4645568"/>
                  <a:gd name="connsiteY9" fmla="*/ 2584896 h 3675998"/>
                  <a:gd name="connsiteX10" fmla="*/ 775982 w 4645568"/>
                  <a:gd name="connsiteY10" fmla="*/ 2543579 h 3675998"/>
                  <a:gd name="connsiteX11" fmla="*/ 1716068 w 4645568"/>
                  <a:gd name="connsiteY11" fmla="*/ 2809499 h 3675998"/>
                  <a:gd name="connsiteX12" fmla="*/ 2641819 w 4645568"/>
                  <a:gd name="connsiteY12" fmla="*/ 2471287 h 3675998"/>
                  <a:gd name="connsiteX13" fmla="*/ 2701725 w 4645568"/>
                  <a:gd name="connsiteY13" fmla="*/ 1718363 h 3675998"/>
                  <a:gd name="connsiteX14" fmla="*/ 2531228 w 4645568"/>
                  <a:gd name="connsiteY14" fmla="*/ 1173533 h 3675998"/>
                  <a:gd name="connsiteX15" fmla="*/ 2133082 w 4645568"/>
                  <a:gd name="connsiteY15" fmla="*/ 714428 h 3675998"/>
                  <a:gd name="connsiteX16" fmla="*/ 1703505 w 4645568"/>
                  <a:gd name="connsiteY16" fmla="*/ 649658 h 3675998"/>
                  <a:gd name="connsiteX17" fmla="*/ 1320600 w 4645568"/>
                  <a:gd name="connsiteY17" fmla="*/ 669660 h 3675998"/>
                  <a:gd name="connsiteX18" fmla="*/ 376672 w 4645568"/>
                  <a:gd name="connsiteY18" fmla="*/ 701093 h 3675998"/>
                  <a:gd name="connsiteX19" fmla="*/ 360480 w 4645568"/>
                  <a:gd name="connsiteY19" fmla="*/ 388673 h 3675998"/>
                  <a:gd name="connsiteX20" fmla="*/ 1326315 w 4645568"/>
                  <a:gd name="connsiteY20" fmla="*/ 17198 h 3675998"/>
                  <a:gd name="connsiteX21" fmla="*/ 1455855 w 4645568"/>
                  <a:gd name="connsiteY21" fmla="*/ 53 h 3675998"/>
                  <a:gd name="connsiteX0" fmla="*/ 1455855 w 4645568"/>
                  <a:gd name="connsiteY0" fmla="*/ 53 h 3675998"/>
                  <a:gd name="connsiteX1" fmla="*/ 2408355 w 4645568"/>
                  <a:gd name="connsiteY1" fmla="*/ 10530 h 3675998"/>
                  <a:gd name="connsiteX2" fmla="*/ 2797928 w 4645568"/>
                  <a:gd name="connsiteY2" fmla="*/ 222938 h 3675998"/>
                  <a:gd name="connsiteX3" fmla="*/ 3344374 w 4645568"/>
                  <a:gd name="connsiteY3" fmla="*/ 648917 h 3675998"/>
                  <a:gd name="connsiteX4" fmla="*/ 4645568 w 4645568"/>
                  <a:gd name="connsiteY4" fmla="*/ 1914898 h 3675998"/>
                  <a:gd name="connsiteX5" fmla="*/ 3571385 w 4645568"/>
                  <a:gd name="connsiteY5" fmla="*/ 3675998 h 3675998"/>
                  <a:gd name="connsiteX6" fmla="*/ 1750097 w 4645568"/>
                  <a:gd name="connsiteY6" fmla="*/ 3675998 h 3675998"/>
                  <a:gd name="connsiteX7" fmla="*/ 1391126 w 4645568"/>
                  <a:gd name="connsiteY7" fmla="*/ 3557972 h 3675998"/>
                  <a:gd name="connsiteX8" fmla="*/ 259139 w 4645568"/>
                  <a:gd name="connsiteY8" fmla="*/ 3028721 h 3675998"/>
                  <a:gd name="connsiteX9" fmla="*/ 61017 w 4645568"/>
                  <a:gd name="connsiteY9" fmla="*/ 2584896 h 3675998"/>
                  <a:gd name="connsiteX10" fmla="*/ 775982 w 4645568"/>
                  <a:gd name="connsiteY10" fmla="*/ 2543579 h 3675998"/>
                  <a:gd name="connsiteX11" fmla="*/ 1716068 w 4645568"/>
                  <a:gd name="connsiteY11" fmla="*/ 2809499 h 3675998"/>
                  <a:gd name="connsiteX12" fmla="*/ 2641819 w 4645568"/>
                  <a:gd name="connsiteY12" fmla="*/ 2471287 h 3675998"/>
                  <a:gd name="connsiteX13" fmla="*/ 2701725 w 4645568"/>
                  <a:gd name="connsiteY13" fmla="*/ 1718363 h 3675998"/>
                  <a:gd name="connsiteX14" fmla="*/ 2531228 w 4645568"/>
                  <a:gd name="connsiteY14" fmla="*/ 1173533 h 3675998"/>
                  <a:gd name="connsiteX15" fmla="*/ 2133082 w 4645568"/>
                  <a:gd name="connsiteY15" fmla="*/ 714428 h 3675998"/>
                  <a:gd name="connsiteX16" fmla="*/ 1703505 w 4645568"/>
                  <a:gd name="connsiteY16" fmla="*/ 649658 h 3675998"/>
                  <a:gd name="connsiteX17" fmla="*/ 1320600 w 4645568"/>
                  <a:gd name="connsiteY17" fmla="*/ 669660 h 3675998"/>
                  <a:gd name="connsiteX18" fmla="*/ 376672 w 4645568"/>
                  <a:gd name="connsiteY18" fmla="*/ 701093 h 3675998"/>
                  <a:gd name="connsiteX19" fmla="*/ 360480 w 4645568"/>
                  <a:gd name="connsiteY19" fmla="*/ 388673 h 3675998"/>
                  <a:gd name="connsiteX20" fmla="*/ 1326315 w 4645568"/>
                  <a:gd name="connsiteY20" fmla="*/ 17198 h 3675998"/>
                  <a:gd name="connsiteX21" fmla="*/ 1455855 w 4645568"/>
                  <a:gd name="connsiteY21" fmla="*/ 53 h 3675998"/>
                  <a:gd name="connsiteX0" fmla="*/ 1455855 w 4645568"/>
                  <a:gd name="connsiteY0" fmla="*/ 53 h 3705683"/>
                  <a:gd name="connsiteX1" fmla="*/ 2408355 w 4645568"/>
                  <a:gd name="connsiteY1" fmla="*/ 10530 h 3705683"/>
                  <a:gd name="connsiteX2" fmla="*/ 2797928 w 4645568"/>
                  <a:gd name="connsiteY2" fmla="*/ 222938 h 3705683"/>
                  <a:gd name="connsiteX3" fmla="*/ 3344374 w 4645568"/>
                  <a:gd name="connsiteY3" fmla="*/ 648917 h 3705683"/>
                  <a:gd name="connsiteX4" fmla="*/ 4645568 w 4645568"/>
                  <a:gd name="connsiteY4" fmla="*/ 1914898 h 3705683"/>
                  <a:gd name="connsiteX5" fmla="*/ 4569614 w 4645568"/>
                  <a:gd name="connsiteY5" fmla="*/ 3705683 h 3705683"/>
                  <a:gd name="connsiteX6" fmla="*/ 1750097 w 4645568"/>
                  <a:gd name="connsiteY6" fmla="*/ 3675998 h 3705683"/>
                  <a:gd name="connsiteX7" fmla="*/ 1391126 w 4645568"/>
                  <a:gd name="connsiteY7" fmla="*/ 3557972 h 3705683"/>
                  <a:gd name="connsiteX8" fmla="*/ 259139 w 4645568"/>
                  <a:gd name="connsiteY8" fmla="*/ 3028721 h 3705683"/>
                  <a:gd name="connsiteX9" fmla="*/ 61017 w 4645568"/>
                  <a:gd name="connsiteY9" fmla="*/ 2584896 h 3705683"/>
                  <a:gd name="connsiteX10" fmla="*/ 775982 w 4645568"/>
                  <a:gd name="connsiteY10" fmla="*/ 2543579 h 3705683"/>
                  <a:gd name="connsiteX11" fmla="*/ 1716068 w 4645568"/>
                  <a:gd name="connsiteY11" fmla="*/ 2809499 h 3705683"/>
                  <a:gd name="connsiteX12" fmla="*/ 2641819 w 4645568"/>
                  <a:gd name="connsiteY12" fmla="*/ 2471287 h 3705683"/>
                  <a:gd name="connsiteX13" fmla="*/ 2701725 w 4645568"/>
                  <a:gd name="connsiteY13" fmla="*/ 1718363 h 3705683"/>
                  <a:gd name="connsiteX14" fmla="*/ 2531228 w 4645568"/>
                  <a:gd name="connsiteY14" fmla="*/ 1173533 h 3705683"/>
                  <a:gd name="connsiteX15" fmla="*/ 2133082 w 4645568"/>
                  <a:gd name="connsiteY15" fmla="*/ 714428 h 3705683"/>
                  <a:gd name="connsiteX16" fmla="*/ 1703505 w 4645568"/>
                  <a:gd name="connsiteY16" fmla="*/ 649658 h 3705683"/>
                  <a:gd name="connsiteX17" fmla="*/ 1320600 w 4645568"/>
                  <a:gd name="connsiteY17" fmla="*/ 669660 h 3705683"/>
                  <a:gd name="connsiteX18" fmla="*/ 376672 w 4645568"/>
                  <a:gd name="connsiteY18" fmla="*/ 701093 h 3705683"/>
                  <a:gd name="connsiteX19" fmla="*/ 360480 w 4645568"/>
                  <a:gd name="connsiteY19" fmla="*/ 388673 h 3705683"/>
                  <a:gd name="connsiteX20" fmla="*/ 1326315 w 4645568"/>
                  <a:gd name="connsiteY20" fmla="*/ 17198 h 3705683"/>
                  <a:gd name="connsiteX21" fmla="*/ 1455855 w 4645568"/>
                  <a:gd name="connsiteY21" fmla="*/ 53 h 3705683"/>
                  <a:gd name="connsiteX0" fmla="*/ 1455855 w 4645568"/>
                  <a:gd name="connsiteY0" fmla="*/ 53 h 3705683"/>
                  <a:gd name="connsiteX1" fmla="*/ 2408355 w 4645568"/>
                  <a:gd name="connsiteY1" fmla="*/ 10530 h 3705683"/>
                  <a:gd name="connsiteX2" fmla="*/ 2797928 w 4645568"/>
                  <a:gd name="connsiteY2" fmla="*/ 222938 h 3705683"/>
                  <a:gd name="connsiteX3" fmla="*/ 3344374 w 4645568"/>
                  <a:gd name="connsiteY3" fmla="*/ 648917 h 3705683"/>
                  <a:gd name="connsiteX4" fmla="*/ 4645568 w 4645568"/>
                  <a:gd name="connsiteY4" fmla="*/ 1914898 h 3705683"/>
                  <a:gd name="connsiteX5" fmla="*/ 4569614 w 4645568"/>
                  <a:gd name="connsiteY5" fmla="*/ 3705683 h 3705683"/>
                  <a:gd name="connsiteX6" fmla="*/ 1750097 w 4645568"/>
                  <a:gd name="connsiteY6" fmla="*/ 3675998 h 3705683"/>
                  <a:gd name="connsiteX7" fmla="*/ 1391126 w 4645568"/>
                  <a:gd name="connsiteY7" fmla="*/ 3557972 h 3705683"/>
                  <a:gd name="connsiteX8" fmla="*/ 259139 w 4645568"/>
                  <a:gd name="connsiteY8" fmla="*/ 3028721 h 3705683"/>
                  <a:gd name="connsiteX9" fmla="*/ 61017 w 4645568"/>
                  <a:gd name="connsiteY9" fmla="*/ 2584896 h 3705683"/>
                  <a:gd name="connsiteX10" fmla="*/ 775982 w 4645568"/>
                  <a:gd name="connsiteY10" fmla="*/ 2543579 h 3705683"/>
                  <a:gd name="connsiteX11" fmla="*/ 1716068 w 4645568"/>
                  <a:gd name="connsiteY11" fmla="*/ 2809499 h 3705683"/>
                  <a:gd name="connsiteX12" fmla="*/ 2641819 w 4645568"/>
                  <a:gd name="connsiteY12" fmla="*/ 2471287 h 3705683"/>
                  <a:gd name="connsiteX13" fmla="*/ 2701725 w 4645568"/>
                  <a:gd name="connsiteY13" fmla="*/ 1718363 h 3705683"/>
                  <a:gd name="connsiteX14" fmla="*/ 2531228 w 4645568"/>
                  <a:gd name="connsiteY14" fmla="*/ 1173533 h 3705683"/>
                  <a:gd name="connsiteX15" fmla="*/ 2133082 w 4645568"/>
                  <a:gd name="connsiteY15" fmla="*/ 714428 h 3705683"/>
                  <a:gd name="connsiteX16" fmla="*/ 1703505 w 4645568"/>
                  <a:gd name="connsiteY16" fmla="*/ 649658 h 3705683"/>
                  <a:gd name="connsiteX17" fmla="*/ 1320600 w 4645568"/>
                  <a:gd name="connsiteY17" fmla="*/ 669660 h 3705683"/>
                  <a:gd name="connsiteX18" fmla="*/ 376672 w 4645568"/>
                  <a:gd name="connsiteY18" fmla="*/ 701093 h 3705683"/>
                  <a:gd name="connsiteX19" fmla="*/ 360480 w 4645568"/>
                  <a:gd name="connsiteY19" fmla="*/ 388673 h 3705683"/>
                  <a:gd name="connsiteX20" fmla="*/ 1326315 w 4645568"/>
                  <a:gd name="connsiteY20" fmla="*/ 17198 h 3705683"/>
                  <a:gd name="connsiteX21" fmla="*/ 1455855 w 4645568"/>
                  <a:gd name="connsiteY21" fmla="*/ 53 h 3705683"/>
                  <a:gd name="connsiteX0" fmla="*/ 1455855 w 4569615"/>
                  <a:gd name="connsiteY0" fmla="*/ 53 h 3705683"/>
                  <a:gd name="connsiteX1" fmla="*/ 2408355 w 4569615"/>
                  <a:gd name="connsiteY1" fmla="*/ 10530 h 3705683"/>
                  <a:gd name="connsiteX2" fmla="*/ 2797928 w 4569615"/>
                  <a:gd name="connsiteY2" fmla="*/ 222938 h 3705683"/>
                  <a:gd name="connsiteX3" fmla="*/ 3344374 w 4569615"/>
                  <a:gd name="connsiteY3" fmla="*/ 648917 h 3705683"/>
                  <a:gd name="connsiteX4" fmla="*/ 4569615 w 4569615"/>
                  <a:gd name="connsiteY4" fmla="*/ 1855527 h 3705683"/>
                  <a:gd name="connsiteX5" fmla="*/ 4569614 w 4569615"/>
                  <a:gd name="connsiteY5" fmla="*/ 3705683 h 3705683"/>
                  <a:gd name="connsiteX6" fmla="*/ 1750097 w 4569615"/>
                  <a:gd name="connsiteY6" fmla="*/ 3675998 h 3705683"/>
                  <a:gd name="connsiteX7" fmla="*/ 1391126 w 4569615"/>
                  <a:gd name="connsiteY7" fmla="*/ 3557972 h 3705683"/>
                  <a:gd name="connsiteX8" fmla="*/ 259139 w 4569615"/>
                  <a:gd name="connsiteY8" fmla="*/ 3028721 h 3705683"/>
                  <a:gd name="connsiteX9" fmla="*/ 61017 w 4569615"/>
                  <a:gd name="connsiteY9" fmla="*/ 2584896 h 3705683"/>
                  <a:gd name="connsiteX10" fmla="*/ 775982 w 4569615"/>
                  <a:gd name="connsiteY10" fmla="*/ 2543579 h 3705683"/>
                  <a:gd name="connsiteX11" fmla="*/ 1716068 w 4569615"/>
                  <a:gd name="connsiteY11" fmla="*/ 2809499 h 3705683"/>
                  <a:gd name="connsiteX12" fmla="*/ 2641819 w 4569615"/>
                  <a:gd name="connsiteY12" fmla="*/ 2471287 h 3705683"/>
                  <a:gd name="connsiteX13" fmla="*/ 2701725 w 4569615"/>
                  <a:gd name="connsiteY13" fmla="*/ 1718363 h 3705683"/>
                  <a:gd name="connsiteX14" fmla="*/ 2531228 w 4569615"/>
                  <a:gd name="connsiteY14" fmla="*/ 1173533 h 3705683"/>
                  <a:gd name="connsiteX15" fmla="*/ 2133082 w 4569615"/>
                  <a:gd name="connsiteY15" fmla="*/ 714428 h 3705683"/>
                  <a:gd name="connsiteX16" fmla="*/ 1703505 w 4569615"/>
                  <a:gd name="connsiteY16" fmla="*/ 649658 h 3705683"/>
                  <a:gd name="connsiteX17" fmla="*/ 1320600 w 4569615"/>
                  <a:gd name="connsiteY17" fmla="*/ 669660 h 3705683"/>
                  <a:gd name="connsiteX18" fmla="*/ 376672 w 4569615"/>
                  <a:gd name="connsiteY18" fmla="*/ 701093 h 3705683"/>
                  <a:gd name="connsiteX19" fmla="*/ 360480 w 4569615"/>
                  <a:gd name="connsiteY19" fmla="*/ 388673 h 3705683"/>
                  <a:gd name="connsiteX20" fmla="*/ 1326315 w 4569615"/>
                  <a:gd name="connsiteY20" fmla="*/ 17198 h 3705683"/>
                  <a:gd name="connsiteX21" fmla="*/ 1455855 w 4569615"/>
                  <a:gd name="connsiteY21" fmla="*/ 53 h 3705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569615" h="3705683">
                    <a:moveTo>
                      <a:pt x="1455855" y="53"/>
                    </a:moveTo>
                    <a:lnTo>
                      <a:pt x="2408355" y="10530"/>
                    </a:lnTo>
                    <a:cubicBezTo>
                      <a:pt x="2572185" y="17198"/>
                      <a:pt x="2641925" y="116540"/>
                      <a:pt x="2797928" y="222938"/>
                    </a:cubicBezTo>
                    <a:cubicBezTo>
                      <a:pt x="2953931" y="329336"/>
                      <a:pt x="3204357" y="502232"/>
                      <a:pt x="3344374" y="648917"/>
                    </a:cubicBezTo>
                    <a:cubicBezTo>
                      <a:pt x="3821507" y="1064314"/>
                      <a:pt x="4146733" y="1351074"/>
                      <a:pt x="4569615" y="1855527"/>
                    </a:cubicBezTo>
                    <a:cubicBezTo>
                      <a:pt x="4569615" y="2472246"/>
                      <a:pt x="4569614" y="3088964"/>
                      <a:pt x="4569614" y="3705683"/>
                    </a:cubicBezTo>
                    <a:lnTo>
                      <a:pt x="1750097" y="3675998"/>
                    </a:lnTo>
                    <a:cubicBezTo>
                      <a:pt x="1630440" y="3636656"/>
                      <a:pt x="1639619" y="3665851"/>
                      <a:pt x="1391126" y="3557972"/>
                    </a:cubicBezTo>
                    <a:cubicBezTo>
                      <a:pt x="1142633" y="3450093"/>
                      <a:pt x="480824" y="3190900"/>
                      <a:pt x="259139" y="3028721"/>
                    </a:cubicBezTo>
                    <a:cubicBezTo>
                      <a:pt x="37454" y="2866542"/>
                      <a:pt x="-79376" y="2709154"/>
                      <a:pt x="61017" y="2584896"/>
                    </a:cubicBezTo>
                    <a:cubicBezTo>
                      <a:pt x="201410" y="2460638"/>
                      <a:pt x="500140" y="2506145"/>
                      <a:pt x="775982" y="2543579"/>
                    </a:cubicBezTo>
                    <a:cubicBezTo>
                      <a:pt x="1051824" y="2581013"/>
                      <a:pt x="1555096" y="2709486"/>
                      <a:pt x="1716068" y="2809499"/>
                    </a:cubicBezTo>
                    <a:cubicBezTo>
                      <a:pt x="2031517" y="2961120"/>
                      <a:pt x="2488393" y="2718245"/>
                      <a:pt x="2641819" y="2471287"/>
                    </a:cubicBezTo>
                    <a:cubicBezTo>
                      <a:pt x="2795245" y="2224329"/>
                      <a:pt x="2696648" y="1992524"/>
                      <a:pt x="2701725" y="1718363"/>
                    </a:cubicBezTo>
                    <a:cubicBezTo>
                      <a:pt x="2695058" y="1566916"/>
                      <a:pt x="2575043" y="1264021"/>
                      <a:pt x="2531228" y="1173533"/>
                    </a:cubicBezTo>
                    <a:cubicBezTo>
                      <a:pt x="2396925" y="890640"/>
                      <a:pt x="2399782" y="820155"/>
                      <a:pt x="2133082" y="714428"/>
                    </a:cubicBezTo>
                    <a:cubicBezTo>
                      <a:pt x="1987350" y="656325"/>
                      <a:pt x="1848285" y="663945"/>
                      <a:pt x="1703505" y="649658"/>
                    </a:cubicBezTo>
                    <a:cubicBezTo>
                      <a:pt x="1562535" y="635370"/>
                      <a:pt x="1459665" y="609653"/>
                      <a:pt x="1320600" y="669660"/>
                    </a:cubicBezTo>
                    <a:cubicBezTo>
                      <a:pt x="1111050" y="759195"/>
                      <a:pt x="573840" y="779198"/>
                      <a:pt x="376672" y="701093"/>
                    </a:cubicBezTo>
                    <a:cubicBezTo>
                      <a:pt x="115687" y="596318"/>
                      <a:pt x="179505" y="498210"/>
                      <a:pt x="360480" y="388673"/>
                    </a:cubicBezTo>
                    <a:cubicBezTo>
                      <a:pt x="652897" y="210555"/>
                      <a:pt x="1012942" y="148643"/>
                      <a:pt x="1326315" y="17198"/>
                    </a:cubicBezTo>
                    <a:cubicBezTo>
                      <a:pt x="1372035" y="-1852"/>
                      <a:pt x="1411087" y="53"/>
                      <a:pt x="1455855" y="53"/>
                    </a:cubicBezTo>
                    <a:close/>
                  </a:path>
                </a:pathLst>
              </a:custGeom>
              <a:solidFill>
                <a:srgbClr val="FBCA87"/>
              </a:solidFill>
              <a:ln w="24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xmlns="" id="{6B173316-FCEE-4340-B1E8-DB38B7F03024}"/>
                  </a:ext>
                </a:extLst>
              </p:cNvPr>
              <p:cNvSpPr/>
              <p:nvPr/>
            </p:nvSpPr>
            <p:spPr>
              <a:xfrm>
                <a:off x="10083308" y="4518267"/>
                <a:ext cx="852511" cy="687015"/>
              </a:xfrm>
              <a:custGeom>
                <a:avLst/>
                <a:gdLst>
                  <a:gd name="connsiteX0" fmla="*/ 396545 w 950899"/>
                  <a:gd name="connsiteY0" fmla="*/ 17758 h 766303"/>
                  <a:gd name="connsiteX1" fmla="*/ 950900 w 950899"/>
                  <a:gd name="connsiteY1" fmla="*/ 209210 h 766303"/>
                  <a:gd name="connsiteX2" fmla="*/ 576567 w 950899"/>
                  <a:gd name="connsiteY2" fmla="*/ 392090 h 766303"/>
                  <a:gd name="connsiteX3" fmla="*/ 54597 w 950899"/>
                  <a:gd name="connsiteY3" fmla="*/ 764518 h 766303"/>
                  <a:gd name="connsiteX4" fmla="*/ 3162 w 950899"/>
                  <a:gd name="connsiteY4" fmla="*/ 644503 h 766303"/>
                  <a:gd name="connsiteX5" fmla="*/ 208902 w 950899"/>
                  <a:gd name="connsiteY5" fmla="*/ 127295 h 766303"/>
                  <a:gd name="connsiteX6" fmla="*/ 396545 w 950899"/>
                  <a:gd name="connsiteY6" fmla="*/ 17758 h 766303"/>
                  <a:gd name="connsiteX7" fmla="*/ 396545 w 950899"/>
                  <a:gd name="connsiteY7" fmla="*/ 17758 h 7663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50899" h="766303">
                    <a:moveTo>
                      <a:pt x="396545" y="17758"/>
                    </a:moveTo>
                    <a:cubicBezTo>
                      <a:pt x="890892" y="-51775"/>
                      <a:pt x="845172" y="97768"/>
                      <a:pt x="950900" y="209210"/>
                    </a:cubicBezTo>
                    <a:cubicBezTo>
                      <a:pt x="872795" y="227308"/>
                      <a:pt x="605142" y="320653"/>
                      <a:pt x="576567" y="392090"/>
                    </a:cubicBezTo>
                    <a:cubicBezTo>
                      <a:pt x="504177" y="569255"/>
                      <a:pt x="247002" y="788330"/>
                      <a:pt x="54597" y="764518"/>
                    </a:cubicBezTo>
                    <a:cubicBezTo>
                      <a:pt x="-20650" y="755945"/>
                      <a:pt x="4115" y="704510"/>
                      <a:pt x="3162" y="644503"/>
                    </a:cubicBezTo>
                    <a:cubicBezTo>
                      <a:pt x="42215" y="477815"/>
                      <a:pt x="153657" y="288268"/>
                      <a:pt x="208902" y="127295"/>
                    </a:cubicBezTo>
                    <a:cubicBezTo>
                      <a:pt x="238430" y="46333"/>
                      <a:pt x="318440" y="51095"/>
                      <a:pt x="396545" y="17758"/>
                    </a:cubicBezTo>
                    <a:lnTo>
                      <a:pt x="396545" y="17758"/>
                    </a:lnTo>
                    <a:close/>
                  </a:path>
                </a:pathLst>
              </a:custGeom>
              <a:solidFill>
                <a:srgbClr val="FEAD6D"/>
              </a:solidFill>
              <a:ln w="38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xmlns="" id="{A5B6C9D0-3636-42A5-9073-0A64A8003238}"/>
                </a:ext>
              </a:extLst>
            </p:cNvPr>
            <p:cNvGrpSpPr/>
            <p:nvPr/>
          </p:nvGrpSpPr>
          <p:grpSpPr>
            <a:xfrm>
              <a:off x="7998797" y="3865629"/>
              <a:ext cx="1952876" cy="1950658"/>
              <a:chOff x="4056136" y="43905"/>
              <a:chExt cx="4439320" cy="4434279"/>
            </a:xfrm>
          </p:grpSpPr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xmlns="" id="{948E7FF2-794E-42FB-8763-2EB1DB82CA3D}"/>
                  </a:ext>
                </a:extLst>
              </p:cNvPr>
              <p:cNvSpPr/>
              <p:nvPr/>
            </p:nvSpPr>
            <p:spPr>
              <a:xfrm>
                <a:off x="4062208" y="43905"/>
                <a:ext cx="4433248" cy="4433248"/>
              </a:xfrm>
              <a:custGeom>
                <a:avLst/>
                <a:gdLst>
                  <a:gd name="connsiteX0" fmla="*/ 4433249 w 4433248"/>
                  <a:gd name="connsiteY0" fmla="*/ 2216624 h 4433248"/>
                  <a:gd name="connsiteX1" fmla="*/ 2216624 w 4433248"/>
                  <a:gd name="connsiteY1" fmla="*/ 4433249 h 4433248"/>
                  <a:gd name="connsiteX2" fmla="*/ 0 w 4433248"/>
                  <a:gd name="connsiteY2" fmla="*/ 2216624 h 4433248"/>
                  <a:gd name="connsiteX3" fmla="*/ 2216624 w 4433248"/>
                  <a:gd name="connsiteY3" fmla="*/ 0 h 4433248"/>
                  <a:gd name="connsiteX4" fmla="*/ 4433249 w 4433248"/>
                  <a:gd name="connsiteY4" fmla="*/ 2216624 h 4433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433248" h="4433248">
                    <a:moveTo>
                      <a:pt x="4433249" y="2216624"/>
                    </a:moveTo>
                    <a:cubicBezTo>
                      <a:pt x="4433249" y="3440832"/>
                      <a:pt x="3440832" y="4433249"/>
                      <a:pt x="2216624" y="4433249"/>
                    </a:cubicBezTo>
                    <a:cubicBezTo>
                      <a:pt x="992416" y="4433249"/>
                      <a:pt x="0" y="3440832"/>
                      <a:pt x="0" y="2216624"/>
                    </a:cubicBezTo>
                    <a:cubicBezTo>
                      <a:pt x="0" y="992417"/>
                      <a:pt x="992416" y="0"/>
                      <a:pt x="2216624" y="0"/>
                    </a:cubicBezTo>
                    <a:cubicBezTo>
                      <a:pt x="3440832" y="0"/>
                      <a:pt x="4433249" y="992417"/>
                      <a:pt x="4433249" y="2216624"/>
                    </a:cubicBezTo>
                    <a:close/>
                  </a:path>
                </a:pathLst>
              </a:custGeom>
              <a:solidFill>
                <a:srgbClr val="7BBFE9"/>
              </a:solidFill>
              <a:ln w="94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xmlns="" id="{2F3AE203-6A6D-4A03-BA02-1F31256DA1C7}"/>
                  </a:ext>
                </a:extLst>
              </p:cNvPr>
              <p:cNvSpPr/>
              <p:nvPr/>
            </p:nvSpPr>
            <p:spPr>
              <a:xfrm>
                <a:off x="4056136" y="678338"/>
                <a:ext cx="4430130" cy="3799846"/>
              </a:xfrm>
              <a:custGeom>
                <a:avLst/>
                <a:gdLst>
                  <a:gd name="connsiteX0" fmla="*/ 4099115 w 4430130"/>
                  <a:gd name="connsiteY0" fmla="*/ 430121 h 3799846"/>
                  <a:gd name="connsiteX1" fmla="*/ 4199159 w 4430130"/>
                  <a:gd name="connsiteY1" fmla="*/ 603619 h 3799846"/>
                  <a:gd name="connsiteX2" fmla="*/ 4322683 w 4430130"/>
                  <a:gd name="connsiteY2" fmla="*/ 902243 h 3799846"/>
                  <a:gd name="connsiteX3" fmla="*/ 4379541 w 4430130"/>
                  <a:gd name="connsiteY3" fmla="*/ 1115155 h 3799846"/>
                  <a:gd name="connsiteX4" fmla="*/ 4424613 w 4430130"/>
                  <a:gd name="connsiteY4" fmla="*/ 1403690 h 3799846"/>
                  <a:gd name="connsiteX5" fmla="*/ 4429610 w 4430130"/>
                  <a:gd name="connsiteY5" fmla="*/ 1628294 h 3799846"/>
                  <a:gd name="connsiteX6" fmla="*/ 4415372 w 4430130"/>
                  <a:gd name="connsiteY6" fmla="*/ 1889861 h 3799846"/>
                  <a:gd name="connsiteX7" fmla="*/ 4384538 w 4430130"/>
                  <a:gd name="connsiteY7" fmla="*/ 2088440 h 3799846"/>
                  <a:gd name="connsiteX8" fmla="*/ 4343238 w 4430130"/>
                  <a:gd name="connsiteY8" fmla="*/ 2240911 h 3799846"/>
                  <a:gd name="connsiteX9" fmla="*/ 4186430 w 4430130"/>
                  <a:gd name="connsiteY9" fmla="*/ 2620815 h 3799846"/>
                  <a:gd name="connsiteX10" fmla="*/ 3932124 w 4430130"/>
                  <a:gd name="connsiteY10" fmla="*/ 3001945 h 3799846"/>
                  <a:gd name="connsiteX11" fmla="*/ 3681211 w 4430130"/>
                  <a:gd name="connsiteY11" fmla="*/ 3261249 h 3799846"/>
                  <a:gd name="connsiteX12" fmla="*/ 3468582 w 4430130"/>
                  <a:gd name="connsiteY12" fmla="*/ 3425034 h 3799846"/>
                  <a:gd name="connsiteX13" fmla="*/ 3070857 w 4430130"/>
                  <a:gd name="connsiteY13" fmla="*/ 3638890 h 3799846"/>
                  <a:gd name="connsiteX14" fmla="*/ 2922630 w 4430130"/>
                  <a:gd name="connsiteY14" fmla="*/ 3694993 h 3799846"/>
                  <a:gd name="connsiteX15" fmla="*/ 2891419 w 4430130"/>
                  <a:gd name="connsiteY15" fmla="*/ 3697068 h 3799846"/>
                  <a:gd name="connsiteX16" fmla="*/ 2581952 w 4430130"/>
                  <a:gd name="connsiteY16" fmla="*/ 3769296 h 3799846"/>
                  <a:gd name="connsiteX17" fmla="*/ 2358290 w 4430130"/>
                  <a:gd name="connsiteY17" fmla="*/ 3795038 h 3799846"/>
                  <a:gd name="connsiteX18" fmla="*/ 2282762 w 4430130"/>
                  <a:gd name="connsiteY18" fmla="*/ 3799846 h 3799846"/>
                  <a:gd name="connsiteX19" fmla="*/ 2161785 w 4430130"/>
                  <a:gd name="connsiteY19" fmla="*/ 3799846 h 3799846"/>
                  <a:gd name="connsiteX20" fmla="*/ 2092763 w 4430130"/>
                  <a:gd name="connsiteY20" fmla="*/ 3795509 h 3799846"/>
                  <a:gd name="connsiteX21" fmla="*/ 2066644 w 4430130"/>
                  <a:gd name="connsiteY21" fmla="*/ 3792774 h 3799846"/>
                  <a:gd name="connsiteX22" fmla="*/ 2062306 w 4430130"/>
                  <a:gd name="connsiteY22" fmla="*/ 3756661 h 3799846"/>
                  <a:gd name="connsiteX23" fmla="*/ 2172346 w 4430130"/>
                  <a:gd name="connsiteY23" fmla="*/ 3413625 h 3799846"/>
                  <a:gd name="connsiteX24" fmla="*/ 2267392 w 4430130"/>
                  <a:gd name="connsiteY24" fmla="*/ 3195904 h 3799846"/>
                  <a:gd name="connsiteX25" fmla="*/ 2394875 w 4430130"/>
                  <a:gd name="connsiteY25" fmla="*/ 3019672 h 3799846"/>
                  <a:gd name="connsiteX26" fmla="*/ 2449848 w 4430130"/>
                  <a:gd name="connsiteY26" fmla="*/ 2912556 h 3799846"/>
                  <a:gd name="connsiteX27" fmla="*/ 2369511 w 4430130"/>
                  <a:gd name="connsiteY27" fmla="*/ 2606011 h 3799846"/>
                  <a:gd name="connsiteX28" fmla="*/ 2199124 w 4430130"/>
                  <a:gd name="connsiteY28" fmla="*/ 2358588 h 3799846"/>
                  <a:gd name="connsiteX29" fmla="*/ 2135760 w 4430130"/>
                  <a:gd name="connsiteY29" fmla="*/ 2001126 h 3799846"/>
                  <a:gd name="connsiteX30" fmla="*/ 2308692 w 4430130"/>
                  <a:gd name="connsiteY30" fmla="*/ 1877320 h 3799846"/>
                  <a:gd name="connsiteX31" fmla="*/ 2463426 w 4430130"/>
                  <a:gd name="connsiteY31" fmla="*/ 1913151 h 3799846"/>
                  <a:gd name="connsiteX32" fmla="*/ 2582329 w 4430130"/>
                  <a:gd name="connsiteY32" fmla="*/ 1951811 h 3799846"/>
                  <a:gd name="connsiteX33" fmla="*/ 2733008 w 4430130"/>
                  <a:gd name="connsiteY33" fmla="*/ 2001974 h 3799846"/>
                  <a:gd name="connsiteX34" fmla="*/ 2876427 w 4430130"/>
                  <a:gd name="connsiteY34" fmla="*/ 2054778 h 3799846"/>
                  <a:gd name="connsiteX35" fmla="*/ 3046530 w 4430130"/>
                  <a:gd name="connsiteY35" fmla="*/ 2136341 h 3799846"/>
                  <a:gd name="connsiteX36" fmla="*/ 3183631 w 4430130"/>
                  <a:gd name="connsiteY36" fmla="*/ 2194802 h 3799846"/>
                  <a:gd name="connsiteX37" fmla="*/ 3402766 w 4430130"/>
                  <a:gd name="connsiteY37" fmla="*/ 2241571 h 3799846"/>
                  <a:gd name="connsiteX38" fmla="*/ 3578339 w 4430130"/>
                  <a:gd name="connsiteY38" fmla="*/ 2206212 h 3799846"/>
                  <a:gd name="connsiteX39" fmla="*/ 3793608 w 4430130"/>
                  <a:gd name="connsiteY39" fmla="*/ 2032808 h 3799846"/>
                  <a:gd name="connsiteX40" fmla="*/ 3761360 w 4430130"/>
                  <a:gd name="connsiteY40" fmla="*/ 1832060 h 3799846"/>
                  <a:gd name="connsiteX41" fmla="*/ 3636046 w 4430130"/>
                  <a:gd name="connsiteY41" fmla="*/ 1757663 h 3799846"/>
                  <a:gd name="connsiteX42" fmla="*/ 3513466 w 4430130"/>
                  <a:gd name="connsiteY42" fmla="*/ 1691753 h 3799846"/>
                  <a:gd name="connsiteX43" fmla="*/ 3390886 w 4430130"/>
                  <a:gd name="connsiteY43" fmla="*/ 1597272 h 3799846"/>
                  <a:gd name="connsiteX44" fmla="*/ 3359864 w 4430130"/>
                  <a:gd name="connsiteY44" fmla="*/ 1381908 h 3799846"/>
                  <a:gd name="connsiteX45" fmla="*/ 3474806 w 4430130"/>
                  <a:gd name="connsiteY45" fmla="*/ 1243770 h 3799846"/>
                  <a:gd name="connsiteX46" fmla="*/ 3721946 w 4430130"/>
                  <a:gd name="connsiteY46" fmla="*/ 1066783 h 3799846"/>
                  <a:gd name="connsiteX47" fmla="*/ 4071676 w 4430130"/>
                  <a:gd name="connsiteY47" fmla="*/ 568448 h 3799846"/>
                  <a:gd name="connsiteX48" fmla="*/ 4090723 w 4430130"/>
                  <a:gd name="connsiteY48" fmla="*/ 449640 h 3799846"/>
                  <a:gd name="connsiteX49" fmla="*/ 4099115 w 4430130"/>
                  <a:gd name="connsiteY49" fmla="*/ 430121 h 3799846"/>
                  <a:gd name="connsiteX50" fmla="*/ 684261 w 4430130"/>
                  <a:gd name="connsiteY50" fmla="*/ 363 h 3799846"/>
                  <a:gd name="connsiteX51" fmla="*/ 695635 w 4430130"/>
                  <a:gd name="connsiteY51" fmla="*/ 5242 h 3799846"/>
                  <a:gd name="connsiteX52" fmla="*/ 838960 w 4430130"/>
                  <a:gd name="connsiteY52" fmla="*/ 135648 h 3799846"/>
                  <a:gd name="connsiteX53" fmla="*/ 823213 w 4430130"/>
                  <a:gd name="connsiteY53" fmla="*/ 362233 h 3799846"/>
                  <a:gd name="connsiteX54" fmla="*/ 826796 w 4430130"/>
                  <a:gd name="connsiteY54" fmla="*/ 470858 h 3799846"/>
                  <a:gd name="connsiteX55" fmla="*/ 1086666 w 4430130"/>
                  <a:gd name="connsiteY55" fmla="*/ 690653 h 3799846"/>
                  <a:gd name="connsiteX56" fmla="*/ 1181430 w 4430130"/>
                  <a:gd name="connsiteY56" fmla="*/ 835486 h 3799846"/>
                  <a:gd name="connsiteX57" fmla="*/ 1190010 w 4430130"/>
                  <a:gd name="connsiteY57" fmla="*/ 945902 h 3799846"/>
                  <a:gd name="connsiteX58" fmla="*/ 1196800 w 4430130"/>
                  <a:gd name="connsiteY58" fmla="*/ 1180125 h 3799846"/>
                  <a:gd name="connsiteX59" fmla="*/ 1154368 w 4430130"/>
                  <a:gd name="connsiteY59" fmla="*/ 1329955 h 3799846"/>
                  <a:gd name="connsiteX60" fmla="*/ 935610 w 4430130"/>
                  <a:gd name="connsiteY60" fmla="*/ 1648758 h 3799846"/>
                  <a:gd name="connsiteX61" fmla="*/ 770220 w 4430130"/>
                  <a:gd name="connsiteY61" fmla="*/ 1904007 h 3799846"/>
                  <a:gd name="connsiteX62" fmla="*/ 737878 w 4430130"/>
                  <a:gd name="connsiteY62" fmla="*/ 1993113 h 3799846"/>
                  <a:gd name="connsiteX63" fmla="*/ 766637 w 4430130"/>
                  <a:gd name="connsiteY63" fmla="*/ 2092215 h 3799846"/>
                  <a:gd name="connsiteX64" fmla="*/ 920711 w 4430130"/>
                  <a:gd name="connsiteY64" fmla="*/ 2184055 h 3799846"/>
                  <a:gd name="connsiteX65" fmla="*/ 988036 w 4430130"/>
                  <a:gd name="connsiteY65" fmla="*/ 2218944 h 3799846"/>
                  <a:gd name="connsiteX66" fmla="*/ 1038388 w 4430130"/>
                  <a:gd name="connsiteY66" fmla="*/ 2335300 h 3799846"/>
                  <a:gd name="connsiteX67" fmla="*/ 849615 w 4430130"/>
                  <a:gd name="connsiteY67" fmla="*/ 2678713 h 3799846"/>
                  <a:gd name="connsiteX68" fmla="*/ 666876 w 4430130"/>
                  <a:gd name="connsiteY68" fmla="*/ 2739720 h 3799846"/>
                  <a:gd name="connsiteX69" fmla="*/ 606623 w 4430130"/>
                  <a:gd name="connsiteY69" fmla="*/ 2740097 h 3799846"/>
                  <a:gd name="connsiteX70" fmla="*/ 511483 w 4430130"/>
                  <a:gd name="connsiteY70" fmla="*/ 2821943 h 3799846"/>
                  <a:gd name="connsiteX71" fmla="*/ 504128 w 4430130"/>
                  <a:gd name="connsiteY71" fmla="*/ 2929248 h 3799846"/>
                  <a:gd name="connsiteX72" fmla="*/ 495170 w 4430130"/>
                  <a:gd name="connsiteY72" fmla="*/ 2967530 h 3799846"/>
                  <a:gd name="connsiteX73" fmla="*/ 343642 w 4430130"/>
                  <a:gd name="connsiteY73" fmla="*/ 2760464 h 3799846"/>
                  <a:gd name="connsiteX74" fmla="*/ 119698 w 4430130"/>
                  <a:gd name="connsiteY74" fmla="*/ 2292303 h 3799846"/>
                  <a:gd name="connsiteX75" fmla="*/ 12016 w 4430130"/>
                  <a:gd name="connsiteY75" fmla="*/ 1781804 h 3799846"/>
                  <a:gd name="connsiteX76" fmla="*/ 135 w 4430130"/>
                  <a:gd name="connsiteY76" fmla="*/ 1538624 h 3799846"/>
                  <a:gd name="connsiteX77" fmla="*/ 16259 w 4430130"/>
                  <a:gd name="connsiteY77" fmla="*/ 1334010 h 3799846"/>
                  <a:gd name="connsiteX78" fmla="*/ 48036 w 4430130"/>
                  <a:gd name="connsiteY78" fmla="*/ 1136184 h 3799846"/>
                  <a:gd name="connsiteX79" fmla="*/ 89430 w 4430130"/>
                  <a:gd name="connsiteY79" fmla="*/ 966364 h 3799846"/>
                  <a:gd name="connsiteX80" fmla="*/ 160432 w 4430130"/>
                  <a:gd name="connsiteY80" fmla="*/ 761750 h 3799846"/>
                  <a:gd name="connsiteX81" fmla="*/ 328744 w 4430130"/>
                  <a:gd name="connsiteY81" fmla="*/ 427012 h 3799846"/>
                  <a:gd name="connsiteX82" fmla="*/ 526286 w 4430130"/>
                  <a:gd name="connsiteY82" fmla="*/ 153847 h 3799846"/>
                  <a:gd name="connsiteX83" fmla="*/ 671685 w 4430130"/>
                  <a:gd name="connsiteY83" fmla="*/ 2413 h 3799846"/>
                  <a:gd name="connsiteX84" fmla="*/ 684261 w 4430130"/>
                  <a:gd name="connsiteY84" fmla="*/ 363 h 3799846"/>
                  <a:gd name="connsiteX0" fmla="*/ 4099115 w 4430130"/>
                  <a:gd name="connsiteY0" fmla="*/ 430121 h 3799846"/>
                  <a:gd name="connsiteX1" fmla="*/ 4199159 w 4430130"/>
                  <a:gd name="connsiteY1" fmla="*/ 603619 h 3799846"/>
                  <a:gd name="connsiteX2" fmla="*/ 4322683 w 4430130"/>
                  <a:gd name="connsiteY2" fmla="*/ 902243 h 3799846"/>
                  <a:gd name="connsiteX3" fmla="*/ 4379541 w 4430130"/>
                  <a:gd name="connsiteY3" fmla="*/ 1115155 h 3799846"/>
                  <a:gd name="connsiteX4" fmla="*/ 4424613 w 4430130"/>
                  <a:gd name="connsiteY4" fmla="*/ 1403690 h 3799846"/>
                  <a:gd name="connsiteX5" fmla="*/ 4429610 w 4430130"/>
                  <a:gd name="connsiteY5" fmla="*/ 1628294 h 3799846"/>
                  <a:gd name="connsiteX6" fmla="*/ 4415372 w 4430130"/>
                  <a:gd name="connsiteY6" fmla="*/ 1889861 h 3799846"/>
                  <a:gd name="connsiteX7" fmla="*/ 4384538 w 4430130"/>
                  <a:gd name="connsiteY7" fmla="*/ 2088440 h 3799846"/>
                  <a:gd name="connsiteX8" fmla="*/ 4343238 w 4430130"/>
                  <a:gd name="connsiteY8" fmla="*/ 2240911 h 3799846"/>
                  <a:gd name="connsiteX9" fmla="*/ 4186430 w 4430130"/>
                  <a:gd name="connsiteY9" fmla="*/ 2620815 h 3799846"/>
                  <a:gd name="connsiteX10" fmla="*/ 3932124 w 4430130"/>
                  <a:gd name="connsiteY10" fmla="*/ 3001945 h 3799846"/>
                  <a:gd name="connsiteX11" fmla="*/ 3681211 w 4430130"/>
                  <a:gd name="connsiteY11" fmla="*/ 3261249 h 3799846"/>
                  <a:gd name="connsiteX12" fmla="*/ 3468582 w 4430130"/>
                  <a:gd name="connsiteY12" fmla="*/ 3425034 h 3799846"/>
                  <a:gd name="connsiteX13" fmla="*/ 3070857 w 4430130"/>
                  <a:gd name="connsiteY13" fmla="*/ 3638890 h 3799846"/>
                  <a:gd name="connsiteX14" fmla="*/ 2891419 w 4430130"/>
                  <a:gd name="connsiteY14" fmla="*/ 3697068 h 3799846"/>
                  <a:gd name="connsiteX15" fmla="*/ 2581952 w 4430130"/>
                  <a:gd name="connsiteY15" fmla="*/ 3769296 h 3799846"/>
                  <a:gd name="connsiteX16" fmla="*/ 2358290 w 4430130"/>
                  <a:gd name="connsiteY16" fmla="*/ 3795038 h 3799846"/>
                  <a:gd name="connsiteX17" fmla="*/ 2282762 w 4430130"/>
                  <a:gd name="connsiteY17" fmla="*/ 3799846 h 3799846"/>
                  <a:gd name="connsiteX18" fmla="*/ 2161785 w 4430130"/>
                  <a:gd name="connsiteY18" fmla="*/ 3799846 h 3799846"/>
                  <a:gd name="connsiteX19" fmla="*/ 2092763 w 4430130"/>
                  <a:gd name="connsiteY19" fmla="*/ 3795509 h 3799846"/>
                  <a:gd name="connsiteX20" fmla="*/ 2066644 w 4430130"/>
                  <a:gd name="connsiteY20" fmla="*/ 3792774 h 3799846"/>
                  <a:gd name="connsiteX21" fmla="*/ 2062306 w 4430130"/>
                  <a:gd name="connsiteY21" fmla="*/ 3756661 h 3799846"/>
                  <a:gd name="connsiteX22" fmla="*/ 2172346 w 4430130"/>
                  <a:gd name="connsiteY22" fmla="*/ 3413625 h 3799846"/>
                  <a:gd name="connsiteX23" fmla="*/ 2267392 w 4430130"/>
                  <a:gd name="connsiteY23" fmla="*/ 3195904 h 3799846"/>
                  <a:gd name="connsiteX24" fmla="*/ 2394875 w 4430130"/>
                  <a:gd name="connsiteY24" fmla="*/ 3019672 h 3799846"/>
                  <a:gd name="connsiteX25" fmla="*/ 2449848 w 4430130"/>
                  <a:gd name="connsiteY25" fmla="*/ 2912556 h 3799846"/>
                  <a:gd name="connsiteX26" fmla="*/ 2369511 w 4430130"/>
                  <a:gd name="connsiteY26" fmla="*/ 2606011 h 3799846"/>
                  <a:gd name="connsiteX27" fmla="*/ 2199124 w 4430130"/>
                  <a:gd name="connsiteY27" fmla="*/ 2358588 h 3799846"/>
                  <a:gd name="connsiteX28" fmla="*/ 2135760 w 4430130"/>
                  <a:gd name="connsiteY28" fmla="*/ 2001126 h 3799846"/>
                  <a:gd name="connsiteX29" fmla="*/ 2308692 w 4430130"/>
                  <a:gd name="connsiteY29" fmla="*/ 1877320 h 3799846"/>
                  <a:gd name="connsiteX30" fmla="*/ 2463426 w 4430130"/>
                  <a:gd name="connsiteY30" fmla="*/ 1913151 h 3799846"/>
                  <a:gd name="connsiteX31" fmla="*/ 2582329 w 4430130"/>
                  <a:gd name="connsiteY31" fmla="*/ 1951811 h 3799846"/>
                  <a:gd name="connsiteX32" fmla="*/ 2733008 w 4430130"/>
                  <a:gd name="connsiteY32" fmla="*/ 2001974 h 3799846"/>
                  <a:gd name="connsiteX33" fmla="*/ 2876427 w 4430130"/>
                  <a:gd name="connsiteY33" fmla="*/ 2054778 h 3799846"/>
                  <a:gd name="connsiteX34" fmla="*/ 3046530 w 4430130"/>
                  <a:gd name="connsiteY34" fmla="*/ 2136341 h 3799846"/>
                  <a:gd name="connsiteX35" fmla="*/ 3183631 w 4430130"/>
                  <a:gd name="connsiteY35" fmla="*/ 2194802 h 3799846"/>
                  <a:gd name="connsiteX36" fmla="*/ 3402766 w 4430130"/>
                  <a:gd name="connsiteY36" fmla="*/ 2241571 h 3799846"/>
                  <a:gd name="connsiteX37" fmla="*/ 3578339 w 4430130"/>
                  <a:gd name="connsiteY37" fmla="*/ 2206212 h 3799846"/>
                  <a:gd name="connsiteX38" fmla="*/ 3793608 w 4430130"/>
                  <a:gd name="connsiteY38" fmla="*/ 2032808 h 3799846"/>
                  <a:gd name="connsiteX39" fmla="*/ 3761360 w 4430130"/>
                  <a:gd name="connsiteY39" fmla="*/ 1832060 h 3799846"/>
                  <a:gd name="connsiteX40" fmla="*/ 3636046 w 4430130"/>
                  <a:gd name="connsiteY40" fmla="*/ 1757663 h 3799846"/>
                  <a:gd name="connsiteX41" fmla="*/ 3513466 w 4430130"/>
                  <a:gd name="connsiteY41" fmla="*/ 1691753 h 3799846"/>
                  <a:gd name="connsiteX42" fmla="*/ 3390886 w 4430130"/>
                  <a:gd name="connsiteY42" fmla="*/ 1597272 h 3799846"/>
                  <a:gd name="connsiteX43" fmla="*/ 3359864 w 4430130"/>
                  <a:gd name="connsiteY43" fmla="*/ 1381908 h 3799846"/>
                  <a:gd name="connsiteX44" fmla="*/ 3474806 w 4430130"/>
                  <a:gd name="connsiteY44" fmla="*/ 1243770 h 3799846"/>
                  <a:gd name="connsiteX45" fmla="*/ 3721946 w 4430130"/>
                  <a:gd name="connsiteY45" fmla="*/ 1066783 h 3799846"/>
                  <a:gd name="connsiteX46" fmla="*/ 4071676 w 4430130"/>
                  <a:gd name="connsiteY46" fmla="*/ 568448 h 3799846"/>
                  <a:gd name="connsiteX47" fmla="*/ 4090723 w 4430130"/>
                  <a:gd name="connsiteY47" fmla="*/ 449640 h 3799846"/>
                  <a:gd name="connsiteX48" fmla="*/ 4099115 w 4430130"/>
                  <a:gd name="connsiteY48" fmla="*/ 430121 h 3799846"/>
                  <a:gd name="connsiteX49" fmla="*/ 684261 w 4430130"/>
                  <a:gd name="connsiteY49" fmla="*/ 363 h 3799846"/>
                  <a:gd name="connsiteX50" fmla="*/ 695635 w 4430130"/>
                  <a:gd name="connsiteY50" fmla="*/ 5242 h 3799846"/>
                  <a:gd name="connsiteX51" fmla="*/ 838960 w 4430130"/>
                  <a:gd name="connsiteY51" fmla="*/ 135648 h 3799846"/>
                  <a:gd name="connsiteX52" fmla="*/ 823213 w 4430130"/>
                  <a:gd name="connsiteY52" fmla="*/ 362233 h 3799846"/>
                  <a:gd name="connsiteX53" fmla="*/ 826796 w 4430130"/>
                  <a:gd name="connsiteY53" fmla="*/ 470858 h 3799846"/>
                  <a:gd name="connsiteX54" fmla="*/ 1086666 w 4430130"/>
                  <a:gd name="connsiteY54" fmla="*/ 690653 h 3799846"/>
                  <a:gd name="connsiteX55" fmla="*/ 1181430 w 4430130"/>
                  <a:gd name="connsiteY55" fmla="*/ 835486 h 3799846"/>
                  <a:gd name="connsiteX56" fmla="*/ 1190010 w 4430130"/>
                  <a:gd name="connsiteY56" fmla="*/ 945902 h 3799846"/>
                  <a:gd name="connsiteX57" fmla="*/ 1196800 w 4430130"/>
                  <a:gd name="connsiteY57" fmla="*/ 1180125 h 3799846"/>
                  <a:gd name="connsiteX58" fmla="*/ 1154368 w 4430130"/>
                  <a:gd name="connsiteY58" fmla="*/ 1329955 h 3799846"/>
                  <a:gd name="connsiteX59" fmla="*/ 935610 w 4430130"/>
                  <a:gd name="connsiteY59" fmla="*/ 1648758 h 3799846"/>
                  <a:gd name="connsiteX60" fmla="*/ 770220 w 4430130"/>
                  <a:gd name="connsiteY60" fmla="*/ 1904007 h 3799846"/>
                  <a:gd name="connsiteX61" fmla="*/ 737878 w 4430130"/>
                  <a:gd name="connsiteY61" fmla="*/ 1993113 h 3799846"/>
                  <a:gd name="connsiteX62" fmla="*/ 766637 w 4430130"/>
                  <a:gd name="connsiteY62" fmla="*/ 2092215 h 3799846"/>
                  <a:gd name="connsiteX63" fmla="*/ 920711 w 4430130"/>
                  <a:gd name="connsiteY63" fmla="*/ 2184055 h 3799846"/>
                  <a:gd name="connsiteX64" fmla="*/ 988036 w 4430130"/>
                  <a:gd name="connsiteY64" fmla="*/ 2218944 h 3799846"/>
                  <a:gd name="connsiteX65" fmla="*/ 1038388 w 4430130"/>
                  <a:gd name="connsiteY65" fmla="*/ 2335300 h 3799846"/>
                  <a:gd name="connsiteX66" fmla="*/ 849615 w 4430130"/>
                  <a:gd name="connsiteY66" fmla="*/ 2678713 h 3799846"/>
                  <a:gd name="connsiteX67" fmla="*/ 666876 w 4430130"/>
                  <a:gd name="connsiteY67" fmla="*/ 2739720 h 3799846"/>
                  <a:gd name="connsiteX68" fmla="*/ 606623 w 4430130"/>
                  <a:gd name="connsiteY68" fmla="*/ 2740097 h 3799846"/>
                  <a:gd name="connsiteX69" fmla="*/ 511483 w 4430130"/>
                  <a:gd name="connsiteY69" fmla="*/ 2821943 h 3799846"/>
                  <a:gd name="connsiteX70" fmla="*/ 504128 w 4430130"/>
                  <a:gd name="connsiteY70" fmla="*/ 2929248 h 3799846"/>
                  <a:gd name="connsiteX71" fmla="*/ 495170 w 4430130"/>
                  <a:gd name="connsiteY71" fmla="*/ 2967530 h 3799846"/>
                  <a:gd name="connsiteX72" fmla="*/ 343642 w 4430130"/>
                  <a:gd name="connsiteY72" fmla="*/ 2760464 h 3799846"/>
                  <a:gd name="connsiteX73" fmla="*/ 119698 w 4430130"/>
                  <a:gd name="connsiteY73" fmla="*/ 2292303 h 3799846"/>
                  <a:gd name="connsiteX74" fmla="*/ 12016 w 4430130"/>
                  <a:gd name="connsiteY74" fmla="*/ 1781804 h 3799846"/>
                  <a:gd name="connsiteX75" fmla="*/ 135 w 4430130"/>
                  <a:gd name="connsiteY75" fmla="*/ 1538624 h 3799846"/>
                  <a:gd name="connsiteX76" fmla="*/ 16259 w 4430130"/>
                  <a:gd name="connsiteY76" fmla="*/ 1334010 h 3799846"/>
                  <a:gd name="connsiteX77" fmla="*/ 48036 w 4430130"/>
                  <a:gd name="connsiteY77" fmla="*/ 1136184 h 3799846"/>
                  <a:gd name="connsiteX78" fmla="*/ 89430 w 4430130"/>
                  <a:gd name="connsiteY78" fmla="*/ 966364 h 3799846"/>
                  <a:gd name="connsiteX79" fmla="*/ 160432 w 4430130"/>
                  <a:gd name="connsiteY79" fmla="*/ 761750 h 3799846"/>
                  <a:gd name="connsiteX80" fmla="*/ 328744 w 4430130"/>
                  <a:gd name="connsiteY80" fmla="*/ 427012 h 3799846"/>
                  <a:gd name="connsiteX81" fmla="*/ 526286 w 4430130"/>
                  <a:gd name="connsiteY81" fmla="*/ 153847 h 3799846"/>
                  <a:gd name="connsiteX82" fmla="*/ 671685 w 4430130"/>
                  <a:gd name="connsiteY82" fmla="*/ 2413 h 3799846"/>
                  <a:gd name="connsiteX83" fmla="*/ 684261 w 4430130"/>
                  <a:gd name="connsiteY83" fmla="*/ 363 h 3799846"/>
                  <a:gd name="connsiteX0" fmla="*/ 4099115 w 4430130"/>
                  <a:gd name="connsiteY0" fmla="*/ 430121 h 3799846"/>
                  <a:gd name="connsiteX1" fmla="*/ 4199159 w 4430130"/>
                  <a:gd name="connsiteY1" fmla="*/ 603619 h 3799846"/>
                  <a:gd name="connsiteX2" fmla="*/ 4322683 w 4430130"/>
                  <a:gd name="connsiteY2" fmla="*/ 902243 h 3799846"/>
                  <a:gd name="connsiteX3" fmla="*/ 4379541 w 4430130"/>
                  <a:gd name="connsiteY3" fmla="*/ 1115155 h 3799846"/>
                  <a:gd name="connsiteX4" fmla="*/ 4424613 w 4430130"/>
                  <a:gd name="connsiteY4" fmla="*/ 1403690 h 3799846"/>
                  <a:gd name="connsiteX5" fmla="*/ 4429610 w 4430130"/>
                  <a:gd name="connsiteY5" fmla="*/ 1628294 h 3799846"/>
                  <a:gd name="connsiteX6" fmla="*/ 4415372 w 4430130"/>
                  <a:gd name="connsiteY6" fmla="*/ 1889861 h 3799846"/>
                  <a:gd name="connsiteX7" fmla="*/ 4384538 w 4430130"/>
                  <a:gd name="connsiteY7" fmla="*/ 2088440 h 3799846"/>
                  <a:gd name="connsiteX8" fmla="*/ 4343238 w 4430130"/>
                  <a:gd name="connsiteY8" fmla="*/ 2240911 h 3799846"/>
                  <a:gd name="connsiteX9" fmla="*/ 4186430 w 4430130"/>
                  <a:gd name="connsiteY9" fmla="*/ 2620815 h 3799846"/>
                  <a:gd name="connsiteX10" fmla="*/ 3932124 w 4430130"/>
                  <a:gd name="connsiteY10" fmla="*/ 3001945 h 3799846"/>
                  <a:gd name="connsiteX11" fmla="*/ 3681211 w 4430130"/>
                  <a:gd name="connsiteY11" fmla="*/ 3261249 h 3799846"/>
                  <a:gd name="connsiteX12" fmla="*/ 3468582 w 4430130"/>
                  <a:gd name="connsiteY12" fmla="*/ 3425034 h 3799846"/>
                  <a:gd name="connsiteX13" fmla="*/ 3070857 w 4430130"/>
                  <a:gd name="connsiteY13" fmla="*/ 3638890 h 3799846"/>
                  <a:gd name="connsiteX14" fmla="*/ 2891419 w 4430130"/>
                  <a:gd name="connsiteY14" fmla="*/ 3697068 h 3799846"/>
                  <a:gd name="connsiteX15" fmla="*/ 2581952 w 4430130"/>
                  <a:gd name="connsiteY15" fmla="*/ 3769296 h 3799846"/>
                  <a:gd name="connsiteX16" fmla="*/ 2358290 w 4430130"/>
                  <a:gd name="connsiteY16" fmla="*/ 3795038 h 3799846"/>
                  <a:gd name="connsiteX17" fmla="*/ 2282762 w 4430130"/>
                  <a:gd name="connsiteY17" fmla="*/ 3799846 h 3799846"/>
                  <a:gd name="connsiteX18" fmla="*/ 2161785 w 4430130"/>
                  <a:gd name="connsiteY18" fmla="*/ 3799846 h 3799846"/>
                  <a:gd name="connsiteX19" fmla="*/ 2092763 w 4430130"/>
                  <a:gd name="connsiteY19" fmla="*/ 3795509 h 3799846"/>
                  <a:gd name="connsiteX20" fmla="*/ 2066644 w 4430130"/>
                  <a:gd name="connsiteY20" fmla="*/ 3792774 h 3799846"/>
                  <a:gd name="connsiteX21" fmla="*/ 2062306 w 4430130"/>
                  <a:gd name="connsiteY21" fmla="*/ 3756661 h 3799846"/>
                  <a:gd name="connsiteX22" fmla="*/ 2172346 w 4430130"/>
                  <a:gd name="connsiteY22" fmla="*/ 3413625 h 3799846"/>
                  <a:gd name="connsiteX23" fmla="*/ 2267392 w 4430130"/>
                  <a:gd name="connsiteY23" fmla="*/ 3195904 h 3799846"/>
                  <a:gd name="connsiteX24" fmla="*/ 2394875 w 4430130"/>
                  <a:gd name="connsiteY24" fmla="*/ 3019672 h 3799846"/>
                  <a:gd name="connsiteX25" fmla="*/ 2449848 w 4430130"/>
                  <a:gd name="connsiteY25" fmla="*/ 2912556 h 3799846"/>
                  <a:gd name="connsiteX26" fmla="*/ 2369511 w 4430130"/>
                  <a:gd name="connsiteY26" fmla="*/ 2606011 h 3799846"/>
                  <a:gd name="connsiteX27" fmla="*/ 2199124 w 4430130"/>
                  <a:gd name="connsiteY27" fmla="*/ 2358588 h 3799846"/>
                  <a:gd name="connsiteX28" fmla="*/ 2135760 w 4430130"/>
                  <a:gd name="connsiteY28" fmla="*/ 2001126 h 3799846"/>
                  <a:gd name="connsiteX29" fmla="*/ 2308692 w 4430130"/>
                  <a:gd name="connsiteY29" fmla="*/ 1877320 h 3799846"/>
                  <a:gd name="connsiteX30" fmla="*/ 2463426 w 4430130"/>
                  <a:gd name="connsiteY30" fmla="*/ 1913151 h 3799846"/>
                  <a:gd name="connsiteX31" fmla="*/ 2582329 w 4430130"/>
                  <a:gd name="connsiteY31" fmla="*/ 1951811 h 3799846"/>
                  <a:gd name="connsiteX32" fmla="*/ 2733008 w 4430130"/>
                  <a:gd name="connsiteY32" fmla="*/ 2001974 h 3799846"/>
                  <a:gd name="connsiteX33" fmla="*/ 2876427 w 4430130"/>
                  <a:gd name="connsiteY33" fmla="*/ 2054778 h 3799846"/>
                  <a:gd name="connsiteX34" fmla="*/ 3046530 w 4430130"/>
                  <a:gd name="connsiteY34" fmla="*/ 2136341 h 3799846"/>
                  <a:gd name="connsiteX35" fmla="*/ 3183631 w 4430130"/>
                  <a:gd name="connsiteY35" fmla="*/ 2194802 h 3799846"/>
                  <a:gd name="connsiteX36" fmla="*/ 3402766 w 4430130"/>
                  <a:gd name="connsiteY36" fmla="*/ 2241571 h 3799846"/>
                  <a:gd name="connsiteX37" fmla="*/ 3578339 w 4430130"/>
                  <a:gd name="connsiteY37" fmla="*/ 2206212 h 3799846"/>
                  <a:gd name="connsiteX38" fmla="*/ 3793608 w 4430130"/>
                  <a:gd name="connsiteY38" fmla="*/ 2032808 h 3799846"/>
                  <a:gd name="connsiteX39" fmla="*/ 3761360 w 4430130"/>
                  <a:gd name="connsiteY39" fmla="*/ 1832060 h 3799846"/>
                  <a:gd name="connsiteX40" fmla="*/ 3636046 w 4430130"/>
                  <a:gd name="connsiteY40" fmla="*/ 1757663 h 3799846"/>
                  <a:gd name="connsiteX41" fmla="*/ 3513466 w 4430130"/>
                  <a:gd name="connsiteY41" fmla="*/ 1691753 h 3799846"/>
                  <a:gd name="connsiteX42" fmla="*/ 3390886 w 4430130"/>
                  <a:gd name="connsiteY42" fmla="*/ 1597272 h 3799846"/>
                  <a:gd name="connsiteX43" fmla="*/ 3359864 w 4430130"/>
                  <a:gd name="connsiteY43" fmla="*/ 1381908 h 3799846"/>
                  <a:gd name="connsiteX44" fmla="*/ 3474806 w 4430130"/>
                  <a:gd name="connsiteY44" fmla="*/ 1243770 h 3799846"/>
                  <a:gd name="connsiteX45" fmla="*/ 3721946 w 4430130"/>
                  <a:gd name="connsiteY45" fmla="*/ 1066783 h 3799846"/>
                  <a:gd name="connsiteX46" fmla="*/ 4071676 w 4430130"/>
                  <a:gd name="connsiteY46" fmla="*/ 568448 h 3799846"/>
                  <a:gd name="connsiteX47" fmla="*/ 4090723 w 4430130"/>
                  <a:gd name="connsiteY47" fmla="*/ 449640 h 3799846"/>
                  <a:gd name="connsiteX48" fmla="*/ 4099115 w 4430130"/>
                  <a:gd name="connsiteY48" fmla="*/ 430121 h 3799846"/>
                  <a:gd name="connsiteX49" fmla="*/ 684261 w 4430130"/>
                  <a:gd name="connsiteY49" fmla="*/ 363 h 3799846"/>
                  <a:gd name="connsiteX50" fmla="*/ 695635 w 4430130"/>
                  <a:gd name="connsiteY50" fmla="*/ 5242 h 3799846"/>
                  <a:gd name="connsiteX51" fmla="*/ 838960 w 4430130"/>
                  <a:gd name="connsiteY51" fmla="*/ 135648 h 3799846"/>
                  <a:gd name="connsiteX52" fmla="*/ 823213 w 4430130"/>
                  <a:gd name="connsiteY52" fmla="*/ 362233 h 3799846"/>
                  <a:gd name="connsiteX53" fmla="*/ 826796 w 4430130"/>
                  <a:gd name="connsiteY53" fmla="*/ 470858 h 3799846"/>
                  <a:gd name="connsiteX54" fmla="*/ 1086666 w 4430130"/>
                  <a:gd name="connsiteY54" fmla="*/ 690653 h 3799846"/>
                  <a:gd name="connsiteX55" fmla="*/ 1181430 w 4430130"/>
                  <a:gd name="connsiteY55" fmla="*/ 835486 h 3799846"/>
                  <a:gd name="connsiteX56" fmla="*/ 1190010 w 4430130"/>
                  <a:gd name="connsiteY56" fmla="*/ 945902 h 3799846"/>
                  <a:gd name="connsiteX57" fmla="*/ 1196800 w 4430130"/>
                  <a:gd name="connsiteY57" fmla="*/ 1180125 h 3799846"/>
                  <a:gd name="connsiteX58" fmla="*/ 1154368 w 4430130"/>
                  <a:gd name="connsiteY58" fmla="*/ 1329955 h 3799846"/>
                  <a:gd name="connsiteX59" fmla="*/ 935610 w 4430130"/>
                  <a:gd name="connsiteY59" fmla="*/ 1648758 h 3799846"/>
                  <a:gd name="connsiteX60" fmla="*/ 770220 w 4430130"/>
                  <a:gd name="connsiteY60" fmla="*/ 1904007 h 3799846"/>
                  <a:gd name="connsiteX61" fmla="*/ 737878 w 4430130"/>
                  <a:gd name="connsiteY61" fmla="*/ 1993113 h 3799846"/>
                  <a:gd name="connsiteX62" fmla="*/ 766637 w 4430130"/>
                  <a:gd name="connsiteY62" fmla="*/ 2092215 h 3799846"/>
                  <a:gd name="connsiteX63" fmla="*/ 920711 w 4430130"/>
                  <a:gd name="connsiteY63" fmla="*/ 2184055 h 3799846"/>
                  <a:gd name="connsiteX64" fmla="*/ 988036 w 4430130"/>
                  <a:gd name="connsiteY64" fmla="*/ 2218944 h 3799846"/>
                  <a:gd name="connsiteX65" fmla="*/ 1038388 w 4430130"/>
                  <a:gd name="connsiteY65" fmla="*/ 2335300 h 3799846"/>
                  <a:gd name="connsiteX66" fmla="*/ 849615 w 4430130"/>
                  <a:gd name="connsiteY66" fmla="*/ 2678713 h 3799846"/>
                  <a:gd name="connsiteX67" fmla="*/ 666876 w 4430130"/>
                  <a:gd name="connsiteY67" fmla="*/ 2739720 h 3799846"/>
                  <a:gd name="connsiteX68" fmla="*/ 606623 w 4430130"/>
                  <a:gd name="connsiteY68" fmla="*/ 2740097 h 3799846"/>
                  <a:gd name="connsiteX69" fmla="*/ 511483 w 4430130"/>
                  <a:gd name="connsiteY69" fmla="*/ 2821943 h 3799846"/>
                  <a:gd name="connsiteX70" fmla="*/ 504128 w 4430130"/>
                  <a:gd name="connsiteY70" fmla="*/ 2929248 h 3799846"/>
                  <a:gd name="connsiteX71" fmla="*/ 495170 w 4430130"/>
                  <a:gd name="connsiteY71" fmla="*/ 2967530 h 3799846"/>
                  <a:gd name="connsiteX72" fmla="*/ 343642 w 4430130"/>
                  <a:gd name="connsiteY72" fmla="*/ 2760464 h 3799846"/>
                  <a:gd name="connsiteX73" fmla="*/ 119698 w 4430130"/>
                  <a:gd name="connsiteY73" fmla="*/ 2292303 h 3799846"/>
                  <a:gd name="connsiteX74" fmla="*/ 12016 w 4430130"/>
                  <a:gd name="connsiteY74" fmla="*/ 1781804 h 3799846"/>
                  <a:gd name="connsiteX75" fmla="*/ 135 w 4430130"/>
                  <a:gd name="connsiteY75" fmla="*/ 1538624 h 3799846"/>
                  <a:gd name="connsiteX76" fmla="*/ 16259 w 4430130"/>
                  <a:gd name="connsiteY76" fmla="*/ 1334010 h 3799846"/>
                  <a:gd name="connsiteX77" fmla="*/ 48036 w 4430130"/>
                  <a:gd name="connsiteY77" fmla="*/ 1136184 h 3799846"/>
                  <a:gd name="connsiteX78" fmla="*/ 89430 w 4430130"/>
                  <a:gd name="connsiteY78" fmla="*/ 966364 h 3799846"/>
                  <a:gd name="connsiteX79" fmla="*/ 160432 w 4430130"/>
                  <a:gd name="connsiteY79" fmla="*/ 761750 h 3799846"/>
                  <a:gd name="connsiteX80" fmla="*/ 328744 w 4430130"/>
                  <a:gd name="connsiteY80" fmla="*/ 427012 h 3799846"/>
                  <a:gd name="connsiteX81" fmla="*/ 526286 w 4430130"/>
                  <a:gd name="connsiteY81" fmla="*/ 153847 h 3799846"/>
                  <a:gd name="connsiteX82" fmla="*/ 671685 w 4430130"/>
                  <a:gd name="connsiteY82" fmla="*/ 2413 h 3799846"/>
                  <a:gd name="connsiteX83" fmla="*/ 684261 w 4430130"/>
                  <a:gd name="connsiteY83" fmla="*/ 363 h 3799846"/>
                  <a:gd name="connsiteX0" fmla="*/ 4099115 w 4430130"/>
                  <a:gd name="connsiteY0" fmla="*/ 430121 h 3799846"/>
                  <a:gd name="connsiteX1" fmla="*/ 4199159 w 4430130"/>
                  <a:gd name="connsiteY1" fmla="*/ 603619 h 3799846"/>
                  <a:gd name="connsiteX2" fmla="*/ 4322683 w 4430130"/>
                  <a:gd name="connsiteY2" fmla="*/ 902243 h 3799846"/>
                  <a:gd name="connsiteX3" fmla="*/ 4379541 w 4430130"/>
                  <a:gd name="connsiteY3" fmla="*/ 1115155 h 3799846"/>
                  <a:gd name="connsiteX4" fmla="*/ 4424613 w 4430130"/>
                  <a:gd name="connsiteY4" fmla="*/ 1403690 h 3799846"/>
                  <a:gd name="connsiteX5" fmla="*/ 4429610 w 4430130"/>
                  <a:gd name="connsiteY5" fmla="*/ 1628294 h 3799846"/>
                  <a:gd name="connsiteX6" fmla="*/ 4415372 w 4430130"/>
                  <a:gd name="connsiteY6" fmla="*/ 1889861 h 3799846"/>
                  <a:gd name="connsiteX7" fmla="*/ 4384538 w 4430130"/>
                  <a:gd name="connsiteY7" fmla="*/ 2088440 h 3799846"/>
                  <a:gd name="connsiteX8" fmla="*/ 4343238 w 4430130"/>
                  <a:gd name="connsiteY8" fmla="*/ 2240911 h 3799846"/>
                  <a:gd name="connsiteX9" fmla="*/ 4186430 w 4430130"/>
                  <a:gd name="connsiteY9" fmla="*/ 2620815 h 3799846"/>
                  <a:gd name="connsiteX10" fmla="*/ 3932124 w 4430130"/>
                  <a:gd name="connsiteY10" fmla="*/ 3001945 h 3799846"/>
                  <a:gd name="connsiteX11" fmla="*/ 3681211 w 4430130"/>
                  <a:gd name="connsiteY11" fmla="*/ 3261249 h 3799846"/>
                  <a:gd name="connsiteX12" fmla="*/ 3468582 w 4430130"/>
                  <a:gd name="connsiteY12" fmla="*/ 3425034 h 3799846"/>
                  <a:gd name="connsiteX13" fmla="*/ 3082694 w 4430130"/>
                  <a:gd name="connsiteY13" fmla="*/ 3621134 h 3799846"/>
                  <a:gd name="connsiteX14" fmla="*/ 2891419 w 4430130"/>
                  <a:gd name="connsiteY14" fmla="*/ 3697068 h 3799846"/>
                  <a:gd name="connsiteX15" fmla="*/ 2581952 w 4430130"/>
                  <a:gd name="connsiteY15" fmla="*/ 3769296 h 3799846"/>
                  <a:gd name="connsiteX16" fmla="*/ 2358290 w 4430130"/>
                  <a:gd name="connsiteY16" fmla="*/ 3795038 h 3799846"/>
                  <a:gd name="connsiteX17" fmla="*/ 2282762 w 4430130"/>
                  <a:gd name="connsiteY17" fmla="*/ 3799846 h 3799846"/>
                  <a:gd name="connsiteX18" fmla="*/ 2161785 w 4430130"/>
                  <a:gd name="connsiteY18" fmla="*/ 3799846 h 3799846"/>
                  <a:gd name="connsiteX19" fmla="*/ 2092763 w 4430130"/>
                  <a:gd name="connsiteY19" fmla="*/ 3795509 h 3799846"/>
                  <a:gd name="connsiteX20" fmla="*/ 2066644 w 4430130"/>
                  <a:gd name="connsiteY20" fmla="*/ 3792774 h 3799846"/>
                  <a:gd name="connsiteX21" fmla="*/ 2062306 w 4430130"/>
                  <a:gd name="connsiteY21" fmla="*/ 3756661 h 3799846"/>
                  <a:gd name="connsiteX22" fmla="*/ 2172346 w 4430130"/>
                  <a:gd name="connsiteY22" fmla="*/ 3413625 h 3799846"/>
                  <a:gd name="connsiteX23" fmla="*/ 2267392 w 4430130"/>
                  <a:gd name="connsiteY23" fmla="*/ 3195904 h 3799846"/>
                  <a:gd name="connsiteX24" fmla="*/ 2394875 w 4430130"/>
                  <a:gd name="connsiteY24" fmla="*/ 3019672 h 3799846"/>
                  <a:gd name="connsiteX25" fmla="*/ 2449848 w 4430130"/>
                  <a:gd name="connsiteY25" fmla="*/ 2912556 h 3799846"/>
                  <a:gd name="connsiteX26" fmla="*/ 2369511 w 4430130"/>
                  <a:gd name="connsiteY26" fmla="*/ 2606011 h 3799846"/>
                  <a:gd name="connsiteX27" fmla="*/ 2199124 w 4430130"/>
                  <a:gd name="connsiteY27" fmla="*/ 2358588 h 3799846"/>
                  <a:gd name="connsiteX28" fmla="*/ 2135760 w 4430130"/>
                  <a:gd name="connsiteY28" fmla="*/ 2001126 h 3799846"/>
                  <a:gd name="connsiteX29" fmla="*/ 2308692 w 4430130"/>
                  <a:gd name="connsiteY29" fmla="*/ 1877320 h 3799846"/>
                  <a:gd name="connsiteX30" fmla="*/ 2463426 w 4430130"/>
                  <a:gd name="connsiteY30" fmla="*/ 1913151 h 3799846"/>
                  <a:gd name="connsiteX31" fmla="*/ 2582329 w 4430130"/>
                  <a:gd name="connsiteY31" fmla="*/ 1951811 h 3799846"/>
                  <a:gd name="connsiteX32" fmla="*/ 2733008 w 4430130"/>
                  <a:gd name="connsiteY32" fmla="*/ 2001974 h 3799846"/>
                  <a:gd name="connsiteX33" fmla="*/ 2876427 w 4430130"/>
                  <a:gd name="connsiteY33" fmla="*/ 2054778 h 3799846"/>
                  <a:gd name="connsiteX34" fmla="*/ 3046530 w 4430130"/>
                  <a:gd name="connsiteY34" fmla="*/ 2136341 h 3799846"/>
                  <a:gd name="connsiteX35" fmla="*/ 3183631 w 4430130"/>
                  <a:gd name="connsiteY35" fmla="*/ 2194802 h 3799846"/>
                  <a:gd name="connsiteX36" fmla="*/ 3402766 w 4430130"/>
                  <a:gd name="connsiteY36" fmla="*/ 2241571 h 3799846"/>
                  <a:gd name="connsiteX37" fmla="*/ 3578339 w 4430130"/>
                  <a:gd name="connsiteY37" fmla="*/ 2206212 h 3799846"/>
                  <a:gd name="connsiteX38" fmla="*/ 3793608 w 4430130"/>
                  <a:gd name="connsiteY38" fmla="*/ 2032808 h 3799846"/>
                  <a:gd name="connsiteX39" fmla="*/ 3761360 w 4430130"/>
                  <a:gd name="connsiteY39" fmla="*/ 1832060 h 3799846"/>
                  <a:gd name="connsiteX40" fmla="*/ 3636046 w 4430130"/>
                  <a:gd name="connsiteY40" fmla="*/ 1757663 h 3799846"/>
                  <a:gd name="connsiteX41" fmla="*/ 3513466 w 4430130"/>
                  <a:gd name="connsiteY41" fmla="*/ 1691753 h 3799846"/>
                  <a:gd name="connsiteX42" fmla="*/ 3390886 w 4430130"/>
                  <a:gd name="connsiteY42" fmla="*/ 1597272 h 3799846"/>
                  <a:gd name="connsiteX43" fmla="*/ 3359864 w 4430130"/>
                  <a:gd name="connsiteY43" fmla="*/ 1381908 h 3799846"/>
                  <a:gd name="connsiteX44" fmla="*/ 3474806 w 4430130"/>
                  <a:gd name="connsiteY44" fmla="*/ 1243770 h 3799846"/>
                  <a:gd name="connsiteX45" fmla="*/ 3721946 w 4430130"/>
                  <a:gd name="connsiteY45" fmla="*/ 1066783 h 3799846"/>
                  <a:gd name="connsiteX46" fmla="*/ 4071676 w 4430130"/>
                  <a:gd name="connsiteY46" fmla="*/ 568448 h 3799846"/>
                  <a:gd name="connsiteX47" fmla="*/ 4090723 w 4430130"/>
                  <a:gd name="connsiteY47" fmla="*/ 449640 h 3799846"/>
                  <a:gd name="connsiteX48" fmla="*/ 4099115 w 4430130"/>
                  <a:gd name="connsiteY48" fmla="*/ 430121 h 3799846"/>
                  <a:gd name="connsiteX49" fmla="*/ 684261 w 4430130"/>
                  <a:gd name="connsiteY49" fmla="*/ 363 h 3799846"/>
                  <a:gd name="connsiteX50" fmla="*/ 695635 w 4430130"/>
                  <a:gd name="connsiteY50" fmla="*/ 5242 h 3799846"/>
                  <a:gd name="connsiteX51" fmla="*/ 838960 w 4430130"/>
                  <a:gd name="connsiteY51" fmla="*/ 135648 h 3799846"/>
                  <a:gd name="connsiteX52" fmla="*/ 823213 w 4430130"/>
                  <a:gd name="connsiteY52" fmla="*/ 362233 h 3799846"/>
                  <a:gd name="connsiteX53" fmla="*/ 826796 w 4430130"/>
                  <a:gd name="connsiteY53" fmla="*/ 470858 h 3799846"/>
                  <a:gd name="connsiteX54" fmla="*/ 1086666 w 4430130"/>
                  <a:gd name="connsiteY54" fmla="*/ 690653 h 3799846"/>
                  <a:gd name="connsiteX55" fmla="*/ 1181430 w 4430130"/>
                  <a:gd name="connsiteY55" fmla="*/ 835486 h 3799846"/>
                  <a:gd name="connsiteX56" fmla="*/ 1190010 w 4430130"/>
                  <a:gd name="connsiteY56" fmla="*/ 945902 h 3799846"/>
                  <a:gd name="connsiteX57" fmla="*/ 1196800 w 4430130"/>
                  <a:gd name="connsiteY57" fmla="*/ 1180125 h 3799846"/>
                  <a:gd name="connsiteX58" fmla="*/ 1154368 w 4430130"/>
                  <a:gd name="connsiteY58" fmla="*/ 1329955 h 3799846"/>
                  <a:gd name="connsiteX59" fmla="*/ 935610 w 4430130"/>
                  <a:gd name="connsiteY59" fmla="*/ 1648758 h 3799846"/>
                  <a:gd name="connsiteX60" fmla="*/ 770220 w 4430130"/>
                  <a:gd name="connsiteY60" fmla="*/ 1904007 h 3799846"/>
                  <a:gd name="connsiteX61" fmla="*/ 737878 w 4430130"/>
                  <a:gd name="connsiteY61" fmla="*/ 1993113 h 3799846"/>
                  <a:gd name="connsiteX62" fmla="*/ 766637 w 4430130"/>
                  <a:gd name="connsiteY62" fmla="*/ 2092215 h 3799846"/>
                  <a:gd name="connsiteX63" fmla="*/ 920711 w 4430130"/>
                  <a:gd name="connsiteY63" fmla="*/ 2184055 h 3799846"/>
                  <a:gd name="connsiteX64" fmla="*/ 988036 w 4430130"/>
                  <a:gd name="connsiteY64" fmla="*/ 2218944 h 3799846"/>
                  <a:gd name="connsiteX65" fmla="*/ 1038388 w 4430130"/>
                  <a:gd name="connsiteY65" fmla="*/ 2335300 h 3799846"/>
                  <a:gd name="connsiteX66" fmla="*/ 849615 w 4430130"/>
                  <a:gd name="connsiteY66" fmla="*/ 2678713 h 3799846"/>
                  <a:gd name="connsiteX67" fmla="*/ 666876 w 4430130"/>
                  <a:gd name="connsiteY67" fmla="*/ 2739720 h 3799846"/>
                  <a:gd name="connsiteX68" fmla="*/ 606623 w 4430130"/>
                  <a:gd name="connsiteY68" fmla="*/ 2740097 h 3799846"/>
                  <a:gd name="connsiteX69" fmla="*/ 511483 w 4430130"/>
                  <a:gd name="connsiteY69" fmla="*/ 2821943 h 3799846"/>
                  <a:gd name="connsiteX70" fmla="*/ 504128 w 4430130"/>
                  <a:gd name="connsiteY70" fmla="*/ 2929248 h 3799846"/>
                  <a:gd name="connsiteX71" fmla="*/ 495170 w 4430130"/>
                  <a:gd name="connsiteY71" fmla="*/ 2967530 h 3799846"/>
                  <a:gd name="connsiteX72" fmla="*/ 343642 w 4430130"/>
                  <a:gd name="connsiteY72" fmla="*/ 2760464 h 3799846"/>
                  <a:gd name="connsiteX73" fmla="*/ 119698 w 4430130"/>
                  <a:gd name="connsiteY73" fmla="*/ 2292303 h 3799846"/>
                  <a:gd name="connsiteX74" fmla="*/ 12016 w 4430130"/>
                  <a:gd name="connsiteY74" fmla="*/ 1781804 h 3799846"/>
                  <a:gd name="connsiteX75" fmla="*/ 135 w 4430130"/>
                  <a:gd name="connsiteY75" fmla="*/ 1538624 h 3799846"/>
                  <a:gd name="connsiteX76" fmla="*/ 16259 w 4430130"/>
                  <a:gd name="connsiteY76" fmla="*/ 1334010 h 3799846"/>
                  <a:gd name="connsiteX77" fmla="*/ 48036 w 4430130"/>
                  <a:gd name="connsiteY77" fmla="*/ 1136184 h 3799846"/>
                  <a:gd name="connsiteX78" fmla="*/ 89430 w 4430130"/>
                  <a:gd name="connsiteY78" fmla="*/ 966364 h 3799846"/>
                  <a:gd name="connsiteX79" fmla="*/ 160432 w 4430130"/>
                  <a:gd name="connsiteY79" fmla="*/ 761750 h 3799846"/>
                  <a:gd name="connsiteX80" fmla="*/ 328744 w 4430130"/>
                  <a:gd name="connsiteY80" fmla="*/ 427012 h 3799846"/>
                  <a:gd name="connsiteX81" fmla="*/ 526286 w 4430130"/>
                  <a:gd name="connsiteY81" fmla="*/ 153847 h 3799846"/>
                  <a:gd name="connsiteX82" fmla="*/ 671685 w 4430130"/>
                  <a:gd name="connsiteY82" fmla="*/ 2413 h 3799846"/>
                  <a:gd name="connsiteX83" fmla="*/ 684261 w 4430130"/>
                  <a:gd name="connsiteY83" fmla="*/ 363 h 37998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4430130" h="3799846">
                    <a:moveTo>
                      <a:pt x="4099115" y="430121"/>
                    </a:moveTo>
                    <a:cubicBezTo>
                      <a:pt x="4140604" y="483302"/>
                      <a:pt x="4168137" y="544498"/>
                      <a:pt x="4199159" y="603619"/>
                    </a:cubicBezTo>
                    <a:cubicBezTo>
                      <a:pt x="4249417" y="699326"/>
                      <a:pt x="4290435" y="799370"/>
                      <a:pt x="4322683" y="902243"/>
                    </a:cubicBezTo>
                    <a:cubicBezTo>
                      <a:pt x="4344653" y="972113"/>
                      <a:pt x="4363323" y="1043304"/>
                      <a:pt x="4379541" y="1115155"/>
                    </a:cubicBezTo>
                    <a:cubicBezTo>
                      <a:pt x="4401040" y="1210579"/>
                      <a:pt x="4413674" y="1307040"/>
                      <a:pt x="4424613" y="1403690"/>
                    </a:cubicBezTo>
                    <a:cubicBezTo>
                      <a:pt x="4433099" y="1478180"/>
                      <a:pt x="4426404" y="1553426"/>
                      <a:pt x="4429610" y="1628294"/>
                    </a:cubicBezTo>
                    <a:cubicBezTo>
                      <a:pt x="4433287" y="1716174"/>
                      <a:pt x="4416315" y="1802452"/>
                      <a:pt x="4415372" y="1889861"/>
                    </a:cubicBezTo>
                    <a:cubicBezTo>
                      <a:pt x="4413015" y="1957280"/>
                      <a:pt x="4398117" y="2022813"/>
                      <a:pt x="4384538" y="2088440"/>
                    </a:cubicBezTo>
                    <a:cubicBezTo>
                      <a:pt x="4373883" y="2139924"/>
                      <a:pt x="4359079" y="2190842"/>
                      <a:pt x="4343238" y="2240911"/>
                    </a:cubicBezTo>
                    <a:cubicBezTo>
                      <a:pt x="4301844" y="2371789"/>
                      <a:pt x="4250643" y="2499084"/>
                      <a:pt x="4186430" y="2620815"/>
                    </a:cubicBezTo>
                    <a:cubicBezTo>
                      <a:pt x="4114768" y="2756596"/>
                      <a:pt x="4028679" y="2882382"/>
                      <a:pt x="3932124" y="3001945"/>
                    </a:cubicBezTo>
                    <a:cubicBezTo>
                      <a:pt x="3856124" y="3096143"/>
                      <a:pt x="3768809" y="3179120"/>
                      <a:pt x="3681211" y="3261249"/>
                    </a:cubicBezTo>
                    <a:cubicBezTo>
                      <a:pt x="3616244" y="3322162"/>
                      <a:pt x="3541848" y="3373551"/>
                      <a:pt x="3468582" y="3425034"/>
                    </a:cubicBezTo>
                    <a:cubicBezTo>
                      <a:pt x="3341099" y="3505843"/>
                      <a:pt x="3178888" y="3575795"/>
                      <a:pt x="3082694" y="3621134"/>
                    </a:cubicBezTo>
                    <a:cubicBezTo>
                      <a:pt x="2986500" y="3666473"/>
                      <a:pt x="2975862" y="3657578"/>
                      <a:pt x="2891419" y="3697068"/>
                    </a:cubicBezTo>
                    <a:cubicBezTo>
                      <a:pt x="2789772" y="3727619"/>
                      <a:pt x="2687465" y="3754209"/>
                      <a:pt x="2581952" y="3769296"/>
                    </a:cubicBezTo>
                    <a:cubicBezTo>
                      <a:pt x="2507555" y="3779951"/>
                      <a:pt x="2433724" y="3794189"/>
                      <a:pt x="2358290" y="3795038"/>
                    </a:cubicBezTo>
                    <a:cubicBezTo>
                      <a:pt x="2333303" y="3800412"/>
                      <a:pt x="2307561" y="3792020"/>
                      <a:pt x="2282762" y="3799846"/>
                    </a:cubicBezTo>
                    <a:lnTo>
                      <a:pt x="2161785" y="3799846"/>
                    </a:lnTo>
                    <a:cubicBezTo>
                      <a:pt x="2139155" y="3792209"/>
                      <a:pt x="2115582" y="3799941"/>
                      <a:pt x="2092763" y="3795509"/>
                    </a:cubicBezTo>
                    <a:lnTo>
                      <a:pt x="2066644" y="3792774"/>
                    </a:lnTo>
                    <a:cubicBezTo>
                      <a:pt x="2056649" y="3781742"/>
                      <a:pt x="2060326" y="3769107"/>
                      <a:pt x="2062306" y="3756661"/>
                    </a:cubicBezTo>
                    <a:cubicBezTo>
                      <a:pt x="2081071" y="3636532"/>
                      <a:pt x="2125953" y="3524701"/>
                      <a:pt x="2172346" y="3413625"/>
                    </a:cubicBezTo>
                    <a:cubicBezTo>
                      <a:pt x="2202802" y="3340548"/>
                      <a:pt x="2232127" y="3266906"/>
                      <a:pt x="2267392" y="3195904"/>
                    </a:cubicBezTo>
                    <a:cubicBezTo>
                      <a:pt x="2300112" y="3129994"/>
                      <a:pt x="2341129" y="3070024"/>
                      <a:pt x="2394875" y="3019672"/>
                    </a:cubicBezTo>
                    <a:cubicBezTo>
                      <a:pt x="2426463" y="2990064"/>
                      <a:pt x="2444662" y="2955647"/>
                      <a:pt x="2449848" y="2912556"/>
                    </a:cubicBezTo>
                    <a:cubicBezTo>
                      <a:pt x="2463426" y="2799593"/>
                      <a:pt x="2441456" y="2697569"/>
                      <a:pt x="2369511" y="2606011"/>
                    </a:cubicBezTo>
                    <a:cubicBezTo>
                      <a:pt x="2307655" y="2527277"/>
                      <a:pt x="2243348" y="2450146"/>
                      <a:pt x="2199124" y="2358588"/>
                    </a:cubicBezTo>
                    <a:cubicBezTo>
                      <a:pt x="2144152" y="2244872"/>
                      <a:pt x="2125860" y="2125403"/>
                      <a:pt x="2135760" y="2001126"/>
                    </a:cubicBezTo>
                    <a:cubicBezTo>
                      <a:pt x="2143398" y="1905230"/>
                      <a:pt x="2217606" y="1853652"/>
                      <a:pt x="2308692" y="1877320"/>
                    </a:cubicBezTo>
                    <a:cubicBezTo>
                      <a:pt x="2363382" y="1876094"/>
                      <a:pt x="2412131" y="1900044"/>
                      <a:pt x="2463426" y="1913151"/>
                    </a:cubicBezTo>
                    <a:cubicBezTo>
                      <a:pt x="2503972" y="1923523"/>
                      <a:pt x="2542726" y="1938704"/>
                      <a:pt x="2582329" y="1951811"/>
                    </a:cubicBezTo>
                    <a:cubicBezTo>
                      <a:pt x="2632587" y="1968500"/>
                      <a:pt x="2682373" y="1986982"/>
                      <a:pt x="2733008" y="2001974"/>
                    </a:cubicBezTo>
                    <a:cubicBezTo>
                      <a:pt x="2782229" y="2016590"/>
                      <a:pt x="2829846" y="2034222"/>
                      <a:pt x="2876427" y="2054778"/>
                    </a:cubicBezTo>
                    <a:cubicBezTo>
                      <a:pt x="2933945" y="2080143"/>
                      <a:pt x="2989294" y="2110411"/>
                      <a:pt x="3046530" y="2136341"/>
                    </a:cubicBezTo>
                    <a:cubicBezTo>
                      <a:pt x="3091790" y="2156802"/>
                      <a:pt x="3136013" y="2179810"/>
                      <a:pt x="3183631" y="2194802"/>
                    </a:cubicBezTo>
                    <a:cubicBezTo>
                      <a:pt x="3255764" y="2214792"/>
                      <a:pt x="3327144" y="2239120"/>
                      <a:pt x="3402766" y="2241571"/>
                    </a:cubicBezTo>
                    <a:cubicBezTo>
                      <a:pt x="3463679" y="2243551"/>
                      <a:pt x="3523932" y="2232802"/>
                      <a:pt x="3578339" y="2206212"/>
                    </a:cubicBezTo>
                    <a:cubicBezTo>
                      <a:pt x="3662731" y="2165100"/>
                      <a:pt x="3736939" y="2109185"/>
                      <a:pt x="3793608" y="2032808"/>
                    </a:cubicBezTo>
                    <a:cubicBezTo>
                      <a:pt x="3851787" y="1954357"/>
                      <a:pt x="3841037" y="1889861"/>
                      <a:pt x="3761360" y="1832060"/>
                    </a:cubicBezTo>
                    <a:cubicBezTo>
                      <a:pt x="3721851" y="1803395"/>
                      <a:pt x="3679326" y="1779633"/>
                      <a:pt x="3636046" y="1757663"/>
                    </a:cubicBezTo>
                    <a:cubicBezTo>
                      <a:pt x="3594651" y="1736636"/>
                      <a:pt x="3554954" y="1712591"/>
                      <a:pt x="3513466" y="1691753"/>
                    </a:cubicBezTo>
                    <a:cubicBezTo>
                      <a:pt x="3469903" y="1663748"/>
                      <a:pt x="3426528" y="1635649"/>
                      <a:pt x="3390886" y="1597272"/>
                    </a:cubicBezTo>
                    <a:cubicBezTo>
                      <a:pt x="3329596" y="1531267"/>
                      <a:pt x="3319129" y="1462528"/>
                      <a:pt x="3359864" y="1381908"/>
                    </a:cubicBezTo>
                    <a:cubicBezTo>
                      <a:pt x="3387491" y="1327124"/>
                      <a:pt x="3430111" y="1284315"/>
                      <a:pt x="3474806" y="1243770"/>
                    </a:cubicBezTo>
                    <a:cubicBezTo>
                      <a:pt x="3550334" y="1175313"/>
                      <a:pt x="3634914" y="1119115"/>
                      <a:pt x="3721946" y="1066783"/>
                    </a:cubicBezTo>
                    <a:cubicBezTo>
                      <a:pt x="3912605" y="952218"/>
                      <a:pt x="4026416" y="784566"/>
                      <a:pt x="4071676" y="568448"/>
                    </a:cubicBezTo>
                    <a:cubicBezTo>
                      <a:pt x="4079880" y="529128"/>
                      <a:pt x="4088743" y="489902"/>
                      <a:pt x="4090723" y="449640"/>
                    </a:cubicBezTo>
                    <a:cubicBezTo>
                      <a:pt x="4091101" y="442285"/>
                      <a:pt x="4091949" y="434741"/>
                      <a:pt x="4099115" y="430121"/>
                    </a:cubicBezTo>
                    <a:close/>
                    <a:moveTo>
                      <a:pt x="684261" y="363"/>
                    </a:moveTo>
                    <a:cubicBezTo>
                      <a:pt x="688281" y="1141"/>
                      <a:pt x="692099" y="3074"/>
                      <a:pt x="695635" y="5242"/>
                    </a:cubicBezTo>
                    <a:cubicBezTo>
                      <a:pt x="751928" y="39282"/>
                      <a:pt x="806995" y="74547"/>
                      <a:pt x="838960" y="135648"/>
                    </a:cubicBezTo>
                    <a:cubicBezTo>
                      <a:pt x="880354" y="214665"/>
                      <a:pt x="874697" y="290382"/>
                      <a:pt x="823213" y="362233"/>
                    </a:cubicBezTo>
                    <a:cubicBezTo>
                      <a:pt x="790305" y="408059"/>
                      <a:pt x="790682" y="426352"/>
                      <a:pt x="826796" y="470858"/>
                    </a:cubicBezTo>
                    <a:cubicBezTo>
                      <a:pt x="899590" y="560530"/>
                      <a:pt x="985961" y="634266"/>
                      <a:pt x="1086666" y="690653"/>
                    </a:cubicBezTo>
                    <a:cubicBezTo>
                      <a:pt x="1144090" y="722807"/>
                      <a:pt x="1175301" y="771367"/>
                      <a:pt x="1181430" y="835486"/>
                    </a:cubicBezTo>
                    <a:cubicBezTo>
                      <a:pt x="1184919" y="872166"/>
                      <a:pt x="1191613" y="908751"/>
                      <a:pt x="1190010" y="945902"/>
                    </a:cubicBezTo>
                    <a:cubicBezTo>
                      <a:pt x="1186616" y="1024071"/>
                      <a:pt x="1192367" y="1102145"/>
                      <a:pt x="1196800" y="1180125"/>
                    </a:cubicBezTo>
                    <a:cubicBezTo>
                      <a:pt x="1200005" y="1235663"/>
                      <a:pt x="1183504" y="1284695"/>
                      <a:pt x="1154368" y="1329955"/>
                    </a:cubicBezTo>
                    <a:cubicBezTo>
                      <a:pt x="1084497" y="1438297"/>
                      <a:pt x="1010760" y="1543999"/>
                      <a:pt x="935610" y="1648758"/>
                    </a:cubicBezTo>
                    <a:cubicBezTo>
                      <a:pt x="876488" y="1731169"/>
                      <a:pt x="817650" y="1813863"/>
                      <a:pt x="770220" y="1904007"/>
                    </a:cubicBezTo>
                    <a:cubicBezTo>
                      <a:pt x="755416" y="1932200"/>
                      <a:pt x="744384" y="1961714"/>
                      <a:pt x="737878" y="1993113"/>
                    </a:cubicBezTo>
                    <a:cubicBezTo>
                      <a:pt x="729864" y="2031679"/>
                      <a:pt x="740613" y="2063927"/>
                      <a:pt x="766637" y="2092215"/>
                    </a:cubicBezTo>
                    <a:cubicBezTo>
                      <a:pt x="808786" y="2138135"/>
                      <a:pt x="865739" y="2159634"/>
                      <a:pt x="920711" y="2184055"/>
                    </a:cubicBezTo>
                    <a:cubicBezTo>
                      <a:pt x="944001" y="2194427"/>
                      <a:pt x="966349" y="2205648"/>
                      <a:pt x="988036" y="2218944"/>
                    </a:cubicBezTo>
                    <a:cubicBezTo>
                      <a:pt x="1032636" y="2246288"/>
                      <a:pt x="1049609" y="2286739"/>
                      <a:pt x="1038388" y="2335300"/>
                    </a:cubicBezTo>
                    <a:cubicBezTo>
                      <a:pt x="1008026" y="2467215"/>
                      <a:pt x="954751" y="2587626"/>
                      <a:pt x="849615" y="2678713"/>
                    </a:cubicBezTo>
                    <a:cubicBezTo>
                      <a:pt x="797471" y="2723973"/>
                      <a:pt x="733635" y="2737080"/>
                      <a:pt x="666876" y="2739720"/>
                    </a:cubicBezTo>
                    <a:cubicBezTo>
                      <a:pt x="646792" y="2740474"/>
                      <a:pt x="626708" y="2739343"/>
                      <a:pt x="606623" y="2740097"/>
                    </a:cubicBezTo>
                    <a:cubicBezTo>
                      <a:pt x="547974" y="2742455"/>
                      <a:pt x="522797" y="2764896"/>
                      <a:pt x="511483" y="2821943"/>
                    </a:cubicBezTo>
                    <a:cubicBezTo>
                      <a:pt x="504411" y="2857491"/>
                      <a:pt x="504128" y="2893228"/>
                      <a:pt x="504128" y="2929248"/>
                    </a:cubicBezTo>
                    <a:cubicBezTo>
                      <a:pt x="504128" y="2942260"/>
                      <a:pt x="507428" y="2956875"/>
                      <a:pt x="495170" y="2967530"/>
                    </a:cubicBezTo>
                    <a:cubicBezTo>
                      <a:pt x="436332" y="2904637"/>
                      <a:pt x="389940" y="2832504"/>
                      <a:pt x="343642" y="2760464"/>
                    </a:cubicBezTo>
                    <a:cubicBezTo>
                      <a:pt x="249444" y="2613746"/>
                      <a:pt x="175613" y="2457315"/>
                      <a:pt x="119698" y="2292303"/>
                    </a:cubicBezTo>
                    <a:cubicBezTo>
                      <a:pt x="63499" y="2126443"/>
                      <a:pt x="27008" y="1956622"/>
                      <a:pt x="12016" y="1781804"/>
                    </a:cubicBezTo>
                    <a:cubicBezTo>
                      <a:pt x="5038" y="1700713"/>
                      <a:pt x="1549" y="1619810"/>
                      <a:pt x="135" y="1538624"/>
                    </a:cubicBezTo>
                    <a:cubicBezTo>
                      <a:pt x="-1374" y="1469885"/>
                      <a:pt x="10130" y="1401995"/>
                      <a:pt x="16259" y="1334010"/>
                    </a:cubicBezTo>
                    <a:cubicBezTo>
                      <a:pt x="22199" y="1267911"/>
                      <a:pt x="32760" y="1201718"/>
                      <a:pt x="48036" y="1136184"/>
                    </a:cubicBezTo>
                    <a:cubicBezTo>
                      <a:pt x="61237" y="1079420"/>
                      <a:pt x="73023" y="1022374"/>
                      <a:pt x="89430" y="966364"/>
                    </a:cubicBezTo>
                    <a:cubicBezTo>
                      <a:pt x="109703" y="896965"/>
                      <a:pt x="134219" y="829169"/>
                      <a:pt x="160432" y="761750"/>
                    </a:cubicBezTo>
                    <a:cubicBezTo>
                      <a:pt x="205881" y="644638"/>
                      <a:pt x="263022" y="533939"/>
                      <a:pt x="328744" y="427012"/>
                    </a:cubicBezTo>
                    <a:cubicBezTo>
                      <a:pt x="387771" y="330834"/>
                      <a:pt x="453398" y="239936"/>
                      <a:pt x="526286" y="153847"/>
                    </a:cubicBezTo>
                    <a:cubicBezTo>
                      <a:pt x="571641" y="100194"/>
                      <a:pt x="617844" y="47768"/>
                      <a:pt x="671685" y="2413"/>
                    </a:cubicBezTo>
                    <a:cubicBezTo>
                      <a:pt x="676022" y="-38"/>
                      <a:pt x="680242" y="-415"/>
                      <a:pt x="684261" y="36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4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xmlns="" id="{637A4C7F-EEA5-44B7-8315-153E852D7D93}"/>
                  </a:ext>
                </a:extLst>
              </p:cNvPr>
              <p:cNvSpPr/>
              <p:nvPr/>
            </p:nvSpPr>
            <p:spPr>
              <a:xfrm>
                <a:off x="4551307" y="576748"/>
                <a:ext cx="3613090" cy="3894379"/>
              </a:xfrm>
              <a:custGeom>
                <a:avLst/>
                <a:gdLst>
                  <a:gd name="connsiteX0" fmla="*/ 1463640 w 3613090"/>
                  <a:gd name="connsiteY0" fmla="*/ 1895557 h 3894379"/>
                  <a:gd name="connsiteX1" fmla="*/ 1531588 w 3613090"/>
                  <a:gd name="connsiteY1" fmla="*/ 1897348 h 3894379"/>
                  <a:gd name="connsiteX2" fmla="*/ 1674913 w 3613090"/>
                  <a:gd name="connsiteY2" fmla="*/ 1928465 h 3894379"/>
                  <a:gd name="connsiteX3" fmla="*/ 1813522 w 3613090"/>
                  <a:gd name="connsiteY3" fmla="*/ 1978911 h 3894379"/>
                  <a:gd name="connsiteX4" fmla="*/ 1714610 w 3613090"/>
                  <a:gd name="connsiteY4" fmla="*/ 1993621 h 3894379"/>
                  <a:gd name="connsiteX5" fmla="*/ 1648228 w 3613090"/>
                  <a:gd name="connsiteY5" fmla="*/ 2108940 h 3894379"/>
                  <a:gd name="connsiteX6" fmla="*/ 1754495 w 3613090"/>
                  <a:gd name="connsiteY6" fmla="*/ 2533256 h 3894379"/>
                  <a:gd name="connsiteX7" fmla="*/ 1880658 w 3613090"/>
                  <a:gd name="connsiteY7" fmla="*/ 2702699 h 3894379"/>
                  <a:gd name="connsiteX8" fmla="*/ 1961656 w 3613090"/>
                  <a:gd name="connsiteY8" fmla="*/ 3022633 h 3894379"/>
                  <a:gd name="connsiteX9" fmla="*/ 1904703 w 3613090"/>
                  <a:gd name="connsiteY9" fmla="*/ 3128052 h 3894379"/>
                  <a:gd name="connsiteX10" fmla="*/ 1738560 w 3613090"/>
                  <a:gd name="connsiteY10" fmla="*/ 3390373 h 3894379"/>
                  <a:gd name="connsiteX11" fmla="*/ 1616074 w 3613090"/>
                  <a:gd name="connsiteY11" fmla="*/ 3698426 h 3894379"/>
                  <a:gd name="connsiteX12" fmla="*/ 1571380 w 3613090"/>
                  <a:gd name="connsiteY12" fmla="*/ 3894366 h 3894379"/>
                  <a:gd name="connsiteX13" fmla="*/ 1279262 w 3613090"/>
                  <a:gd name="connsiteY13" fmla="*/ 3856366 h 3894379"/>
                  <a:gd name="connsiteX14" fmla="*/ 1322165 w 3613090"/>
                  <a:gd name="connsiteY14" fmla="*/ 3694466 h 3894379"/>
                  <a:gd name="connsiteX15" fmla="*/ 1419380 w 3613090"/>
                  <a:gd name="connsiteY15" fmla="*/ 3453738 h 3894379"/>
                  <a:gd name="connsiteX16" fmla="*/ 1597310 w 3613090"/>
                  <a:gd name="connsiteY16" fmla="*/ 3142950 h 3894379"/>
                  <a:gd name="connsiteX17" fmla="*/ 1645399 w 3613090"/>
                  <a:gd name="connsiteY17" fmla="*/ 3099670 h 3894379"/>
                  <a:gd name="connsiteX18" fmla="*/ 1683399 w 3613090"/>
                  <a:gd name="connsiteY18" fmla="*/ 2992648 h 3894379"/>
                  <a:gd name="connsiteX19" fmla="*/ 1648605 w 3613090"/>
                  <a:gd name="connsiteY19" fmla="*/ 2760312 h 3894379"/>
                  <a:gd name="connsiteX20" fmla="*/ 1541772 w 3613090"/>
                  <a:gd name="connsiteY20" fmla="*/ 2603127 h 3894379"/>
                  <a:gd name="connsiteX21" fmla="*/ 1371103 w 3613090"/>
                  <a:gd name="connsiteY21" fmla="*/ 2306294 h 3894379"/>
                  <a:gd name="connsiteX22" fmla="*/ 1344607 w 3613090"/>
                  <a:gd name="connsiteY22" fmla="*/ 2019457 h 3894379"/>
                  <a:gd name="connsiteX23" fmla="*/ 1463640 w 3613090"/>
                  <a:gd name="connsiteY23" fmla="*/ 1895557 h 3894379"/>
                  <a:gd name="connsiteX24" fmla="*/ 3447701 w 3613090"/>
                  <a:gd name="connsiteY24" fmla="*/ 303713 h 3894379"/>
                  <a:gd name="connsiteX25" fmla="*/ 3500505 w 3613090"/>
                  <a:gd name="connsiteY25" fmla="*/ 363400 h 3894379"/>
                  <a:gd name="connsiteX26" fmla="*/ 3613090 w 3613090"/>
                  <a:gd name="connsiteY26" fmla="*/ 531806 h 3894379"/>
                  <a:gd name="connsiteX27" fmla="*/ 3469765 w 3613090"/>
                  <a:gd name="connsiteY27" fmla="*/ 966588 h 3894379"/>
                  <a:gd name="connsiteX28" fmla="*/ 3237712 w 3613090"/>
                  <a:gd name="connsiteY28" fmla="*/ 1176766 h 3894379"/>
                  <a:gd name="connsiteX29" fmla="*/ 2944745 w 3613090"/>
                  <a:gd name="connsiteY29" fmla="*/ 1399673 h 3894379"/>
                  <a:gd name="connsiteX30" fmla="*/ 2876949 w 3613090"/>
                  <a:gd name="connsiteY30" fmla="*/ 1494060 h 3894379"/>
                  <a:gd name="connsiteX31" fmla="*/ 2908443 w 3613090"/>
                  <a:gd name="connsiteY31" fmla="*/ 1691602 h 3894379"/>
                  <a:gd name="connsiteX32" fmla="*/ 3028289 w 3613090"/>
                  <a:gd name="connsiteY32" fmla="*/ 1788629 h 3894379"/>
                  <a:gd name="connsiteX33" fmla="*/ 3028198 w 3613090"/>
                  <a:gd name="connsiteY33" fmla="*/ 1788631 h 3894379"/>
                  <a:gd name="connsiteX34" fmla="*/ 3174995 w 3613090"/>
                  <a:gd name="connsiteY34" fmla="*/ 1862130 h 3894379"/>
                  <a:gd name="connsiteX35" fmla="*/ 3310411 w 3613090"/>
                  <a:gd name="connsiteY35" fmla="*/ 1954301 h 3894379"/>
                  <a:gd name="connsiteX36" fmla="*/ 3329740 w 3613090"/>
                  <a:gd name="connsiteY36" fmla="*/ 2117049 h 3894379"/>
                  <a:gd name="connsiteX37" fmla="*/ 3149170 w 3613090"/>
                  <a:gd name="connsiteY37" fmla="*/ 2286587 h 3894379"/>
                  <a:gd name="connsiteX38" fmla="*/ 2937485 w 3613090"/>
                  <a:gd name="connsiteY38" fmla="*/ 2351743 h 3894379"/>
                  <a:gd name="connsiteX39" fmla="*/ 2752011 w 3613090"/>
                  <a:gd name="connsiteY39" fmla="*/ 2319589 h 3894379"/>
                  <a:gd name="connsiteX40" fmla="*/ 2697416 w 3613090"/>
                  <a:gd name="connsiteY40" fmla="*/ 2296393 h 3894379"/>
                  <a:gd name="connsiteX41" fmla="*/ 3048089 w 3613090"/>
                  <a:gd name="connsiteY41" fmla="*/ 2147883 h 3894379"/>
                  <a:gd name="connsiteX42" fmla="*/ 3146719 w 3613090"/>
                  <a:gd name="connsiteY42" fmla="*/ 2031903 h 3894379"/>
                  <a:gd name="connsiteX43" fmla="*/ 3106079 w 3613090"/>
                  <a:gd name="connsiteY43" fmla="*/ 1854634 h 3894379"/>
                  <a:gd name="connsiteX44" fmla="*/ 3014898 w 3613090"/>
                  <a:gd name="connsiteY44" fmla="*/ 1788912 h 3894379"/>
                  <a:gd name="connsiteX45" fmla="*/ 3014989 w 3613090"/>
                  <a:gd name="connsiteY45" fmla="*/ 1788910 h 3894379"/>
                  <a:gd name="connsiteX46" fmla="*/ 2927974 w 3613090"/>
                  <a:gd name="connsiteY46" fmla="*/ 1746893 h 3894379"/>
                  <a:gd name="connsiteX47" fmla="*/ 2843287 w 3613090"/>
                  <a:gd name="connsiteY47" fmla="*/ 1700277 h 3894379"/>
                  <a:gd name="connsiteX48" fmla="*/ 2682047 w 3613090"/>
                  <a:gd name="connsiteY48" fmla="*/ 1575057 h 3894379"/>
                  <a:gd name="connsiteX49" fmla="*/ 2668375 w 3613090"/>
                  <a:gd name="connsiteY49" fmla="*/ 1356864 h 3894379"/>
                  <a:gd name="connsiteX50" fmla="*/ 2887133 w 3613090"/>
                  <a:gd name="connsiteY50" fmla="*/ 1140463 h 3894379"/>
                  <a:gd name="connsiteX51" fmla="*/ 3162372 w 3613090"/>
                  <a:gd name="connsiteY51" fmla="*/ 951501 h 3894379"/>
                  <a:gd name="connsiteX52" fmla="*/ 3398198 w 3613090"/>
                  <a:gd name="connsiteY52" fmla="*/ 592625 h 3894379"/>
                  <a:gd name="connsiteX53" fmla="*/ 3447701 w 3613090"/>
                  <a:gd name="connsiteY53" fmla="*/ 303713 h 3894379"/>
                  <a:gd name="connsiteX54" fmla="*/ 286460 w 3613090"/>
                  <a:gd name="connsiteY54" fmla="*/ 0 h 3894379"/>
                  <a:gd name="connsiteX55" fmla="*/ 389333 w 3613090"/>
                  <a:gd name="connsiteY55" fmla="*/ 42243 h 3894379"/>
                  <a:gd name="connsiteX56" fmla="*/ 548687 w 3613090"/>
                  <a:gd name="connsiteY56" fmla="*/ 202163 h 3894379"/>
                  <a:gd name="connsiteX57" fmla="*/ 525585 w 3613090"/>
                  <a:gd name="connsiteY57" fmla="*/ 398102 h 3894379"/>
                  <a:gd name="connsiteX58" fmla="*/ 500598 w 3613090"/>
                  <a:gd name="connsiteY58" fmla="*/ 494469 h 3894379"/>
                  <a:gd name="connsiteX59" fmla="*/ 542181 w 3613090"/>
                  <a:gd name="connsiteY59" fmla="*/ 548027 h 3894379"/>
                  <a:gd name="connsiteX60" fmla="*/ 794979 w 3613090"/>
                  <a:gd name="connsiteY60" fmla="*/ 755847 h 3894379"/>
                  <a:gd name="connsiteX61" fmla="*/ 893137 w 3613090"/>
                  <a:gd name="connsiteY61" fmla="*/ 892760 h 3894379"/>
                  <a:gd name="connsiteX62" fmla="*/ 902283 w 3613090"/>
                  <a:gd name="connsiteY62" fmla="*/ 1068992 h 3894379"/>
                  <a:gd name="connsiteX63" fmla="*/ 911996 w 3613090"/>
                  <a:gd name="connsiteY63" fmla="*/ 1232778 h 3894379"/>
                  <a:gd name="connsiteX64" fmla="*/ 856363 w 3613090"/>
                  <a:gd name="connsiteY64" fmla="*/ 1437864 h 3894379"/>
                  <a:gd name="connsiteX65" fmla="*/ 643545 w 3613090"/>
                  <a:gd name="connsiteY65" fmla="*/ 1747991 h 3894379"/>
                  <a:gd name="connsiteX66" fmla="*/ 476836 w 3613090"/>
                  <a:gd name="connsiteY66" fmla="*/ 1998055 h 3894379"/>
                  <a:gd name="connsiteX67" fmla="*/ 431199 w 3613090"/>
                  <a:gd name="connsiteY67" fmla="*/ 2163727 h 3894379"/>
                  <a:gd name="connsiteX68" fmla="*/ 452038 w 3613090"/>
                  <a:gd name="connsiteY68" fmla="*/ 2213701 h 3894379"/>
                  <a:gd name="connsiteX69" fmla="*/ 626384 w 3613090"/>
                  <a:gd name="connsiteY69" fmla="*/ 2325061 h 3894379"/>
                  <a:gd name="connsiteX70" fmla="*/ 710399 w 3613090"/>
                  <a:gd name="connsiteY70" fmla="*/ 2369944 h 3894379"/>
                  <a:gd name="connsiteX71" fmla="*/ 746230 w 3613090"/>
                  <a:gd name="connsiteY71" fmla="*/ 2500350 h 3894379"/>
                  <a:gd name="connsiteX72" fmla="*/ 623178 w 3613090"/>
                  <a:gd name="connsiteY72" fmla="*/ 2754374 h 3894379"/>
                  <a:gd name="connsiteX73" fmla="*/ 403289 w 3613090"/>
                  <a:gd name="connsiteY73" fmla="*/ 2885534 h 3894379"/>
                  <a:gd name="connsiteX74" fmla="*/ 264584 w 3613090"/>
                  <a:gd name="connsiteY74" fmla="*/ 2896567 h 3894379"/>
                  <a:gd name="connsiteX75" fmla="*/ 191319 w 3613090"/>
                  <a:gd name="connsiteY75" fmla="*/ 2999440 h 3894379"/>
                  <a:gd name="connsiteX76" fmla="*/ 189433 w 3613090"/>
                  <a:gd name="connsiteY76" fmla="*/ 3275339 h 3894379"/>
                  <a:gd name="connsiteX77" fmla="*/ 0 w 3613090"/>
                  <a:gd name="connsiteY77" fmla="*/ 3069121 h 3894379"/>
                  <a:gd name="connsiteX78" fmla="*/ 6506 w 3613090"/>
                  <a:gd name="connsiteY78" fmla="*/ 2927117 h 3894379"/>
                  <a:gd name="connsiteX79" fmla="*/ 111642 w 3613090"/>
                  <a:gd name="connsiteY79" fmla="*/ 2832919 h 3894379"/>
                  <a:gd name="connsiteX80" fmla="*/ 270619 w 3613090"/>
                  <a:gd name="connsiteY80" fmla="*/ 2816229 h 3894379"/>
                  <a:gd name="connsiteX81" fmla="*/ 422618 w 3613090"/>
                  <a:gd name="connsiteY81" fmla="*/ 2694592 h 3894379"/>
                  <a:gd name="connsiteX82" fmla="*/ 531055 w 3613090"/>
                  <a:gd name="connsiteY82" fmla="*/ 2463765 h 3894379"/>
                  <a:gd name="connsiteX83" fmla="*/ 476176 w 3613090"/>
                  <a:gd name="connsiteY83" fmla="*/ 2320440 h 3894379"/>
                  <a:gd name="connsiteX84" fmla="*/ 368212 w 3613090"/>
                  <a:gd name="connsiteY84" fmla="*/ 2269051 h 3894379"/>
                  <a:gd name="connsiteX85" fmla="*/ 275334 w 3613090"/>
                  <a:gd name="connsiteY85" fmla="*/ 2210213 h 3894379"/>
                  <a:gd name="connsiteX86" fmla="*/ 240445 w 3613090"/>
                  <a:gd name="connsiteY86" fmla="*/ 2067077 h 3894379"/>
                  <a:gd name="connsiteX87" fmla="*/ 375095 w 3613090"/>
                  <a:gd name="connsiteY87" fmla="*/ 1828517 h 3894379"/>
                  <a:gd name="connsiteX88" fmla="*/ 612052 w 3613090"/>
                  <a:gd name="connsiteY88" fmla="*/ 1486047 h 3894379"/>
                  <a:gd name="connsiteX89" fmla="*/ 688052 w 3613090"/>
                  <a:gd name="connsiteY89" fmla="*/ 1345363 h 3894379"/>
                  <a:gd name="connsiteX90" fmla="*/ 691257 w 3613090"/>
                  <a:gd name="connsiteY90" fmla="*/ 1225706 h 3894379"/>
                  <a:gd name="connsiteX91" fmla="*/ 685977 w 3613090"/>
                  <a:gd name="connsiteY91" fmla="*/ 1032878 h 3894379"/>
                  <a:gd name="connsiteX92" fmla="*/ 669476 w 3613090"/>
                  <a:gd name="connsiteY92" fmla="*/ 898700 h 3894379"/>
                  <a:gd name="connsiteX93" fmla="*/ 600831 w 3613090"/>
                  <a:gd name="connsiteY93" fmla="*/ 808180 h 3894379"/>
                  <a:gd name="connsiteX94" fmla="*/ 363214 w 3613090"/>
                  <a:gd name="connsiteY94" fmla="*/ 621669 h 3894379"/>
                  <a:gd name="connsiteX95" fmla="*/ 303056 w 3613090"/>
                  <a:gd name="connsiteY95" fmla="*/ 544915 h 3894379"/>
                  <a:gd name="connsiteX96" fmla="*/ 311730 w 3613090"/>
                  <a:gd name="connsiteY96" fmla="*/ 469859 h 3894379"/>
                  <a:gd name="connsiteX97" fmla="*/ 272128 w 3613090"/>
                  <a:gd name="connsiteY97" fmla="*/ 164729 h 3894379"/>
                  <a:gd name="connsiteX98" fmla="*/ 176327 w 3613090"/>
                  <a:gd name="connsiteY98" fmla="*/ 103910 h 3894379"/>
                  <a:gd name="connsiteX99" fmla="*/ 286460 w 3613090"/>
                  <a:gd name="connsiteY99" fmla="*/ 0 h 3894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3613090" h="3894379">
                    <a:moveTo>
                      <a:pt x="1463640" y="1895557"/>
                    </a:moveTo>
                    <a:cubicBezTo>
                      <a:pt x="1484654" y="1892699"/>
                      <a:pt x="1507544" y="1893341"/>
                      <a:pt x="1531588" y="1897348"/>
                    </a:cubicBezTo>
                    <a:cubicBezTo>
                      <a:pt x="1580054" y="1905363"/>
                      <a:pt x="1628238" y="1913189"/>
                      <a:pt x="1674913" y="1928465"/>
                    </a:cubicBezTo>
                    <a:cubicBezTo>
                      <a:pt x="1721776" y="1943740"/>
                      <a:pt x="1770525" y="1953546"/>
                      <a:pt x="1813522" y="1978911"/>
                    </a:cubicBezTo>
                    <a:cubicBezTo>
                      <a:pt x="1779766" y="1978723"/>
                      <a:pt x="1745538" y="1976554"/>
                      <a:pt x="1714610" y="1993621"/>
                    </a:cubicBezTo>
                    <a:cubicBezTo>
                      <a:pt x="1669349" y="2018514"/>
                      <a:pt x="1651906" y="2061228"/>
                      <a:pt x="1648228" y="2108940"/>
                    </a:cubicBezTo>
                    <a:cubicBezTo>
                      <a:pt x="1636536" y="2261883"/>
                      <a:pt x="1669915" y="2404735"/>
                      <a:pt x="1754495" y="2533256"/>
                    </a:cubicBezTo>
                    <a:cubicBezTo>
                      <a:pt x="1793155" y="2592000"/>
                      <a:pt x="1836058" y="2648198"/>
                      <a:pt x="1880658" y="2702699"/>
                    </a:cubicBezTo>
                    <a:cubicBezTo>
                      <a:pt x="1958073" y="2797369"/>
                      <a:pt x="1977591" y="2904485"/>
                      <a:pt x="1961656" y="3022633"/>
                    </a:cubicBezTo>
                    <a:cubicBezTo>
                      <a:pt x="1955715" y="3066385"/>
                      <a:pt x="1935914" y="3099010"/>
                      <a:pt x="1904703" y="3128052"/>
                    </a:cubicBezTo>
                    <a:cubicBezTo>
                      <a:pt x="1826440" y="3200846"/>
                      <a:pt x="1779011" y="3293441"/>
                      <a:pt x="1738560" y="3390373"/>
                    </a:cubicBezTo>
                    <a:cubicBezTo>
                      <a:pt x="1695940" y="3492398"/>
                      <a:pt x="1650962" y="3593385"/>
                      <a:pt x="1616074" y="3698426"/>
                    </a:cubicBezTo>
                    <a:cubicBezTo>
                      <a:pt x="1594858" y="3762262"/>
                      <a:pt x="1576849" y="3826947"/>
                      <a:pt x="1571380" y="3894366"/>
                    </a:cubicBezTo>
                    <a:cubicBezTo>
                      <a:pt x="1472278" y="3894932"/>
                      <a:pt x="1375535" y="3877582"/>
                      <a:pt x="1279262" y="3856366"/>
                    </a:cubicBezTo>
                    <a:cubicBezTo>
                      <a:pt x="1280770" y="3799036"/>
                      <a:pt x="1303683" y="3746893"/>
                      <a:pt x="1322165" y="3694466"/>
                    </a:cubicBezTo>
                    <a:cubicBezTo>
                      <a:pt x="1351018" y="3612903"/>
                      <a:pt x="1385341" y="3533320"/>
                      <a:pt x="1419380" y="3453738"/>
                    </a:cubicBezTo>
                    <a:cubicBezTo>
                      <a:pt x="1466621" y="3343416"/>
                      <a:pt x="1511127" y="3231396"/>
                      <a:pt x="1597310" y="3142950"/>
                    </a:cubicBezTo>
                    <a:cubicBezTo>
                      <a:pt x="1612585" y="3127298"/>
                      <a:pt x="1631632" y="3115982"/>
                      <a:pt x="1645399" y="3099670"/>
                    </a:cubicBezTo>
                    <a:cubicBezTo>
                      <a:pt x="1670952" y="3069214"/>
                      <a:pt x="1679816" y="3030365"/>
                      <a:pt x="1683399" y="2992648"/>
                    </a:cubicBezTo>
                    <a:cubicBezTo>
                      <a:pt x="1690848" y="2912971"/>
                      <a:pt x="1685756" y="2834614"/>
                      <a:pt x="1648605" y="2760312"/>
                    </a:cubicBezTo>
                    <a:cubicBezTo>
                      <a:pt x="1619940" y="2702793"/>
                      <a:pt x="1581658" y="2651970"/>
                      <a:pt x="1541772" y="2603127"/>
                    </a:cubicBezTo>
                    <a:cubicBezTo>
                      <a:pt x="1468318" y="2513172"/>
                      <a:pt x="1405331" y="2417465"/>
                      <a:pt x="1371103" y="2306294"/>
                    </a:cubicBezTo>
                    <a:cubicBezTo>
                      <a:pt x="1342438" y="2213322"/>
                      <a:pt x="1331971" y="2116106"/>
                      <a:pt x="1344607" y="2019457"/>
                    </a:cubicBezTo>
                    <a:cubicBezTo>
                      <a:pt x="1354437" y="1944212"/>
                      <a:pt x="1400599" y="1904132"/>
                      <a:pt x="1463640" y="1895557"/>
                    </a:cubicBezTo>
                    <a:close/>
                    <a:moveTo>
                      <a:pt x="3447701" y="303713"/>
                    </a:moveTo>
                    <a:cubicBezTo>
                      <a:pt x="3474197" y="315688"/>
                      <a:pt x="3484475" y="342373"/>
                      <a:pt x="3500505" y="363400"/>
                    </a:cubicBezTo>
                    <a:cubicBezTo>
                      <a:pt x="3541428" y="417241"/>
                      <a:pt x="3582162" y="471271"/>
                      <a:pt x="3613090" y="531806"/>
                    </a:cubicBezTo>
                    <a:cubicBezTo>
                      <a:pt x="3604320" y="689557"/>
                      <a:pt x="3558966" y="836182"/>
                      <a:pt x="3469765" y="966588"/>
                    </a:cubicBezTo>
                    <a:cubicBezTo>
                      <a:pt x="3409795" y="1054374"/>
                      <a:pt x="3328799" y="1121322"/>
                      <a:pt x="3237712" y="1176766"/>
                    </a:cubicBezTo>
                    <a:cubicBezTo>
                      <a:pt x="3132387" y="1240790"/>
                      <a:pt x="3029986" y="1309152"/>
                      <a:pt x="2944745" y="1399673"/>
                    </a:cubicBezTo>
                    <a:cubicBezTo>
                      <a:pt x="2918061" y="1428055"/>
                      <a:pt x="2893639" y="1458323"/>
                      <a:pt x="2876949" y="1494060"/>
                    </a:cubicBezTo>
                    <a:cubicBezTo>
                      <a:pt x="2843004" y="1566570"/>
                      <a:pt x="2854036" y="1632858"/>
                      <a:pt x="2908443" y="1691602"/>
                    </a:cubicBezTo>
                    <a:cubicBezTo>
                      <a:pt x="2943803" y="1729790"/>
                      <a:pt x="2988215" y="1756381"/>
                      <a:pt x="3028289" y="1788629"/>
                    </a:cubicBezTo>
                    <a:lnTo>
                      <a:pt x="3028198" y="1788631"/>
                    </a:lnTo>
                    <a:lnTo>
                      <a:pt x="3174995" y="1862130"/>
                    </a:lnTo>
                    <a:cubicBezTo>
                      <a:pt x="3223237" y="1887778"/>
                      <a:pt x="3269582" y="1916537"/>
                      <a:pt x="3310411" y="1954301"/>
                    </a:cubicBezTo>
                    <a:cubicBezTo>
                      <a:pt x="3361234" y="2001258"/>
                      <a:pt x="3366515" y="2058682"/>
                      <a:pt x="3329740" y="2117049"/>
                    </a:cubicBezTo>
                    <a:cubicBezTo>
                      <a:pt x="3284291" y="2189089"/>
                      <a:pt x="3218664" y="2239912"/>
                      <a:pt x="3149170" y="2286587"/>
                    </a:cubicBezTo>
                    <a:cubicBezTo>
                      <a:pt x="3085146" y="2329584"/>
                      <a:pt x="3012446" y="2348631"/>
                      <a:pt x="2937485" y="2351743"/>
                    </a:cubicBezTo>
                    <a:cubicBezTo>
                      <a:pt x="2874591" y="2354383"/>
                      <a:pt x="2812075" y="2340145"/>
                      <a:pt x="2752011" y="2319589"/>
                    </a:cubicBezTo>
                    <a:cubicBezTo>
                      <a:pt x="2733436" y="2313178"/>
                      <a:pt x="2712409" y="2311574"/>
                      <a:pt x="2697416" y="2296393"/>
                    </a:cubicBezTo>
                    <a:cubicBezTo>
                      <a:pt x="2833197" y="2291584"/>
                      <a:pt x="2949082" y="2241798"/>
                      <a:pt x="3048089" y="2147883"/>
                    </a:cubicBezTo>
                    <a:cubicBezTo>
                      <a:pt x="3085523" y="2112335"/>
                      <a:pt x="3121355" y="2077163"/>
                      <a:pt x="3146719" y="2031903"/>
                    </a:cubicBezTo>
                    <a:cubicBezTo>
                      <a:pt x="3185850" y="1961939"/>
                      <a:pt x="3168312" y="1907626"/>
                      <a:pt x="3106079" y="1854634"/>
                    </a:cubicBezTo>
                    <a:cubicBezTo>
                      <a:pt x="3077697" y="1830401"/>
                      <a:pt x="3045449" y="1810694"/>
                      <a:pt x="3014898" y="1788912"/>
                    </a:cubicBezTo>
                    <a:lnTo>
                      <a:pt x="3014989" y="1788910"/>
                    </a:lnTo>
                    <a:lnTo>
                      <a:pt x="2927974" y="1746893"/>
                    </a:lnTo>
                    <a:cubicBezTo>
                      <a:pt x="2899603" y="1731653"/>
                      <a:pt x="2871622" y="1715647"/>
                      <a:pt x="2843287" y="1700277"/>
                    </a:cubicBezTo>
                    <a:cubicBezTo>
                      <a:pt x="2782751" y="1667369"/>
                      <a:pt x="2726836" y="1628898"/>
                      <a:pt x="2682047" y="1575057"/>
                    </a:cubicBezTo>
                    <a:cubicBezTo>
                      <a:pt x="2622077" y="1502734"/>
                      <a:pt x="2623398" y="1433147"/>
                      <a:pt x="2668375" y="1356864"/>
                    </a:cubicBezTo>
                    <a:cubicBezTo>
                      <a:pt x="2722498" y="1265212"/>
                      <a:pt x="2806136" y="1204676"/>
                      <a:pt x="2887133" y="1140463"/>
                    </a:cubicBezTo>
                    <a:cubicBezTo>
                      <a:pt x="2974542" y="1071064"/>
                      <a:pt x="3078264" y="1025804"/>
                      <a:pt x="3162372" y="951501"/>
                    </a:cubicBezTo>
                    <a:cubicBezTo>
                      <a:pt x="3273732" y="853155"/>
                      <a:pt x="3353220" y="734912"/>
                      <a:pt x="3398198" y="592625"/>
                    </a:cubicBezTo>
                    <a:cubicBezTo>
                      <a:pt x="3427994" y="498238"/>
                      <a:pt x="3448267" y="403003"/>
                      <a:pt x="3447701" y="303713"/>
                    </a:cubicBezTo>
                    <a:close/>
                    <a:moveTo>
                      <a:pt x="286460" y="0"/>
                    </a:moveTo>
                    <a:cubicBezTo>
                      <a:pt x="324648" y="4526"/>
                      <a:pt x="357368" y="24045"/>
                      <a:pt x="389333" y="42243"/>
                    </a:cubicBezTo>
                    <a:cubicBezTo>
                      <a:pt x="456563" y="80714"/>
                      <a:pt x="522380" y="123523"/>
                      <a:pt x="548687" y="202163"/>
                    </a:cubicBezTo>
                    <a:cubicBezTo>
                      <a:pt x="571318" y="270053"/>
                      <a:pt x="572355" y="337189"/>
                      <a:pt x="525585" y="398102"/>
                    </a:cubicBezTo>
                    <a:cubicBezTo>
                      <a:pt x="503804" y="426390"/>
                      <a:pt x="480891" y="456469"/>
                      <a:pt x="500598" y="494469"/>
                    </a:cubicBezTo>
                    <a:cubicBezTo>
                      <a:pt x="510876" y="514176"/>
                      <a:pt x="527000" y="531337"/>
                      <a:pt x="542181" y="548027"/>
                    </a:cubicBezTo>
                    <a:cubicBezTo>
                      <a:pt x="616295" y="629496"/>
                      <a:pt x="695877" y="703609"/>
                      <a:pt x="794979" y="755847"/>
                    </a:cubicBezTo>
                    <a:cubicBezTo>
                      <a:pt x="848160" y="783852"/>
                      <a:pt x="882482" y="826850"/>
                      <a:pt x="893137" y="892760"/>
                    </a:cubicBezTo>
                    <a:cubicBezTo>
                      <a:pt x="902755" y="952070"/>
                      <a:pt x="898983" y="1010342"/>
                      <a:pt x="902283" y="1068992"/>
                    </a:cubicBezTo>
                    <a:cubicBezTo>
                      <a:pt x="905395" y="1123588"/>
                      <a:pt x="901812" y="1177900"/>
                      <a:pt x="911996" y="1232778"/>
                    </a:cubicBezTo>
                    <a:cubicBezTo>
                      <a:pt x="926045" y="1308118"/>
                      <a:pt x="896909" y="1374311"/>
                      <a:pt x="856363" y="1437864"/>
                    </a:cubicBezTo>
                    <a:cubicBezTo>
                      <a:pt x="788850" y="1543566"/>
                      <a:pt x="715774" y="1645496"/>
                      <a:pt x="643545" y="1747991"/>
                    </a:cubicBezTo>
                    <a:cubicBezTo>
                      <a:pt x="585744" y="1830026"/>
                      <a:pt x="527471" y="1911589"/>
                      <a:pt x="476836" y="1998055"/>
                    </a:cubicBezTo>
                    <a:cubicBezTo>
                      <a:pt x="447512" y="2048124"/>
                      <a:pt x="423939" y="2101776"/>
                      <a:pt x="431199" y="2163727"/>
                    </a:cubicBezTo>
                    <a:cubicBezTo>
                      <a:pt x="433556" y="2183528"/>
                      <a:pt x="439780" y="2198709"/>
                      <a:pt x="452038" y="2213701"/>
                    </a:cubicBezTo>
                    <a:cubicBezTo>
                      <a:pt x="498147" y="2269900"/>
                      <a:pt x="561039" y="2299696"/>
                      <a:pt x="626384" y="2325061"/>
                    </a:cubicBezTo>
                    <a:cubicBezTo>
                      <a:pt x="656369" y="2336753"/>
                      <a:pt x="684374" y="2352028"/>
                      <a:pt x="710399" y="2369944"/>
                    </a:cubicBezTo>
                    <a:cubicBezTo>
                      <a:pt x="744815" y="2393517"/>
                      <a:pt x="760374" y="2460276"/>
                      <a:pt x="746230" y="2500350"/>
                    </a:cubicBezTo>
                    <a:cubicBezTo>
                      <a:pt x="714830" y="2589739"/>
                      <a:pt x="677773" y="2676300"/>
                      <a:pt x="623178" y="2754374"/>
                    </a:cubicBezTo>
                    <a:cubicBezTo>
                      <a:pt x="569714" y="2830845"/>
                      <a:pt x="502201" y="2885157"/>
                      <a:pt x="403289" y="2885534"/>
                    </a:cubicBezTo>
                    <a:cubicBezTo>
                      <a:pt x="356708" y="2885723"/>
                      <a:pt x="310693" y="2892229"/>
                      <a:pt x="264584" y="2896567"/>
                    </a:cubicBezTo>
                    <a:cubicBezTo>
                      <a:pt x="227150" y="2900149"/>
                      <a:pt x="191979" y="2948804"/>
                      <a:pt x="191319" y="2999440"/>
                    </a:cubicBezTo>
                    <a:cubicBezTo>
                      <a:pt x="190093" y="3091375"/>
                      <a:pt x="189999" y="3183404"/>
                      <a:pt x="189433" y="3275339"/>
                    </a:cubicBezTo>
                    <a:cubicBezTo>
                      <a:pt x="118148" y="3214049"/>
                      <a:pt x="55632" y="3144744"/>
                      <a:pt x="0" y="3069121"/>
                    </a:cubicBezTo>
                    <a:cubicBezTo>
                      <a:pt x="3489" y="3021881"/>
                      <a:pt x="-1037" y="2974546"/>
                      <a:pt x="6506" y="2927117"/>
                    </a:cubicBezTo>
                    <a:cubicBezTo>
                      <a:pt x="16690" y="2863376"/>
                      <a:pt x="47241" y="2833485"/>
                      <a:pt x="111642" y="2832919"/>
                    </a:cubicBezTo>
                    <a:cubicBezTo>
                      <a:pt x="165200" y="2832448"/>
                      <a:pt x="218664" y="2834522"/>
                      <a:pt x="270619" y="2816229"/>
                    </a:cubicBezTo>
                    <a:cubicBezTo>
                      <a:pt x="335869" y="2793316"/>
                      <a:pt x="386504" y="2753054"/>
                      <a:pt x="422618" y="2694592"/>
                    </a:cubicBezTo>
                    <a:cubicBezTo>
                      <a:pt x="467596" y="2621799"/>
                      <a:pt x="509839" y="2547496"/>
                      <a:pt x="531055" y="2463765"/>
                    </a:cubicBezTo>
                    <a:cubicBezTo>
                      <a:pt x="549253" y="2391914"/>
                      <a:pt x="537466" y="2364758"/>
                      <a:pt x="476176" y="2320440"/>
                    </a:cubicBezTo>
                    <a:cubicBezTo>
                      <a:pt x="443174" y="2296584"/>
                      <a:pt x="403100" y="2288569"/>
                      <a:pt x="368212" y="2269051"/>
                    </a:cubicBezTo>
                    <a:cubicBezTo>
                      <a:pt x="336152" y="2251041"/>
                      <a:pt x="302961" y="2235860"/>
                      <a:pt x="275334" y="2210213"/>
                    </a:cubicBezTo>
                    <a:cubicBezTo>
                      <a:pt x="231488" y="2169478"/>
                      <a:pt x="221964" y="2122615"/>
                      <a:pt x="240445" y="2067077"/>
                    </a:cubicBezTo>
                    <a:cubicBezTo>
                      <a:pt x="269865" y="1978725"/>
                      <a:pt x="323611" y="1904140"/>
                      <a:pt x="375095" y="1828517"/>
                    </a:cubicBezTo>
                    <a:cubicBezTo>
                      <a:pt x="453169" y="1713763"/>
                      <a:pt x="537372" y="1603347"/>
                      <a:pt x="612052" y="1486047"/>
                    </a:cubicBezTo>
                    <a:cubicBezTo>
                      <a:pt x="640905" y="1440693"/>
                      <a:pt x="674850" y="1398827"/>
                      <a:pt x="688052" y="1345363"/>
                    </a:cubicBezTo>
                    <a:cubicBezTo>
                      <a:pt x="697858" y="1305760"/>
                      <a:pt x="695877" y="1264837"/>
                      <a:pt x="691257" y="1225706"/>
                    </a:cubicBezTo>
                    <a:cubicBezTo>
                      <a:pt x="683620" y="1161304"/>
                      <a:pt x="689937" y="1096997"/>
                      <a:pt x="685977" y="1032878"/>
                    </a:cubicBezTo>
                    <a:cubicBezTo>
                      <a:pt x="683148" y="987995"/>
                      <a:pt x="680131" y="943112"/>
                      <a:pt x="669476" y="898700"/>
                    </a:cubicBezTo>
                    <a:cubicBezTo>
                      <a:pt x="659481" y="857117"/>
                      <a:pt x="634871" y="828170"/>
                      <a:pt x="600831" y="808180"/>
                    </a:cubicBezTo>
                    <a:cubicBezTo>
                      <a:pt x="512951" y="756696"/>
                      <a:pt x="431293" y="697763"/>
                      <a:pt x="363214" y="621669"/>
                    </a:cubicBezTo>
                    <a:cubicBezTo>
                      <a:pt x="341621" y="597531"/>
                      <a:pt x="319274" y="573863"/>
                      <a:pt x="303056" y="544915"/>
                    </a:cubicBezTo>
                    <a:cubicBezTo>
                      <a:pt x="287026" y="516345"/>
                      <a:pt x="291364" y="492677"/>
                      <a:pt x="311730" y="469859"/>
                    </a:cubicBezTo>
                    <a:cubicBezTo>
                      <a:pt x="397254" y="374058"/>
                      <a:pt x="369815" y="240823"/>
                      <a:pt x="272128" y="164729"/>
                    </a:cubicBezTo>
                    <a:cubicBezTo>
                      <a:pt x="242331" y="141533"/>
                      <a:pt x="211969" y="118243"/>
                      <a:pt x="176327" y="103910"/>
                    </a:cubicBezTo>
                    <a:cubicBezTo>
                      <a:pt x="208009" y="63930"/>
                      <a:pt x="246763" y="31494"/>
                      <a:pt x="28646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4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xmlns="" id="{16A6D488-8C98-4EC4-BEA8-F47E972D96AF}"/>
                  </a:ext>
                </a:extLst>
              </p:cNvPr>
              <p:cNvSpPr/>
              <p:nvPr/>
            </p:nvSpPr>
            <p:spPr>
              <a:xfrm>
                <a:off x="5900713" y="518876"/>
                <a:ext cx="1235094" cy="1098958"/>
              </a:xfrm>
              <a:custGeom>
                <a:avLst/>
                <a:gdLst>
                  <a:gd name="connsiteX0" fmla="*/ 571 w 1235094"/>
                  <a:gd name="connsiteY0" fmla="*/ 654934 h 1098958"/>
                  <a:gd name="connsiteX1" fmla="*/ 24804 w 1235094"/>
                  <a:gd name="connsiteY1" fmla="*/ 678507 h 1098958"/>
                  <a:gd name="connsiteX2" fmla="*/ 537095 w 1235094"/>
                  <a:gd name="connsiteY2" fmla="*/ 1060391 h 1098958"/>
                  <a:gd name="connsiteX3" fmla="*/ 1120953 w 1235094"/>
                  <a:gd name="connsiteY3" fmla="*/ 962138 h 1098958"/>
                  <a:gd name="connsiteX4" fmla="*/ 1073430 w 1235094"/>
                  <a:gd name="connsiteY4" fmla="*/ 1025880 h 1098958"/>
                  <a:gd name="connsiteX5" fmla="*/ 136635 w 1235094"/>
                  <a:gd name="connsiteY5" fmla="*/ 876710 h 1098958"/>
                  <a:gd name="connsiteX6" fmla="*/ 8869 w 1235094"/>
                  <a:gd name="connsiteY6" fmla="*/ 693782 h 1098958"/>
                  <a:gd name="connsiteX7" fmla="*/ 571 w 1235094"/>
                  <a:gd name="connsiteY7" fmla="*/ 654934 h 1098958"/>
                  <a:gd name="connsiteX8" fmla="*/ 1201256 w 1235094"/>
                  <a:gd name="connsiteY8" fmla="*/ 249936 h 1098958"/>
                  <a:gd name="connsiteX9" fmla="*/ 1230804 w 1235094"/>
                  <a:gd name="connsiteY9" fmla="*/ 287194 h 1098958"/>
                  <a:gd name="connsiteX10" fmla="*/ 1163668 w 1235094"/>
                  <a:gd name="connsiteY10" fmla="*/ 470969 h 1098958"/>
                  <a:gd name="connsiteX11" fmla="*/ 1097004 w 1235094"/>
                  <a:gd name="connsiteY11" fmla="*/ 447396 h 1098958"/>
                  <a:gd name="connsiteX12" fmla="*/ 1091912 w 1235094"/>
                  <a:gd name="connsiteY12" fmla="*/ 410056 h 1098958"/>
                  <a:gd name="connsiteX13" fmla="*/ 1156502 w 1235094"/>
                  <a:gd name="connsiteY13" fmla="*/ 263809 h 1098958"/>
                  <a:gd name="connsiteX14" fmla="*/ 1201256 w 1235094"/>
                  <a:gd name="connsiteY14" fmla="*/ 249936 h 1098958"/>
                  <a:gd name="connsiteX15" fmla="*/ 366299 w 1235094"/>
                  <a:gd name="connsiteY15" fmla="*/ 457 h 1098958"/>
                  <a:gd name="connsiteX16" fmla="*/ 383776 w 1235094"/>
                  <a:gd name="connsiteY16" fmla="*/ 1488 h 1098958"/>
                  <a:gd name="connsiteX17" fmla="*/ 420645 w 1235094"/>
                  <a:gd name="connsiteY17" fmla="*/ 52406 h 1098958"/>
                  <a:gd name="connsiteX18" fmla="*/ 422908 w 1235094"/>
                  <a:gd name="connsiteY18" fmla="*/ 86823 h 1098958"/>
                  <a:gd name="connsiteX19" fmla="*/ 376893 w 1235094"/>
                  <a:gd name="connsiteY19" fmla="*/ 214589 h 1098958"/>
                  <a:gd name="connsiteX20" fmla="*/ 294387 w 1235094"/>
                  <a:gd name="connsiteY20" fmla="*/ 195824 h 1098958"/>
                  <a:gd name="connsiteX21" fmla="*/ 327672 w 1235094"/>
                  <a:gd name="connsiteY21" fmla="*/ 28833 h 1098958"/>
                  <a:gd name="connsiteX22" fmla="*/ 366299 w 1235094"/>
                  <a:gd name="connsiteY22" fmla="*/ 457 h 10989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35094" h="1098958">
                    <a:moveTo>
                      <a:pt x="571" y="654934"/>
                    </a:moveTo>
                    <a:cubicBezTo>
                      <a:pt x="15846" y="657103"/>
                      <a:pt x="20184" y="668229"/>
                      <a:pt x="24804" y="678507"/>
                    </a:cubicBezTo>
                    <a:cubicBezTo>
                      <a:pt x="125697" y="899528"/>
                      <a:pt x="300704" y="1021637"/>
                      <a:pt x="537095" y="1060391"/>
                    </a:cubicBezTo>
                    <a:cubicBezTo>
                      <a:pt x="740578" y="1093676"/>
                      <a:pt x="934631" y="1065766"/>
                      <a:pt x="1120953" y="962138"/>
                    </a:cubicBezTo>
                    <a:cubicBezTo>
                      <a:pt x="1115861" y="996178"/>
                      <a:pt x="1098889" y="1015131"/>
                      <a:pt x="1073430" y="1025880"/>
                    </a:cubicBezTo>
                    <a:cubicBezTo>
                      <a:pt x="769526" y="1154401"/>
                      <a:pt x="385190" y="1118664"/>
                      <a:pt x="136635" y="876710"/>
                    </a:cubicBezTo>
                    <a:cubicBezTo>
                      <a:pt x="82417" y="823906"/>
                      <a:pt x="36780" y="764973"/>
                      <a:pt x="8869" y="693782"/>
                    </a:cubicBezTo>
                    <a:cubicBezTo>
                      <a:pt x="4060" y="681524"/>
                      <a:pt x="-1880" y="669455"/>
                      <a:pt x="571" y="654934"/>
                    </a:cubicBezTo>
                    <a:close/>
                    <a:moveTo>
                      <a:pt x="1201256" y="249936"/>
                    </a:moveTo>
                    <a:cubicBezTo>
                      <a:pt x="1214138" y="254097"/>
                      <a:pt x="1224487" y="266780"/>
                      <a:pt x="1230804" y="287194"/>
                    </a:cubicBezTo>
                    <a:cubicBezTo>
                      <a:pt x="1247777" y="342355"/>
                      <a:pt x="1212135" y="439947"/>
                      <a:pt x="1163668" y="470969"/>
                    </a:cubicBezTo>
                    <a:cubicBezTo>
                      <a:pt x="1134344" y="489733"/>
                      <a:pt x="1106999" y="480587"/>
                      <a:pt x="1097004" y="447396"/>
                    </a:cubicBezTo>
                    <a:cubicBezTo>
                      <a:pt x="1093137" y="434384"/>
                      <a:pt x="1093232" y="420334"/>
                      <a:pt x="1091912" y="410056"/>
                    </a:cubicBezTo>
                    <a:cubicBezTo>
                      <a:pt x="1095401" y="350747"/>
                      <a:pt x="1112373" y="300677"/>
                      <a:pt x="1156502" y="263809"/>
                    </a:cubicBezTo>
                    <a:cubicBezTo>
                      <a:pt x="1172956" y="250137"/>
                      <a:pt x="1188373" y="245776"/>
                      <a:pt x="1201256" y="249936"/>
                    </a:cubicBezTo>
                    <a:close/>
                    <a:moveTo>
                      <a:pt x="366299" y="457"/>
                    </a:moveTo>
                    <a:cubicBezTo>
                      <a:pt x="371713" y="-363"/>
                      <a:pt x="377530" y="-115"/>
                      <a:pt x="383776" y="1488"/>
                    </a:cubicBezTo>
                    <a:cubicBezTo>
                      <a:pt x="408575" y="7900"/>
                      <a:pt x="415270" y="30813"/>
                      <a:pt x="420645" y="52406"/>
                    </a:cubicBezTo>
                    <a:cubicBezTo>
                      <a:pt x="423379" y="63438"/>
                      <a:pt x="422342" y="75413"/>
                      <a:pt x="422908" y="86823"/>
                    </a:cubicBezTo>
                    <a:cubicBezTo>
                      <a:pt x="421682" y="134723"/>
                      <a:pt x="409612" y="178758"/>
                      <a:pt x="376893" y="214589"/>
                    </a:cubicBezTo>
                    <a:cubicBezTo>
                      <a:pt x="344362" y="250231"/>
                      <a:pt x="307588" y="242028"/>
                      <a:pt x="294387" y="195824"/>
                    </a:cubicBezTo>
                    <a:cubicBezTo>
                      <a:pt x="276943" y="135006"/>
                      <a:pt x="292124" y="79279"/>
                      <a:pt x="327672" y="28833"/>
                    </a:cubicBezTo>
                    <a:cubicBezTo>
                      <a:pt x="337432" y="14972"/>
                      <a:pt x="350055" y="2914"/>
                      <a:pt x="366299" y="457"/>
                    </a:cubicBezTo>
                    <a:close/>
                  </a:path>
                </a:pathLst>
              </a:custGeom>
              <a:solidFill>
                <a:srgbClr val="3F2A66"/>
              </a:solidFill>
              <a:ln w="94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xmlns="" id="{D96FE462-FC44-4927-870E-4DE091EB0FD5}"/>
              </a:ext>
            </a:extLst>
          </p:cNvPr>
          <p:cNvGrpSpPr/>
          <p:nvPr/>
        </p:nvGrpSpPr>
        <p:grpSpPr>
          <a:xfrm>
            <a:off x="244714" y="3779877"/>
            <a:ext cx="3503349" cy="2855952"/>
            <a:chOff x="546055" y="3113305"/>
            <a:chExt cx="4593556" cy="3744695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xmlns="" id="{2BDD6FA4-BBF6-41DC-ACE9-013FA7D7C035}"/>
                </a:ext>
              </a:extLst>
            </p:cNvPr>
            <p:cNvGrpSpPr/>
            <p:nvPr/>
          </p:nvGrpSpPr>
          <p:grpSpPr>
            <a:xfrm>
              <a:off x="546055" y="3113305"/>
              <a:ext cx="2043351" cy="3744695"/>
              <a:chOff x="923245" y="3113305"/>
              <a:chExt cx="2043351" cy="3744695"/>
            </a:xfrm>
          </p:grpSpPr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xmlns="" id="{E9186468-DA4B-42D6-83E4-4AEFA2D05BD0}"/>
                  </a:ext>
                </a:extLst>
              </p:cNvPr>
              <p:cNvSpPr/>
              <p:nvPr/>
            </p:nvSpPr>
            <p:spPr>
              <a:xfrm>
                <a:off x="923245" y="3113305"/>
                <a:ext cx="2043351" cy="3744695"/>
              </a:xfrm>
              <a:custGeom>
                <a:avLst/>
                <a:gdLst>
                  <a:gd name="connsiteX0" fmla="*/ 1237090 w 2043351"/>
                  <a:gd name="connsiteY0" fmla="*/ 546 h 3744695"/>
                  <a:gd name="connsiteX1" fmla="*/ 1290654 w 2043351"/>
                  <a:gd name="connsiteY1" fmla="*/ 33341 h 3744695"/>
                  <a:gd name="connsiteX2" fmla="*/ 1329442 w 2043351"/>
                  <a:gd name="connsiteY2" fmla="*/ 316308 h 3744695"/>
                  <a:gd name="connsiteX3" fmla="*/ 1284785 w 2043351"/>
                  <a:gd name="connsiteY3" fmla="*/ 458858 h 3744695"/>
                  <a:gd name="connsiteX4" fmla="*/ 1289751 w 2043351"/>
                  <a:gd name="connsiteY4" fmla="*/ 453030 h 3744695"/>
                  <a:gd name="connsiteX5" fmla="*/ 1413503 w 2043351"/>
                  <a:gd name="connsiteY5" fmla="*/ 174085 h 3744695"/>
                  <a:gd name="connsiteX6" fmla="*/ 1581912 w 2043351"/>
                  <a:gd name="connsiteY6" fmla="*/ 44710 h 3744695"/>
                  <a:gd name="connsiteX7" fmla="*/ 1649103 w 2043351"/>
                  <a:gd name="connsiteY7" fmla="*/ 51196 h 3744695"/>
                  <a:gd name="connsiteX8" fmla="*/ 1715761 w 2043351"/>
                  <a:gd name="connsiteY8" fmla="*/ 141044 h 3744695"/>
                  <a:gd name="connsiteX9" fmla="*/ 1700533 w 2043351"/>
                  <a:gd name="connsiteY9" fmla="*/ 373278 h 3744695"/>
                  <a:gd name="connsiteX10" fmla="*/ 1700944 w 2043351"/>
                  <a:gd name="connsiteY10" fmla="*/ 379723 h 3744695"/>
                  <a:gd name="connsiteX11" fmla="*/ 1782788 w 2043351"/>
                  <a:gd name="connsiteY11" fmla="*/ 303583 h 3744695"/>
                  <a:gd name="connsiteX12" fmla="*/ 1882939 w 2043351"/>
                  <a:gd name="connsiteY12" fmla="*/ 375249 h 3744695"/>
                  <a:gd name="connsiteX13" fmla="*/ 1923533 w 2043351"/>
                  <a:gd name="connsiteY13" fmla="*/ 665768 h 3744695"/>
                  <a:gd name="connsiteX14" fmla="*/ 1924682 w 2043351"/>
                  <a:gd name="connsiteY14" fmla="*/ 666548 h 3744695"/>
                  <a:gd name="connsiteX15" fmla="*/ 1960473 w 2043351"/>
                  <a:gd name="connsiteY15" fmla="*/ 682227 h 3744695"/>
                  <a:gd name="connsiteX16" fmla="*/ 2031072 w 2043351"/>
                  <a:gd name="connsiteY16" fmla="*/ 928294 h 3744695"/>
                  <a:gd name="connsiteX17" fmla="*/ 2043344 w 2043351"/>
                  <a:gd name="connsiteY17" fmla="*/ 1239705 h 3744695"/>
                  <a:gd name="connsiteX18" fmla="*/ 2018881 w 2043351"/>
                  <a:gd name="connsiteY18" fmla="*/ 1869178 h 3744695"/>
                  <a:gd name="connsiteX19" fmla="*/ 2016911 w 2043351"/>
                  <a:gd name="connsiteY19" fmla="*/ 2342676 h 3744695"/>
                  <a:gd name="connsiteX20" fmla="*/ 1831016 w 2043351"/>
                  <a:gd name="connsiteY20" fmla="*/ 3257249 h 3744695"/>
                  <a:gd name="connsiteX21" fmla="*/ 1750321 w 2043351"/>
                  <a:gd name="connsiteY21" fmla="*/ 3392371 h 3744695"/>
                  <a:gd name="connsiteX22" fmla="*/ 1664126 w 2043351"/>
                  <a:gd name="connsiteY22" fmla="*/ 3698405 h 3744695"/>
                  <a:gd name="connsiteX23" fmla="*/ 1655439 w 2043351"/>
                  <a:gd name="connsiteY23" fmla="*/ 3744695 h 3744695"/>
                  <a:gd name="connsiteX24" fmla="*/ 43341 w 2043351"/>
                  <a:gd name="connsiteY24" fmla="*/ 3744695 h 3744695"/>
                  <a:gd name="connsiteX25" fmla="*/ 50404 w 2043351"/>
                  <a:gd name="connsiteY25" fmla="*/ 3727023 h 3744695"/>
                  <a:gd name="connsiteX26" fmla="*/ 231601 w 2043351"/>
                  <a:gd name="connsiteY26" fmla="*/ 3164282 h 3744695"/>
                  <a:gd name="connsiteX27" fmla="*/ 280035 w 2043351"/>
                  <a:gd name="connsiteY27" fmla="*/ 2851885 h 3744695"/>
                  <a:gd name="connsiteX28" fmla="*/ 258281 w 2043351"/>
                  <a:gd name="connsiteY28" fmla="*/ 2661394 h 3744695"/>
                  <a:gd name="connsiteX29" fmla="*/ 67133 w 2043351"/>
                  <a:gd name="connsiteY29" fmla="*/ 1888099 h 3744695"/>
                  <a:gd name="connsiteX30" fmla="*/ 927 w 2043351"/>
                  <a:gd name="connsiteY30" fmla="*/ 1552307 h 3744695"/>
                  <a:gd name="connsiteX31" fmla="*/ 18371 w 2043351"/>
                  <a:gd name="connsiteY31" fmla="*/ 1452649 h 3744695"/>
                  <a:gd name="connsiteX32" fmla="*/ 160757 w 2043351"/>
                  <a:gd name="connsiteY32" fmla="*/ 1069614 h 3744695"/>
                  <a:gd name="connsiteX33" fmla="*/ 229796 w 2043351"/>
                  <a:gd name="connsiteY33" fmla="*/ 966097 h 3744695"/>
                  <a:gd name="connsiteX34" fmla="*/ 480583 w 2043351"/>
                  <a:gd name="connsiteY34" fmla="*/ 618935 h 3744695"/>
                  <a:gd name="connsiteX35" fmla="*/ 572032 w 2043351"/>
                  <a:gd name="connsiteY35" fmla="*/ 583883 h 3744695"/>
                  <a:gd name="connsiteX36" fmla="*/ 643122 w 2043351"/>
                  <a:gd name="connsiteY36" fmla="*/ 649514 h 3744695"/>
                  <a:gd name="connsiteX37" fmla="*/ 688026 w 2043351"/>
                  <a:gd name="connsiteY37" fmla="*/ 867875 h 3744695"/>
                  <a:gd name="connsiteX38" fmla="*/ 692951 w 2043351"/>
                  <a:gd name="connsiteY38" fmla="*/ 936462 h 3744695"/>
                  <a:gd name="connsiteX39" fmla="*/ 969803 w 2043351"/>
                  <a:gd name="connsiteY39" fmla="*/ 339622 h 3744695"/>
                  <a:gd name="connsiteX40" fmla="*/ 1090640 w 2043351"/>
                  <a:gd name="connsiteY40" fmla="*/ 124708 h 3744695"/>
                  <a:gd name="connsiteX41" fmla="*/ 1237090 w 2043351"/>
                  <a:gd name="connsiteY41" fmla="*/ 546 h 3744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043351" h="3744695">
                    <a:moveTo>
                      <a:pt x="1237090" y="546"/>
                    </a:moveTo>
                    <a:cubicBezTo>
                      <a:pt x="1248131" y="2105"/>
                      <a:pt x="1281911" y="26527"/>
                      <a:pt x="1290654" y="33341"/>
                    </a:cubicBezTo>
                    <a:cubicBezTo>
                      <a:pt x="1376972" y="100819"/>
                      <a:pt x="1361581" y="196948"/>
                      <a:pt x="1329442" y="316308"/>
                    </a:cubicBezTo>
                    <a:cubicBezTo>
                      <a:pt x="1316513" y="364290"/>
                      <a:pt x="1301203" y="411574"/>
                      <a:pt x="1284785" y="458858"/>
                    </a:cubicBezTo>
                    <a:cubicBezTo>
                      <a:pt x="1288848" y="458243"/>
                      <a:pt x="1288848" y="455288"/>
                      <a:pt x="1289751" y="453030"/>
                    </a:cubicBezTo>
                    <a:cubicBezTo>
                      <a:pt x="1328005" y="358707"/>
                      <a:pt x="1367532" y="265001"/>
                      <a:pt x="1413503" y="174085"/>
                    </a:cubicBezTo>
                    <a:cubicBezTo>
                      <a:pt x="1447653" y="106402"/>
                      <a:pt x="1504172" y="55259"/>
                      <a:pt x="1581912" y="44710"/>
                    </a:cubicBezTo>
                    <a:cubicBezTo>
                      <a:pt x="1604446" y="41632"/>
                      <a:pt x="1628088" y="42330"/>
                      <a:pt x="1649103" y="51196"/>
                    </a:cubicBezTo>
                    <a:cubicBezTo>
                      <a:pt x="1684813" y="66300"/>
                      <a:pt x="1707552" y="103200"/>
                      <a:pt x="1715761" y="141044"/>
                    </a:cubicBezTo>
                    <a:cubicBezTo>
                      <a:pt x="1731687" y="214515"/>
                      <a:pt x="1713093" y="300464"/>
                      <a:pt x="1700533" y="373278"/>
                    </a:cubicBezTo>
                    <a:cubicBezTo>
                      <a:pt x="1700246" y="374798"/>
                      <a:pt x="1700697" y="376398"/>
                      <a:pt x="1700944" y="379723"/>
                    </a:cubicBezTo>
                    <a:cubicBezTo>
                      <a:pt x="1699097" y="354234"/>
                      <a:pt x="1761773" y="307647"/>
                      <a:pt x="1782788" y="303583"/>
                    </a:cubicBezTo>
                    <a:cubicBezTo>
                      <a:pt x="1849898" y="290737"/>
                      <a:pt x="1869805" y="350868"/>
                      <a:pt x="1882939" y="375249"/>
                    </a:cubicBezTo>
                    <a:cubicBezTo>
                      <a:pt x="1922507" y="448638"/>
                      <a:pt x="1931249" y="559379"/>
                      <a:pt x="1923533" y="665768"/>
                    </a:cubicBezTo>
                    <a:cubicBezTo>
                      <a:pt x="1923943" y="666014"/>
                      <a:pt x="1924313" y="666260"/>
                      <a:pt x="1924682" y="666548"/>
                    </a:cubicBezTo>
                    <a:cubicBezTo>
                      <a:pt x="1939992" y="663510"/>
                      <a:pt x="1951362" y="670570"/>
                      <a:pt x="1960473" y="682227"/>
                    </a:cubicBezTo>
                    <a:cubicBezTo>
                      <a:pt x="2014325" y="751471"/>
                      <a:pt x="2023150" y="843987"/>
                      <a:pt x="2031072" y="928294"/>
                    </a:cubicBezTo>
                    <a:cubicBezTo>
                      <a:pt x="2037721" y="998482"/>
                      <a:pt x="2043303" y="1206336"/>
                      <a:pt x="2043344" y="1239705"/>
                    </a:cubicBezTo>
                    <a:cubicBezTo>
                      <a:pt x="2043713" y="1449776"/>
                      <a:pt x="2030620" y="1659518"/>
                      <a:pt x="2018881" y="1869178"/>
                    </a:cubicBezTo>
                    <a:cubicBezTo>
                      <a:pt x="2010097" y="2025848"/>
                      <a:pt x="2021836" y="2185431"/>
                      <a:pt x="2016911" y="2342676"/>
                    </a:cubicBezTo>
                    <a:cubicBezTo>
                      <a:pt x="2006937" y="2657700"/>
                      <a:pt x="1998153" y="2979865"/>
                      <a:pt x="1831016" y="3257249"/>
                    </a:cubicBezTo>
                    <a:cubicBezTo>
                      <a:pt x="1803968" y="3302194"/>
                      <a:pt x="1773758" y="3345415"/>
                      <a:pt x="1750321" y="3392371"/>
                    </a:cubicBezTo>
                    <a:cubicBezTo>
                      <a:pt x="1702503" y="3487924"/>
                      <a:pt x="1683705" y="3594356"/>
                      <a:pt x="1664126" y="3698405"/>
                    </a:cubicBezTo>
                    <a:lnTo>
                      <a:pt x="1655439" y="3744695"/>
                    </a:lnTo>
                    <a:lnTo>
                      <a:pt x="43341" y="3744695"/>
                    </a:lnTo>
                    <a:lnTo>
                      <a:pt x="50404" y="3727023"/>
                    </a:lnTo>
                    <a:cubicBezTo>
                      <a:pt x="122705" y="3539932"/>
                      <a:pt x="191690" y="3339674"/>
                      <a:pt x="231601" y="3164282"/>
                    </a:cubicBezTo>
                    <a:cubicBezTo>
                      <a:pt x="248020" y="3092165"/>
                      <a:pt x="278312" y="2883449"/>
                      <a:pt x="280035" y="2851885"/>
                    </a:cubicBezTo>
                    <a:cubicBezTo>
                      <a:pt x="283606" y="2787198"/>
                      <a:pt x="272073" y="2724193"/>
                      <a:pt x="258281" y="2661394"/>
                    </a:cubicBezTo>
                    <a:cubicBezTo>
                      <a:pt x="234064" y="2551023"/>
                      <a:pt x="104320" y="2036027"/>
                      <a:pt x="67133" y="1888099"/>
                    </a:cubicBezTo>
                    <a:cubicBezTo>
                      <a:pt x="44599" y="1798456"/>
                      <a:pt x="3348" y="1573897"/>
                      <a:pt x="927" y="1552307"/>
                    </a:cubicBezTo>
                    <a:cubicBezTo>
                      <a:pt x="-2973" y="1517418"/>
                      <a:pt x="5935" y="1485157"/>
                      <a:pt x="18371" y="1452649"/>
                    </a:cubicBezTo>
                    <a:cubicBezTo>
                      <a:pt x="43367" y="1387305"/>
                      <a:pt x="134447" y="1130484"/>
                      <a:pt x="160757" y="1069614"/>
                    </a:cubicBezTo>
                    <a:cubicBezTo>
                      <a:pt x="177504" y="1030908"/>
                      <a:pt x="205333" y="999631"/>
                      <a:pt x="229796" y="966097"/>
                    </a:cubicBezTo>
                    <a:cubicBezTo>
                      <a:pt x="313939" y="850800"/>
                      <a:pt x="401735" y="737967"/>
                      <a:pt x="480583" y="618935"/>
                    </a:cubicBezTo>
                    <a:cubicBezTo>
                      <a:pt x="505580" y="581092"/>
                      <a:pt x="536938" y="579778"/>
                      <a:pt x="572032" y="583883"/>
                    </a:cubicBezTo>
                    <a:cubicBezTo>
                      <a:pt x="609794" y="588356"/>
                      <a:pt x="633805" y="611137"/>
                      <a:pt x="643122" y="649514"/>
                    </a:cubicBezTo>
                    <a:cubicBezTo>
                      <a:pt x="660649" y="721754"/>
                      <a:pt x="676616" y="794363"/>
                      <a:pt x="688026" y="867875"/>
                    </a:cubicBezTo>
                    <a:cubicBezTo>
                      <a:pt x="691515" y="890450"/>
                      <a:pt x="692213" y="913272"/>
                      <a:pt x="692951" y="936462"/>
                    </a:cubicBezTo>
                    <a:cubicBezTo>
                      <a:pt x="704280" y="912410"/>
                      <a:pt x="917798" y="452619"/>
                      <a:pt x="969803" y="339622"/>
                    </a:cubicBezTo>
                    <a:cubicBezTo>
                      <a:pt x="1004322" y="264672"/>
                      <a:pt x="1040401" y="190750"/>
                      <a:pt x="1090640" y="124708"/>
                    </a:cubicBezTo>
                    <a:cubicBezTo>
                      <a:pt x="1120850" y="85017"/>
                      <a:pt x="1176589" y="-7951"/>
                      <a:pt x="1237090" y="546"/>
                    </a:cubicBezTo>
                    <a:close/>
                  </a:path>
                </a:pathLst>
              </a:custGeom>
              <a:solidFill>
                <a:srgbClr val="F8CCAA"/>
              </a:solidFill>
              <a:ln w="63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xmlns="" id="{3926007D-B5F1-4D1A-8418-76AAD32E264E}"/>
                  </a:ext>
                </a:extLst>
              </p:cNvPr>
              <p:cNvSpPr/>
              <p:nvPr/>
            </p:nvSpPr>
            <p:spPr>
              <a:xfrm>
                <a:off x="1253745" y="3517285"/>
                <a:ext cx="1671509" cy="2663749"/>
              </a:xfrm>
              <a:custGeom>
                <a:avLst/>
                <a:gdLst>
                  <a:gd name="connsiteX0" fmla="*/ 1532482 w 2607670"/>
                  <a:gd name="connsiteY0" fmla="*/ 3188873 h 4155632"/>
                  <a:gd name="connsiteX1" fmla="*/ 1616686 w 2607670"/>
                  <a:gd name="connsiteY1" fmla="*/ 3367527 h 4155632"/>
                  <a:gd name="connsiteX2" fmla="*/ 1634359 w 2607670"/>
                  <a:gd name="connsiteY2" fmla="*/ 3469020 h 4155632"/>
                  <a:gd name="connsiteX3" fmla="*/ 1531329 w 2607670"/>
                  <a:gd name="connsiteY3" fmla="*/ 3714013 h 4155632"/>
                  <a:gd name="connsiteX4" fmla="*/ 1513848 w 2607670"/>
                  <a:gd name="connsiteY4" fmla="*/ 3886455 h 4155632"/>
                  <a:gd name="connsiteX5" fmla="*/ 1609899 w 2607670"/>
                  <a:gd name="connsiteY5" fmla="*/ 3989806 h 4155632"/>
                  <a:gd name="connsiteX6" fmla="*/ 1947164 w 2607670"/>
                  <a:gd name="connsiteY6" fmla="*/ 4139260 h 4155632"/>
                  <a:gd name="connsiteX7" fmla="*/ 1960739 w 2607670"/>
                  <a:gd name="connsiteY7" fmla="*/ 4150530 h 4155632"/>
                  <a:gd name="connsiteX8" fmla="*/ 1943962 w 2607670"/>
                  <a:gd name="connsiteY8" fmla="*/ 4154820 h 4155632"/>
                  <a:gd name="connsiteX9" fmla="*/ 989477 w 2607670"/>
                  <a:gd name="connsiteY9" fmla="*/ 3829273 h 4155632"/>
                  <a:gd name="connsiteX10" fmla="*/ 1462237 w 2607670"/>
                  <a:gd name="connsiteY10" fmla="*/ 3557450 h 4155632"/>
                  <a:gd name="connsiteX11" fmla="*/ 1535235 w 2607670"/>
                  <a:gd name="connsiteY11" fmla="*/ 3363365 h 4155632"/>
                  <a:gd name="connsiteX12" fmla="*/ 1532482 w 2607670"/>
                  <a:gd name="connsiteY12" fmla="*/ 3188873 h 4155632"/>
                  <a:gd name="connsiteX13" fmla="*/ 2252091 w 2607670"/>
                  <a:gd name="connsiteY13" fmla="*/ 1914284 h 4155632"/>
                  <a:gd name="connsiteX14" fmla="*/ 2386177 w 2607670"/>
                  <a:gd name="connsiteY14" fmla="*/ 1941883 h 4155632"/>
                  <a:gd name="connsiteX15" fmla="*/ 2562334 w 2607670"/>
                  <a:gd name="connsiteY15" fmla="*/ 2081348 h 4155632"/>
                  <a:gd name="connsiteX16" fmla="*/ 2252091 w 2607670"/>
                  <a:gd name="connsiteY16" fmla="*/ 1914284 h 4155632"/>
                  <a:gd name="connsiteX17" fmla="*/ 1577562 w 2607670"/>
                  <a:gd name="connsiteY17" fmla="*/ 1759131 h 4155632"/>
                  <a:gd name="connsiteX18" fmla="*/ 1609514 w 2607670"/>
                  <a:gd name="connsiteY18" fmla="*/ 1857807 h 4155632"/>
                  <a:gd name="connsiteX19" fmla="*/ 1669770 w 2607670"/>
                  <a:gd name="connsiteY19" fmla="*/ 1907881 h 4155632"/>
                  <a:gd name="connsiteX20" fmla="*/ 1821722 w 2607670"/>
                  <a:gd name="connsiteY20" fmla="*/ 2069630 h 4155632"/>
                  <a:gd name="connsiteX21" fmla="*/ 1933460 w 2607670"/>
                  <a:gd name="connsiteY21" fmla="*/ 2148327 h 4155632"/>
                  <a:gd name="connsiteX22" fmla="*/ 2050002 w 2607670"/>
                  <a:gd name="connsiteY22" fmla="*/ 2185659 h 4155632"/>
                  <a:gd name="connsiteX23" fmla="*/ 2092904 w 2607670"/>
                  <a:gd name="connsiteY23" fmla="*/ 2083973 h 4155632"/>
                  <a:gd name="connsiteX24" fmla="*/ 2134782 w 2607670"/>
                  <a:gd name="connsiteY24" fmla="*/ 2248412 h 4155632"/>
                  <a:gd name="connsiteX25" fmla="*/ 2164046 w 2607670"/>
                  <a:gd name="connsiteY25" fmla="*/ 2288881 h 4155632"/>
                  <a:gd name="connsiteX26" fmla="*/ 2498045 w 2607670"/>
                  <a:gd name="connsiteY26" fmla="*/ 2565890 h 4155632"/>
                  <a:gd name="connsiteX27" fmla="*/ 1988849 w 2607670"/>
                  <a:gd name="connsiteY27" fmla="*/ 2256416 h 4155632"/>
                  <a:gd name="connsiteX28" fmla="*/ 1892799 w 2607670"/>
                  <a:gd name="connsiteY28" fmla="*/ 2251613 h 4155632"/>
                  <a:gd name="connsiteX29" fmla="*/ 1614701 w 2607670"/>
                  <a:gd name="connsiteY29" fmla="*/ 2508964 h 4155632"/>
                  <a:gd name="connsiteX30" fmla="*/ 1785927 w 2607670"/>
                  <a:gd name="connsiteY30" fmla="*/ 2234837 h 4155632"/>
                  <a:gd name="connsiteX31" fmla="*/ 1783494 w 2607670"/>
                  <a:gd name="connsiteY31" fmla="*/ 2144805 h 4155632"/>
                  <a:gd name="connsiteX32" fmla="*/ 1690837 w 2607670"/>
                  <a:gd name="connsiteY32" fmla="*/ 2000474 h 4155632"/>
                  <a:gd name="connsiteX33" fmla="*/ 1567380 w 2607670"/>
                  <a:gd name="connsiteY33" fmla="*/ 1951488 h 4155632"/>
                  <a:gd name="connsiteX34" fmla="*/ 1335771 w 2607670"/>
                  <a:gd name="connsiteY34" fmla="*/ 2087880 h 4155632"/>
                  <a:gd name="connsiteX35" fmla="*/ 1386101 w 2607670"/>
                  <a:gd name="connsiteY35" fmla="*/ 1903463 h 4155632"/>
                  <a:gd name="connsiteX36" fmla="*/ 1311694 w 2607670"/>
                  <a:gd name="connsiteY36" fmla="*/ 1802610 h 4155632"/>
                  <a:gd name="connsiteX37" fmla="*/ 1446229 w 2607670"/>
                  <a:gd name="connsiteY37" fmla="*/ 1868436 h 4155632"/>
                  <a:gd name="connsiteX38" fmla="*/ 1541191 w 2607670"/>
                  <a:gd name="connsiteY38" fmla="*/ 1825214 h 4155632"/>
                  <a:gd name="connsiteX39" fmla="*/ 1577562 w 2607670"/>
                  <a:gd name="connsiteY39" fmla="*/ 1759131 h 4155632"/>
                  <a:gd name="connsiteX40" fmla="*/ 1660165 w 2607670"/>
                  <a:gd name="connsiteY40" fmla="*/ 1458429 h 4155632"/>
                  <a:gd name="connsiteX41" fmla="*/ 1579674 w 2607670"/>
                  <a:gd name="connsiteY41" fmla="*/ 1740049 h 4155632"/>
                  <a:gd name="connsiteX42" fmla="*/ 1660165 w 2607670"/>
                  <a:gd name="connsiteY42" fmla="*/ 1458429 h 4155632"/>
                  <a:gd name="connsiteX43" fmla="*/ 1812116 w 2607670"/>
                  <a:gd name="connsiteY43" fmla="*/ 1317555 h 4155632"/>
                  <a:gd name="connsiteX44" fmla="*/ 1868786 w 2607670"/>
                  <a:gd name="connsiteY44" fmla="*/ 1348931 h 4155632"/>
                  <a:gd name="connsiteX45" fmla="*/ 2077919 w 2607670"/>
                  <a:gd name="connsiteY45" fmla="*/ 1468546 h 4155632"/>
                  <a:gd name="connsiteX46" fmla="*/ 2111537 w 2607670"/>
                  <a:gd name="connsiteY46" fmla="*/ 1507671 h 4155632"/>
                  <a:gd name="connsiteX47" fmla="*/ 2132668 w 2607670"/>
                  <a:gd name="connsiteY47" fmla="*/ 1567286 h 4155632"/>
                  <a:gd name="connsiteX48" fmla="*/ 2129082 w 2607670"/>
                  <a:gd name="connsiteY48" fmla="*/ 1570552 h 4155632"/>
                  <a:gd name="connsiteX49" fmla="*/ 1810451 w 2607670"/>
                  <a:gd name="connsiteY49" fmla="*/ 1320437 h 4155632"/>
                  <a:gd name="connsiteX50" fmla="*/ 1812116 w 2607670"/>
                  <a:gd name="connsiteY50" fmla="*/ 1317555 h 4155632"/>
                  <a:gd name="connsiteX51" fmla="*/ 2419155 w 2607670"/>
                  <a:gd name="connsiteY51" fmla="*/ 1253137 h 4155632"/>
                  <a:gd name="connsiteX52" fmla="*/ 2607670 w 2607670"/>
                  <a:gd name="connsiteY52" fmla="*/ 1332667 h 4155632"/>
                  <a:gd name="connsiteX53" fmla="*/ 2607030 w 2607670"/>
                  <a:gd name="connsiteY53" fmla="*/ 1335676 h 4155632"/>
                  <a:gd name="connsiteX54" fmla="*/ 2459368 w 2607670"/>
                  <a:gd name="connsiteY54" fmla="*/ 1336637 h 4155632"/>
                  <a:gd name="connsiteX55" fmla="*/ 2419155 w 2607670"/>
                  <a:gd name="connsiteY55" fmla="*/ 1253137 h 4155632"/>
                  <a:gd name="connsiteX56" fmla="*/ 1273530 w 2607670"/>
                  <a:gd name="connsiteY56" fmla="*/ 945199 h 4155632"/>
                  <a:gd name="connsiteX57" fmla="*/ 1633399 w 2607670"/>
                  <a:gd name="connsiteY57" fmla="*/ 1120651 h 4155632"/>
                  <a:gd name="connsiteX58" fmla="*/ 1426762 w 2607670"/>
                  <a:gd name="connsiteY58" fmla="*/ 1066415 h 4155632"/>
                  <a:gd name="connsiteX59" fmla="*/ 1273530 w 2607670"/>
                  <a:gd name="connsiteY59" fmla="*/ 945199 h 4155632"/>
                  <a:gd name="connsiteX60" fmla="*/ 767216 w 2607670"/>
                  <a:gd name="connsiteY60" fmla="*/ 842747 h 4155632"/>
                  <a:gd name="connsiteX61" fmla="*/ 1073873 w 2607670"/>
                  <a:gd name="connsiteY61" fmla="*/ 944048 h 4155632"/>
                  <a:gd name="connsiteX62" fmla="*/ 1119337 w 2607670"/>
                  <a:gd name="connsiteY62" fmla="*/ 1026203 h 4155632"/>
                  <a:gd name="connsiteX63" fmla="*/ 1064332 w 2607670"/>
                  <a:gd name="connsiteY63" fmla="*/ 1383703 h 4155632"/>
                  <a:gd name="connsiteX64" fmla="*/ 953362 w 2607670"/>
                  <a:gd name="connsiteY64" fmla="*/ 1640413 h 4155632"/>
                  <a:gd name="connsiteX65" fmla="*/ 958805 w 2607670"/>
                  <a:gd name="connsiteY65" fmla="*/ 1664874 h 4155632"/>
                  <a:gd name="connsiteX66" fmla="*/ 1103264 w 2607670"/>
                  <a:gd name="connsiteY66" fmla="*/ 1723208 h 4155632"/>
                  <a:gd name="connsiteX67" fmla="*/ 1120361 w 2607670"/>
                  <a:gd name="connsiteY67" fmla="*/ 1732365 h 4155632"/>
                  <a:gd name="connsiteX68" fmla="*/ 1108387 w 2607670"/>
                  <a:gd name="connsiteY68" fmla="*/ 1746132 h 4155632"/>
                  <a:gd name="connsiteX69" fmla="*/ 1020469 w 2607670"/>
                  <a:gd name="connsiteY69" fmla="*/ 1748630 h 4155632"/>
                  <a:gd name="connsiteX70" fmla="*/ 916222 w 2607670"/>
                  <a:gd name="connsiteY70" fmla="*/ 1704254 h 4155632"/>
                  <a:gd name="connsiteX71" fmla="*/ 762670 w 2607670"/>
                  <a:gd name="connsiteY71" fmla="*/ 1595653 h 4155632"/>
                  <a:gd name="connsiteX72" fmla="*/ 883565 w 2607670"/>
                  <a:gd name="connsiteY72" fmla="*/ 1630231 h 4155632"/>
                  <a:gd name="connsiteX73" fmla="*/ 935945 w 2607670"/>
                  <a:gd name="connsiteY73" fmla="*/ 1601736 h 4155632"/>
                  <a:gd name="connsiteX74" fmla="*/ 1090266 w 2607670"/>
                  <a:gd name="connsiteY74" fmla="*/ 1141208 h 4155632"/>
                  <a:gd name="connsiteX75" fmla="*/ 1096093 w 2607670"/>
                  <a:gd name="connsiteY75" fmla="*/ 1058925 h 4155632"/>
                  <a:gd name="connsiteX76" fmla="*/ 1059017 w 2607670"/>
                  <a:gd name="connsiteY76" fmla="*/ 1010451 h 4155632"/>
                  <a:gd name="connsiteX77" fmla="*/ 767216 w 2607670"/>
                  <a:gd name="connsiteY77" fmla="*/ 842747 h 4155632"/>
                  <a:gd name="connsiteX78" fmla="*/ 239556 w 2607670"/>
                  <a:gd name="connsiteY78" fmla="*/ 814026 h 4155632"/>
                  <a:gd name="connsiteX79" fmla="*/ 448137 w 2607670"/>
                  <a:gd name="connsiteY79" fmla="*/ 1006737 h 4155632"/>
                  <a:gd name="connsiteX80" fmla="*/ 499172 w 2607670"/>
                  <a:gd name="connsiteY80" fmla="*/ 1086971 h 4155632"/>
                  <a:gd name="connsiteX81" fmla="*/ 496290 w 2607670"/>
                  <a:gd name="connsiteY81" fmla="*/ 1142104 h 4155632"/>
                  <a:gd name="connsiteX82" fmla="*/ 464850 w 2607670"/>
                  <a:gd name="connsiteY82" fmla="*/ 1450682 h 4155632"/>
                  <a:gd name="connsiteX83" fmla="*/ 496354 w 2607670"/>
                  <a:gd name="connsiteY83" fmla="*/ 1523423 h 4155632"/>
                  <a:gd name="connsiteX84" fmla="*/ 1413636 w 2607670"/>
                  <a:gd name="connsiteY84" fmla="*/ 2598995 h 4155632"/>
                  <a:gd name="connsiteX85" fmla="*/ 1564115 w 2607670"/>
                  <a:gd name="connsiteY85" fmla="*/ 2704651 h 4155632"/>
                  <a:gd name="connsiteX86" fmla="*/ 2044495 w 2607670"/>
                  <a:gd name="connsiteY86" fmla="*/ 2839121 h 4155632"/>
                  <a:gd name="connsiteX87" fmla="*/ 1589792 w 2607670"/>
                  <a:gd name="connsiteY87" fmla="*/ 2764650 h 4155632"/>
                  <a:gd name="connsiteX88" fmla="*/ 1272442 w 2607670"/>
                  <a:gd name="connsiteY88" fmla="*/ 2526125 h 4155632"/>
                  <a:gd name="connsiteX89" fmla="*/ 509673 w 2607670"/>
                  <a:gd name="connsiteY89" fmla="*/ 1642141 h 4155632"/>
                  <a:gd name="connsiteX90" fmla="*/ 382374 w 2607670"/>
                  <a:gd name="connsiteY90" fmla="*/ 1555183 h 4155632"/>
                  <a:gd name="connsiteX91" fmla="*/ 81608 w 2607670"/>
                  <a:gd name="connsiteY91" fmla="*/ 1492174 h 4155632"/>
                  <a:gd name="connsiteX92" fmla="*/ 3551 w 2607670"/>
                  <a:gd name="connsiteY92" fmla="*/ 1478727 h 4155632"/>
                  <a:gd name="connsiteX93" fmla="*/ 174777 w 2607670"/>
                  <a:gd name="connsiteY93" fmla="*/ 1474373 h 4155632"/>
                  <a:gd name="connsiteX94" fmla="*/ 379941 w 2607670"/>
                  <a:gd name="connsiteY94" fmla="*/ 1481993 h 4155632"/>
                  <a:gd name="connsiteX95" fmla="*/ 416312 w 2607670"/>
                  <a:gd name="connsiteY95" fmla="*/ 1429166 h 4155632"/>
                  <a:gd name="connsiteX96" fmla="*/ 437571 w 2607670"/>
                  <a:gd name="connsiteY96" fmla="*/ 1186607 h 4155632"/>
                  <a:gd name="connsiteX97" fmla="*/ 397934 w 2607670"/>
                  <a:gd name="connsiteY97" fmla="*/ 1032926 h 4155632"/>
                  <a:gd name="connsiteX98" fmla="*/ 239579 w 2607670"/>
                  <a:gd name="connsiteY98" fmla="*/ 818670 h 4155632"/>
                  <a:gd name="connsiteX99" fmla="*/ 239556 w 2607670"/>
                  <a:gd name="connsiteY99" fmla="*/ 814026 h 4155632"/>
                  <a:gd name="connsiteX100" fmla="*/ 2071132 w 2607670"/>
                  <a:gd name="connsiteY100" fmla="*/ 740484 h 4155632"/>
                  <a:gd name="connsiteX101" fmla="*/ 2086628 w 2607670"/>
                  <a:gd name="connsiteY101" fmla="*/ 745798 h 4155632"/>
                  <a:gd name="connsiteX102" fmla="*/ 2209125 w 2607670"/>
                  <a:gd name="connsiteY102" fmla="*/ 833524 h 4155632"/>
                  <a:gd name="connsiteX103" fmla="*/ 2207524 w 2607670"/>
                  <a:gd name="connsiteY103" fmla="*/ 835445 h 4155632"/>
                  <a:gd name="connsiteX104" fmla="*/ 1984751 w 2607670"/>
                  <a:gd name="connsiteY104" fmla="*/ 766865 h 4155632"/>
                  <a:gd name="connsiteX105" fmla="*/ 1984815 w 2607670"/>
                  <a:gd name="connsiteY105" fmla="*/ 763023 h 4155632"/>
                  <a:gd name="connsiteX106" fmla="*/ 2071132 w 2607670"/>
                  <a:gd name="connsiteY106" fmla="*/ 740484 h 4155632"/>
                  <a:gd name="connsiteX107" fmla="*/ 2483573 w 2607670"/>
                  <a:gd name="connsiteY107" fmla="*/ 429666 h 4155632"/>
                  <a:gd name="connsiteX108" fmla="*/ 2483609 w 2607670"/>
                  <a:gd name="connsiteY108" fmla="*/ 429694 h 4155632"/>
                  <a:gd name="connsiteX109" fmla="*/ 2483636 w 2607670"/>
                  <a:gd name="connsiteY109" fmla="*/ 429666 h 4155632"/>
                  <a:gd name="connsiteX110" fmla="*/ 2483629 w 2607670"/>
                  <a:gd name="connsiteY110" fmla="*/ 429710 h 4155632"/>
                  <a:gd name="connsiteX111" fmla="*/ 2485942 w 2607670"/>
                  <a:gd name="connsiteY111" fmla="*/ 431523 h 4155632"/>
                  <a:gd name="connsiteX112" fmla="*/ 2483573 w 2607670"/>
                  <a:gd name="connsiteY112" fmla="*/ 432099 h 4155632"/>
                  <a:gd name="connsiteX113" fmla="*/ 2483573 w 2607670"/>
                  <a:gd name="connsiteY113" fmla="*/ 430050 h 4155632"/>
                  <a:gd name="connsiteX114" fmla="*/ 2471830 w 2607670"/>
                  <a:gd name="connsiteY114" fmla="*/ 501615 h 4155632"/>
                  <a:gd name="connsiteX115" fmla="*/ 2455654 w 2607670"/>
                  <a:gd name="connsiteY115" fmla="*/ 572653 h 4155632"/>
                  <a:gd name="connsiteX116" fmla="*/ 2139904 w 2607670"/>
                  <a:gd name="connsiteY116" fmla="*/ 1868949 h 4155632"/>
                  <a:gd name="connsiteX117" fmla="*/ 2283339 w 2607670"/>
                  <a:gd name="connsiteY117" fmla="*/ 960505 h 4155632"/>
                  <a:gd name="connsiteX118" fmla="*/ 2398984 w 2607670"/>
                  <a:gd name="connsiteY118" fmla="*/ 547744 h 4155632"/>
                  <a:gd name="connsiteX119" fmla="*/ 2469059 w 2607670"/>
                  <a:gd name="connsiteY119" fmla="*/ 444334 h 4155632"/>
                  <a:gd name="connsiteX120" fmla="*/ 2483573 w 2607670"/>
                  <a:gd name="connsiteY120" fmla="*/ 429729 h 4155632"/>
                  <a:gd name="connsiteX121" fmla="*/ 1552716 w 2607670"/>
                  <a:gd name="connsiteY121" fmla="*/ 324650 h 4155632"/>
                  <a:gd name="connsiteX122" fmla="*/ 1843941 w 2607670"/>
                  <a:gd name="connsiteY122" fmla="*/ 468918 h 4155632"/>
                  <a:gd name="connsiteX123" fmla="*/ 1552716 w 2607670"/>
                  <a:gd name="connsiteY123" fmla="*/ 324650 h 4155632"/>
                  <a:gd name="connsiteX124" fmla="*/ 1464478 w 2607670"/>
                  <a:gd name="connsiteY124" fmla="*/ 177669 h 4155632"/>
                  <a:gd name="connsiteX125" fmla="*/ 1459611 w 2607670"/>
                  <a:gd name="connsiteY125" fmla="*/ 197480 h 4155632"/>
                  <a:gd name="connsiteX126" fmla="*/ 1320082 w 2607670"/>
                  <a:gd name="connsiteY126" fmla="*/ 575214 h 4155632"/>
                  <a:gd name="connsiteX127" fmla="*/ 1173189 w 2607670"/>
                  <a:gd name="connsiteY127" fmla="*/ 959544 h 4155632"/>
                  <a:gd name="connsiteX128" fmla="*/ 1291587 w 2607670"/>
                  <a:gd name="connsiteY128" fmla="*/ 626121 h 4155632"/>
                  <a:gd name="connsiteX129" fmla="*/ 1455129 w 2607670"/>
                  <a:gd name="connsiteY129" fmla="*/ 195751 h 4155632"/>
                  <a:gd name="connsiteX130" fmla="*/ 1464478 w 2607670"/>
                  <a:gd name="connsiteY130" fmla="*/ 177669 h 4155632"/>
                  <a:gd name="connsiteX131" fmla="*/ 1056264 w 2607670"/>
                  <a:gd name="connsiteY131" fmla="*/ 126466 h 4155632"/>
                  <a:gd name="connsiteX132" fmla="*/ 1388022 w 2607670"/>
                  <a:gd name="connsiteY132" fmla="*/ 291802 h 4155632"/>
                  <a:gd name="connsiteX133" fmla="*/ 1184780 w 2607670"/>
                  <a:gd name="connsiteY133" fmla="*/ 287191 h 4155632"/>
                  <a:gd name="connsiteX134" fmla="*/ 1056264 w 2607670"/>
                  <a:gd name="connsiteY134" fmla="*/ 126466 h 4155632"/>
                  <a:gd name="connsiteX135" fmla="*/ 2130300 w 2607670"/>
                  <a:gd name="connsiteY135" fmla="*/ 0 h 4155632"/>
                  <a:gd name="connsiteX136" fmla="*/ 1955488 w 2607670"/>
                  <a:gd name="connsiteY136" fmla="*/ 605054 h 4155632"/>
                  <a:gd name="connsiteX137" fmla="*/ 1698329 w 2607670"/>
                  <a:gd name="connsiteY137" fmla="*/ 1185582 h 4155632"/>
                  <a:gd name="connsiteX138" fmla="*/ 1894784 w 2607670"/>
                  <a:gd name="connsiteY138" fmla="*/ 554531 h 4155632"/>
                  <a:gd name="connsiteX139" fmla="*/ 2130300 w 2607670"/>
                  <a:gd name="connsiteY139" fmla="*/ 0 h 4155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</a:cxnLst>
                <a:rect l="l" t="t" r="r" b="b"/>
                <a:pathLst>
                  <a:path w="2607670" h="4155632">
                    <a:moveTo>
                      <a:pt x="1532482" y="3188873"/>
                    </a:moveTo>
                    <a:cubicBezTo>
                      <a:pt x="1566676" y="3245671"/>
                      <a:pt x="1596067" y="3304454"/>
                      <a:pt x="1616686" y="3367527"/>
                    </a:cubicBezTo>
                    <a:cubicBezTo>
                      <a:pt x="1627572" y="3400632"/>
                      <a:pt x="1639418" y="3433737"/>
                      <a:pt x="1634359" y="3469020"/>
                    </a:cubicBezTo>
                    <a:cubicBezTo>
                      <a:pt x="1629557" y="3502574"/>
                      <a:pt x="1541767" y="3681612"/>
                      <a:pt x="1531329" y="3714013"/>
                    </a:cubicBezTo>
                    <a:cubicBezTo>
                      <a:pt x="1509238" y="3782337"/>
                      <a:pt x="1505780" y="3843873"/>
                      <a:pt x="1513848" y="3886455"/>
                    </a:cubicBezTo>
                    <a:cubicBezTo>
                      <a:pt x="1521724" y="3927629"/>
                      <a:pt x="1576793" y="3967906"/>
                      <a:pt x="1609899" y="3989806"/>
                    </a:cubicBezTo>
                    <a:cubicBezTo>
                      <a:pt x="1672460" y="4031235"/>
                      <a:pt x="1903301" y="4117553"/>
                      <a:pt x="1947164" y="4139260"/>
                    </a:cubicBezTo>
                    <a:cubicBezTo>
                      <a:pt x="1952607" y="4141950"/>
                      <a:pt x="1962276" y="4143422"/>
                      <a:pt x="1960739" y="4150530"/>
                    </a:cubicBezTo>
                    <a:cubicBezTo>
                      <a:pt x="1959202" y="4158470"/>
                      <a:pt x="1949853" y="4154756"/>
                      <a:pt x="1943962" y="4154820"/>
                    </a:cubicBezTo>
                    <a:cubicBezTo>
                      <a:pt x="1817111" y="4155525"/>
                      <a:pt x="1271993" y="3999731"/>
                      <a:pt x="989477" y="3829273"/>
                    </a:cubicBezTo>
                    <a:cubicBezTo>
                      <a:pt x="1117032" y="3807054"/>
                      <a:pt x="1327254" y="3730854"/>
                      <a:pt x="1462237" y="3557450"/>
                    </a:cubicBezTo>
                    <a:cubicBezTo>
                      <a:pt x="1506100" y="3501037"/>
                      <a:pt x="1525951" y="3433994"/>
                      <a:pt x="1535235" y="3363365"/>
                    </a:cubicBezTo>
                    <a:cubicBezTo>
                      <a:pt x="1539846" y="3327954"/>
                      <a:pt x="1534979" y="3211861"/>
                      <a:pt x="1532482" y="3188873"/>
                    </a:cubicBezTo>
                    <a:close/>
                    <a:moveTo>
                      <a:pt x="2252091" y="1914284"/>
                    </a:moveTo>
                    <a:cubicBezTo>
                      <a:pt x="2304535" y="1909482"/>
                      <a:pt x="2347629" y="1915309"/>
                      <a:pt x="2386177" y="1941883"/>
                    </a:cubicBezTo>
                    <a:cubicBezTo>
                      <a:pt x="2445857" y="1983056"/>
                      <a:pt x="2562590" y="2077314"/>
                      <a:pt x="2562334" y="2081348"/>
                    </a:cubicBezTo>
                    <a:cubicBezTo>
                      <a:pt x="2458920" y="2025703"/>
                      <a:pt x="2355505" y="1969930"/>
                      <a:pt x="2252091" y="1914284"/>
                    </a:cubicBezTo>
                    <a:close/>
                    <a:moveTo>
                      <a:pt x="1577562" y="1759131"/>
                    </a:moveTo>
                    <a:cubicBezTo>
                      <a:pt x="1582172" y="1795950"/>
                      <a:pt x="1586654" y="1830016"/>
                      <a:pt x="1609514" y="1857807"/>
                    </a:cubicBezTo>
                    <a:cubicBezTo>
                      <a:pt x="1626355" y="1878362"/>
                      <a:pt x="1649664" y="1891232"/>
                      <a:pt x="1669770" y="1907881"/>
                    </a:cubicBezTo>
                    <a:cubicBezTo>
                      <a:pt x="1727400" y="1955458"/>
                      <a:pt x="1770431" y="2015714"/>
                      <a:pt x="1821722" y="2069630"/>
                    </a:cubicBezTo>
                    <a:cubicBezTo>
                      <a:pt x="1855468" y="2105233"/>
                      <a:pt x="1907399" y="2131166"/>
                      <a:pt x="1933460" y="2148327"/>
                    </a:cubicBezTo>
                    <a:cubicBezTo>
                      <a:pt x="1975531" y="2176054"/>
                      <a:pt x="2015616" y="2193151"/>
                      <a:pt x="2050002" y="2185659"/>
                    </a:cubicBezTo>
                    <a:cubicBezTo>
                      <a:pt x="2092264" y="2176438"/>
                      <a:pt x="2076191" y="2145958"/>
                      <a:pt x="2092904" y="2083973"/>
                    </a:cubicBezTo>
                    <a:cubicBezTo>
                      <a:pt x="2102765" y="2173620"/>
                      <a:pt x="2117173" y="2212297"/>
                      <a:pt x="2134782" y="2248412"/>
                    </a:cubicBezTo>
                    <a:cubicBezTo>
                      <a:pt x="2138496" y="2256032"/>
                      <a:pt x="2156938" y="2284143"/>
                      <a:pt x="2164046" y="2288881"/>
                    </a:cubicBezTo>
                    <a:cubicBezTo>
                      <a:pt x="2232946" y="2334793"/>
                      <a:pt x="2496764" y="2558142"/>
                      <a:pt x="2498045" y="2565890"/>
                    </a:cubicBezTo>
                    <a:cubicBezTo>
                      <a:pt x="2465131" y="2542262"/>
                      <a:pt x="2040909" y="2273513"/>
                      <a:pt x="1988849" y="2256416"/>
                    </a:cubicBezTo>
                    <a:cubicBezTo>
                      <a:pt x="1948380" y="2243161"/>
                      <a:pt x="1929106" y="2230226"/>
                      <a:pt x="1892799" y="2251613"/>
                    </a:cubicBezTo>
                    <a:cubicBezTo>
                      <a:pt x="1836257" y="2284911"/>
                      <a:pt x="1737902" y="2392103"/>
                      <a:pt x="1614701" y="2508964"/>
                    </a:cubicBezTo>
                    <a:cubicBezTo>
                      <a:pt x="1629493" y="2482903"/>
                      <a:pt x="1752630" y="2307835"/>
                      <a:pt x="1785927" y="2234837"/>
                    </a:cubicBezTo>
                    <a:cubicBezTo>
                      <a:pt x="1798286" y="2207686"/>
                      <a:pt x="1791498" y="2167985"/>
                      <a:pt x="1783494" y="2144805"/>
                    </a:cubicBezTo>
                    <a:cubicBezTo>
                      <a:pt x="1765692" y="2093258"/>
                      <a:pt x="1724071" y="2044401"/>
                      <a:pt x="1690837" y="2000474"/>
                    </a:cubicBezTo>
                    <a:cubicBezTo>
                      <a:pt x="1660741" y="1960645"/>
                      <a:pt x="1614957" y="1936248"/>
                      <a:pt x="1567380" y="1951488"/>
                    </a:cubicBezTo>
                    <a:cubicBezTo>
                      <a:pt x="1495471" y="1974604"/>
                      <a:pt x="1428107" y="2015137"/>
                      <a:pt x="1335771" y="2087880"/>
                    </a:cubicBezTo>
                    <a:cubicBezTo>
                      <a:pt x="1342494" y="2074304"/>
                      <a:pt x="1418566" y="1956547"/>
                      <a:pt x="1386101" y="1903463"/>
                    </a:cubicBezTo>
                    <a:cubicBezTo>
                      <a:pt x="1369004" y="1875544"/>
                      <a:pt x="1334234" y="1826494"/>
                      <a:pt x="1311694" y="1802610"/>
                    </a:cubicBezTo>
                    <a:cubicBezTo>
                      <a:pt x="1337820" y="1818362"/>
                      <a:pt x="1426827" y="1864146"/>
                      <a:pt x="1446229" y="1868436"/>
                    </a:cubicBezTo>
                    <a:cubicBezTo>
                      <a:pt x="1483816" y="1876761"/>
                      <a:pt x="1521276" y="1859664"/>
                      <a:pt x="1541191" y="1825214"/>
                    </a:cubicBezTo>
                    <a:cubicBezTo>
                      <a:pt x="1553293" y="1804339"/>
                      <a:pt x="1564499" y="1782887"/>
                      <a:pt x="1577562" y="1759131"/>
                    </a:cubicBezTo>
                    <a:close/>
                    <a:moveTo>
                      <a:pt x="1660165" y="1458429"/>
                    </a:moveTo>
                    <a:cubicBezTo>
                      <a:pt x="1659140" y="1496529"/>
                      <a:pt x="1600485" y="1715908"/>
                      <a:pt x="1579674" y="1740049"/>
                    </a:cubicBezTo>
                    <a:cubicBezTo>
                      <a:pt x="1572439" y="1684212"/>
                      <a:pt x="1624690" y="1520606"/>
                      <a:pt x="1660165" y="1458429"/>
                    </a:cubicBezTo>
                    <a:close/>
                    <a:moveTo>
                      <a:pt x="1812116" y="1317555"/>
                    </a:moveTo>
                    <a:cubicBezTo>
                      <a:pt x="1831070" y="1328057"/>
                      <a:pt x="1850088" y="1338174"/>
                      <a:pt x="1868786" y="1348931"/>
                    </a:cubicBezTo>
                    <a:cubicBezTo>
                      <a:pt x="1938518" y="1388824"/>
                      <a:pt x="2008059" y="1428973"/>
                      <a:pt x="2077919" y="1468546"/>
                    </a:cubicBezTo>
                    <a:cubicBezTo>
                      <a:pt x="2094184" y="1477767"/>
                      <a:pt x="2106799" y="1487756"/>
                      <a:pt x="2111537" y="1507671"/>
                    </a:cubicBezTo>
                    <a:cubicBezTo>
                      <a:pt x="2116404" y="1528033"/>
                      <a:pt x="2125432" y="1547500"/>
                      <a:pt x="2132668" y="1567286"/>
                    </a:cubicBezTo>
                    <a:cubicBezTo>
                      <a:pt x="2131452" y="1568375"/>
                      <a:pt x="2130299" y="1569463"/>
                      <a:pt x="2129082" y="1570552"/>
                    </a:cubicBezTo>
                    <a:cubicBezTo>
                      <a:pt x="2022914" y="1487180"/>
                      <a:pt x="1916619" y="1403808"/>
                      <a:pt x="1810451" y="1320437"/>
                    </a:cubicBezTo>
                    <a:cubicBezTo>
                      <a:pt x="1810963" y="1319476"/>
                      <a:pt x="1811540" y="1318515"/>
                      <a:pt x="1812116" y="1317555"/>
                    </a:cubicBezTo>
                    <a:close/>
                    <a:moveTo>
                      <a:pt x="2419155" y="1253137"/>
                    </a:moveTo>
                    <a:cubicBezTo>
                      <a:pt x="2485302" y="1280992"/>
                      <a:pt x="2546582" y="1306797"/>
                      <a:pt x="2607670" y="1332667"/>
                    </a:cubicBezTo>
                    <a:cubicBezTo>
                      <a:pt x="2607478" y="1333627"/>
                      <a:pt x="2607222" y="1334652"/>
                      <a:pt x="2607030" y="1335676"/>
                    </a:cubicBezTo>
                    <a:cubicBezTo>
                      <a:pt x="2556699" y="1337533"/>
                      <a:pt x="2522633" y="1340735"/>
                      <a:pt x="2459368" y="1336637"/>
                    </a:cubicBezTo>
                    <a:cubicBezTo>
                      <a:pt x="2433178" y="1334908"/>
                      <a:pt x="2427992" y="1287267"/>
                      <a:pt x="2419155" y="1253137"/>
                    </a:cubicBezTo>
                    <a:close/>
                    <a:moveTo>
                      <a:pt x="1273530" y="945199"/>
                    </a:moveTo>
                    <a:cubicBezTo>
                      <a:pt x="1360232" y="979394"/>
                      <a:pt x="1636216" y="1113159"/>
                      <a:pt x="1633399" y="1120651"/>
                    </a:cubicBezTo>
                    <a:cubicBezTo>
                      <a:pt x="1630325" y="1128976"/>
                      <a:pt x="1486826" y="1092284"/>
                      <a:pt x="1426762" y="1066415"/>
                    </a:cubicBezTo>
                    <a:cubicBezTo>
                      <a:pt x="1391736" y="1051240"/>
                      <a:pt x="1292036" y="970429"/>
                      <a:pt x="1273530" y="945199"/>
                    </a:cubicBezTo>
                    <a:close/>
                    <a:moveTo>
                      <a:pt x="767216" y="842747"/>
                    </a:moveTo>
                    <a:cubicBezTo>
                      <a:pt x="784505" y="846845"/>
                      <a:pt x="1057224" y="935532"/>
                      <a:pt x="1073873" y="944048"/>
                    </a:cubicBezTo>
                    <a:cubicBezTo>
                      <a:pt x="1107363" y="961145"/>
                      <a:pt x="1114662" y="993098"/>
                      <a:pt x="1119337" y="1026203"/>
                    </a:cubicBezTo>
                    <a:cubicBezTo>
                      <a:pt x="1126893" y="1079287"/>
                      <a:pt x="1122602" y="1208443"/>
                      <a:pt x="1064332" y="1383703"/>
                    </a:cubicBezTo>
                    <a:cubicBezTo>
                      <a:pt x="1050885" y="1424044"/>
                      <a:pt x="976158" y="1593540"/>
                      <a:pt x="953362" y="1640413"/>
                    </a:cubicBezTo>
                    <a:cubicBezTo>
                      <a:pt x="948239" y="1650914"/>
                      <a:pt x="949200" y="1657446"/>
                      <a:pt x="958805" y="1664874"/>
                    </a:cubicBezTo>
                    <a:cubicBezTo>
                      <a:pt x="1001515" y="1697915"/>
                      <a:pt x="1048836" y="1719238"/>
                      <a:pt x="1103264" y="1723208"/>
                    </a:cubicBezTo>
                    <a:cubicBezTo>
                      <a:pt x="1110692" y="1723720"/>
                      <a:pt x="1119081" y="1724361"/>
                      <a:pt x="1120361" y="1732365"/>
                    </a:cubicBezTo>
                    <a:cubicBezTo>
                      <a:pt x="1121386" y="1738960"/>
                      <a:pt x="1113830" y="1742930"/>
                      <a:pt x="1108387" y="1746132"/>
                    </a:cubicBezTo>
                    <a:cubicBezTo>
                      <a:pt x="1078419" y="1763613"/>
                      <a:pt x="1051397" y="1757530"/>
                      <a:pt x="1020469" y="1748630"/>
                    </a:cubicBezTo>
                    <a:cubicBezTo>
                      <a:pt x="978527" y="1736527"/>
                      <a:pt x="949648" y="1721415"/>
                      <a:pt x="916222" y="1704254"/>
                    </a:cubicBezTo>
                    <a:cubicBezTo>
                      <a:pt x="857760" y="1674158"/>
                      <a:pt x="804932" y="1641693"/>
                      <a:pt x="762670" y="1595653"/>
                    </a:cubicBezTo>
                    <a:cubicBezTo>
                      <a:pt x="746085" y="1570616"/>
                      <a:pt x="872103" y="1628887"/>
                      <a:pt x="883565" y="1630231"/>
                    </a:cubicBezTo>
                    <a:cubicBezTo>
                      <a:pt x="905977" y="1632793"/>
                      <a:pt x="926212" y="1622291"/>
                      <a:pt x="935945" y="1601736"/>
                    </a:cubicBezTo>
                    <a:cubicBezTo>
                      <a:pt x="1048644" y="1363148"/>
                      <a:pt x="1078483" y="1199350"/>
                      <a:pt x="1090266" y="1141208"/>
                    </a:cubicBezTo>
                    <a:cubicBezTo>
                      <a:pt x="1095708" y="1113865"/>
                      <a:pt x="1096669" y="1086523"/>
                      <a:pt x="1096093" y="1058925"/>
                    </a:cubicBezTo>
                    <a:cubicBezTo>
                      <a:pt x="1095580" y="1033887"/>
                      <a:pt x="1075858" y="1022425"/>
                      <a:pt x="1059017" y="1010451"/>
                    </a:cubicBezTo>
                    <a:cubicBezTo>
                      <a:pt x="1011312" y="976320"/>
                      <a:pt x="813961" y="870345"/>
                      <a:pt x="767216" y="842747"/>
                    </a:cubicBezTo>
                    <a:close/>
                    <a:moveTo>
                      <a:pt x="239556" y="814026"/>
                    </a:moveTo>
                    <a:cubicBezTo>
                      <a:pt x="259073" y="822925"/>
                      <a:pt x="404714" y="959615"/>
                      <a:pt x="448137" y="1006737"/>
                    </a:cubicBezTo>
                    <a:cubicBezTo>
                      <a:pt x="469652" y="1030109"/>
                      <a:pt x="491744" y="1053929"/>
                      <a:pt x="499172" y="1086971"/>
                    </a:cubicBezTo>
                    <a:cubicBezTo>
                      <a:pt x="503334" y="1105733"/>
                      <a:pt x="498467" y="1124110"/>
                      <a:pt x="496290" y="1142104"/>
                    </a:cubicBezTo>
                    <a:cubicBezTo>
                      <a:pt x="487966" y="1211964"/>
                      <a:pt x="460815" y="1416808"/>
                      <a:pt x="464850" y="1450682"/>
                    </a:cubicBezTo>
                    <a:cubicBezTo>
                      <a:pt x="469140" y="1487116"/>
                      <a:pt x="473238" y="1501523"/>
                      <a:pt x="496354" y="1523423"/>
                    </a:cubicBezTo>
                    <a:cubicBezTo>
                      <a:pt x="620387" y="1640860"/>
                      <a:pt x="1318866" y="2459338"/>
                      <a:pt x="1413636" y="2598995"/>
                    </a:cubicBezTo>
                    <a:cubicBezTo>
                      <a:pt x="1444052" y="2643819"/>
                      <a:pt x="1528064" y="2686273"/>
                      <a:pt x="1564115" y="2704651"/>
                    </a:cubicBezTo>
                    <a:cubicBezTo>
                      <a:pt x="1653762" y="2750307"/>
                      <a:pt x="1801039" y="2797500"/>
                      <a:pt x="2044495" y="2839121"/>
                    </a:cubicBezTo>
                    <a:cubicBezTo>
                      <a:pt x="1886076" y="2846421"/>
                      <a:pt x="1735020" y="2828300"/>
                      <a:pt x="1589792" y="2764650"/>
                    </a:cubicBezTo>
                    <a:cubicBezTo>
                      <a:pt x="1467232" y="2710926"/>
                      <a:pt x="1436880" y="2694213"/>
                      <a:pt x="1272442" y="2526125"/>
                    </a:cubicBezTo>
                    <a:cubicBezTo>
                      <a:pt x="1225697" y="2478356"/>
                      <a:pt x="571786" y="1706751"/>
                      <a:pt x="509673" y="1642141"/>
                    </a:cubicBezTo>
                    <a:cubicBezTo>
                      <a:pt x="463569" y="1594116"/>
                      <a:pt x="444103" y="1579388"/>
                      <a:pt x="382374" y="1555183"/>
                    </a:cubicBezTo>
                    <a:cubicBezTo>
                      <a:pt x="297850" y="1522014"/>
                      <a:pt x="171448" y="1503124"/>
                      <a:pt x="81608" y="1492174"/>
                    </a:cubicBezTo>
                    <a:cubicBezTo>
                      <a:pt x="56379" y="1489165"/>
                      <a:pt x="-16875" y="1483210"/>
                      <a:pt x="3551" y="1478727"/>
                    </a:cubicBezTo>
                    <a:cubicBezTo>
                      <a:pt x="61566" y="1465986"/>
                      <a:pt x="109207" y="1467585"/>
                      <a:pt x="174777" y="1474373"/>
                    </a:cubicBezTo>
                    <a:cubicBezTo>
                      <a:pt x="243613" y="1481545"/>
                      <a:pt x="310721" y="1482954"/>
                      <a:pt x="379941" y="1481993"/>
                    </a:cubicBezTo>
                    <a:cubicBezTo>
                      <a:pt x="407732" y="1481609"/>
                      <a:pt x="412278" y="1463168"/>
                      <a:pt x="416312" y="1429166"/>
                    </a:cubicBezTo>
                    <a:cubicBezTo>
                      <a:pt x="424316" y="1361419"/>
                      <a:pt x="433601" y="1254547"/>
                      <a:pt x="437571" y="1186607"/>
                    </a:cubicBezTo>
                    <a:cubicBezTo>
                      <a:pt x="442374" y="1104964"/>
                      <a:pt x="446792" y="1107205"/>
                      <a:pt x="397934" y="1032926"/>
                    </a:cubicBezTo>
                    <a:cubicBezTo>
                      <a:pt x="361948" y="978434"/>
                      <a:pt x="282162" y="881615"/>
                      <a:pt x="239579" y="818670"/>
                    </a:cubicBezTo>
                    <a:cubicBezTo>
                      <a:pt x="236553" y="814092"/>
                      <a:pt x="236767" y="812755"/>
                      <a:pt x="239556" y="814026"/>
                    </a:cubicBezTo>
                    <a:close/>
                    <a:moveTo>
                      <a:pt x="2071132" y="740484"/>
                    </a:moveTo>
                    <a:cubicBezTo>
                      <a:pt x="2078368" y="738435"/>
                      <a:pt x="2082210" y="742661"/>
                      <a:pt x="2086628" y="745798"/>
                    </a:cubicBezTo>
                    <a:cubicBezTo>
                      <a:pt x="2127546" y="774934"/>
                      <a:pt x="2168271" y="804261"/>
                      <a:pt x="2209125" y="833524"/>
                    </a:cubicBezTo>
                    <a:cubicBezTo>
                      <a:pt x="2208612" y="834165"/>
                      <a:pt x="2208036" y="834805"/>
                      <a:pt x="2207524" y="835445"/>
                    </a:cubicBezTo>
                    <a:cubicBezTo>
                      <a:pt x="2133309" y="812650"/>
                      <a:pt x="2058966" y="789725"/>
                      <a:pt x="1984751" y="766865"/>
                    </a:cubicBezTo>
                    <a:cubicBezTo>
                      <a:pt x="1984751" y="765521"/>
                      <a:pt x="1984815" y="764304"/>
                      <a:pt x="1984815" y="763023"/>
                    </a:cubicBezTo>
                    <a:cubicBezTo>
                      <a:pt x="2013630" y="755596"/>
                      <a:pt x="2042445" y="748424"/>
                      <a:pt x="2071132" y="740484"/>
                    </a:cubicBezTo>
                    <a:close/>
                    <a:moveTo>
                      <a:pt x="2483573" y="429666"/>
                    </a:moveTo>
                    <a:lnTo>
                      <a:pt x="2483609" y="429694"/>
                    </a:lnTo>
                    <a:lnTo>
                      <a:pt x="2483636" y="429666"/>
                    </a:lnTo>
                    <a:lnTo>
                      <a:pt x="2483629" y="429710"/>
                    </a:lnTo>
                    <a:lnTo>
                      <a:pt x="2485942" y="431523"/>
                    </a:lnTo>
                    <a:cubicBezTo>
                      <a:pt x="2485174" y="431523"/>
                      <a:pt x="2484405" y="432099"/>
                      <a:pt x="2483573" y="432099"/>
                    </a:cubicBezTo>
                    <a:lnTo>
                      <a:pt x="2483573" y="430050"/>
                    </a:lnTo>
                    <a:lnTo>
                      <a:pt x="2471830" y="501615"/>
                    </a:lnTo>
                    <a:cubicBezTo>
                      <a:pt x="2466748" y="525380"/>
                      <a:pt x="2460937" y="548992"/>
                      <a:pt x="2455654" y="572653"/>
                    </a:cubicBezTo>
                    <a:cubicBezTo>
                      <a:pt x="2408909" y="782299"/>
                      <a:pt x="2157193" y="1812599"/>
                      <a:pt x="2139904" y="1868949"/>
                    </a:cubicBezTo>
                    <a:cubicBezTo>
                      <a:pt x="2146051" y="1783400"/>
                      <a:pt x="2258750" y="1075765"/>
                      <a:pt x="2283339" y="960505"/>
                    </a:cubicBezTo>
                    <a:cubicBezTo>
                      <a:pt x="2313307" y="820463"/>
                      <a:pt x="2344555" y="680806"/>
                      <a:pt x="2398984" y="547744"/>
                    </a:cubicBezTo>
                    <a:cubicBezTo>
                      <a:pt x="2410510" y="519649"/>
                      <a:pt x="2447682" y="469258"/>
                      <a:pt x="2469059" y="444334"/>
                    </a:cubicBezTo>
                    <a:lnTo>
                      <a:pt x="2483573" y="429729"/>
                    </a:lnTo>
                    <a:close/>
                    <a:moveTo>
                      <a:pt x="1552716" y="324650"/>
                    </a:moveTo>
                    <a:cubicBezTo>
                      <a:pt x="1650239" y="372931"/>
                      <a:pt x="1745521" y="420188"/>
                      <a:pt x="1843941" y="468918"/>
                    </a:cubicBezTo>
                    <a:cubicBezTo>
                      <a:pt x="1726567" y="480828"/>
                      <a:pt x="1585117" y="411864"/>
                      <a:pt x="1552716" y="324650"/>
                    </a:cubicBezTo>
                    <a:close/>
                    <a:moveTo>
                      <a:pt x="1464478" y="177669"/>
                    </a:moveTo>
                    <a:cubicBezTo>
                      <a:pt x="1465343" y="178782"/>
                      <a:pt x="1463838" y="186210"/>
                      <a:pt x="1459611" y="197480"/>
                    </a:cubicBezTo>
                    <a:cubicBezTo>
                      <a:pt x="1446933" y="227768"/>
                      <a:pt x="1355685" y="480316"/>
                      <a:pt x="1320082" y="575214"/>
                    </a:cubicBezTo>
                    <a:cubicBezTo>
                      <a:pt x="1277884" y="687529"/>
                      <a:pt x="1189133" y="934955"/>
                      <a:pt x="1173189" y="959544"/>
                    </a:cubicBezTo>
                    <a:cubicBezTo>
                      <a:pt x="1175110" y="932970"/>
                      <a:pt x="1256625" y="719930"/>
                      <a:pt x="1291587" y="626121"/>
                    </a:cubicBezTo>
                    <a:cubicBezTo>
                      <a:pt x="1333977" y="512525"/>
                      <a:pt x="1443667" y="225847"/>
                      <a:pt x="1455129" y="195751"/>
                    </a:cubicBezTo>
                    <a:cubicBezTo>
                      <a:pt x="1460380" y="181759"/>
                      <a:pt x="1463614" y="176557"/>
                      <a:pt x="1464478" y="177669"/>
                    </a:cubicBezTo>
                    <a:close/>
                    <a:moveTo>
                      <a:pt x="1056264" y="126466"/>
                    </a:moveTo>
                    <a:cubicBezTo>
                      <a:pt x="1168323" y="183393"/>
                      <a:pt x="1276219" y="238846"/>
                      <a:pt x="1388022" y="291802"/>
                    </a:cubicBezTo>
                    <a:cubicBezTo>
                      <a:pt x="1372334" y="303968"/>
                      <a:pt x="1236134" y="301727"/>
                      <a:pt x="1184780" y="287191"/>
                    </a:cubicBezTo>
                    <a:cubicBezTo>
                      <a:pt x="1147256" y="276626"/>
                      <a:pt x="1073233" y="160020"/>
                      <a:pt x="1056264" y="126466"/>
                    </a:cubicBezTo>
                    <a:close/>
                    <a:moveTo>
                      <a:pt x="2130300" y="0"/>
                    </a:moveTo>
                    <a:cubicBezTo>
                      <a:pt x="2113459" y="91696"/>
                      <a:pt x="2000824" y="496645"/>
                      <a:pt x="1955488" y="605054"/>
                    </a:cubicBezTo>
                    <a:cubicBezTo>
                      <a:pt x="1914442" y="703280"/>
                      <a:pt x="1699033" y="1185838"/>
                      <a:pt x="1698329" y="1185582"/>
                    </a:cubicBezTo>
                    <a:cubicBezTo>
                      <a:pt x="1707934" y="1151965"/>
                      <a:pt x="1833824" y="729662"/>
                      <a:pt x="1894784" y="554531"/>
                    </a:cubicBezTo>
                    <a:cubicBezTo>
                      <a:pt x="1956448" y="377542"/>
                      <a:pt x="2122296" y="11398"/>
                      <a:pt x="2130300" y="0"/>
                    </a:cubicBezTo>
                    <a:close/>
                  </a:path>
                </a:pathLst>
              </a:custGeom>
              <a:solidFill>
                <a:srgbClr val="F9B195"/>
              </a:solidFill>
              <a:ln w="63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xmlns="" id="{A245880E-DEBB-4991-8349-C8AAFB6E5541}"/>
                </a:ext>
              </a:extLst>
            </p:cNvPr>
            <p:cNvGrpSpPr/>
            <p:nvPr/>
          </p:nvGrpSpPr>
          <p:grpSpPr>
            <a:xfrm>
              <a:off x="3096260" y="3113305"/>
              <a:ext cx="2043351" cy="3744695"/>
              <a:chOff x="3473450" y="3113305"/>
              <a:chExt cx="2043351" cy="3744695"/>
            </a:xfrm>
          </p:grpSpPr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xmlns="" id="{055A711D-ED94-4DD0-8F0C-448CCFCFE4EB}"/>
                  </a:ext>
                </a:extLst>
              </p:cNvPr>
              <p:cNvSpPr/>
              <p:nvPr/>
            </p:nvSpPr>
            <p:spPr>
              <a:xfrm flipH="1">
                <a:off x="3473450" y="3113305"/>
                <a:ext cx="2043351" cy="3744695"/>
              </a:xfrm>
              <a:custGeom>
                <a:avLst/>
                <a:gdLst>
                  <a:gd name="connsiteX0" fmla="*/ 1237090 w 2043351"/>
                  <a:gd name="connsiteY0" fmla="*/ 546 h 3744695"/>
                  <a:gd name="connsiteX1" fmla="*/ 1090640 w 2043351"/>
                  <a:gd name="connsiteY1" fmla="*/ 124708 h 3744695"/>
                  <a:gd name="connsiteX2" fmla="*/ 969803 w 2043351"/>
                  <a:gd name="connsiteY2" fmla="*/ 339622 h 3744695"/>
                  <a:gd name="connsiteX3" fmla="*/ 692952 w 2043351"/>
                  <a:gd name="connsiteY3" fmla="*/ 936462 h 3744695"/>
                  <a:gd name="connsiteX4" fmla="*/ 688026 w 2043351"/>
                  <a:gd name="connsiteY4" fmla="*/ 867875 h 3744695"/>
                  <a:gd name="connsiteX5" fmla="*/ 643122 w 2043351"/>
                  <a:gd name="connsiteY5" fmla="*/ 649514 h 3744695"/>
                  <a:gd name="connsiteX6" fmla="*/ 572032 w 2043351"/>
                  <a:gd name="connsiteY6" fmla="*/ 583883 h 3744695"/>
                  <a:gd name="connsiteX7" fmla="*/ 480583 w 2043351"/>
                  <a:gd name="connsiteY7" fmla="*/ 618935 h 3744695"/>
                  <a:gd name="connsiteX8" fmla="*/ 229796 w 2043351"/>
                  <a:gd name="connsiteY8" fmla="*/ 966097 h 3744695"/>
                  <a:gd name="connsiteX9" fmla="*/ 160757 w 2043351"/>
                  <a:gd name="connsiteY9" fmla="*/ 1069614 h 3744695"/>
                  <a:gd name="connsiteX10" fmla="*/ 18371 w 2043351"/>
                  <a:gd name="connsiteY10" fmla="*/ 1452649 h 3744695"/>
                  <a:gd name="connsiteX11" fmla="*/ 927 w 2043351"/>
                  <a:gd name="connsiteY11" fmla="*/ 1552307 h 3744695"/>
                  <a:gd name="connsiteX12" fmla="*/ 67133 w 2043351"/>
                  <a:gd name="connsiteY12" fmla="*/ 1888099 h 3744695"/>
                  <a:gd name="connsiteX13" fmla="*/ 258281 w 2043351"/>
                  <a:gd name="connsiteY13" fmla="*/ 2661394 h 3744695"/>
                  <a:gd name="connsiteX14" fmla="*/ 280035 w 2043351"/>
                  <a:gd name="connsiteY14" fmla="*/ 2851885 h 3744695"/>
                  <a:gd name="connsiteX15" fmla="*/ 231602 w 2043351"/>
                  <a:gd name="connsiteY15" fmla="*/ 3164282 h 3744695"/>
                  <a:gd name="connsiteX16" fmla="*/ 50404 w 2043351"/>
                  <a:gd name="connsiteY16" fmla="*/ 3727023 h 3744695"/>
                  <a:gd name="connsiteX17" fmla="*/ 43342 w 2043351"/>
                  <a:gd name="connsiteY17" fmla="*/ 3744695 h 3744695"/>
                  <a:gd name="connsiteX18" fmla="*/ 1655439 w 2043351"/>
                  <a:gd name="connsiteY18" fmla="*/ 3744695 h 3744695"/>
                  <a:gd name="connsiteX19" fmla="*/ 1664126 w 2043351"/>
                  <a:gd name="connsiteY19" fmla="*/ 3698405 h 3744695"/>
                  <a:gd name="connsiteX20" fmla="*/ 1750321 w 2043351"/>
                  <a:gd name="connsiteY20" fmla="*/ 3392371 h 3744695"/>
                  <a:gd name="connsiteX21" fmla="*/ 1831016 w 2043351"/>
                  <a:gd name="connsiteY21" fmla="*/ 3257249 h 3744695"/>
                  <a:gd name="connsiteX22" fmla="*/ 2016911 w 2043351"/>
                  <a:gd name="connsiteY22" fmla="*/ 2342676 h 3744695"/>
                  <a:gd name="connsiteX23" fmla="*/ 2018881 w 2043351"/>
                  <a:gd name="connsiteY23" fmla="*/ 1869178 h 3744695"/>
                  <a:gd name="connsiteX24" fmla="*/ 2043344 w 2043351"/>
                  <a:gd name="connsiteY24" fmla="*/ 1239705 h 3744695"/>
                  <a:gd name="connsiteX25" fmla="*/ 2031072 w 2043351"/>
                  <a:gd name="connsiteY25" fmla="*/ 928294 h 3744695"/>
                  <a:gd name="connsiteX26" fmla="*/ 1960473 w 2043351"/>
                  <a:gd name="connsiteY26" fmla="*/ 682227 h 3744695"/>
                  <a:gd name="connsiteX27" fmla="*/ 1924682 w 2043351"/>
                  <a:gd name="connsiteY27" fmla="*/ 666548 h 3744695"/>
                  <a:gd name="connsiteX28" fmla="*/ 1923533 w 2043351"/>
                  <a:gd name="connsiteY28" fmla="*/ 665768 h 3744695"/>
                  <a:gd name="connsiteX29" fmla="*/ 1882939 w 2043351"/>
                  <a:gd name="connsiteY29" fmla="*/ 375249 h 3744695"/>
                  <a:gd name="connsiteX30" fmla="*/ 1782788 w 2043351"/>
                  <a:gd name="connsiteY30" fmla="*/ 303583 h 3744695"/>
                  <a:gd name="connsiteX31" fmla="*/ 1700944 w 2043351"/>
                  <a:gd name="connsiteY31" fmla="*/ 379723 h 3744695"/>
                  <a:gd name="connsiteX32" fmla="*/ 1700533 w 2043351"/>
                  <a:gd name="connsiteY32" fmla="*/ 373278 h 3744695"/>
                  <a:gd name="connsiteX33" fmla="*/ 1715761 w 2043351"/>
                  <a:gd name="connsiteY33" fmla="*/ 141044 h 3744695"/>
                  <a:gd name="connsiteX34" fmla="*/ 1649103 w 2043351"/>
                  <a:gd name="connsiteY34" fmla="*/ 51196 h 3744695"/>
                  <a:gd name="connsiteX35" fmla="*/ 1581912 w 2043351"/>
                  <a:gd name="connsiteY35" fmla="*/ 44710 h 3744695"/>
                  <a:gd name="connsiteX36" fmla="*/ 1413503 w 2043351"/>
                  <a:gd name="connsiteY36" fmla="*/ 174085 h 3744695"/>
                  <a:gd name="connsiteX37" fmla="*/ 1289751 w 2043351"/>
                  <a:gd name="connsiteY37" fmla="*/ 453030 h 3744695"/>
                  <a:gd name="connsiteX38" fmla="*/ 1284785 w 2043351"/>
                  <a:gd name="connsiteY38" fmla="*/ 458858 h 3744695"/>
                  <a:gd name="connsiteX39" fmla="*/ 1329442 w 2043351"/>
                  <a:gd name="connsiteY39" fmla="*/ 316308 h 3744695"/>
                  <a:gd name="connsiteX40" fmla="*/ 1290654 w 2043351"/>
                  <a:gd name="connsiteY40" fmla="*/ 33341 h 3744695"/>
                  <a:gd name="connsiteX41" fmla="*/ 1237090 w 2043351"/>
                  <a:gd name="connsiteY41" fmla="*/ 546 h 3744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043351" h="3744695">
                    <a:moveTo>
                      <a:pt x="1237090" y="546"/>
                    </a:moveTo>
                    <a:cubicBezTo>
                      <a:pt x="1176589" y="-7951"/>
                      <a:pt x="1120850" y="85017"/>
                      <a:pt x="1090640" y="124708"/>
                    </a:cubicBezTo>
                    <a:cubicBezTo>
                      <a:pt x="1040401" y="190750"/>
                      <a:pt x="1004322" y="264672"/>
                      <a:pt x="969803" y="339622"/>
                    </a:cubicBezTo>
                    <a:cubicBezTo>
                      <a:pt x="917798" y="452619"/>
                      <a:pt x="704280" y="912410"/>
                      <a:pt x="692952" y="936462"/>
                    </a:cubicBezTo>
                    <a:cubicBezTo>
                      <a:pt x="692213" y="913272"/>
                      <a:pt x="691515" y="890450"/>
                      <a:pt x="688026" y="867875"/>
                    </a:cubicBezTo>
                    <a:cubicBezTo>
                      <a:pt x="676616" y="794363"/>
                      <a:pt x="660649" y="721754"/>
                      <a:pt x="643122" y="649514"/>
                    </a:cubicBezTo>
                    <a:cubicBezTo>
                      <a:pt x="633805" y="611137"/>
                      <a:pt x="609794" y="588356"/>
                      <a:pt x="572032" y="583883"/>
                    </a:cubicBezTo>
                    <a:cubicBezTo>
                      <a:pt x="536938" y="579778"/>
                      <a:pt x="505580" y="581092"/>
                      <a:pt x="480583" y="618935"/>
                    </a:cubicBezTo>
                    <a:cubicBezTo>
                      <a:pt x="401735" y="737967"/>
                      <a:pt x="313939" y="850800"/>
                      <a:pt x="229796" y="966097"/>
                    </a:cubicBezTo>
                    <a:cubicBezTo>
                      <a:pt x="205333" y="999631"/>
                      <a:pt x="177504" y="1030908"/>
                      <a:pt x="160757" y="1069614"/>
                    </a:cubicBezTo>
                    <a:cubicBezTo>
                      <a:pt x="134448" y="1130484"/>
                      <a:pt x="43368" y="1387305"/>
                      <a:pt x="18371" y="1452649"/>
                    </a:cubicBezTo>
                    <a:cubicBezTo>
                      <a:pt x="5935" y="1485157"/>
                      <a:pt x="-2973" y="1517418"/>
                      <a:pt x="927" y="1552307"/>
                    </a:cubicBezTo>
                    <a:cubicBezTo>
                      <a:pt x="3348" y="1573897"/>
                      <a:pt x="44599" y="1798456"/>
                      <a:pt x="67133" y="1888099"/>
                    </a:cubicBezTo>
                    <a:cubicBezTo>
                      <a:pt x="104320" y="2036027"/>
                      <a:pt x="234064" y="2551023"/>
                      <a:pt x="258281" y="2661394"/>
                    </a:cubicBezTo>
                    <a:cubicBezTo>
                      <a:pt x="272073" y="2724193"/>
                      <a:pt x="283606" y="2787198"/>
                      <a:pt x="280035" y="2851885"/>
                    </a:cubicBezTo>
                    <a:cubicBezTo>
                      <a:pt x="278312" y="2883449"/>
                      <a:pt x="248020" y="3092165"/>
                      <a:pt x="231602" y="3164282"/>
                    </a:cubicBezTo>
                    <a:cubicBezTo>
                      <a:pt x="191690" y="3339674"/>
                      <a:pt x="122705" y="3539932"/>
                      <a:pt x="50404" y="3727023"/>
                    </a:cubicBezTo>
                    <a:lnTo>
                      <a:pt x="43342" y="3744695"/>
                    </a:lnTo>
                    <a:lnTo>
                      <a:pt x="1655439" y="3744695"/>
                    </a:lnTo>
                    <a:lnTo>
                      <a:pt x="1664126" y="3698405"/>
                    </a:lnTo>
                    <a:cubicBezTo>
                      <a:pt x="1683705" y="3594356"/>
                      <a:pt x="1702503" y="3487924"/>
                      <a:pt x="1750321" y="3392371"/>
                    </a:cubicBezTo>
                    <a:cubicBezTo>
                      <a:pt x="1773758" y="3345415"/>
                      <a:pt x="1803968" y="3302194"/>
                      <a:pt x="1831016" y="3257249"/>
                    </a:cubicBezTo>
                    <a:cubicBezTo>
                      <a:pt x="1998153" y="2979865"/>
                      <a:pt x="2006937" y="2657700"/>
                      <a:pt x="2016911" y="2342676"/>
                    </a:cubicBezTo>
                    <a:cubicBezTo>
                      <a:pt x="2021836" y="2185431"/>
                      <a:pt x="2010097" y="2025848"/>
                      <a:pt x="2018881" y="1869178"/>
                    </a:cubicBezTo>
                    <a:cubicBezTo>
                      <a:pt x="2030620" y="1659518"/>
                      <a:pt x="2043713" y="1449776"/>
                      <a:pt x="2043344" y="1239705"/>
                    </a:cubicBezTo>
                    <a:cubicBezTo>
                      <a:pt x="2043303" y="1206336"/>
                      <a:pt x="2037721" y="998482"/>
                      <a:pt x="2031072" y="928294"/>
                    </a:cubicBezTo>
                    <a:cubicBezTo>
                      <a:pt x="2023150" y="843987"/>
                      <a:pt x="2014325" y="751471"/>
                      <a:pt x="1960473" y="682227"/>
                    </a:cubicBezTo>
                    <a:cubicBezTo>
                      <a:pt x="1951362" y="670570"/>
                      <a:pt x="1939992" y="663510"/>
                      <a:pt x="1924682" y="666548"/>
                    </a:cubicBezTo>
                    <a:cubicBezTo>
                      <a:pt x="1924313" y="666260"/>
                      <a:pt x="1923943" y="666014"/>
                      <a:pt x="1923533" y="665768"/>
                    </a:cubicBezTo>
                    <a:cubicBezTo>
                      <a:pt x="1931249" y="559379"/>
                      <a:pt x="1922506" y="448638"/>
                      <a:pt x="1882939" y="375249"/>
                    </a:cubicBezTo>
                    <a:cubicBezTo>
                      <a:pt x="1869804" y="350868"/>
                      <a:pt x="1849898" y="290737"/>
                      <a:pt x="1782788" y="303583"/>
                    </a:cubicBezTo>
                    <a:cubicBezTo>
                      <a:pt x="1761773" y="307647"/>
                      <a:pt x="1699097" y="354234"/>
                      <a:pt x="1700944" y="379723"/>
                    </a:cubicBezTo>
                    <a:cubicBezTo>
                      <a:pt x="1700697" y="376398"/>
                      <a:pt x="1700246" y="374798"/>
                      <a:pt x="1700533" y="373278"/>
                    </a:cubicBezTo>
                    <a:cubicBezTo>
                      <a:pt x="1713093" y="300464"/>
                      <a:pt x="1731687" y="214515"/>
                      <a:pt x="1715761" y="141044"/>
                    </a:cubicBezTo>
                    <a:cubicBezTo>
                      <a:pt x="1707552" y="103200"/>
                      <a:pt x="1684813" y="66300"/>
                      <a:pt x="1649103" y="51196"/>
                    </a:cubicBezTo>
                    <a:cubicBezTo>
                      <a:pt x="1628088" y="42330"/>
                      <a:pt x="1604446" y="41632"/>
                      <a:pt x="1581912" y="44710"/>
                    </a:cubicBezTo>
                    <a:cubicBezTo>
                      <a:pt x="1504172" y="55259"/>
                      <a:pt x="1447653" y="106402"/>
                      <a:pt x="1413503" y="174085"/>
                    </a:cubicBezTo>
                    <a:cubicBezTo>
                      <a:pt x="1367532" y="265001"/>
                      <a:pt x="1328005" y="358707"/>
                      <a:pt x="1289751" y="453030"/>
                    </a:cubicBezTo>
                    <a:cubicBezTo>
                      <a:pt x="1288848" y="455288"/>
                      <a:pt x="1288848" y="458243"/>
                      <a:pt x="1284785" y="458858"/>
                    </a:cubicBezTo>
                    <a:cubicBezTo>
                      <a:pt x="1301203" y="411574"/>
                      <a:pt x="1316513" y="364290"/>
                      <a:pt x="1329442" y="316308"/>
                    </a:cubicBezTo>
                    <a:cubicBezTo>
                      <a:pt x="1361581" y="196948"/>
                      <a:pt x="1376972" y="100819"/>
                      <a:pt x="1290654" y="33341"/>
                    </a:cubicBezTo>
                    <a:cubicBezTo>
                      <a:pt x="1281911" y="26527"/>
                      <a:pt x="1248131" y="2105"/>
                      <a:pt x="1237090" y="546"/>
                    </a:cubicBezTo>
                    <a:close/>
                  </a:path>
                </a:pathLst>
              </a:custGeom>
              <a:solidFill>
                <a:srgbClr val="F8CCAA"/>
              </a:solidFill>
              <a:ln w="63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xmlns="" id="{BF8BB3EA-C6F0-4C48-9ED9-F39E115EEDC4}"/>
                  </a:ext>
                </a:extLst>
              </p:cNvPr>
              <p:cNvSpPr/>
              <p:nvPr/>
            </p:nvSpPr>
            <p:spPr>
              <a:xfrm flipH="1">
                <a:off x="3514789" y="3517285"/>
                <a:ext cx="1671509" cy="2663749"/>
              </a:xfrm>
              <a:custGeom>
                <a:avLst/>
                <a:gdLst>
                  <a:gd name="connsiteX0" fmla="*/ 1532482 w 2607670"/>
                  <a:gd name="connsiteY0" fmla="*/ 3188873 h 4155632"/>
                  <a:gd name="connsiteX1" fmla="*/ 1616686 w 2607670"/>
                  <a:gd name="connsiteY1" fmla="*/ 3367527 h 4155632"/>
                  <a:gd name="connsiteX2" fmla="*/ 1634359 w 2607670"/>
                  <a:gd name="connsiteY2" fmla="*/ 3469020 h 4155632"/>
                  <a:gd name="connsiteX3" fmla="*/ 1531329 w 2607670"/>
                  <a:gd name="connsiteY3" fmla="*/ 3714013 h 4155632"/>
                  <a:gd name="connsiteX4" fmla="*/ 1513848 w 2607670"/>
                  <a:gd name="connsiteY4" fmla="*/ 3886455 h 4155632"/>
                  <a:gd name="connsiteX5" fmla="*/ 1609899 w 2607670"/>
                  <a:gd name="connsiteY5" fmla="*/ 3989806 h 4155632"/>
                  <a:gd name="connsiteX6" fmla="*/ 1947164 w 2607670"/>
                  <a:gd name="connsiteY6" fmla="*/ 4139260 h 4155632"/>
                  <a:gd name="connsiteX7" fmla="*/ 1960739 w 2607670"/>
                  <a:gd name="connsiteY7" fmla="*/ 4150530 h 4155632"/>
                  <a:gd name="connsiteX8" fmla="*/ 1943962 w 2607670"/>
                  <a:gd name="connsiteY8" fmla="*/ 4154820 h 4155632"/>
                  <a:gd name="connsiteX9" fmla="*/ 989477 w 2607670"/>
                  <a:gd name="connsiteY9" fmla="*/ 3829273 h 4155632"/>
                  <a:gd name="connsiteX10" fmla="*/ 1462237 w 2607670"/>
                  <a:gd name="connsiteY10" fmla="*/ 3557450 h 4155632"/>
                  <a:gd name="connsiteX11" fmla="*/ 1535235 w 2607670"/>
                  <a:gd name="connsiteY11" fmla="*/ 3363365 h 4155632"/>
                  <a:gd name="connsiteX12" fmla="*/ 1532482 w 2607670"/>
                  <a:gd name="connsiteY12" fmla="*/ 3188873 h 4155632"/>
                  <a:gd name="connsiteX13" fmla="*/ 2252091 w 2607670"/>
                  <a:gd name="connsiteY13" fmla="*/ 1914284 h 4155632"/>
                  <a:gd name="connsiteX14" fmla="*/ 2386177 w 2607670"/>
                  <a:gd name="connsiteY14" fmla="*/ 1941883 h 4155632"/>
                  <a:gd name="connsiteX15" fmla="*/ 2562334 w 2607670"/>
                  <a:gd name="connsiteY15" fmla="*/ 2081348 h 4155632"/>
                  <a:gd name="connsiteX16" fmla="*/ 2252091 w 2607670"/>
                  <a:gd name="connsiteY16" fmla="*/ 1914284 h 4155632"/>
                  <a:gd name="connsiteX17" fmla="*/ 1577562 w 2607670"/>
                  <a:gd name="connsiteY17" fmla="*/ 1759131 h 4155632"/>
                  <a:gd name="connsiteX18" fmla="*/ 1609514 w 2607670"/>
                  <a:gd name="connsiteY18" fmla="*/ 1857807 h 4155632"/>
                  <a:gd name="connsiteX19" fmla="*/ 1669770 w 2607670"/>
                  <a:gd name="connsiteY19" fmla="*/ 1907881 h 4155632"/>
                  <a:gd name="connsiteX20" fmla="*/ 1821722 w 2607670"/>
                  <a:gd name="connsiteY20" fmla="*/ 2069630 h 4155632"/>
                  <a:gd name="connsiteX21" fmla="*/ 1933460 w 2607670"/>
                  <a:gd name="connsiteY21" fmla="*/ 2148327 h 4155632"/>
                  <a:gd name="connsiteX22" fmla="*/ 2050002 w 2607670"/>
                  <a:gd name="connsiteY22" fmla="*/ 2185659 h 4155632"/>
                  <a:gd name="connsiteX23" fmla="*/ 2092904 w 2607670"/>
                  <a:gd name="connsiteY23" fmla="*/ 2083973 h 4155632"/>
                  <a:gd name="connsiteX24" fmla="*/ 2134782 w 2607670"/>
                  <a:gd name="connsiteY24" fmla="*/ 2248412 h 4155632"/>
                  <a:gd name="connsiteX25" fmla="*/ 2164046 w 2607670"/>
                  <a:gd name="connsiteY25" fmla="*/ 2288881 h 4155632"/>
                  <a:gd name="connsiteX26" fmla="*/ 2498045 w 2607670"/>
                  <a:gd name="connsiteY26" fmla="*/ 2565890 h 4155632"/>
                  <a:gd name="connsiteX27" fmla="*/ 1988849 w 2607670"/>
                  <a:gd name="connsiteY27" fmla="*/ 2256416 h 4155632"/>
                  <a:gd name="connsiteX28" fmla="*/ 1892799 w 2607670"/>
                  <a:gd name="connsiteY28" fmla="*/ 2251613 h 4155632"/>
                  <a:gd name="connsiteX29" fmla="*/ 1614701 w 2607670"/>
                  <a:gd name="connsiteY29" fmla="*/ 2508964 h 4155632"/>
                  <a:gd name="connsiteX30" fmla="*/ 1785927 w 2607670"/>
                  <a:gd name="connsiteY30" fmla="*/ 2234837 h 4155632"/>
                  <a:gd name="connsiteX31" fmla="*/ 1783494 w 2607670"/>
                  <a:gd name="connsiteY31" fmla="*/ 2144805 h 4155632"/>
                  <a:gd name="connsiteX32" fmla="*/ 1690837 w 2607670"/>
                  <a:gd name="connsiteY32" fmla="*/ 2000474 h 4155632"/>
                  <a:gd name="connsiteX33" fmla="*/ 1567380 w 2607670"/>
                  <a:gd name="connsiteY33" fmla="*/ 1951488 h 4155632"/>
                  <a:gd name="connsiteX34" fmla="*/ 1335771 w 2607670"/>
                  <a:gd name="connsiteY34" fmla="*/ 2087880 h 4155632"/>
                  <a:gd name="connsiteX35" fmla="*/ 1386101 w 2607670"/>
                  <a:gd name="connsiteY35" fmla="*/ 1903463 h 4155632"/>
                  <a:gd name="connsiteX36" fmla="*/ 1311694 w 2607670"/>
                  <a:gd name="connsiteY36" fmla="*/ 1802610 h 4155632"/>
                  <a:gd name="connsiteX37" fmla="*/ 1446229 w 2607670"/>
                  <a:gd name="connsiteY37" fmla="*/ 1868436 h 4155632"/>
                  <a:gd name="connsiteX38" fmla="*/ 1541191 w 2607670"/>
                  <a:gd name="connsiteY38" fmla="*/ 1825214 h 4155632"/>
                  <a:gd name="connsiteX39" fmla="*/ 1577562 w 2607670"/>
                  <a:gd name="connsiteY39" fmla="*/ 1759131 h 4155632"/>
                  <a:gd name="connsiteX40" fmla="*/ 1660165 w 2607670"/>
                  <a:gd name="connsiteY40" fmla="*/ 1458429 h 4155632"/>
                  <a:gd name="connsiteX41" fmla="*/ 1579674 w 2607670"/>
                  <a:gd name="connsiteY41" fmla="*/ 1740049 h 4155632"/>
                  <a:gd name="connsiteX42" fmla="*/ 1660165 w 2607670"/>
                  <a:gd name="connsiteY42" fmla="*/ 1458429 h 4155632"/>
                  <a:gd name="connsiteX43" fmla="*/ 1812116 w 2607670"/>
                  <a:gd name="connsiteY43" fmla="*/ 1317555 h 4155632"/>
                  <a:gd name="connsiteX44" fmla="*/ 1868786 w 2607670"/>
                  <a:gd name="connsiteY44" fmla="*/ 1348931 h 4155632"/>
                  <a:gd name="connsiteX45" fmla="*/ 2077919 w 2607670"/>
                  <a:gd name="connsiteY45" fmla="*/ 1468546 h 4155632"/>
                  <a:gd name="connsiteX46" fmla="*/ 2111537 w 2607670"/>
                  <a:gd name="connsiteY46" fmla="*/ 1507671 h 4155632"/>
                  <a:gd name="connsiteX47" fmla="*/ 2132668 w 2607670"/>
                  <a:gd name="connsiteY47" fmla="*/ 1567286 h 4155632"/>
                  <a:gd name="connsiteX48" fmla="*/ 2129082 w 2607670"/>
                  <a:gd name="connsiteY48" fmla="*/ 1570552 h 4155632"/>
                  <a:gd name="connsiteX49" fmla="*/ 1810451 w 2607670"/>
                  <a:gd name="connsiteY49" fmla="*/ 1320437 h 4155632"/>
                  <a:gd name="connsiteX50" fmla="*/ 1812116 w 2607670"/>
                  <a:gd name="connsiteY50" fmla="*/ 1317555 h 4155632"/>
                  <a:gd name="connsiteX51" fmla="*/ 2419155 w 2607670"/>
                  <a:gd name="connsiteY51" fmla="*/ 1253137 h 4155632"/>
                  <a:gd name="connsiteX52" fmla="*/ 2607670 w 2607670"/>
                  <a:gd name="connsiteY52" fmla="*/ 1332667 h 4155632"/>
                  <a:gd name="connsiteX53" fmla="*/ 2607030 w 2607670"/>
                  <a:gd name="connsiteY53" fmla="*/ 1335676 h 4155632"/>
                  <a:gd name="connsiteX54" fmla="*/ 2459368 w 2607670"/>
                  <a:gd name="connsiteY54" fmla="*/ 1336637 h 4155632"/>
                  <a:gd name="connsiteX55" fmla="*/ 2419155 w 2607670"/>
                  <a:gd name="connsiteY55" fmla="*/ 1253137 h 4155632"/>
                  <a:gd name="connsiteX56" fmla="*/ 1273530 w 2607670"/>
                  <a:gd name="connsiteY56" fmla="*/ 945199 h 4155632"/>
                  <a:gd name="connsiteX57" fmla="*/ 1633399 w 2607670"/>
                  <a:gd name="connsiteY57" fmla="*/ 1120651 h 4155632"/>
                  <a:gd name="connsiteX58" fmla="*/ 1426762 w 2607670"/>
                  <a:gd name="connsiteY58" fmla="*/ 1066415 h 4155632"/>
                  <a:gd name="connsiteX59" fmla="*/ 1273530 w 2607670"/>
                  <a:gd name="connsiteY59" fmla="*/ 945199 h 4155632"/>
                  <a:gd name="connsiteX60" fmla="*/ 767216 w 2607670"/>
                  <a:gd name="connsiteY60" fmla="*/ 842747 h 4155632"/>
                  <a:gd name="connsiteX61" fmla="*/ 1073873 w 2607670"/>
                  <a:gd name="connsiteY61" fmla="*/ 944048 h 4155632"/>
                  <a:gd name="connsiteX62" fmla="*/ 1119337 w 2607670"/>
                  <a:gd name="connsiteY62" fmla="*/ 1026203 h 4155632"/>
                  <a:gd name="connsiteX63" fmla="*/ 1064332 w 2607670"/>
                  <a:gd name="connsiteY63" fmla="*/ 1383703 h 4155632"/>
                  <a:gd name="connsiteX64" fmla="*/ 953362 w 2607670"/>
                  <a:gd name="connsiteY64" fmla="*/ 1640413 h 4155632"/>
                  <a:gd name="connsiteX65" fmla="*/ 958805 w 2607670"/>
                  <a:gd name="connsiteY65" fmla="*/ 1664874 h 4155632"/>
                  <a:gd name="connsiteX66" fmla="*/ 1103264 w 2607670"/>
                  <a:gd name="connsiteY66" fmla="*/ 1723208 h 4155632"/>
                  <a:gd name="connsiteX67" fmla="*/ 1120361 w 2607670"/>
                  <a:gd name="connsiteY67" fmla="*/ 1732365 h 4155632"/>
                  <a:gd name="connsiteX68" fmla="*/ 1108387 w 2607670"/>
                  <a:gd name="connsiteY68" fmla="*/ 1746132 h 4155632"/>
                  <a:gd name="connsiteX69" fmla="*/ 1020469 w 2607670"/>
                  <a:gd name="connsiteY69" fmla="*/ 1748630 h 4155632"/>
                  <a:gd name="connsiteX70" fmla="*/ 916222 w 2607670"/>
                  <a:gd name="connsiteY70" fmla="*/ 1704254 h 4155632"/>
                  <a:gd name="connsiteX71" fmla="*/ 762670 w 2607670"/>
                  <a:gd name="connsiteY71" fmla="*/ 1595653 h 4155632"/>
                  <a:gd name="connsiteX72" fmla="*/ 883565 w 2607670"/>
                  <a:gd name="connsiteY72" fmla="*/ 1630231 h 4155632"/>
                  <a:gd name="connsiteX73" fmla="*/ 935945 w 2607670"/>
                  <a:gd name="connsiteY73" fmla="*/ 1601736 h 4155632"/>
                  <a:gd name="connsiteX74" fmla="*/ 1090266 w 2607670"/>
                  <a:gd name="connsiteY74" fmla="*/ 1141208 h 4155632"/>
                  <a:gd name="connsiteX75" fmla="*/ 1096093 w 2607670"/>
                  <a:gd name="connsiteY75" fmla="*/ 1058925 h 4155632"/>
                  <a:gd name="connsiteX76" fmla="*/ 1059017 w 2607670"/>
                  <a:gd name="connsiteY76" fmla="*/ 1010451 h 4155632"/>
                  <a:gd name="connsiteX77" fmla="*/ 767216 w 2607670"/>
                  <a:gd name="connsiteY77" fmla="*/ 842747 h 4155632"/>
                  <a:gd name="connsiteX78" fmla="*/ 239556 w 2607670"/>
                  <a:gd name="connsiteY78" fmla="*/ 814026 h 4155632"/>
                  <a:gd name="connsiteX79" fmla="*/ 448137 w 2607670"/>
                  <a:gd name="connsiteY79" fmla="*/ 1006737 h 4155632"/>
                  <a:gd name="connsiteX80" fmla="*/ 499172 w 2607670"/>
                  <a:gd name="connsiteY80" fmla="*/ 1086971 h 4155632"/>
                  <a:gd name="connsiteX81" fmla="*/ 496290 w 2607670"/>
                  <a:gd name="connsiteY81" fmla="*/ 1142104 h 4155632"/>
                  <a:gd name="connsiteX82" fmla="*/ 464850 w 2607670"/>
                  <a:gd name="connsiteY82" fmla="*/ 1450682 h 4155632"/>
                  <a:gd name="connsiteX83" fmla="*/ 496354 w 2607670"/>
                  <a:gd name="connsiteY83" fmla="*/ 1523423 h 4155632"/>
                  <a:gd name="connsiteX84" fmla="*/ 1413636 w 2607670"/>
                  <a:gd name="connsiteY84" fmla="*/ 2598995 h 4155632"/>
                  <a:gd name="connsiteX85" fmla="*/ 1564115 w 2607670"/>
                  <a:gd name="connsiteY85" fmla="*/ 2704651 h 4155632"/>
                  <a:gd name="connsiteX86" fmla="*/ 2044495 w 2607670"/>
                  <a:gd name="connsiteY86" fmla="*/ 2839121 h 4155632"/>
                  <a:gd name="connsiteX87" fmla="*/ 1589792 w 2607670"/>
                  <a:gd name="connsiteY87" fmla="*/ 2764650 h 4155632"/>
                  <a:gd name="connsiteX88" fmla="*/ 1272442 w 2607670"/>
                  <a:gd name="connsiteY88" fmla="*/ 2526125 h 4155632"/>
                  <a:gd name="connsiteX89" fmla="*/ 509673 w 2607670"/>
                  <a:gd name="connsiteY89" fmla="*/ 1642141 h 4155632"/>
                  <a:gd name="connsiteX90" fmla="*/ 382374 w 2607670"/>
                  <a:gd name="connsiteY90" fmla="*/ 1555183 h 4155632"/>
                  <a:gd name="connsiteX91" fmla="*/ 81608 w 2607670"/>
                  <a:gd name="connsiteY91" fmla="*/ 1492174 h 4155632"/>
                  <a:gd name="connsiteX92" fmla="*/ 3551 w 2607670"/>
                  <a:gd name="connsiteY92" fmla="*/ 1478727 h 4155632"/>
                  <a:gd name="connsiteX93" fmla="*/ 174777 w 2607670"/>
                  <a:gd name="connsiteY93" fmla="*/ 1474373 h 4155632"/>
                  <a:gd name="connsiteX94" fmla="*/ 379941 w 2607670"/>
                  <a:gd name="connsiteY94" fmla="*/ 1481993 h 4155632"/>
                  <a:gd name="connsiteX95" fmla="*/ 416312 w 2607670"/>
                  <a:gd name="connsiteY95" fmla="*/ 1429166 h 4155632"/>
                  <a:gd name="connsiteX96" fmla="*/ 437571 w 2607670"/>
                  <a:gd name="connsiteY96" fmla="*/ 1186607 h 4155632"/>
                  <a:gd name="connsiteX97" fmla="*/ 397934 w 2607670"/>
                  <a:gd name="connsiteY97" fmla="*/ 1032926 h 4155632"/>
                  <a:gd name="connsiteX98" fmla="*/ 239579 w 2607670"/>
                  <a:gd name="connsiteY98" fmla="*/ 818670 h 4155632"/>
                  <a:gd name="connsiteX99" fmla="*/ 239556 w 2607670"/>
                  <a:gd name="connsiteY99" fmla="*/ 814026 h 4155632"/>
                  <a:gd name="connsiteX100" fmla="*/ 2071132 w 2607670"/>
                  <a:gd name="connsiteY100" fmla="*/ 740484 h 4155632"/>
                  <a:gd name="connsiteX101" fmla="*/ 2086628 w 2607670"/>
                  <a:gd name="connsiteY101" fmla="*/ 745798 h 4155632"/>
                  <a:gd name="connsiteX102" fmla="*/ 2209125 w 2607670"/>
                  <a:gd name="connsiteY102" fmla="*/ 833524 h 4155632"/>
                  <a:gd name="connsiteX103" fmla="*/ 2207524 w 2607670"/>
                  <a:gd name="connsiteY103" fmla="*/ 835445 h 4155632"/>
                  <a:gd name="connsiteX104" fmla="*/ 1984751 w 2607670"/>
                  <a:gd name="connsiteY104" fmla="*/ 766865 h 4155632"/>
                  <a:gd name="connsiteX105" fmla="*/ 1984815 w 2607670"/>
                  <a:gd name="connsiteY105" fmla="*/ 763023 h 4155632"/>
                  <a:gd name="connsiteX106" fmla="*/ 2071132 w 2607670"/>
                  <a:gd name="connsiteY106" fmla="*/ 740484 h 4155632"/>
                  <a:gd name="connsiteX107" fmla="*/ 2483573 w 2607670"/>
                  <a:gd name="connsiteY107" fmla="*/ 429666 h 4155632"/>
                  <a:gd name="connsiteX108" fmla="*/ 2483609 w 2607670"/>
                  <a:gd name="connsiteY108" fmla="*/ 429694 h 4155632"/>
                  <a:gd name="connsiteX109" fmla="*/ 2483636 w 2607670"/>
                  <a:gd name="connsiteY109" fmla="*/ 429666 h 4155632"/>
                  <a:gd name="connsiteX110" fmla="*/ 2483629 w 2607670"/>
                  <a:gd name="connsiteY110" fmla="*/ 429710 h 4155632"/>
                  <a:gd name="connsiteX111" fmla="*/ 2485942 w 2607670"/>
                  <a:gd name="connsiteY111" fmla="*/ 431523 h 4155632"/>
                  <a:gd name="connsiteX112" fmla="*/ 2483573 w 2607670"/>
                  <a:gd name="connsiteY112" fmla="*/ 432099 h 4155632"/>
                  <a:gd name="connsiteX113" fmla="*/ 2483573 w 2607670"/>
                  <a:gd name="connsiteY113" fmla="*/ 430050 h 4155632"/>
                  <a:gd name="connsiteX114" fmla="*/ 2471830 w 2607670"/>
                  <a:gd name="connsiteY114" fmla="*/ 501615 h 4155632"/>
                  <a:gd name="connsiteX115" fmla="*/ 2455654 w 2607670"/>
                  <a:gd name="connsiteY115" fmla="*/ 572653 h 4155632"/>
                  <a:gd name="connsiteX116" fmla="*/ 2139904 w 2607670"/>
                  <a:gd name="connsiteY116" fmla="*/ 1868949 h 4155632"/>
                  <a:gd name="connsiteX117" fmla="*/ 2283339 w 2607670"/>
                  <a:gd name="connsiteY117" fmla="*/ 960505 h 4155632"/>
                  <a:gd name="connsiteX118" fmla="*/ 2398984 w 2607670"/>
                  <a:gd name="connsiteY118" fmla="*/ 547744 h 4155632"/>
                  <a:gd name="connsiteX119" fmla="*/ 2469059 w 2607670"/>
                  <a:gd name="connsiteY119" fmla="*/ 444334 h 4155632"/>
                  <a:gd name="connsiteX120" fmla="*/ 2483573 w 2607670"/>
                  <a:gd name="connsiteY120" fmla="*/ 429729 h 4155632"/>
                  <a:gd name="connsiteX121" fmla="*/ 1552716 w 2607670"/>
                  <a:gd name="connsiteY121" fmla="*/ 324650 h 4155632"/>
                  <a:gd name="connsiteX122" fmla="*/ 1843941 w 2607670"/>
                  <a:gd name="connsiteY122" fmla="*/ 468918 h 4155632"/>
                  <a:gd name="connsiteX123" fmla="*/ 1552716 w 2607670"/>
                  <a:gd name="connsiteY123" fmla="*/ 324650 h 4155632"/>
                  <a:gd name="connsiteX124" fmla="*/ 1464478 w 2607670"/>
                  <a:gd name="connsiteY124" fmla="*/ 177669 h 4155632"/>
                  <a:gd name="connsiteX125" fmla="*/ 1459611 w 2607670"/>
                  <a:gd name="connsiteY125" fmla="*/ 197480 h 4155632"/>
                  <a:gd name="connsiteX126" fmla="*/ 1320082 w 2607670"/>
                  <a:gd name="connsiteY126" fmla="*/ 575214 h 4155632"/>
                  <a:gd name="connsiteX127" fmla="*/ 1173189 w 2607670"/>
                  <a:gd name="connsiteY127" fmla="*/ 959544 h 4155632"/>
                  <a:gd name="connsiteX128" fmla="*/ 1291587 w 2607670"/>
                  <a:gd name="connsiteY128" fmla="*/ 626121 h 4155632"/>
                  <a:gd name="connsiteX129" fmla="*/ 1455129 w 2607670"/>
                  <a:gd name="connsiteY129" fmla="*/ 195751 h 4155632"/>
                  <a:gd name="connsiteX130" fmla="*/ 1464478 w 2607670"/>
                  <a:gd name="connsiteY130" fmla="*/ 177669 h 4155632"/>
                  <a:gd name="connsiteX131" fmla="*/ 1056264 w 2607670"/>
                  <a:gd name="connsiteY131" fmla="*/ 126466 h 4155632"/>
                  <a:gd name="connsiteX132" fmla="*/ 1388022 w 2607670"/>
                  <a:gd name="connsiteY132" fmla="*/ 291802 h 4155632"/>
                  <a:gd name="connsiteX133" fmla="*/ 1184780 w 2607670"/>
                  <a:gd name="connsiteY133" fmla="*/ 287191 h 4155632"/>
                  <a:gd name="connsiteX134" fmla="*/ 1056264 w 2607670"/>
                  <a:gd name="connsiteY134" fmla="*/ 126466 h 4155632"/>
                  <a:gd name="connsiteX135" fmla="*/ 2130300 w 2607670"/>
                  <a:gd name="connsiteY135" fmla="*/ 0 h 4155632"/>
                  <a:gd name="connsiteX136" fmla="*/ 1955488 w 2607670"/>
                  <a:gd name="connsiteY136" fmla="*/ 605054 h 4155632"/>
                  <a:gd name="connsiteX137" fmla="*/ 1698329 w 2607670"/>
                  <a:gd name="connsiteY137" fmla="*/ 1185582 h 4155632"/>
                  <a:gd name="connsiteX138" fmla="*/ 1894784 w 2607670"/>
                  <a:gd name="connsiteY138" fmla="*/ 554531 h 4155632"/>
                  <a:gd name="connsiteX139" fmla="*/ 2130300 w 2607670"/>
                  <a:gd name="connsiteY139" fmla="*/ 0 h 4155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</a:cxnLst>
                <a:rect l="l" t="t" r="r" b="b"/>
                <a:pathLst>
                  <a:path w="2607670" h="4155632">
                    <a:moveTo>
                      <a:pt x="1532482" y="3188873"/>
                    </a:moveTo>
                    <a:cubicBezTo>
                      <a:pt x="1566676" y="3245671"/>
                      <a:pt x="1596067" y="3304454"/>
                      <a:pt x="1616686" y="3367527"/>
                    </a:cubicBezTo>
                    <a:cubicBezTo>
                      <a:pt x="1627572" y="3400632"/>
                      <a:pt x="1639418" y="3433737"/>
                      <a:pt x="1634359" y="3469020"/>
                    </a:cubicBezTo>
                    <a:cubicBezTo>
                      <a:pt x="1629557" y="3502574"/>
                      <a:pt x="1541767" y="3681612"/>
                      <a:pt x="1531329" y="3714013"/>
                    </a:cubicBezTo>
                    <a:cubicBezTo>
                      <a:pt x="1509238" y="3782337"/>
                      <a:pt x="1505780" y="3843873"/>
                      <a:pt x="1513848" y="3886455"/>
                    </a:cubicBezTo>
                    <a:cubicBezTo>
                      <a:pt x="1521724" y="3927629"/>
                      <a:pt x="1576793" y="3967906"/>
                      <a:pt x="1609899" y="3989806"/>
                    </a:cubicBezTo>
                    <a:cubicBezTo>
                      <a:pt x="1672460" y="4031235"/>
                      <a:pt x="1903301" y="4117553"/>
                      <a:pt x="1947164" y="4139260"/>
                    </a:cubicBezTo>
                    <a:cubicBezTo>
                      <a:pt x="1952607" y="4141950"/>
                      <a:pt x="1962276" y="4143422"/>
                      <a:pt x="1960739" y="4150530"/>
                    </a:cubicBezTo>
                    <a:cubicBezTo>
                      <a:pt x="1959202" y="4158470"/>
                      <a:pt x="1949853" y="4154756"/>
                      <a:pt x="1943962" y="4154820"/>
                    </a:cubicBezTo>
                    <a:cubicBezTo>
                      <a:pt x="1817111" y="4155525"/>
                      <a:pt x="1271993" y="3999731"/>
                      <a:pt x="989477" y="3829273"/>
                    </a:cubicBezTo>
                    <a:cubicBezTo>
                      <a:pt x="1117032" y="3807054"/>
                      <a:pt x="1327254" y="3730854"/>
                      <a:pt x="1462237" y="3557450"/>
                    </a:cubicBezTo>
                    <a:cubicBezTo>
                      <a:pt x="1506100" y="3501037"/>
                      <a:pt x="1525951" y="3433994"/>
                      <a:pt x="1535235" y="3363365"/>
                    </a:cubicBezTo>
                    <a:cubicBezTo>
                      <a:pt x="1539846" y="3327954"/>
                      <a:pt x="1534979" y="3211861"/>
                      <a:pt x="1532482" y="3188873"/>
                    </a:cubicBezTo>
                    <a:close/>
                    <a:moveTo>
                      <a:pt x="2252091" y="1914284"/>
                    </a:moveTo>
                    <a:cubicBezTo>
                      <a:pt x="2304535" y="1909482"/>
                      <a:pt x="2347629" y="1915309"/>
                      <a:pt x="2386177" y="1941883"/>
                    </a:cubicBezTo>
                    <a:cubicBezTo>
                      <a:pt x="2445857" y="1983056"/>
                      <a:pt x="2562590" y="2077314"/>
                      <a:pt x="2562334" y="2081348"/>
                    </a:cubicBezTo>
                    <a:cubicBezTo>
                      <a:pt x="2458920" y="2025703"/>
                      <a:pt x="2355505" y="1969930"/>
                      <a:pt x="2252091" y="1914284"/>
                    </a:cubicBezTo>
                    <a:close/>
                    <a:moveTo>
                      <a:pt x="1577562" y="1759131"/>
                    </a:moveTo>
                    <a:cubicBezTo>
                      <a:pt x="1582172" y="1795950"/>
                      <a:pt x="1586654" y="1830016"/>
                      <a:pt x="1609514" y="1857807"/>
                    </a:cubicBezTo>
                    <a:cubicBezTo>
                      <a:pt x="1626355" y="1878362"/>
                      <a:pt x="1649664" y="1891232"/>
                      <a:pt x="1669770" y="1907881"/>
                    </a:cubicBezTo>
                    <a:cubicBezTo>
                      <a:pt x="1727400" y="1955458"/>
                      <a:pt x="1770431" y="2015714"/>
                      <a:pt x="1821722" y="2069630"/>
                    </a:cubicBezTo>
                    <a:cubicBezTo>
                      <a:pt x="1855468" y="2105233"/>
                      <a:pt x="1907399" y="2131166"/>
                      <a:pt x="1933460" y="2148327"/>
                    </a:cubicBezTo>
                    <a:cubicBezTo>
                      <a:pt x="1975531" y="2176054"/>
                      <a:pt x="2015616" y="2193151"/>
                      <a:pt x="2050002" y="2185659"/>
                    </a:cubicBezTo>
                    <a:cubicBezTo>
                      <a:pt x="2092264" y="2176438"/>
                      <a:pt x="2076191" y="2145958"/>
                      <a:pt x="2092904" y="2083973"/>
                    </a:cubicBezTo>
                    <a:cubicBezTo>
                      <a:pt x="2102765" y="2173620"/>
                      <a:pt x="2117173" y="2212297"/>
                      <a:pt x="2134782" y="2248412"/>
                    </a:cubicBezTo>
                    <a:cubicBezTo>
                      <a:pt x="2138496" y="2256032"/>
                      <a:pt x="2156938" y="2284143"/>
                      <a:pt x="2164046" y="2288881"/>
                    </a:cubicBezTo>
                    <a:cubicBezTo>
                      <a:pt x="2232946" y="2334793"/>
                      <a:pt x="2496764" y="2558142"/>
                      <a:pt x="2498045" y="2565890"/>
                    </a:cubicBezTo>
                    <a:cubicBezTo>
                      <a:pt x="2465131" y="2542262"/>
                      <a:pt x="2040909" y="2273513"/>
                      <a:pt x="1988849" y="2256416"/>
                    </a:cubicBezTo>
                    <a:cubicBezTo>
                      <a:pt x="1948380" y="2243161"/>
                      <a:pt x="1929106" y="2230226"/>
                      <a:pt x="1892799" y="2251613"/>
                    </a:cubicBezTo>
                    <a:cubicBezTo>
                      <a:pt x="1836257" y="2284911"/>
                      <a:pt x="1737902" y="2392103"/>
                      <a:pt x="1614701" y="2508964"/>
                    </a:cubicBezTo>
                    <a:cubicBezTo>
                      <a:pt x="1629493" y="2482903"/>
                      <a:pt x="1752630" y="2307835"/>
                      <a:pt x="1785927" y="2234837"/>
                    </a:cubicBezTo>
                    <a:cubicBezTo>
                      <a:pt x="1798286" y="2207686"/>
                      <a:pt x="1791498" y="2167985"/>
                      <a:pt x="1783494" y="2144805"/>
                    </a:cubicBezTo>
                    <a:cubicBezTo>
                      <a:pt x="1765692" y="2093258"/>
                      <a:pt x="1724071" y="2044401"/>
                      <a:pt x="1690837" y="2000474"/>
                    </a:cubicBezTo>
                    <a:cubicBezTo>
                      <a:pt x="1660741" y="1960645"/>
                      <a:pt x="1614957" y="1936248"/>
                      <a:pt x="1567380" y="1951488"/>
                    </a:cubicBezTo>
                    <a:cubicBezTo>
                      <a:pt x="1495471" y="1974604"/>
                      <a:pt x="1428107" y="2015137"/>
                      <a:pt x="1335771" y="2087880"/>
                    </a:cubicBezTo>
                    <a:cubicBezTo>
                      <a:pt x="1342494" y="2074304"/>
                      <a:pt x="1418566" y="1956547"/>
                      <a:pt x="1386101" y="1903463"/>
                    </a:cubicBezTo>
                    <a:cubicBezTo>
                      <a:pt x="1369004" y="1875544"/>
                      <a:pt x="1334234" y="1826494"/>
                      <a:pt x="1311694" y="1802610"/>
                    </a:cubicBezTo>
                    <a:cubicBezTo>
                      <a:pt x="1337820" y="1818362"/>
                      <a:pt x="1426827" y="1864146"/>
                      <a:pt x="1446229" y="1868436"/>
                    </a:cubicBezTo>
                    <a:cubicBezTo>
                      <a:pt x="1483816" y="1876761"/>
                      <a:pt x="1521276" y="1859664"/>
                      <a:pt x="1541191" y="1825214"/>
                    </a:cubicBezTo>
                    <a:cubicBezTo>
                      <a:pt x="1553293" y="1804339"/>
                      <a:pt x="1564499" y="1782887"/>
                      <a:pt x="1577562" y="1759131"/>
                    </a:cubicBezTo>
                    <a:close/>
                    <a:moveTo>
                      <a:pt x="1660165" y="1458429"/>
                    </a:moveTo>
                    <a:cubicBezTo>
                      <a:pt x="1659140" y="1496529"/>
                      <a:pt x="1600485" y="1715908"/>
                      <a:pt x="1579674" y="1740049"/>
                    </a:cubicBezTo>
                    <a:cubicBezTo>
                      <a:pt x="1572439" y="1684212"/>
                      <a:pt x="1624690" y="1520606"/>
                      <a:pt x="1660165" y="1458429"/>
                    </a:cubicBezTo>
                    <a:close/>
                    <a:moveTo>
                      <a:pt x="1812116" y="1317555"/>
                    </a:moveTo>
                    <a:cubicBezTo>
                      <a:pt x="1831070" y="1328057"/>
                      <a:pt x="1850088" y="1338174"/>
                      <a:pt x="1868786" y="1348931"/>
                    </a:cubicBezTo>
                    <a:cubicBezTo>
                      <a:pt x="1938518" y="1388824"/>
                      <a:pt x="2008059" y="1428973"/>
                      <a:pt x="2077919" y="1468546"/>
                    </a:cubicBezTo>
                    <a:cubicBezTo>
                      <a:pt x="2094184" y="1477767"/>
                      <a:pt x="2106799" y="1487756"/>
                      <a:pt x="2111537" y="1507671"/>
                    </a:cubicBezTo>
                    <a:cubicBezTo>
                      <a:pt x="2116404" y="1528033"/>
                      <a:pt x="2125432" y="1547500"/>
                      <a:pt x="2132668" y="1567286"/>
                    </a:cubicBezTo>
                    <a:cubicBezTo>
                      <a:pt x="2131452" y="1568375"/>
                      <a:pt x="2130299" y="1569463"/>
                      <a:pt x="2129082" y="1570552"/>
                    </a:cubicBezTo>
                    <a:cubicBezTo>
                      <a:pt x="2022914" y="1487180"/>
                      <a:pt x="1916619" y="1403808"/>
                      <a:pt x="1810451" y="1320437"/>
                    </a:cubicBezTo>
                    <a:cubicBezTo>
                      <a:pt x="1810963" y="1319476"/>
                      <a:pt x="1811540" y="1318515"/>
                      <a:pt x="1812116" y="1317555"/>
                    </a:cubicBezTo>
                    <a:close/>
                    <a:moveTo>
                      <a:pt x="2419155" y="1253137"/>
                    </a:moveTo>
                    <a:cubicBezTo>
                      <a:pt x="2485302" y="1280992"/>
                      <a:pt x="2546582" y="1306797"/>
                      <a:pt x="2607670" y="1332667"/>
                    </a:cubicBezTo>
                    <a:cubicBezTo>
                      <a:pt x="2607478" y="1333627"/>
                      <a:pt x="2607222" y="1334652"/>
                      <a:pt x="2607030" y="1335676"/>
                    </a:cubicBezTo>
                    <a:cubicBezTo>
                      <a:pt x="2556699" y="1337533"/>
                      <a:pt x="2522633" y="1340735"/>
                      <a:pt x="2459368" y="1336637"/>
                    </a:cubicBezTo>
                    <a:cubicBezTo>
                      <a:pt x="2433178" y="1334908"/>
                      <a:pt x="2427992" y="1287267"/>
                      <a:pt x="2419155" y="1253137"/>
                    </a:cubicBezTo>
                    <a:close/>
                    <a:moveTo>
                      <a:pt x="1273530" y="945199"/>
                    </a:moveTo>
                    <a:cubicBezTo>
                      <a:pt x="1360232" y="979394"/>
                      <a:pt x="1636216" y="1113159"/>
                      <a:pt x="1633399" y="1120651"/>
                    </a:cubicBezTo>
                    <a:cubicBezTo>
                      <a:pt x="1630325" y="1128976"/>
                      <a:pt x="1486826" y="1092284"/>
                      <a:pt x="1426762" y="1066415"/>
                    </a:cubicBezTo>
                    <a:cubicBezTo>
                      <a:pt x="1391736" y="1051240"/>
                      <a:pt x="1292036" y="970429"/>
                      <a:pt x="1273530" y="945199"/>
                    </a:cubicBezTo>
                    <a:close/>
                    <a:moveTo>
                      <a:pt x="767216" y="842747"/>
                    </a:moveTo>
                    <a:cubicBezTo>
                      <a:pt x="784505" y="846845"/>
                      <a:pt x="1057224" y="935532"/>
                      <a:pt x="1073873" y="944048"/>
                    </a:cubicBezTo>
                    <a:cubicBezTo>
                      <a:pt x="1107363" y="961145"/>
                      <a:pt x="1114662" y="993098"/>
                      <a:pt x="1119337" y="1026203"/>
                    </a:cubicBezTo>
                    <a:cubicBezTo>
                      <a:pt x="1126893" y="1079287"/>
                      <a:pt x="1122602" y="1208443"/>
                      <a:pt x="1064332" y="1383703"/>
                    </a:cubicBezTo>
                    <a:cubicBezTo>
                      <a:pt x="1050885" y="1424044"/>
                      <a:pt x="976158" y="1593540"/>
                      <a:pt x="953362" y="1640413"/>
                    </a:cubicBezTo>
                    <a:cubicBezTo>
                      <a:pt x="948239" y="1650914"/>
                      <a:pt x="949200" y="1657446"/>
                      <a:pt x="958805" y="1664874"/>
                    </a:cubicBezTo>
                    <a:cubicBezTo>
                      <a:pt x="1001515" y="1697915"/>
                      <a:pt x="1048836" y="1719238"/>
                      <a:pt x="1103264" y="1723208"/>
                    </a:cubicBezTo>
                    <a:cubicBezTo>
                      <a:pt x="1110692" y="1723720"/>
                      <a:pt x="1119081" y="1724361"/>
                      <a:pt x="1120361" y="1732365"/>
                    </a:cubicBezTo>
                    <a:cubicBezTo>
                      <a:pt x="1121386" y="1738960"/>
                      <a:pt x="1113830" y="1742930"/>
                      <a:pt x="1108387" y="1746132"/>
                    </a:cubicBezTo>
                    <a:cubicBezTo>
                      <a:pt x="1078419" y="1763613"/>
                      <a:pt x="1051397" y="1757530"/>
                      <a:pt x="1020469" y="1748630"/>
                    </a:cubicBezTo>
                    <a:cubicBezTo>
                      <a:pt x="978527" y="1736527"/>
                      <a:pt x="949648" y="1721415"/>
                      <a:pt x="916222" y="1704254"/>
                    </a:cubicBezTo>
                    <a:cubicBezTo>
                      <a:pt x="857760" y="1674158"/>
                      <a:pt x="804932" y="1641693"/>
                      <a:pt x="762670" y="1595653"/>
                    </a:cubicBezTo>
                    <a:cubicBezTo>
                      <a:pt x="746085" y="1570616"/>
                      <a:pt x="872103" y="1628887"/>
                      <a:pt x="883565" y="1630231"/>
                    </a:cubicBezTo>
                    <a:cubicBezTo>
                      <a:pt x="905977" y="1632793"/>
                      <a:pt x="926212" y="1622291"/>
                      <a:pt x="935945" y="1601736"/>
                    </a:cubicBezTo>
                    <a:cubicBezTo>
                      <a:pt x="1048644" y="1363148"/>
                      <a:pt x="1078483" y="1199350"/>
                      <a:pt x="1090266" y="1141208"/>
                    </a:cubicBezTo>
                    <a:cubicBezTo>
                      <a:pt x="1095708" y="1113865"/>
                      <a:pt x="1096669" y="1086523"/>
                      <a:pt x="1096093" y="1058925"/>
                    </a:cubicBezTo>
                    <a:cubicBezTo>
                      <a:pt x="1095580" y="1033887"/>
                      <a:pt x="1075858" y="1022425"/>
                      <a:pt x="1059017" y="1010451"/>
                    </a:cubicBezTo>
                    <a:cubicBezTo>
                      <a:pt x="1011312" y="976320"/>
                      <a:pt x="813961" y="870345"/>
                      <a:pt x="767216" y="842747"/>
                    </a:cubicBezTo>
                    <a:close/>
                    <a:moveTo>
                      <a:pt x="239556" y="814026"/>
                    </a:moveTo>
                    <a:cubicBezTo>
                      <a:pt x="259073" y="822925"/>
                      <a:pt x="404714" y="959615"/>
                      <a:pt x="448137" y="1006737"/>
                    </a:cubicBezTo>
                    <a:cubicBezTo>
                      <a:pt x="469652" y="1030109"/>
                      <a:pt x="491744" y="1053929"/>
                      <a:pt x="499172" y="1086971"/>
                    </a:cubicBezTo>
                    <a:cubicBezTo>
                      <a:pt x="503334" y="1105733"/>
                      <a:pt x="498467" y="1124110"/>
                      <a:pt x="496290" y="1142104"/>
                    </a:cubicBezTo>
                    <a:cubicBezTo>
                      <a:pt x="487966" y="1211964"/>
                      <a:pt x="460815" y="1416808"/>
                      <a:pt x="464850" y="1450682"/>
                    </a:cubicBezTo>
                    <a:cubicBezTo>
                      <a:pt x="469140" y="1487116"/>
                      <a:pt x="473238" y="1501523"/>
                      <a:pt x="496354" y="1523423"/>
                    </a:cubicBezTo>
                    <a:cubicBezTo>
                      <a:pt x="620387" y="1640860"/>
                      <a:pt x="1318866" y="2459338"/>
                      <a:pt x="1413636" y="2598995"/>
                    </a:cubicBezTo>
                    <a:cubicBezTo>
                      <a:pt x="1444052" y="2643819"/>
                      <a:pt x="1528064" y="2686273"/>
                      <a:pt x="1564115" y="2704651"/>
                    </a:cubicBezTo>
                    <a:cubicBezTo>
                      <a:pt x="1653762" y="2750307"/>
                      <a:pt x="1801039" y="2797500"/>
                      <a:pt x="2044495" y="2839121"/>
                    </a:cubicBezTo>
                    <a:cubicBezTo>
                      <a:pt x="1886076" y="2846421"/>
                      <a:pt x="1735020" y="2828300"/>
                      <a:pt x="1589792" y="2764650"/>
                    </a:cubicBezTo>
                    <a:cubicBezTo>
                      <a:pt x="1467232" y="2710926"/>
                      <a:pt x="1436880" y="2694213"/>
                      <a:pt x="1272442" y="2526125"/>
                    </a:cubicBezTo>
                    <a:cubicBezTo>
                      <a:pt x="1225697" y="2478356"/>
                      <a:pt x="571786" y="1706751"/>
                      <a:pt x="509673" y="1642141"/>
                    </a:cubicBezTo>
                    <a:cubicBezTo>
                      <a:pt x="463569" y="1594116"/>
                      <a:pt x="444103" y="1579388"/>
                      <a:pt x="382374" y="1555183"/>
                    </a:cubicBezTo>
                    <a:cubicBezTo>
                      <a:pt x="297850" y="1522014"/>
                      <a:pt x="171448" y="1503124"/>
                      <a:pt x="81608" y="1492174"/>
                    </a:cubicBezTo>
                    <a:cubicBezTo>
                      <a:pt x="56379" y="1489165"/>
                      <a:pt x="-16875" y="1483210"/>
                      <a:pt x="3551" y="1478727"/>
                    </a:cubicBezTo>
                    <a:cubicBezTo>
                      <a:pt x="61566" y="1465986"/>
                      <a:pt x="109207" y="1467585"/>
                      <a:pt x="174777" y="1474373"/>
                    </a:cubicBezTo>
                    <a:cubicBezTo>
                      <a:pt x="243613" y="1481545"/>
                      <a:pt x="310721" y="1482954"/>
                      <a:pt x="379941" y="1481993"/>
                    </a:cubicBezTo>
                    <a:cubicBezTo>
                      <a:pt x="407732" y="1481609"/>
                      <a:pt x="412278" y="1463168"/>
                      <a:pt x="416312" y="1429166"/>
                    </a:cubicBezTo>
                    <a:cubicBezTo>
                      <a:pt x="424316" y="1361419"/>
                      <a:pt x="433601" y="1254547"/>
                      <a:pt x="437571" y="1186607"/>
                    </a:cubicBezTo>
                    <a:cubicBezTo>
                      <a:pt x="442374" y="1104964"/>
                      <a:pt x="446792" y="1107205"/>
                      <a:pt x="397934" y="1032926"/>
                    </a:cubicBezTo>
                    <a:cubicBezTo>
                      <a:pt x="361948" y="978434"/>
                      <a:pt x="282162" y="881615"/>
                      <a:pt x="239579" y="818670"/>
                    </a:cubicBezTo>
                    <a:cubicBezTo>
                      <a:pt x="236553" y="814092"/>
                      <a:pt x="236767" y="812755"/>
                      <a:pt x="239556" y="814026"/>
                    </a:cubicBezTo>
                    <a:close/>
                    <a:moveTo>
                      <a:pt x="2071132" y="740484"/>
                    </a:moveTo>
                    <a:cubicBezTo>
                      <a:pt x="2078368" y="738435"/>
                      <a:pt x="2082210" y="742661"/>
                      <a:pt x="2086628" y="745798"/>
                    </a:cubicBezTo>
                    <a:cubicBezTo>
                      <a:pt x="2127546" y="774934"/>
                      <a:pt x="2168271" y="804261"/>
                      <a:pt x="2209125" y="833524"/>
                    </a:cubicBezTo>
                    <a:cubicBezTo>
                      <a:pt x="2208612" y="834165"/>
                      <a:pt x="2208036" y="834805"/>
                      <a:pt x="2207524" y="835445"/>
                    </a:cubicBezTo>
                    <a:cubicBezTo>
                      <a:pt x="2133309" y="812650"/>
                      <a:pt x="2058966" y="789725"/>
                      <a:pt x="1984751" y="766865"/>
                    </a:cubicBezTo>
                    <a:cubicBezTo>
                      <a:pt x="1984751" y="765521"/>
                      <a:pt x="1984815" y="764304"/>
                      <a:pt x="1984815" y="763023"/>
                    </a:cubicBezTo>
                    <a:cubicBezTo>
                      <a:pt x="2013630" y="755596"/>
                      <a:pt x="2042445" y="748424"/>
                      <a:pt x="2071132" y="740484"/>
                    </a:cubicBezTo>
                    <a:close/>
                    <a:moveTo>
                      <a:pt x="2483573" y="429666"/>
                    </a:moveTo>
                    <a:lnTo>
                      <a:pt x="2483609" y="429694"/>
                    </a:lnTo>
                    <a:lnTo>
                      <a:pt x="2483636" y="429666"/>
                    </a:lnTo>
                    <a:lnTo>
                      <a:pt x="2483629" y="429710"/>
                    </a:lnTo>
                    <a:lnTo>
                      <a:pt x="2485942" y="431523"/>
                    </a:lnTo>
                    <a:cubicBezTo>
                      <a:pt x="2485174" y="431523"/>
                      <a:pt x="2484405" y="432099"/>
                      <a:pt x="2483573" y="432099"/>
                    </a:cubicBezTo>
                    <a:lnTo>
                      <a:pt x="2483573" y="430050"/>
                    </a:lnTo>
                    <a:lnTo>
                      <a:pt x="2471830" y="501615"/>
                    </a:lnTo>
                    <a:cubicBezTo>
                      <a:pt x="2466748" y="525380"/>
                      <a:pt x="2460937" y="548992"/>
                      <a:pt x="2455654" y="572653"/>
                    </a:cubicBezTo>
                    <a:cubicBezTo>
                      <a:pt x="2408909" y="782299"/>
                      <a:pt x="2157193" y="1812599"/>
                      <a:pt x="2139904" y="1868949"/>
                    </a:cubicBezTo>
                    <a:cubicBezTo>
                      <a:pt x="2146051" y="1783400"/>
                      <a:pt x="2258750" y="1075765"/>
                      <a:pt x="2283339" y="960505"/>
                    </a:cubicBezTo>
                    <a:cubicBezTo>
                      <a:pt x="2313307" y="820463"/>
                      <a:pt x="2344555" y="680806"/>
                      <a:pt x="2398984" y="547744"/>
                    </a:cubicBezTo>
                    <a:cubicBezTo>
                      <a:pt x="2410510" y="519649"/>
                      <a:pt x="2447682" y="469258"/>
                      <a:pt x="2469059" y="444334"/>
                    </a:cubicBezTo>
                    <a:lnTo>
                      <a:pt x="2483573" y="429729"/>
                    </a:lnTo>
                    <a:close/>
                    <a:moveTo>
                      <a:pt x="1552716" y="324650"/>
                    </a:moveTo>
                    <a:cubicBezTo>
                      <a:pt x="1650239" y="372931"/>
                      <a:pt x="1745521" y="420188"/>
                      <a:pt x="1843941" y="468918"/>
                    </a:cubicBezTo>
                    <a:cubicBezTo>
                      <a:pt x="1726567" y="480828"/>
                      <a:pt x="1585117" y="411864"/>
                      <a:pt x="1552716" y="324650"/>
                    </a:cubicBezTo>
                    <a:close/>
                    <a:moveTo>
                      <a:pt x="1464478" y="177669"/>
                    </a:moveTo>
                    <a:cubicBezTo>
                      <a:pt x="1465343" y="178782"/>
                      <a:pt x="1463838" y="186210"/>
                      <a:pt x="1459611" y="197480"/>
                    </a:cubicBezTo>
                    <a:cubicBezTo>
                      <a:pt x="1446933" y="227768"/>
                      <a:pt x="1355685" y="480316"/>
                      <a:pt x="1320082" y="575214"/>
                    </a:cubicBezTo>
                    <a:cubicBezTo>
                      <a:pt x="1277884" y="687529"/>
                      <a:pt x="1189133" y="934955"/>
                      <a:pt x="1173189" y="959544"/>
                    </a:cubicBezTo>
                    <a:cubicBezTo>
                      <a:pt x="1175110" y="932970"/>
                      <a:pt x="1256625" y="719930"/>
                      <a:pt x="1291587" y="626121"/>
                    </a:cubicBezTo>
                    <a:cubicBezTo>
                      <a:pt x="1333977" y="512525"/>
                      <a:pt x="1443667" y="225847"/>
                      <a:pt x="1455129" y="195751"/>
                    </a:cubicBezTo>
                    <a:cubicBezTo>
                      <a:pt x="1460380" y="181759"/>
                      <a:pt x="1463614" y="176557"/>
                      <a:pt x="1464478" y="177669"/>
                    </a:cubicBezTo>
                    <a:close/>
                    <a:moveTo>
                      <a:pt x="1056264" y="126466"/>
                    </a:moveTo>
                    <a:cubicBezTo>
                      <a:pt x="1168323" y="183393"/>
                      <a:pt x="1276219" y="238846"/>
                      <a:pt x="1388022" y="291802"/>
                    </a:cubicBezTo>
                    <a:cubicBezTo>
                      <a:pt x="1372334" y="303968"/>
                      <a:pt x="1236134" y="301727"/>
                      <a:pt x="1184780" y="287191"/>
                    </a:cubicBezTo>
                    <a:cubicBezTo>
                      <a:pt x="1147256" y="276626"/>
                      <a:pt x="1073233" y="160020"/>
                      <a:pt x="1056264" y="126466"/>
                    </a:cubicBezTo>
                    <a:close/>
                    <a:moveTo>
                      <a:pt x="2130300" y="0"/>
                    </a:moveTo>
                    <a:cubicBezTo>
                      <a:pt x="2113459" y="91696"/>
                      <a:pt x="2000824" y="496645"/>
                      <a:pt x="1955488" y="605054"/>
                    </a:cubicBezTo>
                    <a:cubicBezTo>
                      <a:pt x="1914442" y="703280"/>
                      <a:pt x="1699033" y="1185838"/>
                      <a:pt x="1698329" y="1185582"/>
                    </a:cubicBezTo>
                    <a:cubicBezTo>
                      <a:pt x="1707934" y="1151965"/>
                      <a:pt x="1833824" y="729662"/>
                      <a:pt x="1894784" y="554531"/>
                    </a:cubicBezTo>
                    <a:cubicBezTo>
                      <a:pt x="1956448" y="377542"/>
                      <a:pt x="2122296" y="11398"/>
                      <a:pt x="2130300" y="0"/>
                    </a:cubicBezTo>
                    <a:close/>
                  </a:path>
                </a:pathLst>
              </a:custGeom>
              <a:solidFill>
                <a:srgbClr val="F9B195"/>
              </a:solidFill>
              <a:ln w="63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xmlns="" id="{D3AA61F3-D29A-4F3B-B031-AEA356BE7A10}"/>
              </a:ext>
            </a:extLst>
          </p:cNvPr>
          <p:cNvGrpSpPr/>
          <p:nvPr/>
        </p:nvGrpSpPr>
        <p:grpSpPr>
          <a:xfrm rot="484493" flipH="1">
            <a:off x="586657" y="944416"/>
            <a:ext cx="2225238" cy="2734414"/>
            <a:chOff x="7041554" y="448120"/>
            <a:chExt cx="4266223" cy="5242415"/>
          </a:xfrm>
        </p:grpSpPr>
        <p:sp>
          <p:nvSpPr>
            <p:cNvPr id="44" name="Graphic 2">
              <a:extLst>
                <a:ext uri="{FF2B5EF4-FFF2-40B4-BE49-F238E27FC236}">
                  <a16:creationId xmlns:a16="http://schemas.microsoft.com/office/drawing/2014/main" xmlns="" id="{074A66DF-1A08-463C-9F42-EE1F138E6EA0}"/>
                </a:ext>
              </a:extLst>
            </p:cNvPr>
            <p:cNvSpPr/>
            <p:nvPr/>
          </p:nvSpPr>
          <p:spPr>
            <a:xfrm>
              <a:off x="8002976" y="448120"/>
              <a:ext cx="3304801" cy="5242415"/>
            </a:xfrm>
            <a:custGeom>
              <a:avLst/>
              <a:gdLst>
                <a:gd name="connsiteX0" fmla="*/ 4191308 w 4321822"/>
                <a:gd name="connsiteY0" fmla="*/ 1071384 h 6855719"/>
                <a:gd name="connsiteX1" fmla="*/ 4048713 w 4321822"/>
                <a:gd name="connsiteY1" fmla="*/ 1021683 h 6855719"/>
                <a:gd name="connsiteX2" fmla="*/ 4186016 w 4321822"/>
                <a:gd name="connsiteY2" fmla="*/ 1273477 h 6855719"/>
                <a:gd name="connsiteX3" fmla="*/ 4002587 w 4321822"/>
                <a:gd name="connsiteY3" fmla="*/ 1605078 h 6855719"/>
                <a:gd name="connsiteX4" fmla="*/ 4027188 w 4321822"/>
                <a:gd name="connsiteY4" fmla="*/ 866860 h 6855719"/>
                <a:gd name="connsiteX5" fmla="*/ 4027188 w 4321822"/>
                <a:gd name="connsiteY5" fmla="*/ 866860 h 6855719"/>
                <a:gd name="connsiteX6" fmla="*/ 4027188 w 4321822"/>
                <a:gd name="connsiteY6" fmla="*/ 866860 h 6855719"/>
                <a:gd name="connsiteX7" fmla="*/ 4234787 w 4321822"/>
                <a:gd name="connsiteY7" fmla="*/ 580454 h 6855719"/>
                <a:gd name="connsiteX8" fmla="*/ 4321316 w 4321822"/>
                <a:gd name="connsiteY8" fmla="*/ 232906 h 6855719"/>
                <a:gd name="connsiteX9" fmla="*/ 4158269 w 4321822"/>
                <a:gd name="connsiteY9" fmla="*/ 13149 h 6855719"/>
                <a:gd name="connsiteX10" fmla="*/ 3961682 w 4321822"/>
                <a:gd name="connsiteY10" fmla="*/ 15438 h 6855719"/>
                <a:gd name="connsiteX11" fmla="*/ 4217553 w 4321822"/>
                <a:gd name="connsiteY11" fmla="*/ 183276 h 6855719"/>
                <a:gd name="connsiteX12" fmla="*/ 4228852 w 4321822"/>
                <a:gd name="connsiteY12" fmla="*/ 326014 h 6855719"/>
                <a:gd name="connsiteX13" fmla="*/ 4104492 w 4321822"/>
                <a:gd name="connsiteY13" fmla="*/ 666626 h 6855719"/>
                <a:gd name="connsiteX14" fmla="*/ 4022825 w 4321822"/>
                <a:gd name="connsiteY14" fmla="*/ 787624 h 6855719"/>
                <a:gd name="connsiteX15" fmla="*/ 3990430 w 4321822"/>
                <a:gd name="connsiteY15" fmla="*/ 314859 h 6855719"/>
                <a:gd name="connsiteX16" fmla="*/ 3950670 w 4321822"/>
                <a:gd name="connsiteY16" fmla="*/ 108761 h 6855719"/>
                <a:gd name="connsiteX17" fmla="*/ 3853628 w 4321822"/>
                <a:gd name="connsiteY17" fmla="*/ 85806 h 6855719"/>
                <a:gd name="connsiteX18" fmla="*/ 3742427 w 4321822"/>
                <a:gd name="connsiteY18" fmla="*/ 222179 h 6855719"/>
                <a:gd name="connsiteX19" fmla="*/ 3488774 w 4321822"/>
                <a:gd name="connsiteY19" fmla="*/ 589107 h 6855719"/>
                <a:gd name="connsiteX20" fmla="*/ 3240341 w 4321822"/>
                <a:gd name="connsiteY20" fmla="*/ 903402 h 6855719"/>
                <a:gd name="connsiteX21" fmla="*/ 3218530 w 4321822"/>
                <a:gd name="connsiteY21" fmla="*/ 855704 h 6855719"/>
                <a:gd name="connsiteX22" fmla="*/ 3153097 w 4321822"/>
                <a:gd name="connsiteY22" fmla="*/ 849125 h 6855719"/>
                <a:gd name="connsiteX23" fmla="*/ 2924043 w 4321822"/>
                <a:gd name="connsiteY23" fmla="*/ 1242798 h 6855719"/>
                <a:gd name="connsiteX24" fmla="*/ 2917250 w 4321822"/>
                <a:gd name="connsiteY24" fmla="*/ 1229855 h 6855719"/>
                <a:gd name="connsiteX25" fmla="*/ 3010073 w 4321822"/>
                <a:gd name="connsiteY25" fmla="*/ 787624 h 6855719"/>
                <a:gd name="connsiteX26" fmla="*/ 2963232 w 4321822"/>
                <a:gd name="connsiteY26" fmla="*/ 455880 h 6855719"/>
                <a:gd name="connsiteX27" fmla="*/ 2919181 w 4321822"/>
                <a:gd name="connsiteY27" fmla="*/ 342391 h 6855719"/>
                <a:gd name="connsiteX28" fmla="*/ 2860183 w 4321822"/>
                <a:gd name="connsiteY28" fmla="*/ 340531 h 6855719"/>
                <a:gd name="connsiteX29" fmla="*/ 2677756 w 4321822"/>
                <a:gd name="connsiteY29" fmla="*/ 753585 h 6855719"/>
                <a:gd name="connsiteX30" fmla="*/ 2677756 w 4321822"/>
                <a:gd name="connsiteY30" fmla="*/ 753585 h 6855719"/>
                <a:gd name="connsiteX31" fmla="*/ 2287015 w 4321822"/>
                <a:gd name="connsiteY31" fmla="*/ 1503388 h 6855719"/>
                <a:gd name="connsiteX32" fmla="*/ 2287015 w 4321822"/>
                <a:gd name="connsiteY32" fmla="*/ 1503388 h 6855719"/>
                <a:gd name="connsiteX33" fmla="*/ 2185468 w 4321822"/>
                <a:gd name="connsiteY33" fmla="*/ 1648343 h 6855719"/>
                <a:gd name="connsiteX34" fmla="*/ 2185468 w 4321822"/>
                <a:gd name="connsiteY34" fmla="*/ 1648343 h 6855719"/>
                <a:gd name="connsiteX35" fmla="*/ 2185468 w 4321822"/>
                <a:gd name="connsiteY35" fmla="*/ 1648343 h 6855719"/>
                <a:gd name="connsiteX36" fmla="*/ 1679663 w 4321822"/>
                <a:gd name="connsiteY36" fmla="*/ 2211786 h 6855719"/>
                <a:gd name="connsiteX37" fmla="*/ 1318885 w 4321822"/>
                <a:gd name="connsiteY37" fmla="*/ 2716517 h 6855719"/>
                <a:gd name="connsiteX38" fmla="*/ 1126447 w 4321822"/>
                <a:gd name="connsiteY38" fmla="*/ 3224396 h 6855719"/>
                <a:gd name="connsiteX39" fmla="*/ 1058796 w 4321822"/>
                <a:gd name="connsiteY39" fmla="*/ 3442507 h 6855719"/>
                <a:gd name="connsiteX40" fmla="*/ 1013601 w 4321822"/>
                <a:gd name="connsiteY40" fmla="*/ 3357622 h 6855719"/>
                <a:gd name="connsiteX41" fmla="*/ 823951 w 4321822"/>
                <a:gd name="connsiteY41" fmla="*/ 3068142 h 6855719"/>
                <a:gd name="connsiteX42" fmla="*/ 422697 w 4321822"/>
                <a:gd name="connsiteY42" fmla="*/ 2940493 h 6855719"/>
                <a:gd name="connsiteX43" fmla="*/ 17510 w 4321822"/>
                <a:gd name="connsiteY43" fmla="*/ 3251141 h 6855719"/>
                <a:gd name="connsiteX44" fmla="*/ 133 w 4321822"/>
                <a:gd name="connsiteY44" fmla="*/ 3309852 h 6855719"/>
                <a:gd name="connsiteX45" fmla="*/ 81227 w 4321822"/>
                <a:gd name="connsiteY45" fmla="*/ 3459312 h 6855719"/>
                <a:gd name="connsiteX46" fmla="*/ 53552 w 4321822"/>
                <a:gd name="connsiteY46" fmla="*/ 3555496 h 6855719"/>
                <a:gd name="connsiteX47" fmla="*/ 161464 w 4321822"/>
                <a:gd name="connsiteY47" fmla="*/ 3631728 h 6855719"/>
                <a:gd name="connsiteX48" fmla="*/ 344820 w 4321822"/>
                <a:gd name="connsiteY48" fmla="*/ 3936655 h 6855719"/>
                <a:gd name="connsiteX49" fmla="*/ 344820 w 4321822"/>
                <a:gd name="connsiteY49" fmla="*/ 3936655 h 6855719"/>
                <a:gd name="connsiteX50" fmla="*/ 405248 w 4321822"/>
                <a:gd name="connsiteY50" fmla="*/ 4303369 h 6855719"/>
                <a:gd name="connsiteX51" fmla="*/ 640093 w 4321822"/>
                <a:gd name="connsiteY51" fmla="*/ 4689033 h 6855719"/>
                <a:gd name="connsiteX52" fmla="*/ 966546 w 4321822"/>
                <a:gd name="connsiteY52" fmla="*/ 4942686 h 6855719"/>
                <a:gd name="connsiteX53" fmla="*/ 1559809 w 4321822"/>
                <a:gd name="connsiteY53" fmla="*/ 5180678 h 6855719"/>
                <a:gd name="connsiteX54" fmla="*/ 1851864 w 4321822"/>
                <a:gd name="connsiteY54" fmla="*/ 5230092 h 6855719"/>
                <a:gd name="connsiteX55" fmla="*/ 2326346 w 4321822"/>
                <a:gd name="connsiteY55" fmla="*/ 5550967 h 6855719"/>
                <a:gd name="connsiteX56" fmla="*/ 2689556 w 4321822"/>
                <a:gd name="connsiteY56" fmla="*/ 6342748 h 6855719"/>
                <a:gd name="connsiteX57" fmla="*/ 2795322 w 4321822"/>
                <a:gd name="connsiteY57" fmla="*/ 6797135 h 6855719"/>
                <a:gd name="connsiteX58" fmla="*/ 2850171 w 4321822"/>
                <a:gd name="connsiteY58" fmla="*/ 6852556 h 6855719"/>
                <a:gd name="connsiteX59" fmla="*/ 2926332 w 4321822"/>
                <a:gd name="connsiteY59" fmla="*/ 6846335 h 6855719"/>
                <a:gd name="connsiteX60" fmla="*/ 3140510 w 4321822"/>
                <a:gd name="connsiteY60" fmla="*/ 6733489 h 6855719"/>
                <a:gd name="connsiteX61" fmla="*/ 3245991 w 4321822"/>
                <a:gd name="connsiteY61" fmla="*/ 6657257 h 6855719"/>
                <a:gd name="connsiteX62" fmla="*/ 3245991 w 4321822"/>
                <a:gd name="connsiteY62" fmla="*/ 6657257 h 6855719"/>
                <a:gd name="connsiteX63" fmla="*/ 3245991 w 4321822"/>
                <a:gd name="connsiteY63" fmla="*/ 6657257 h 6855719"/>
                <a:gd name="connsiteX64" fmla="*/ 3083301 w 4321822"/>
                <a:gd name="connsiteY64" fmla="*/ 6810150 h 6855719"/>
                <a:gd name="connsiteX65" fmla="*/ 3147876 w 4321822"/>
                <a:gd name="connsiteY65" fmla="*/ 6813082 h 6855719"/>
                <a:gd name="connsiteX66" fmla="*/ 3301126 w 4321822"/>
                <a:gd name="connsiteY66" fmla="*/ 6707173 h 6855719"/>
                <a:gd name="connsiteX67" fmla="*/ 3326799 w 4321822"/>
                <a:gd name="connsiteY67" fmla="*/ 6582599 h 6855719"/>
                <a:gd name="connsiteX68" fmla="*/ 3353759 w 4321822"/>
                <a:gd name="connsiteY68" fmla="*/ 6556854 h 6855719"/>
                <a:gd name="connsiteX69" fmla="*/ 3356691 w 4321822"/>
                <a:gd name="connsiteY69" fmla="*/ 6553136 h 6855719"/>
                <a:gd name="connsiteX70" fmla="*/ 3353759 w 4321822"/>
                <a:gd name="connsiteY70" fmla="*/ 6556854 h 6855719"/>
                <a:gd name="connsiteX71" fmla="*/ 3391732 w 4321822"/>
                <a:gd name="connsiteY71" fmla="*/ 6524459 h 6855719"/>
                <a:gd name="connsiteX72" fmla="*/ 3540119 w 4321822"/>
                <a:gd name="connsiteY72" fmla="*/ 6373712 h 6855719"/>
                <a:gd name="connsiteX73" fmla="*/ 3540119 w 4321822"/>
                <a:gd name="connsiteY73" fmla="*/ 6373712 h 6855719"/>
                <a:gd name="connsiteX74" fmla="*/ 3439502 w 4321822"/>
                <a:gd name="connsiteY74" fmla="*/ 6583171 h 6855719"/>
                <a:gd name="connsiteX75" fmla="*/ 3425915 w 4321822"/>
                <a:gd name="connsiteY75" fmla="*/ 6591967 h 6855719"/>
                <a:gd name="connsiteX76" fmla="*/ 3599903 w 4321822"/>
                <a:gd name="connsiteY76" fmla="*/ 6461958 h 6855719"/>
                <a:gd name="connsiteX77" fmla="*/ 3593467 w 4321822"/>
                <a:gd name="connsiteY77" fmla="*/ 6304489 h 6855719"/>
                <a:gd name="connsiteX78" fmla="*/ 3593467 w 4321822"/>
                <a:gd name="connsiteY78" fmla="*/ 6304489 h 6855719"/>
                <a:gd name="connsiteX79" fmla="*/ 3593467 w 4321822"/>
                <a:gd name="connsiteY79" fmla="*/ 6304489 h 6855719"/>
                <a:gd name="connsiteX80" fmla="*/ 3765024 w 4321822"/>
                <a:gd name="connsiteY80" fmla="*/ 6100536 h 6855719"/>
                <a:gd name="connsiteX81" fmla="*/ 3722618 w 4321822"/>
                <a:gd name="connsiteY81" fmla="*/ 6287326 h 6855719"/>
                <a:gd name="connsiteX82" fmla="*/ 3714466 w 4321822"/>
                <a:gd name="connsiteY82" fmla="*/ 6300913 h 6855719"/>
                <a:gd name="connsiteX83" fmla="*/ 3835607 w 4321822"/>
                <a:gd name="connsiteY83" fmla="*/ 6166113 h 6855719"/>
                <a:gd name="connsiteX84" fmla="*/ 3809148 w 4321822"/>
                <a:gd name="connsiteY84" fmla="*/ 6040609 h 6855719"/>
                <a:gd name="connsiteX85" fmla="*/ 3858634 w 4321822"/>
                <a:gd name="connsiteY85" fmla="*/ 5965951 h 6855719"/>
                <a:gd name="connsiteX86" fmla="*/ 3954245 w 4321822"/>
                <a:gd name="connsiteY86" fmla="*/ 5726743 h 6855719"/>
                <a:gd name="connsiteX87" fmla="*/ 3870934 w 4321822"/>
                <a:gd name="connsiteY87" fmla="*/ 5608462 h 6855719"/>
                <a:gd name="connsiteX88" fmla="*/ 3694442 w 4321822"/>
                <a:gd name="connsiteY88" fmla="*/ 5569846 h 6855719"/>
                <a:gd name="connsiteX89" fmla="*/ 3357978 w 4321822"/>
                <a:gd name="connsiteY89" fmla="*/ 5451851 h 6855719"/>
                <a:gd name="connsiteX90" fmla="*/ 2888287 w 4321822"/>
                <a:gd name="connsiteY90" fmla="*/ 5107235 h 6855719"/>
                <a:gd name="connsiteX91" fmla="*/ 2441695 w 4321822"/>
                <a:gd name="connsiteY91" fmla="*/ 4564244 h 6855719"/>
                <a:gd name="connsiteX92" fmla="*/ 2318408 w 4321822"/>
                <a:gd name="connsiteY92" fmla="*/ 4406918 h 6855719"/>
                <a:gd name="connsiteX93" fmla="*/ 2737326 w 4321822"/>
                <a:gd name="connsiteY93" fmla="*/ 4226779 h 6855719"/>
                <a:gd name="connsiteX94" fmla="*/ 3097317 w 4321822"/>
                <a:gd name="connsiteY94" fmla="*/ 4130738 h 6855719"/>
                <a:gd name="connsiteX95" fmla="*/ 3110976 w 4321822"/>
                <a:gd name="connsiteY95" fmla="*/ 3910911 h 6855719"/>
                <a:gd name="connsiteX96" fmla="*/ 3031597 w 4321822"/>
                <a:gd name="connsiteY96" fmla="*/ 4097628 h 6855719"/>
                <a:gd name="connsiteX97" fmla="*/ 2826787 w 4321822"/>
                <a:gd name="connsiteY97" fmla="*/ 4158843 h 6855719"/>
                <a:gd name="connsiteX98" fmla="*/ 3198292 w 4321822"/>
                <a:gd name="connsiteY98" fmla="*/ 3744145 h 6855719"/>
                <a:gd name="connsiteX99" fmla="*/ 3198292 w 4321822"/>
                <a:gd name="connsiteY99" fmla="*/ 3744145 h 6855719"/>
                <a:gd name="connsiteX100" fmla="*/ 3439574 w 4321822"/>
                <a:gd name="connsiteY100" fmla="*/ 3648319 h 6855719"/>
                <a:gd name="connsiteX101" fmla="*/ 3486485 w 4321822"/>
                <a:gd name="connsiteY101" fmla="*/ 3418694 h 6855719"/>
                <a:gd name="connsiteX102" fmla="*/ 3462243 w 4321822"/>
                <a:gd name="connsiteY102" fmla="*/ 3388373 h 6855719"/>
                <a:gd name="connsiteX103" fmla="*/ 3437285 w 4321822"/>
                <a:gd name="connsiteY103" fmla="*/ 3564650 h 6855719"/>
                <a:gd name="connsiteX104" fmla="*/ 3262152 w 4321822"/>
                <a:gd name="connsiteY104" fmla="*/ 3668985 h 6855719"/>
                <a:gd name="connsiteX105" fmla="*/ 3488130 w 4321822"/>
                <a:gd name="connsiteY105" fmla="*/ 3315359 h 6855719"/>
                <a:gd name="connsiteX106" fmla="*/ 3545483 w 4321822"/>
                <a:gd name="connsiteY106" fmla="*/ 3201941 h 6855719"/>
                <a:gd name="connsiteX107" fmla="*/ 3545483 w 4321822"/>
                <a:gd name="connsiteY107" fmla="*/ 3201941 h 6855719"/>
                <a:gd name="connsiteX108" fmla="*/ 3545483 w 4321822"/>
                <a:gd name="connsiteY108" fmla="*/ 3201941 h 6855719"/>
                <a:gd name="connsiteX109" fmla="*/ 3754512 w 4321822"/>
                <a:gd name="connsiteY109" fmla="*/ 3088880 h 6855719"/>
                <a:gd name="connsiteX110" fmla="*/ 3835965 w 4321822"/>
                <a:gd name="connsiteY110" fmla="*/ 2910887 h 6855719"/>
                <a:gd name="connsiteX111" fmla="*/ 3764023 w 4321822"/>
                <a:gd name="connsiteY111" fmla="*/ 2795610 h 6855719"/>
                <a:gd name="connsiteX112" fmla="*/ 3761807 w 4321822"/>
                <a:gd name="connsiteY112" fmla="*/ 2973603 h 6855719"/>
                <a:gd name="connsiteX113" fmla="*/ 3600547 w 4321822"/>
                <a:gd name="connsiteY113" fmla="*/ 3113051 h 6855719"/>
                <a:gd name="connsiteX114" fmla="*/ 3813366 w 4321822"/>
                <a:gd name="connsiteY114" fmla="*/ 2559620 h 6855719"/>
                <a:gd name="connsiteX115" fmla="*/ 3813366 w 4321822"/>
                <a:gd name="connsiteY115" fmla="*/ 2559620 h 6855719"/>
                <a:gd name="connsiteX116" fmla="*/ 4078748 w 4321822"/>
                <a:gd name="connsiteY116" fmla="*/ 2325633 h 6855719"/>
                <a:gd name="connsiteX117" fmla="*/ 3984924 w 4321822"/>
                <a:gd name="connsiteY117" fmla="*/ 2011051 h 6855719"/>
                <a:gd name="connsiteX118" fmla="*/ 4035411 w 4321822"/>
                <a:gd name="connsiteY118" fmla="*/ 2253191 h 6855719"/>
                <a:gd name="connsiteX119" fmla="*/ 3845904 w 4321822"/>
                <a:gd name="connsiteY119" fmla="*/ 2460862 h 6855719"/>
                <a:gd name="connsiteX120" fmla="*/ 3954674 w 4321822"/>
                <a:gd name="connsiteY120" fmla="*/ 1971648 h 6855719"/>
                <a:gd name="connsiteX121" fmla="*/ 3990645 w 4321822"/>
                <a:gd name="connsiteY121" fmla="*/ 1725147 h 6855719"/>
                <a:gd name="connsiteX122" fmla="*/ 4133669 w 4321822"/>
                <a:gd name="connsiteY122" fmla="*/ 1569536 h 6855719"/>
                <a:gd name="connsiteX123" fmla="*/ 4266324 w 4321822"/>
                <a:gd name="connsiteY123" fmla="*/ 1287851 h 6855719"/>
                <a:gd name="connsiteX124" fmla="*/ 4191308 w 4321822"/>
                <a:gd name="connsiteY124" fmla="*/ 1071384 h 6855719"/>
                <a:gd name="connsiteX125" fmla="*/ 3032241 w 4321822"/>
                <a:gd name="connsiteY125" fmla="*/ 3712465 h 6855719"/>
                <a:gd name="connsiteX126" fmla="*/ 3032170 w 4321822"/>
                <a:gd name="connsiteY126" fmla="*/ 3712536 h 6855719"/>
                <a:gd name="connsiteX127" fmla="*/ 3032170 w 4321822"/>
                <a:gd name="connsiteY127" fmla="*/ 3712465 h 6855719"/>
                <a:gd name="connsiteX128" fmla="*/ 3032241 w 4321822"/>
                <a:gd name="connsiteY128" fmla="*/ 3712465 h 6855719"/>
                <a:gd name="connsiteX129" fmla="*/ 3032241 w 4321822"/>
                <a:gd name="connsiteY129" fmla="*/ 3712465 h 6855719"/>
                <a:gd name="connsiteX130" fmla="*/ 3032241 w 4321822"/>
                <a:gd name="connsiteY130" fmla="*/ 3712465 h 6855719"/>
                <a:gd name="connsiteX131" fmla="*/ 3139294 w 4321822"/>
                <a:gd name="connsiteY131" fmla="*/ 2731678 h 6855719"/>
                <a:gd name="connsiteX132" fmla="*/ 3141369 w 4321822"/>
                <a:gd name="connsiteY132" fmla="*/ 2731749 h 6855719"/>
                <a:gd name="connsiteX133" fmla="*/ 3140939 w 4321822"/>
                <a:gd name="connsiteY133" fmla="*/ 2732250 h 6855719"/>
                <a:gd name="connsiteX134" fmla="*/ 3139294 w 4321822"/>
                <a:gd name="connsiteY134" fmla="*/ 2731678 h 6855719"/>
                <a:gd name="connsiteX135" fmla="*/ 2438119 w 4321822"/>
                <a:gd name="connsiteY135" fmla="*/ 3614350 h 6855719"/>
                <a:gd name="connsiteX136" fmla="*/ 2439192 w 4321822"/>
                <a:gd name="connsiteY136" fmla="*/ 3615423 h 6855719"/>
                <a:gd name="connsiteX137" fmla="*/ 2439049 w 4321822"/>
                <a:gd name="connsiteY137" fmla="*/ 3615495 h 6855719"/>
                <a:gd name="connsiteX138" fmla="*/ 2438119 w 4321822"/>
                <a:gd name="connsiteY138" fmla="*/ 3614350 h 6855719"/>
                <a:gd name="connsiteX139" fmla="*/ 3181630 w 4321822"/>
                <a:gd name="connsiteY139" fmla="*/ 3229115 h 6855719"/>
                <a:gd name="connsiteX140" fmla="*/ 3181773 w 4321822"/>
                <a:gd name="connsiteY140" fmla="*/ 3228901 h 6855719"/>
                <a:gd name="connsiteX141" fmla="*/ 3182130 w 4321822"/>
                <a:gd name="connsiteY141" fmla="*/ 3229115 h 6855719"/>
                <a:gd name="connsiteX142" fmla="*/ 3181630 w 4321822"/>
                <a:gd name="connsiteY142" fmla="*/ 3229115 h 6855719"/>
                <a:gd name="connsiteX143" fmla="*/ 3256217 w 4321822"/>
                <a:gd name="connsiteY143" fmla="*/ 2709795 h 6855719"/>
                <a:gd name="connsiteX144" fmla="*/ 3256360 w 4321822"/>
                <a:gd name="connsiteY144" fmla="*/ 2709795 h 6855719"/>
                <a:gd name="connsiteX145" fmla="*/ 3256360 w 4321822"/>
                <a:gd name="connsiteY145" fmla="*/ 2709867 h 6855719"/>
                <a:gd name="connsiteX146" fmla="*/ 3256217 w 4321822"/>
                <a:gd name="connsiteY146" fmla="*/ 2709795 h 6855719"/>
                <a:gd name="connsiteX147" fmla="*/ 3256217 w 4321822"/>
                <a:gd name="connsiteY147" fmla="*/ 2709795 h 6855719"/>
                <a:gd name="connsiteX148" fmla="*/ 3256217 w 4321822"/>
                <a:gd name="connsiteY148" fmla="*/ 2709795 h 6855719"/>
                <a:gd name="connsiteX149" fmla="*/ 2722880 w 4321822"/>
                <a:gd name="connsiteY149" fmla="*/ 3695016 h 6855719"/>
                <a:gd name="connsiteX150" fmla="*/ 2721808 w 4321822"/>
                <a:gd name="connsiteY150" fmla="*/ 3695159 h 6855719"/>
                <a:gd name="connsiteX151" fmla="*/ 2721879 w 4321822"/>
                <a:gd name="connsiteY151" fmla="*/ 3694801 h 6855719"/>
                <a:gd name="connsiteX152" fmla="*/ 2722880 w 4321822"/>
                <a:gd name="connsiteY152" fmla="*/ 3695016 h 6855719"/>
                <a:gd name="connsiteX153" fmla="*/ 3353044 w 4321822"/>
                <a:gd name="connsiteY153" fmla="*/ 2078058 h 6855719"/>
                <a:gd name="connsiteX154" fmla="*/ 3352901 w 4321822"/>
                <a:gd name="connsiteY154" fmla="*/ 2077987 h 6855719"/>
                <a:gd name="connsiteX155" fmla="*/ 3353044 w 4321822"/>
                <a:gd name="connsiteY155" fmla="*/ 2077915 h 6855719"/>
                <a:gd name="connsiteX156" fmla="*/ 3353044 w 4321822"/>
                <a:gd name="connsiteY156" fmla="*/ 2078058 h 6855719"/>
                <a:gd name="connsiteX157" fmla="*/ 3128210 w 4321822"/>
                <a:gd name="connsiteY157" fmla="*/ 2725671 h 6855719"/>
                <a:gd name="connsiteX158" fmla="*/ 3128282 w 4321822"/>
                <a:gd name="connsiteY158" fmla="*/ 2725599 h 6855719"/>
                <a:gd name="connsiteX159" fmla="*/ 3128568 w 4321822"/>
                <a:gd name="connsiteY159" fmla="*/ 2725671 h 6855719"/>
                <a:gd name="connsiteX160" fmla="*/ 3128210 w 4321822"/>
                <a:gd name="connsiteY160" fmla="*/ 2725671 h 6855719"/>
                <a:gd name="connsiteX161" fmla="*/ 2146994 w 4321822"/>
                <a:gd name="connsiteY161" fmla="*/ 4055437 h 6855719"/>
                <a:gd name="connsiteX162" fmla="*/ 2147638 w 4321822"/>
                <a:gd name="connsiteY162" fmla="*/ 4054864 h 6855719"/>
                <a:gd name="connsiteX163" fmla="*/ 2147423 w 4321822"/>
                <a:gd name="connsiteY163" fmla="*/ 4055722 h 6855719"/>
                <a:gd name="connsiteX164" fmla="*/ 2146994 w 4321822"/>
                <a:gd name="connsiteY164" fmla="*/ 4055437 h 6855719"/>
                <a:gd name="connsiteX165" fmla="*/ 2593372 w 4321822"/>
                <a:gd name="connsiteY165" fmla="*/ 4166566 h 6855719"/>
                <a:gd name="connsiteX166" fmla="*/ 2593658 w 4321822"/>
                <a:gd name="connsiteY166" fmla="*/ 4165922 h 6855719"/>
                <a:gd name="connsiteX167" fmla="*/ 2594445 w 4321822"/>
                <a:gd name="connsiteY167" fmla="*/ 4166280 h 6855719"/>
                <a:gd name="connsiteX168" fmla="*/ 2593372 w 4321822"/>
                <a:gd name="connsiteY168" fmla="*/ 4166566 h 6855719"/>
                <a:gd name="connsiteX169" fmla="*/ 3277742 w 4321822"/>
                <a:gd name="connsiteY169" fmla="*/ 2747697 h 6855719"/>
                <a:gd name="connsiteX170" fmla="*/ 3277670 w 4321822"/>
                <a:gd name="connsiteY170" fmla="*/ 2746981 h 6855719"/>
                <a:gd name="connsiteX171" fmla="*/ 3278457 w 4321822"/>
                <a:gd name="connsiteY171" fmla="*/ 2747697 h 6855719"/>
                <a:gd name="connsiteX172" fmla="*/ 3277742 w 4321822"/>
                <a:gd name="connsiteY172" fmla="*/ 2747697 h 6855719"/>
                <a:gd name="connsiteX173" fmla="*/ 3268517 w 4321822"/>
                <a:gd name="connsiteY173" fmla="*/ 2100156 h 6855719"/>
                <a:gd name="connsiteX174" fmla="*/ 3267301 w 4321822"/>
                <a:gd name="connsiteY174" fmla="*/ 2100656 h 6855719"/>
                <a:gd name="connsiteX175" fmla="*/ 3268016 w 4321822"/>
                <a:gd name="connsiteY175" fmla="*/ 2099369 h 6855719"/>
                <a:gd name="connsiteX176" fmla="*/ 3268517 w 4321822"/>
                <a:gd name="connsiteY176" fmla="*/ 2100156 h 6855719"/>
                <a:gd name="connsiteX177" fmla="*/ 3277098 w 4321822"/>
                <a:gd name="connsiteY177" fmla="*/ 3272595 h 6855719"/>
                <a:gd name="connsiteX178" fmla="*/ 3277027 w 4321822"/>
                <a:gd name="connsiteY178" fmla="*/ 3271307 h 6855719"/>
                <a:gd name="connsiteX179" fmla="*/ 3278457 w 4321822"/>
                <a:gd name="connsiteY179" fmla="*/ 3272595 h 6855719"/>
                <a:gd name="connsiteX180" fmla="*/ 3278457 w 4321822"/>
                <a:gd name="connsiteY180" fmla="*/ 3272595 h 6855719"/>
                <a:gd name="connsiteX181" fmla="*/ 3277098 w 4321822"/>
                <a:gd name="connsiteY181" fmla="*/ 3272595 h 6855719"/>
                <a:gd name="connsiteX182" fmla="*/ 3989787 w 4321822"/>
                <a:gd name="connsiteY182" fmla="*/ 799567 h 6855719"/>
                <a:gd name="connsiteX183" fmla="*/ 3989787 w 4321822"/>
                <a:gd name="connsiteY183" fmla="*/ 799567 h 6855719"/>
                <a:gd name="connsiteX184" fmla="*/ 3989787 w 4321822"/>
                <a:gd name="connsiteY184" fmla="*/ 799567 h 6855719"/>
                <a:gd name="connsiteX185" fmla="*/ 3989286 w 4321822"/>
                <a:gd name="connsiteY185" fmla="*/ 795777 h 6855719"/>
                <a:gd name="connsiteX186" fmla="*/ 3989787 w 4321822"/>
                <a:gd name="connsiteY186" fmla="*/ 794561 h 6855719"/>
                <a:gd name="connsiteX187" fmla="*/ 3989787 w 4321822"/>
                <a:gd name="connsiteY187" fmla="*/ 799567 h 6855719"/>
                <a:gd name="connsiteX188" fmla="*/ 2164443 w 4321822"/>
                <a:gd name="connsiteY188" fmla="*/ 4392973 h 6855719"/>
                <a:gd name="connsiteX189" fmla="*/ 2164157 w 4321822"/>
                <a:gd name="connsiteY189" fmla="*/ 4392687 h 6855719"/>
                <a:gd name="connsiteX190" fmla="*/ 2164157 w 4321822"/>
                <a:gd name="connsiteY190" fmla="*/ 4392687 h 6855719"/>
                <a:gd name="connsiteX191" fmla="*/ 2164157 w 4321822"/>
                <a:gd name="connsiteY191" fmla="*/ 4392687 h 6855719"/>
                <a:gd name="connsiteX192" fmla="*/ 2164586 w 4321822"/>
                <a:gd name="connsiteY192" fmla="*/ 4392687 h 6855719"/>
                <a:gd name="connsiteX193" fmla="*/ 2164443 w 4321822"/>
                <a:gd name="connsiteY193" fmla="*/ 4392973 h 6855719"/>
                <a:gd name="connsiteX194" fmla="*/ 3116840 w 4321822"/>
                <a:gd name="connsiteY194" fmla="*/ 3705457 h 6855719"/>
                <a:gd name="connsiteX195" fmla="*/ 3115767 w 4321822"/>
                <a:gd name="connsiteY195" fmla="*/ 3705242 h 6855719"/>
                <a:gd name="connsiteX196" fmla="*/ 3115767 w 4321822"/>
                <a:gd name="connsiteY196" fmla="*/ 3705242 h 6855719"/>
                <a:gd name="connsiteX197" fmla="*/ 3115767 w 4321822"/>
                <a:gd name="connsiteY197" fmla="*/ 3705242 h 6855719"/>
                <a:gd name="connsiteX198" fmla="*/ 3116840 w 4321822"/>
                <a:gd name="connsiteY198" fmla="*/ 3705028 h 6855719"/>
                <a:gd name="connsiteX199" fmla="*/ 3116840 w 4321822"/>
                <a:gd name="connsiteY199" fmla="*/ 3705457 h 6855719"/>
                <a:gd name="connsiteX200" fmla="*/ 3390159 w 4321822"/>
                <a:gd name="connsiteY200" fmla="*/ 3245349 h 6855719"/>
                <a:gd name="connsiteX201" fmla="*/ 3389873 w 4321822"/>
                <a:gd name="connsiteY201" fmla="*/ 3245349 h 6855719"/>
                <a:gd name="connsiteX202" fmla="*/ 3389873 w 4321822"/>
                <a:gd name="connsiteY202" fmla="*/ 3245349 h 6855719"/>
                <a:gd name="connsiteX203" fmla="*/ 3389873 w 4321822"/>
                <a:gd name="connsiteY203" fmla="*/ 3245349 h 6855719"/>
                <a:gd name="connsiteX204" fmla="*/ 3390159 w 4321822"/>
                <a:gd name="connsiteY204" fmla="*/ 3245206 h 6855719"/>
                <a:gd name="connsiteX205" fmla="*/ 3390159 w 4321822"/>
                <a:gd name="connsiteY205" fmla="*/ 3245349 h 6855719"/>
                <a:gd name="connsiteX206" fmla="*/ 4002301 w 4321822"/>
                <a:gd name="connsiteY206" fmla="*/ 1362724 h 6855719"/>
                <a:gd name="connsiteX207" fmla="*/ 4002158 w 4321822"/>
                <a:gd name="connsiteY207" fmla="*/ 1360864 h 6855719"/>
                <a:gd name="connsiteX208" fmla="*/ 4002659 w 4321822"/>
                <a:gd name="connsiteY208" fmla="*/ 1361508 h 6855719"/>
                <a:gd name="connsiteX209" fmla="*/ 4002301 w 4321822"/>
                <a:gd name="connsiteY209" fmla="*/ 1362724 h 6855719"/>
                <a:gd name="connsiteX210" fmla="*/ 4011169 w 4321822"/>
                <a:gd name="connsiteY210" fmla="*/ 1289495 h 6855719"/>
                <a:gd name="connsiteX211" fmla="*/ 4011169 w 4321822"/>
                <a:gd name="connsiteY211" fmla="*/ 1290282 h 6855719"/>
                <a:gd name="connsiteX212" fmla="*/ 4010311 w 4321822"/>
                <a:gd name="connsiteY212" fmla="*/ 1290139 h 6855719"/>
                <a:gd name="connsiteX213" fmla="*/ 4011169 w 4321822"/>
                <a:gd name="connsiteY213" fmla="*/ 1289495 h 6855719"/>
                <a:gd name="connsiteX214" fmla="*/ 3909121 w 4321822"/>
                <a:gd name="connsiteY214" fmla="*/ 359697 h 6855719"/>
                <a:gd name="connsiteX215" fmla="*/ 3909622 w 4321822"/>
                <a:gd name="connsiteY215" fmla="*/ 359410 h 6855719"/>
                <a:gd name="connsiteX216" fmla="*/ 3909550 w 4321822"/>
                <a:gd name="connsiteY216" fmla="*/ 359840 h 6855719"/>
                <a:gd name="connsiteX217" fmla="*/ 3909121 w 4321822"/>
                <a:gd name="connsiteY217" fmla="*/ 359697 h 6855719"/>
                <a:gd name="connsiteX218" fmla="*/ 3905903 w 4321822"/>
                <a:gd name="connsiteY218" fmla="*/ 359697 h 6855719"/>
                <a:gd name="connsiteX219" fmla="*/ 3905903 w 4321822"/>
                <a:gd name="connsiteY219" fmla="*/ 359697 h 6855719"/>
                <a:gd name="connsiteX220" fmla="*/ 3905474 w 4321822"/>
                <a:gd name="connsiteY220" fmla="*/ 359840 h 6855719"/>
                <a:gd name="connsiteX221" fmla="*/ 3904902 w 4321822"/>
                <a:gd name="connsiteY221" fmla="*/ 359196 h 6855719"/>
                <a:gd name="connsiteX222" fmla="*/ 3905903 w 4321822"/>
                <a:gd name="connsiteY222" fmla="*/ 359697 h 6855719"/>
                <a:gd name="connsiteX223" fmla="*/ 2961015 w 4321822"/>
                <a:gd name="connsiteY223" fmla="*/ 5667388 h 6855719"/>
                <a:gd name="connsiteX224" fmla="*/ 2961015 w 4321822"/>
                <a:gd name="connsiteY224" fmla="*/ 5667531 h 6855719"/>
                <a:gd name="connsiteX225" fmla="*/ 2960872 w 4321822"/>
                <a:gd name="connsiteY225" fmla="*/ 5667460 h 6855719"/>
                <a:gd name="connsiteX226" fmla="*/ 2960872 w 4321822"/>
                <a:gd name="connsiteY226" fmla="*/ 5667460 h 6855719"/>
                <a:gd name="connsiteX227" fmla="*/ 2960872 w 4321822"/>
                <a:gd name="connsiteY227" fmla="*/ 5667460 h 6855719"/>
                <a:gd name="connsiteX228" fmla="*/ 2961015 w 4321822"/>
                <a:gd name="connsiteY228" fmla="*/ 5667388 h 6855719"/>
                <a:gd name="connsiteX229" fmla="*/ 3256217 w 4321822"/>
                <a:gd name="connsiteY229" fmla="*/ 6492565 h 6855719"/>
                <a:gd name="connsiteX230" fmla="*/ 3256217 w 4321822"/>
                <a:gd name="connsiteY230" fmla="*/ 6492565 h 6855719"/>
                <a:gd name="connsiteX231" fmla="*/ 3255859 w 4321822"/>
                <a:gd name="connsiteY231" fmla="*/ 6490992 h 6855719"/>
                <a:gd name="connsiteX232" fmla="*/ 3256860 w 4321822"/>
                <a:gd name="connsiteY232" fmla="*/ 6490348 h 6855719"/>
                <a:gd name="connsiteX233" fmla="*/ 3256217 w 4321822"/>
                <a:gd name="connsiteY233" fmla="*/ 6492565 h 6855719"/>
                <a:gd name="connsiteX234" fmla="*/ 3256217 w 4321822"/>
                <a:gd name="connsiteY234" fmla="*/ 6492565 h 6855719"/>
                <a:gd name="connsiteX235" fmla="*/ 3529750 w 4321822"/>
                <a:gd name="connsiteY235" fmla="*/ 6309923 h 6855719"/>
                <a:gd name="connsiteX236" fmla="*/ 3529535 w 4321822"/>
                <a:gd name="connsiteY236" fmla="*/ 6309208 h 6855719"/>
                <a:gd name="connsiteX237" fmla="*/ 3530393 w 4321822"/>
                <a:gd name="connsiteY237" fmla="*/ 6308779 h 6855719"/>
                <a:gd name="connsiteX238" fmla="*/ 3529750 w 4321822"/>
                <a:gd name="connsiteY238" fmla="*/ 6309923 h 6855719"/>
                <a:gd name="connsiteX239" fmla="*/ 3150522 w 4321822"/>
                <a:gd name="connsiteY239" fmla="*/ 5569846 h 6855719"/>
                <a:gd name="connsiteX240" fmla="*/ 3150593 w 4321822"/>
                <a:gd name="connsiteY240" fmla="*/ 5569703 h 6855719"/>
                <a:gd name="connsiteX241" fmla="*/ 3150665 w 4321822"/>
                <a:gd name="connsiteY241" fmla="*/ 5569774 h 6855719"/>
                <a:gd name="connsiteX242" fmla="*/ 3150522 w 4321822"/>
                <a:gd name="connsiteY242" fmla="*/ 5569846 h 6855719"/>
                <a:gd name="connsiteX243" fmla="*/ 3322079 w 4321822"/>
                <a:gd name="connsiteY243" fmla="*/ 6537975 h 6855719"/>
                <a:gd name="connsiteX244" fmla="*/ 3322079 w 4321822"/>
                <a:gd name="connsiteY244" fmla="*/ 6537975 h 6855719"/>
                <a:gd name="connsiteX245" fmla="*/ 3322437 w 4321822"/>
                <a:gd name="connsiteY245" fmla="*/ 6538976 h 6855719"/>
                <a:gd name="connsiteX246" fmla="*/ 3322079 w 4321822"/>
                <a:gd name="connsiteY246" fmla="*/ 6538976 h 6855719"/>
                <a:gd name="connsiteX247" fmla="*/ 3322079 w 4321822"/>
                <a:gd name="connsiteY247" fmla="*/ 6537975 h 6855719"/>
                <a:gd name="connsiteX248" fmla="*/ 3322079 w 4321822"/>
                <a:gd name="connsiteY248" fmla="*/ 6537975 h 6855719"/>
                <a:gd name="connsiteX249" fmla="*/ 2780090 w 4321822"/>
                <a:gd name="connsiteY249" fmla="*/ 4171143 h 6855719"/>
                <a:gd name="connsiteX250" fmla="*/ 2779947 w 4321822"/>
                <a:gd name="connsiteY250" fmla="*/ 4171644 h 6855719"/>
                <a:gd name="connsiteX251" fmla="*/ 2779232 w 4321822"/>
                <a:gd name="connsiteY251" fmla="*/ 4171500 h 6855719"/>
                <a:gd name="connsiteX252" fmla="*/ 2779232 w 4321822"/>
                <a:gd name="connsiteY252" fmla="*/ 4171500 h 6855719"/>
                <a:gd name="connsiteX253" fmla="*/ 2779232 w 4321822"/>
                <a:gd name="connsiteY253" fmla="*/ 4171500 h 6855719"/>
                <a:gd name="connsiteX254" fmla="*/ 2780018 w 4321822"/>
                <a:gd name="connsiteY254" fmla="*/ 4170928 h 6855719"/>
                <a:gd name="connsiteX255" fmla="*/ 2780090 w 4321822"/>
                <a:gd name="connsiteY255" fmla="*/ 4171143 h 6855719"/>
                <a:gd name="connsiteX256" fmla="*/ 3931361 w 4321822"/>
                <a:gd name="connsiteY256" fmla="*/ 1858302 h 6855719"/>
                <a:gd name="connsiteX257" fmla="*/ 3933435 w 4321822"/>
                <a:gd name="connsiteY257" fmla="*/ 1861448 h 6855719"/>
                <a:gd name="connsiteX258" fmla="*/ 3931004 w 4321822"/>
                <a:gd name="connsiteY258" fmla="*/ 1860233 h 6855719"/>
                <a:gd name="connsiteX259" fmla="*/ 3931361 w 4321822"/>
                <a:gd name="connsiteY259" fmla="*/ 1858302 h 6855719"/>
                <a:gd name="connsiteX260" fmla="*/ 3318432 w 4321822"/>
                <a:gd name="connsiteY260" fmla="*/ 6564435 h 6855719"/>
                <a:gd name="connsiteX261" fmla="*/ 3317717 w 4321822"/>
                <a:gd name="connsiteY261" fmla="*/ 6570012 h 6855719"/>
                <a:gd name="connsiteX262" fmla="*/ 3318432 w 4321822"/>
                <a:gd name="connsiteY262" fmla="*/ 6564435 h 685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</a:cxnLst>
              <a:rect l="l" t="t" r="r" b="b"/>
              <a:pathLst>
                <a:path w="4321822" h="6855719">
                  <a:moveTo>
                    <a:pt x="4191308" y="1071384"/>
                  </a:moveTo>
                  <a:cubicBezTo>
                    <a:pt x="4154050" y="1043780"/>
                    <a:pt x="4130308" y="1033626"/>
                    <a:pt x="4048713" y="1021683"/>
                  </a:cubicBezTo>
                  <a:cubicBezTo>
                    <a:pt x="4173143" y="1095269"/>
                    <a:pt x="4204323" y="1170571"/>
                    <a:pt x="4186016" y="1273477"/>
                  </a:cubicBezTo>
                  <a:cubicBezTo>
                    <a:pt x="4162488" y="1405774"/>
                    <a:pt x="4087830" y="1505390"/>
                    <a:pt x="4002587" y="1605078"/>
                  </a:cubicBezTo>
                  <a:cubicBezTo>
                    <a:pt x="4039916" y="1283489"/>
                    <a:pt x="4027331" y="993293"/>
                    <a:pt x="4027188" y="866860"/>
                  </a:cubicBezTo>
                  <a:cubicBezTo>
                    <a:pt x="4027188" y="866860"/>
                    <a:pt x="4027188" y="866860"/>
                    <a:pt x="4027188" y="866860"/>
                  </a:cubicBezTo>
                  <a:cubicBezTo>
                    <a:pt x="4027188" y="866860"/>
                    <a:pt x="4027188" y="866860"/>
                    <a:pt x="4027188" y="866860"/>
                  </a:cubicBezTo>
                  <a:cubicBezTo>
                    <a:pt x="4108211" y="770819"/>
                    <a:pt x="4179651" y="694230"/>
                    <a:pt x="4234787" y="580454"/>
                  </a:cubicBezTo>
                  <a:cubicBezTo>
                    <a:pt x="4284488" y="477977"/>
                    <a:pt x="4326966" y="349256"/>
                    <a:pt x="4321316" y="232906"/>
                  </a:cubicBezTo>
                  <a:cubicBezTo>
                    <a:pt x="4315953" y="121276"/>
                    <a:pt x="4257671" y="43971"/>
                    <a:pt x="4158269" y="13149"/>
                  </a:cubicBezTo>
                  <a:cubicBezTo>
                    <a:pt x="4145111" y="9073"/>
                    <a:pt x="4074743" y="-15598"/>
                    <a:pt x="3961682" y="15438"/>
                  </a:cubicBezTo>
                  <a:cubicBezTo>
                    <a:pt x="4110499" y="30884"/>
                    <a:pt x="4183441" y="75150"/>
                    <a:pt x="4217553" y="183276"/>
                  </a:cubicBezTo>
                  <a:cubicBezTo>
                    <a:pt x="4232284" y="229902"/>
                    <a:pt x="4234287" y="277744"/>
                    <a:pt x="4228852" y="326014"/>
                  </a:cubicBezTo>
                  <a:cubicBezTo>
                    <a:pt x="4214978" y="449659"/>
                    <a:pt x="4166707" y="560788"/>
                    <a:pt x="4104492" y="666626"/>
                  </a:cubicBezTo>
                  <a:cubicBezTo>
                    <a:pt x="4080392" y="707531"/>
                    <a:pt x="4055649" y="748150"/>
                    <a:pt x="4022825" y="787624"/>
                  </a:cubicBezTo>
                  <a:cubicBezTo>
                    <a:pt x="4014101" y="627080"/>
                    <a:pt x="4006306" y="470683"/>
                    <a:pt x="3990430" y="314859"/>
                  </a:cubicBezTo>
                  <a:cubicBezTo>
                    <a:pt x="3983351" y="245063"/>
                    <a:pt x="3975556" y="175053"/>
                    <a:pt x="3950670" y="108761"/>
                  </a:cubicBezTo>
                  <a:cubicBezTo>
                    <a:pt x="3930003" y="53768"/>
                    <a:pt x="3897393" y="46689"/>
                    <a:pt x="3853628" y="85806"/>
                  </a:cubicBezTo>
                  <a:cubicBezTo>
                    <a:pt x="3809362" y="125352"/>
                    <a:pt x="3776037" y="173908"/>
                    <a:pt x="3742427" y="222179"/>
                  </a:cubicBezTo>
                  <a:cubicBezTo>
                    <a:pt x="3657542" y="344250"/>
                    <a:pt x="3576161" y="468752"/>
                    <a:pt x="3488774" y="589107"/>
                  </a:cubicBezTo>
                  <a:cubicBezTo>
                    <a:pt x="3410253" y="697305"/>
                    <a:pt x="3327228" y="801855"/>
                    <a:pt x="3240341" y="903402"/>
                  </a:cubicBezTo>
                  <a:cubicBezTo>
                    <a:pt x="3229757" y="883951"/>
                    <a:pt x="3226754" y="871150"/>
                    <a:pt x="3218530" y="855704"/>
                  </a:cubicBezTo>
                  <a:cubicBezTo>
                    <a:pt x="3200080" y="821092"/>
                    <a:pt x="3171618" y="814942"/>
                    <a:pt x="3153097" y="849125"/>
                  </a:cubicBezTo>
                  <a:cubicBezTo>
                    <a:pt x="3056269" y="1028048"/>
                    <a:pt x="2988118" y="1188449"/>
                    <a:pt x="2924043" y="1242798"/>
                  </a:cubicBezTo>
                  <a:cubicBezTo>
                    <a:pt x="2915605" y="1240009"/>
                    <a:pt x="2915104" y="1234360"/>
                    <a:pt x="2917250" y="1229855"/>
                  </a:cubicBezTo>
                  <a:cubicBezTo>
                    <a:pt x="3029738" y="996082"/>
                    <a:pt x="3010001" y="840543"/>
                    <a:pt x="3010073" y="787624"/>
                  </a:cubicBezTo>
                  <a:cubicBezTo>
                    <a:pt x="3010001" y="707459"/>
                    <a:pt x="2971528" y="489348"/>
                    <a:pt x="2963232" y="455880"/>
                  </a:cubicBezTo>
                  <a:cubicBezTo>
                    <a:pt x="2953435" y="416191"/>
                    <a:pt x="2941778" y="377002"/>
                    <a:pt x="2919181" y="342391"/>
                  </a:cubicBezTo>
                  <a:cubicBezTo>
                    <a:pt x="2900802" y="314286"/>
                    <a:pt x="2880564" y="313857"/>
                    <a:pt x="2860183" y="340531"/>
                  </a:cubicBezTo>
                  <a:cubicBezTo>
                    <a:pt x="2844951" y="360412"/>
                    <a:pt x="2682762" y="736422"/>
                    <a:pt x="2677756" y="753585"/>
                  </a:cubicBezTo>
                  <a:cubicBezTo>
                    <a:pt x="2677756" y="753585"/>
                    <a:pt x="2677756" y="753585"/>
                    <a:pt x="2677756" y="753585"/>
                  </a:cubicBezTo>
                  <a:cubicBezTo>
                    <a:pt x="2649509" y="816658"/>
                    <a:pt x="2465723" y="1268113"/>
                    <a:pt x="2287015" y="1503388"/>
                  </a:cubicBezTo>
                  <a:cubicBezTo>
                    <a:pt x="2287015" y="1503388"/>
                    <a:pt x="2287015" y="1503388"/>
                    <a:pt x="2287015" y="1503388"/>
                  </a:cubicBezTo>
                  <a:cubicBezTo>
                    <a:pt x="2253189" y="1551730"/>
                    <a:pt x="2219293" y="1600001"/>
                    <a:pt x="2185468" y="1648343"/>
                  </a:cubicBezTo>
                  <a:cubicBezTo>
                    <a:pt x="2185468" y="1648343"/>
                    <a:pt x="2185468" y="1648343"/>
                    <a:pt x="2185468" y="1648343"/>
                  </a:cubicBezTo>
                  <a:cubicBezTo>
                    <a:pt x="2185468" y="1648343"/>
                    <a:pt x="2185468" y="1648343"/>
                    <a:pt x="2185468" y="1648343"/>
                  </a:cubicBezTo>
                  <a:cubicBezTo>
                    <a:pt x="1924091" y="1969932"/>
                    <a:pt x="1771627" y="2106377"/>
                    <a:pt x="1679663" y="2211786"/>
                  </a:cubicBezTo>
                  <a:cubicBezTo>
                    <a:pt x="1543004" y="2368397"/>
                    <a:pt x="1413925" y="2529728"/>
                    <a:pt x="1318885" y="2716517"/>
                  </a:cubicBezTo>
                  <a:cubicBezTo>
                    <a:pt x="1236217" y="2879136"/>
                    <a:pt x="1178150" y="3050407"/>
                    <a:pt x="1126447" y="3224396"/>
                  </a:cubicBezTo>
                  <a:cubicBezTo>
                    <a:pt x="1112430" y="3262726"/>
                    <a:pt x="1071311" y="3405607"/>
                    <a:pt x="1058796" y="3442507"/>
                  </a:cubicBezTo>
                  <a:cubicBezTo>
                    <a:pt x="1041919" y="3410756"/>
                    <a:pt x="1028117" y="3384010"/>
                    <a:pt x="1013601" y="3357622"/>
                  </a:cubicBezTo>
                  <a:cubicBezTo>
                    <a:pt x="957750" y="3256290"/>
                    <a:pt x="903401" y="3153670"/>
                    <a:pt x="823951" y="3068142"/>
                  </a:cubicBezTo>
                  <a:cubicBezTo>
                    <a:pt x="723262" y="2959730"/>
                    <a:pt x="565721" y="2905738"/>
                    <a:pt x="422697" y="2940493"/>
                  </a:cubicBezTo>
                  <a:cubicBezTo>
                    <a:pt x="241915" y="2984473"/>
                    <a:pt x="107329" y="3088737"/>
                    <a:pt x="17510" y="3251141"/>
                  </a:cubicBezTo>
                  <a:cubicBezTo>
                    <a:pt x="13863" y="3257720"/>
                    <a:pt x="-1584" y="3299269"/>
                    <a:pt x="133" y="3309852"/>
                  </a:cubicBezTo>
                  <a:cubicBezTo>
                    <a:pt x="28451" y="3330233"/>
                    <a:pt x="75506" y="3391090"/>
                    <a:pt x="81227" y="3459312"/>
                  </a:cubicBezTo>
                  <a:cubicBezTo>
                    <a:pt x="86233" y="3518596"/>
                    <a:pt x="69142" y="3534901"/>
                    <a:pt x="53552" y="3555496"/>
                  </a:cubicBezTo>
                  <a:cubicBezTo>
                    <a:pt x="53552" y="3555496"/>
                    <a:pt x="130141" y="3605483"/>
                    <a:pt x="161464" y="3631728"/>
                  </a:cubicBezTo>
                  <a:cubicBezTo>
                    <a:pt x="257862" y="3712393"/>
                    <a:pt x="324940" y="3792129"/>
                    <a:pt x="344820" y="3936655"/>
                  </a:cubicBezTo>
                  <a:cubicBezTo>
                    <a:pt x="344820" y="3936655"/>
                    <a:pt x="344820" y="3936655"/>
                    <a:pt x="344820" y="3936655"/>
                  </a:cubicBezTo>
                  <a:cubicBezTo>
                    <a:pt x="344963" y="3938443"/>
                    <a:pt x="361125" y="4134815"/>
                    <a:pt x="405248" y="4303369"/>
                  </a:cubicBezTo>
                  <a:cubicBezTo>
                    <a:pt x="444437" y="4453115"/>
                    <a:pt x="534899" y="4579190"/>
                    <a:pt x="640093" y="4689033"/>
                  </a:cubicBezTo>
                  <a:cubicBezTo>
                    <a:pt x="736277" y="4789435"/>
                    <a:pt x="850124" y="4867598"/>
                    <a:pt x="966546" y="4942686"/>
                  </a:cubicBezTo>
                  <a:cubicBezTo>
                    <a:pt x="1149187" y="5060538"/>
                    <a:pt x="1346489" y="5139916"/>
                    <a:pt x="1559809" y="5180678"/>
                  </a:cubicBezTo>
                  <a:cubicBezTo>
                    <a:pt x="1634968" y="5195052"/>
                    <a:pt x="1777492" y="5214717"/>
                    <a:pt x="1851864" y="5230092"/>
                  </a:cubicBezTo>
                  <a:cubicBezTo>
                    <a:pt x="2073837" y="5275860"/>
                    <a:pt x="2192547" y="5364606"/>
                    <a:pt x="2326346" y="5550967"/>
                  </a:cubicBezTo>
                  <a:cubicBezTo>
                    <a:pt x="2498833" y="5791176"/>
                    <a:pt x="2615255" y="6057200"/>
                    <a:pt x="2689556" y="6342748"/>
                  </a:cubicBezTo>
                  <a:cubicBezTo>
                    <a:pt x="2728744" y="6493352"/>
                    <a:pt x="2760925" y="6645458"/>
                    <a:pt x="2795322" y="6797135"/>
                  </a:cubicBezTo>
                  <a:cubicBezTo>
                    <a:pt x="2802259" y="6827885"/>
                    <a:pt x="2821352" y="6844690"/>
                    <a:pt x="2850171" y="6852556"/>
                  </a:cubicBezTo>
                  <a:cubicBezTo>
                    <a:pt x="2876202" y="6859636"/>
                    <a:pt x="2901517" y="6853629"/>
                    <a:pt x="2926332" y="6846335"/>
                  </a:cubicBezTo>
                  <a:cubicBezTo>
                    <a:pt x="3005353" y="6823308"/>
                    <a:pt x="3073861" y="6780115"/>
                    <a:pt x="3140510" y="6733489"/>
                  </a:cubicBezTo>
                  <a:cubicBezTo>
                    <a:pt x="3176052" y="6708603"/>
                    <a:pt x="3210878" y="6682715"/>
                    <a:pt x="3245991" y="6657257"/>
                  </a:cubicBezTo>
                  <a:lnTo>
                    <a:pt x="3245991" y="6657257"/>
                  </a:lnTo>
                  <a:lnTo>
                    <a:pt x="3245991" y="6657257"/>
                  </a:lnTo>
                  <a:cubicBezTo>
                    <a:pt x="3224322" y="6742071"/>
                    <a:pt x="3169258" y="6791700"/>
                    <a:pt x="3083301" y="6810150"/>
                  </a:cubicBezTo>
                  <a:cubicBezTo>
                    <a:pt x="3105827" y="6813296"/>
                    <a:pt x="3126923" y="6814369"/>
                    <a:pt x="3147876" y="6813082"/>
                  </a:cubicBezTo>
                  <a:cubicBezTo>
                    <a:pt x="3220246" y="6808863"/>
                    <a:pt x="3270948" y="6773178"/>
                    <a:pt x="3301126" y="6707173"/>
                  </a:cubicBezTo>
                  <a:cubicBezTo>
                    <a:pt x="3319290" y="6667412"/>
                    <a:pt x="3322580" y="6625005"/>
                    <a:pt x="3326799" y="6582599"/>
                  </a:cubicBezTo>
                  <a:cubicBezTo>
                    <a:pt x="3337383" y="6575662"/>
                    <a:pt x="3346179" y="6566866"/>
                    <a:pt x="3353759" y="6556854"/>
                  </a:cubicBezTo>
                  <a:cubicBezTo>
                    <a:pt x="3354474" y="6555424"/>
                    <a:pt x="3355547" y="6554209"/>
                    <a:pt x="3356691" y="6553136"/>
                  </a:cubicBezTo>
                  <a:cubicBezTo>
                    <a:pt x="3355761" y="6554423"/>
                    <a:pt x="3354689" y="6555567"/>
                    <a:pt x="3353759" y="6556854"/>
                  </a:cubicBezTo>
                  <a:cubicBezTo>
                    <a:pt x="3369921" y="6550204"/>
                    <a:pt x="3380004" y="6536187"/>
                    <a:pt x="3391732" y="6524459"/>
                  </a:cubicBezTo>
                  <a:cubicBezTo>
                    <a:pt x="3441504" y="6474544"/>
                    <a:pt x="3490704" y="6423985"/>
                    <a:pt x="3540119" y="6373712"/>
                  </a:cubicBezTo>
                  <a:cubicBezTo>
                    <a:pt x="3540119" y="6373712"/>
                    <a:pt x="3540119" y="6373712"/>
                    <a:pt x="3540119" y="6373712"/>
                  </a:cubicBezTo>
                  <a:cubicBezTo>
                    <a:pt x="3547842" y="6463317"/>
                    <a:pt x="3526318" y="6538976"/>
                    <a:pt x="3439502" y="6583171"/>
                  </a:cubicBezTo>
                  <a:cubicBezTo>
                    <a:pt x="3433781" y="6584101"/>
                    <a:pt x="3428060" y="6584959"/>
                    <a:pt x="3425915" y="6591967"/>
                  </a:cubicBezTo>
                  <a:cubicBezTo>
                    <a:pt x="3521598" y="6603695"/>
                    <a:pt x="3581096" y="6534614"/>
                    <a:pt x="3599903" y="6461958"/>
                  </a:cubicBezTo>
                  <a:cubicBezTo>
                    <a:pt x="3613634" y="6408896"/>
                    <a:pt x="3604695" y="6356621"/>
                    <a:pt x="3593467" y="6304489"/>
                  </a:cubicBezTo>
                  <a:cubicBezTo>
                    <a:pt x="3593467" y="6304489"/>
                    <a:pt x="3593467" y="6304489"/>
                    <a:pt x="3593467" y="6304489"/>
                  </a:cubicBezTo>
                  <a:lnTo>
                    <a:pt x="3593467" y="6304489"/>
                  </a:lnTo>
                  <a:cubicBezTo>
                    <a:pt x="3653323" y="6238769"/>
                    <a:pt x="3710461" y="6170761"/>
                    <a:pt x="3765024" y="6100536"/>
                  </a:cubicBezTo>
                  <a:cubicBezTo>
                    <a:pt x="3790411" y="6168544"/>
                    <a:pt x="3774178" y="6240271"/>
                    <a:pt x="3722618" y="6287326"/>
                  </a:cubicBezTo>
                  <a:cubicBezTo>
                    <a:pt x="3712320" y="6297480"/>
                    <a:pt x="3714466" y="6300913"/>
                    <a:pt x="3714466" y="6300913"/>
                  </a:cubicBezTo>
                  <a:cubicBezTo>
                    <a:pt x="3807860" y="6278744"/>
                    <a:pt x="3829242" y="6221320"/>
                    <a:pt x="3835607" y="6166113"/>
                  </a:cubicBezTo>
                  <a:cubicBezTo>
                    <a:pt x="3840684" y="6122562"/>
                    <a:pt x="3824951" y="6080370"/>
                    <a:pt x="3809148" y="6040609"/>
                  </a:cubicBezTo>
                  <a:cubicBezTo>
                    <a:pt x="3818730" y="6028810"/>
                    <a:pt x="3846334" y="5987261"/>
                    <a:pt x="3858634" y="5965951"/>
                  </a:cubicBezTo>
                  <a:cubicBezTo>
                    <a:pt x="3904330" y="5886644"/>
                    <a:pt x="3942803" y="5820996"/>
                    <a:pt x="3954245" y="5726743"/>
                  </a:cubicBezTo>
                  <a:cubicBezTo>
                    <a:pt x="3962255" y="5660952"/>
                    <a:pt x="3937440" y="5621478"/>
                    <a:pt x="3870934" y="5608462"/>
                  </a:cubicBezTo>
                  <a:cubicBezTo>
                    <a:pt x="3811793" y="5596878"/>
                    <a:pt x="3752796" y="5585078"/>
                    <a:pt x="3694442" y="5569846"/>
                  </a:cubicBezTo>
                  <a:cubicBezTo>
                    <a:pt x="3579022" y="5539811"/>
                    <a:pt x="3465175" y="5505199"/>
                    <a:pt x="3357978" y="5451851"/>
                  </a:cubicBezTo>
                  <a:cubicBezTo>
                    <a:pt x="3259435" y="5402794"/>
                    <a:pt x="2950932" y="5165160"/>
                    <a:pt x="2888287" y="5107235"/>
                  </a:cubicBezTo>
                  <a:cubicBezTo>
                    <a:pt x="2785453" y="5011981"/>
                    <a:pt x="2554613" y="4727864"/>
                    <a:pt x="2441695" y="4564244"/>
                  </a:cubicBezTo>
                  <a:cubicBezTo>
                    <a:pt x="2403508" y="4508894"/>
                    <a:pt x="2362674" y="4463269"/>
                    <a:pt x="2318408" y="4406918"/>
                  </a:cubicBezTo>
                  <a:cubicBezTo>
                    <a:pt x="2481027" y="4391972"/>
                    <a:pt x="2629342" y="4312594"/>
                    <a:pt x="2737326" y="4226779"/>
                  </a:cubicBezTo>
                  <a:cubicBezTo>
                    <a:pt x="2970741" y="4225635"/>
                    <a:pt x="3041967" y="4181441"/>
                    <a:pt x="3097317" y="4130738"/>
                  </a:cubicBezTo>
                  <a:cubicBezTo>
                    <a:pt x="3159032" y="4074101"/>
                    <a:pt x="3164467" y="3976201"/>
                    <a:pt x="3110976" y="3910911"/>
                  </a:cubicBezTo>
                  <a:cubicBezTo>
                    <a:pt x="3126422" y="3989931"/>
                    <a:pt x="3099963" y="4052433"/>
                    <a:pt x="3031597" y="4097628"/>
                  </a:cubicBezTo>
                  <a:cubicBezTo>
                    <a:pt x="2966879" y="4140464"/>
                    <a:pt x="2902304" y="4149689"/>
                    <a:pt x="2826787" y="4158843"/>
                  </a:cubicBezTo>
                  <a:cubicBezTo>
                    <a:pt x="2979608" y="4047213"/>
                    <a:pt x="3149592" y="3827313"/>
                    <a:pt x="3198292" y="3744145"/>
                  </a:cubicBezTo>
                  <a:cubicBezTo>
                    <a:pt x="3198292" y="3744145"/>
                    <a:pt x="3198292" y="3744145"/>
                    <a:pt x="3198292" y="3744145"/>
                  </a:cubicBezTo>
                  <a:cubicBezTo>
                    <a:pt x="3291615" y="3727554"/>
                    <a:pt x="3358550" y="3713108"/>
                    <a:pt x="3439574" y="3648319"/>
                  </a:cubicBezTo>
                  <a:cubicBezTo>
                    <a:pt x="3525888" y="3579310"/>
                    <a:pt x="3541478" y="3506725"/>
                    <a:pt x="3486485" y="3418694"/>
                  </a:cubicBezTo>
                  <a:cubicBezTo>
                    <a:pt x="3483124" y="3413330"/>
                    <a:pt x="3471110" y="3393664"/>
                    <a:pt x="3462243" y="3388373"/>
                  </a:cubicBezTo>
                  <a:cubicBezTo>
                    <a:pt x="3493637" y="3464390"/>
                    <a:pt x="3471539" y="3525532"/>
                    <a:pt x="3437285" y="3564650"/>
                  </a:cubicBezTo>
                  <a:cubicBezTo>
                    <a:pt x="3390302" y="3618284"/>
                    <a:pt x="3329946" y="3649963"/>
                    <a:pt x="3262152" y="3668985"/>
                  </a:cubicBezTo>
                  <a:cubicBezTo>
                    <a:pt x="3343533" y="3554995"/>
                    <a:pt x="3419336" y="3437358"/>
                    <a:pt x="3488130" y="3315359"/>
                  </a:cubicBezTo>
                  <a:cubicBezTo>
                    <a:pt x="3508869" y="3278602"/>
                    <a:pt x="3533326" y="3243203"/>
                    <a:pt x="3545483" y="3201941"/>
                  </a:cubicBezTo>
                  <a:lnTo>
                    <a:pt x="3545483" y="3201941"/>
                  </a:lnTo>
                  <a:cubicBezTo>
                    <a:pt x="3545483" y="3201941"/>
                    <a:pt x="3545483" y="3201941"/>
                    <a:pt x="3545483" y="3201941"/>
                  </a:cubicBezTo>
                  <a:cubicBezTo>
                    <a:pt x="3552777" y="3198723"/>
                    <a:pt x="3697803" y="3143730"/>
                    <a:pt x="3754512" y="3088880"/>
                  </a:cubicBezTo>
                  <a:cubicBezTo>
                    <a:pt x="3800423" y="3044471"/>
                    <a:pt x="3836536" y="3007643"/>
                    <a:pt x="3835965" y="2910887"/>
                  </a:cubicBezTo>
                  <a:cubicBezTo>
                    <a:pt x="3835750" y="2875274"/>
                    <a:pt x="3781258" y="2800329"/>
                    <a:pt x="3764023" y="2795610"/>
                  </a:cubicBezTo>
                  <a:cubicBezTo>
                    <a:pt x="3768671" y="2803333"/>
                    <a:pt x="3793343" y="2921900"/>
                    <a:pt x="3761807" y="2973603"/>
                  </a:cubicBezTo>
                  <a:cubicBezTo>
                    <a:pt x="3722976" y="3037320"/>
                    <a:pt x="3665337" y="3079369"/>
                    <a:pt x="3600547" y="3113051"/>
                  </a:cubicBezTo>
                  <a:cubicBezTo>
                    <a:pt x="3691224" y="2920899"/>
                    <a:pt x="3780972" y="2670464"/>
                    <a:pt x="3813366" y="2559620"/>
                  </a:cubicBezTo>
                  <a:lnTo>
                    <a:pt x="3813366" y="2559620"/>
                  </a:lnTo>
                  <a:cubicBezTo>
                    <a:pt x="3937941" y="2488251"/>
                    <a:pt x="4019178" y="2422532"/>
                    <a:pt x="4078748" y="2325633"/>
                  </a:cubicBezTo>
                  <a:cubicBezTo>
                    <a:pt x="4150689" y="2208639"/>
                    <a:pt x="4124730" y="2087784"/>
                    <a:pt x="3984924" y="2011051"/>
                  </a:cubicBezTo>
                  <a:cubicBezTo>
                    <a:pt x="4064874" y="2105161"/>
                    <a:pt x="4067520" y="2177675"/>
                    <a:pt x="4035411" y="2253191"/>
                  </a:cubicBezTo>
                  <a:cubicBezTo>
                    <a:pt x="3996366" y="2345084"/>
                    <a:pt x="3926069" y="2403938"/>
                    <a:pt x="3845904" y="2460862"/>
                  </a:cubicBezTo>
                  <a:cubicBezTo>
                    <a:pt x="3852984" y="2433473"/>
                    <a:pt x="3932577" y="2108951"/>
                    <a:pt x="3954674" y="1971648"/>
                  </a:cubicBezTo>
                  <a:cubicBezTo>
                    <a:pt x="3968119" y="1887908"/>
                    <a:pt x="3980991" y="1809388"/>
                    <a:pt x="3990645" y="1725147"/>
                  </a:cubicBezTo>
                  <a:cubicBezTo>
                    <a:pt x="4037199" y="1676018"/>
                    <a:pt x="4092621" y="1623743"/>
                    <a:pt x="4133669" y="1569536"/>
                  </a:cubicBezTo>
                  <a:cubicBezTo>
                    <a:pt x="4198101" y="1484509"/>
                    <a:pt x="4247516" y="1395047"/>
                    <a:pt x="4266324" y="1287851"/>
                  </a:cubicBezTo>
                  <a:cubicBezTo>
                    <a:pt x="4281484" y="1202608"/>
                    <a:pt x="4265322" y="1126305"/>
                    <a:pt x="4191308" y="1071384"/>
                  </a:cubicBezTo>
                  <a:close/>
                  <a:moveTo>
                    <a:pt x="3032241" y="3712465"/>
                  </a:moveTo>
                  <a:cubicBezTo>
                    <a:pt x="3032241" y="3712465"/>
                    <a:pt x="3032170" y="3712465"/>
                    <a:pt x="3032170" y="3712536"/>
                  </a:cubicBezTo>
                  <a:cubicBezTo>
                    <a:pt x="3032170" y="3712536"/>
                    <a:pt x="3032170" y="3712536"/>
                    <a:pt x="3032170" y="3712465"/>
                  </a:cubicBezTo>
                  <a:cubicBezTo>
                    <a:pt x="3032170" y="3712393"/>
                    <a:pt x="3032170" y="3712465"/>
                    <a:pt x="3032241" y="3712465"/>
                  </a:cubicBezTo>
                  <a:cubicBezTo>
                    <a:pt x="3032241" y="3712465"/>
                    <a:pt x="3032241" y="3712465"/>
                    <a:pt x="3032241" y="3712465"/>
                  </a:cubicBezTo>
                  <a:lnTo>
                    <a:pt x="3032241" y="3712465"/>
                  </a:lnTo>
                  <a:close/>
                  <a:moveTo>
                    <a:pt x="3139294" y="2731678"/>
                  </a:moveTo>
                  <a:cubicBezTo>
                    <a:pt x="3139938" y="2731678"/>
                    <a:pt x="3140653" y="2731678"/>
                    <a:pt x="3141369" y="2731749"/>
                  </a:cubicBezTo>
                  <a:cubicBezTo>
                    <a:pt x="3141225" y="2731893"/>
                    <a:pt x="3141082" y="2732035"/>
                    <a:pt x="3140939" y="2732250"/>
                  </a:cubicBezTo>
                  <a:cubicBezTo>
                    <a:pt x="3140367" y="2732035"/>
                    <a:pt x="3139795" y="2731893"/>
                    <a:pt x="3139294" y="2731678"/>
                  </a:cubicBezTo>
                  <a:close/>
                  <a:moveTo>
                    <a:pt x="2438119" y="3614350"/>
                  </a:moveTo>
                  <a:cubicBezTo>
                    <a:pt x="2438477" y="3614779"/>
                    <a:pt x="2438835" y="3615066"/>
                    <a:pt x="2439192" y="3615423"/>
                  </a:cubicBezTo>
                  <a:cubicBezTo>
                    <a:pt x="2439121" y="3615423"/>
                    <a:pt x="2439121" y="3615495"/>
                    <a:pt x="2439049" y="3615495"/>
                  </a:cubicBezTo>
                  <a:cubicBezTo>
                    <a:pt x="2438692" y="3615066"/>
                    <a:pt x="2438406" y="3614779"/>
                    <a:pt x="2438119" y="3614350"/>
                  </a:cubicBezTo>
                  <a:close/>
                  <a:moveTo>
                    <a:pt x="3181630" y="3229115"/>
                  </a:moveTo>
                  <a:cubicBezTo>
                    <a:pt x="3181701" y="3229044"/>
                    <a:pt x="3181701" y="3228972"/>
                    <a:pt x="3181773" y="3228901"/>
                  </a:cubicBezTo>
                  <a:cubicBezTo>
                    <a:pt x="3181916" y="3228972"/>
                    <a:pt x="3181987" y="3229044"/>
                    <a:pt x="3182130" y="3229115"/>
                  </a:cubicBezTo>
                  <a:cubicBezTo>
                    <a:pt x="3181916" y="3229115"/>
                    <a:pt x="3181773" y="3229115"/>
                    <a:pt x="3181630" y="3229115"/>
                  </a:cubicBezTo>
                  <a:close/>
                  <a:moveTo>
                    <a:pt x="3256217" y="2709795"/>
                  </a:moveTo>
                  <a:cubicBezTo>
                    <a:pt x="3256288" y="2709795"/>
                    <a:pt x="3256288" y="2709795"/>
                    <a:pt x="3256360" y="2709795"/>
                  </a:cubicBezTo>
                  <a:cubicBezTo>
                    <a:pt x="3256360" y="2709795"/>
                    <a:pt x="3256360" y="2709867"/>
                    <a:pt x="3256360" y="2709867"/>
                  </a:cubicBezTo>
                  <a:cubicBezTo>
                    <a:pt x="3256288" y="2709795"/>
                    <a:pt x="3256217" y="2709795"/>
                    <a:pt x="3256217" y="2709795"/>
                  </a:cubicBezTo>
                  <a:lnTo>
                    <a:pt x="3256217" y="2709795"/>
                  </a:lnTo>
                  <a:lnTo>
                    <a:pt x="3256217" y="2709795"/>
                  </a:lnTo>
                  <a:close/>
                  <a:moveTo>
                    <a:pt x="2722880" y="3695016"/>
                  </a:moveTo>
                  <a:cubicBezTo>
                    <a:pt x="2722523" y="3695088"/>
                    <a:pt x="2722165" y="3695088"/>
                    <a:pt x="2721808" y="3695159"/>
                  </a:cubicBezTo>
                  <a:cubicBezTo>
                    <a:pt x="2721808" y="3695016"/>
                    <a:pt x="2721879" y="3694944"/>
                    <a:pt x="2721879" y="3694801"/>
                  </a:cubicBezTo>
                  <a:cubicBezTo>
                    <a:pt x="2722237" y="3694873"/>
                    <a:pt x="2722523" y="3694944"/>
                    <a:pt x="2722880" y="3695016"/>
                  </a:cubicBezTo>
                  <a:close/>
                  <a:moveTo>
                    <a:pt x="3353044" y="2078058"/>
                  </a:moveTo>
                  <a:cubicBezTo>
                    <a:pt x="3352972" y="2078058"/>
                    <a:pt x="3352972" y="2078058"/>
                    <a:pt x="3352901" y="2077987"/>
                  </a:cubicBezTo>
                  <a:cubicBezTo>
                    <a:pt x="3352972" y="2077987"/>
                    <a:pt x="3352972" y="2077915"/>
                    <a:pt x="3353044" y="2077915"/>
                  </a:cubicBezTo>
                  <a:cubicBezTo>
                    <a:pt x="3353044" y="2077987"/>
                    <a:pt x="3353044" y="2078058"/>
                    <a:pt x="3353044" y="2078058"/>
                  </a:cubicBezTo>
                  <a:close/>
                  <a:moveTo>
                    <a:pt x="3128210" y="2725671"/>
                  </a:moveTo>
                  <a:cubicBezTo>
                    <a:pt x="3128210" y="2725671"/>
                    <a:pt x="3128282" y="2725599"/>
                    <a:pt x="3128282" y="2725599"/>
                  </a:cubicBezTo>
                  <a:cubicBezTo>
                    <a:pt x="3128353" y="2725599"/>
                    <a:pt x="3128425" y="2725671"/>
                    <a:pt x="3128568" y="2725671"/>
                  </a:cubicBezTo>
                  <a:cubicBezTo>
                    <a:pt x="3128425" y="2725671"/>
                    <a:pt x="3128282" y="2725671"/>
                    <a:pt x="3128210" y="2725671"/>
                  </a:cubicBezTo>
                  <a:close/>
                  <a:moveTo>
                    <a:pt x="2146994" y="4055437"/>
                  </a:moveTo>
                  <a:cubicBezTo>
                    <a:pt x="2147209" y="4055222"/>
                    <a:pt x="2147423" y="4055079"/>
                    <a:pt x="2147638" y="4054864"/>
                  </a:cubicBezTo>
                  <a:cubicBezTo>
                    <a:pt x="2147566" y="4055150"/>
                    <a:pt x="2147495" y="4055437"/>
                    <a:pt x="2147423" y="4055722"/>
                  </a:cubicBezTo>
                  <a:cubicBezTo>
                    <a:pt x="2147280" y="4055579"/>
                    <a:pt x="2147137" y="4055508"/>
                    <a:pt x="2146994" y="4055437"/>
                  </a:cubicBezTo>
                  <a:close/>
                  <a:moveTo>
                    <a:pt x="2593372" y="4166566"/>
                  </a:moveTo>
                  <a:cubicBezTo>
                    <a:pt x="2593515" y="4166351"/>
                    <a:pt x="2593586" y="4166137"/>
                    <a:pt x="2593658" y="4165922"/>
                  </a:cubicBezTo>
                  <a:cubicBezTo>
                    <a:pt x="2593944" y="4166065"/>
                    <a:pt x="2594159" y="4166137"/>
                    <a:pt x="2594445" y="4166280"/>
                  </a:cubicBezTo>
                  <a:cubicBezTo>
                    <a:pt x="2594087" y="4166423"/>
                    <a:pt x="2593730" y="4166423"/>
                    <a:pt x="2593372" y="4166566"/>
                  </a:cubicBezTo>
                  <a:close/>
                  <a:moveTo>
                    <a:pt x="3277742" y="2747697"/>
                  </a:moveTo>
                  <a:cubicBezTo>
                    <a:pt x="3277742" y="2747482"/>
                    <a:pt x="3277742" y="2747196"/>
                    <a:pt x="3277670" y="2746981"/>
                  </a:cubicBezTo>
                  <a:cubicBezTo>
                    <a:pt x="3277956" y="2747268"/>
                    <a:pt x="3278171" y="2747410"/>
                    <a:pt x="3278457" y="2747697"/>
                  </a:cubicBezTo>
                  <a:cubicBezTo>
                    <a:pt x="3278243" y="2747697"/>
                    <a:pt x="3277956" y="2747697"/>
                    <a:pt x="3277742" y="2747697"/>
                  </a:cubicBezTo>
                  <a:close/>
                  <a:moveTo>
                    <a:pt x="3268517" y="2100156"/>
                  </a:moveTo>
                  <a:cubicBezTo>
                    <a:pt x="3268088" y="2100299"/>
                    <a:pt x="3267730" y="2100441"/>
                    <a:pt x="3267301" y="2100656"/>
                  </a:cubicBezTo>
                  <a:cubicBezTo>
                    <a:pt x="3267516" y="2100156"/>
                    <a:pt x="3267730" y="2099798"/>
                    <a:pt x="3268016" y="2099369"/>
                  </a:cubicBezTo>
                  <a:cubicBezTo>
                    <a:pt x="3268159" y="2099583"/>
                    <a:pt x="3268302" y="2099941"/>
                    <a:pt x="3268517" y="2100156"/>
                  </a:cubicBezTo>
                  <a:close/>
                  <a:moveTo>
                    <a:pt x="3277098" y="3272595"/>
                  </a:moveTo>
                  <a:cubicBezTo>
                    <a:pt x="3277098" y="3272166"/>
                    <a:pt x="3277098" y="3271665"/>
                    <a:pt x="3277027" y="3271307"/>
                  </a:cubicBezTo>
                  <a:cubicBezTo>
                    <a:pt x="3277527" y="3271736"/>
                    <a:pt x="3278028" y="3272094"/>
                    <a:pt x="3278457" y="3272595"/>
                  </a:cubicBezTo>
                  <a:lnTo>
                    <a:pt x="3278457" y="3272595"/>
                  </a:lnTo>
                  <a:cubicBezTo>
                    <a:pt x="3277956" y="3272523"/>
                    <a:pt x="3277527" y="3272595"/>
                    <a:pt x="3277098" y="3272595"/>
                  </a:cubicBezTo>
                  <a:close/>
                  <a:moveTo>
                    <a:pt x="3989787" y="799567"/>
                  </a:moveTo>
                  <a:cubicBezTo>
                    <a:pt x="3989787" y="799567"/>
                    <a:pt x="3989787" y="799567"/>
                    <a:pt x="3989787" y="799567"/>
                  </a:cubicBezTo>
                  <a:cubicBezTo>
                    <a:pt x="3989787" y="799567"/>
                    <a:pt x="3989787" y="799567"/>
                    <a:pt x="3989787" y="799567"/>
                  </a:cubicBezTo>
                  <a:cubicBezTo>
                    <a:pt x="3989572" y="798280"/>
                    <a:pt x="3989501" y="796992"/>
                    <a:pt x="3989286" y="795777"/>
                  </a:cubicBezTo>
                  <a:cubicBezTo>
                    <a:pt x="3989429" y="795348"/>
                    <a:pt x="3989644" y="794990"/>
                    <a:pt x="3989787" y="794561"/>
                  </a:cubicBezTo>
                  <a:cubicBezTo>
                    <a:pt x="3989787" y="796206"/>
                    <a:pt x="3989787" y="797922"/>
                    <a:pt x="3989787" y="799567"/>
                  </a:cubicBezTo>
                  <a:close/>
                  <a:moveTo>
                    <a:pt x="2164443" y="4392973"/>
                  </a:moveTo>
                  <a:cubicBezTo>
                    <a:pt x="2164300" y="4392902"/>
                    <a:pt x="2164229" y="4392759"/>
                    <a:pt x="2164157" y="4392687"/>
                  </a:cubicBezTo>
                  <a:cubicBezTo>
                    <a:pt x="2164157" y="4392687"/>
                    <a:pt x="2164157" y="4392687"/>
                    <a:pt x="2164157" y="4392687"/>
                  </a:cubicBezTo>
                  <a:cubicBezTo>
                    <a:pt x="2164157" y="4392687"/>
                    <a:pt x="2164157" y="4392687"/>
                    <a:pt x="2164157" y="4392687"/>
                  </a:cubicBezTo>
                  <a:cubicBezTo>
                    <a:pt x="2164300" y="4392687"/>
                    <a:pt x="2164443" y="4392687"/>
                    <a:pt x="2164586" y="4392687"/>
                  </a:cubicBezTo>
                  <a:cubicBezTo>
                    <a:pt x="2164514" y="4392830"/>
                    <a:pt x="2164443" y="4392902"/>
                    <a:pt x="2164443" y="4392973"/>
                  </a:cubicBezTo>
                  <a:close/>
                  <a:moveTo>
                    <a:pt x="3116840" y="3705457"/>
                  </a:moveTo>
                  <a:cubicBezTo>
                    <a:pt x="3116482" y="3705385"/>
                    <a:pt x="3116125" y="3705314"/>
                    <a:pt x="3115767" y="3705242"/>
                  </a:cubicBezTo>
                  <a:cubicBezTo>
                    <a:pt x="3115767" y="3705242"/>
                    <a:pt x="3115767" y="3705242"/>
                    <a:pt x="3115767" y="3705242"/>
                  </a:cubicBezTo>
                  <a:cubicBezTo>
                    <a:pt x="3115767" y="3705242"/>
                    <a:pt x="3115767" y="3705242"/>
                    <a:pt x="3115767" y="3705242"/>
                  </a:cubicBezTo>
                  <a:cubicBezTo>
                    <a:pt x="3116125" y="3705171"/>
                    <a:pt x="3116482" y="3705099"/>
                    <a:pt x="3116840" y="3705028"/>
                  </a:cubicBezTo>
                  <a:cubicBezTo>
                    <a:pt x="3116840" y="3705171"/>
                    <a:pt x="3116840" y="3705314"/>
                    <a:pt x="3116840" y="3705457"/>
                  </a:cubicBezTo>
                  <a:close/>
                  <a:moveTo>
                    <a:pt x="3390159" y="3245349"/>
                  </a:moveTo>
                  <a:cubicBezTo>
                    <a:pt x="3390087" y="3245349"/>
                    <a:pt x="3389944" y="3245349"/>
                    <a:pt x="3389873" y="3245349"/>
                  </a:cubicBezTo>
                  <a:lnTo>
                    <a:pt x="3389873" y="3245349"/>
                  </a:lnTo>
                  <a:cubicBezTo>
                    <a:pt x="3389873" y="3245349"/>
                    <a:pt x="3389873" y="3245349"/>
                    <a:pt x="3389873" y="3245349"/>
                  </a:cubicBezTo>
                  <a:cubicBezTo>
                    <a:pt x="3389944" y="3245277"/>
                    <a:pt x="3390087" y="3245277"/>
                    <a:pt x="3390159" y="3245206"/>
                  </a:cubicBezTo>
                  <a:cubicBezTo>
                    <a:pt x="3390159" y="3245206"/>
                    <a:pt x="3390159" y="3245277"/>
                    <a:pt x="3390159" y="3245349"/>
                  </a:cubicBezTo>
                  <a:close/>
                  <a:moveTo>
                    <a:pt x="4002301" y="1362724"/>
                  </a:moveTo>
                  <a:cubicBezTo>
                    <a:pt x="4002230" y="1362152"/>
                    <a:pt x="4002230" y="1361508"/>
                    <a:pt x="4002158" y="1360864"/>
                  </a:cubicBezTo>
                  <a:cubicBezTo>
                    <a:pt x="4002301" y="1361079"/>
                    <a:pt x="4002444" y="1361294"/>
                    <a:pt x="4002659" y="1361508"/>
                  </a:cubicBezTo>
                  <a:cubicBezTo>
                    <a:pt x="4002516" y="1361937"/>
                    <a:pt x="4002444" y="1362295"/>
                    <a:pt x="4002301" y="1362724"/>
                  </a:cubicBezTo>
                  <a:close/>
                  <a:moveTo>
                    <a:pt x="4011169" y="1289495"/>
                  </a:moveTo>
                  <a:cubicBezTo>
                    <a:pt x="4011169" y="1289782"/>
                    <a:pt x="4011169" y="1289996"/>
                    <a:pt x="4011169" y="1290282"/>
                  </a:cubicBezTo>
                  <a:cubicBezTo>
                    <a:pt x="4010883" y="1290211"/>
                    <a:pt x="4010597" y="1290139"/>
                    <a:pt x="4010311" y="1290139"/>
                  </a:cubicBezTo>
                  <a:cubicBezTo>
                    <a:pt x="4010597" y="1289853"/>
                    <a:pt x="4010883" y="1289710"/>
                    <a:pt x="4011169" y="1289495"/>
                  </a:cubicBezTo>
                  <a:close/>
                  <a:moveTo>
                    <a:pt x="3909121" y="359697"/>
                  </a:moveTo>
                  <a:cubicBezTo>
                    <a:pt x="3909264" y="359625"/>
                    <a:pt x="3909479" y="359554"/>
                    <a:pt x="3909622" y="359410"/>
                  </a:cubicBezTo>
                  <a:cubicBezTo>
                    <a:pt x="3909622" y="359554"/>
                    <a:pt x="3909550" y="359697"/>
                    <a:pt x="3909550" y="359840"/>
                  </a:cubicBezTo>
                  <a:cubicBezTo>
                    <a:pt x="3909407" y="359840"/>
                    <a:pt x="3909264" y="359768"/>
                    <a:pt x="3909121" y="359697"/>
                  </a:cubicBezTo>
                  <a:close/>
                  <a:moveTo>
                    <a:pt x="3905903" y="359697"/>
                  </a:moveTo>
                  <a:lnTo>
                    <a:pt x="3905903" y="359697"/>
                  </a:lnTo>
                  <a:cubicBezTo>
                    <a:pt x="3905760" y="359768"/>
                    <a:pt x="3905617" y="359768"/>
                    <a:pt x="3905474" y="359840"/>
                  </a:cubicBezTo>
                  <a:cubicBezTo>
                    <a:pt x="3905260" y="359625"/>
                    <a:pt x="3905116" y="359410"/>
                    <a:pt x="3904902" y="359196"/>
                  </a:cubicBezTo>
                  <a:cubicBezTo>
                    <a:pt x="3905260" y="359339"/>
                    <a:pt x="3905546" y="359482"/>
                    <a:pt x="3905903" y="359697"/>
                  </a:cubicBezTo>
                  <a:close/>
                  <a:moveTo>
                    <a:pt x="2961015" y="5667388"/>
                  </a:moveTo>
                  <a:cubicBezTo>
                    <a:pt x="2961015" y="5667460"/>
                    <a:pt x="2961015" y="5667460"/>
                    <a:pt x="2961015" y="5667531"/>
                  </a:cubicBezTo>
                  <a:cubicBezTo>
                    <a:pt x="2960943" y="5667531"/>
                    <a:pt x="2960943" y="5667460"/>
                    <a:pt x="2960872" y="5667460"/>
                  </a:cubicBezTo>
                  <a:lnTo>
                    <a:pt x="2960872" y="5667460"/>
                  </a:lnTo>
                  <a:cubicBezTo>
                    <a:pt x="2960872" y="5667460"/>
                    <a:pt x="2960872" y="5667460"/>
                    <a:pt x="2960872" y="5667460"/>
                  </a:cubicBezTo>
                  <a:cubicBezTo>
                    <a:pt x="2960943" y="5667460"/>
                    <a:pt x="2961015" y="5667388"/>
                    <a:pt x="2961015" y="5667388"/>
                  </a:cubicBezTo>
                  <a:close/>
                  <a:moveTo>
                    <a:pt x="3256217" y="6492565"/>
                  </a:moveTo>
                  <a:lnTo>
                    <a:pt x="3256217" y="6492565"/>
                  </a:lnTo>
                  <a:cubicBezTo>
                    <a:pt x="3256074" y="6492065"/>
                    <a:pt x="3256002" y="6491492"/>
                    <a:pt x="3255859" y="6490992"/>
                  </a:cubicBezTo>
                  <a:cubicBezTo>
                    <a:pt x="3256217" y="6490777"/>
                    <a:pt x="3256574" y="6490563"/>
                    <a:pt x="3256860" y="6490348"/>
                  </a:cubicBezTo>
                  <a:cubicBezTo>
                    <a:pt x="3256717" y="6491063"/>
                    <a:pt x="3256503" y="6491850"/>
                    <a:pt x="3256217" y="6492565"/>
                  </a:cubicBezTo>
                  <a:cubicBezTo>
                    <a:pt x="3256217" y="6492565"/>
                    <a:pt x="3256217" y="6492565"/>
                    <a:pt x="3256217" y="6492565"/>
                  </a:cubicBezTo>
                  <a:close/>
                  <a:moveTo>
                    <a:pt x="3529750" y="6309923"/>
                  </a:moveTo>
                  <a:cubicBezTo>
                    <a:pt x="3529679" y="6309709"/>
                    <a:pt x="3529607" y="6309494"/>
                    <a:pt x="3529535" y="6309208"/>
                  </a:cubicBezTo>
                  <a:cubicBezTo>
                    <a:pt x="3529822" y="6308994"/>
                    <a:pt x="3530108" y="6308851"/>
                    <a:pt x="3530393" y="6308779"/>
                  </a:cubicBezTo>
                  <a:cubicBezTo>
                    <a:pt x="3530179" y="6309137"/>
                    <a:pt x="3529964" y="6309494"/>
                    <a:pt x="3529750" y="6309923"/>
                  </a:cubicBezTo>
                  <a:close/>
                  <a:moveTo>
                    <a:pt x="3150522" y="5569846"/>
                  </a:moveTo>
                  <a:cubicBezTo>
                    <a:pt x="3150522" y="5569774"/>
                    <a:pt x="3150593" y="5569774"/>
                    <a:pt x="3150593" y="5569703"/>
                  </a:cubicBezTo>
                  <a:cubicBezTo>
                    <a:pt x="3150593" y="5569703"/>
                    <a:pt x="3150665" y="5569703"/>
                    <a:pt x="3150665" y="5569774"/>
                  </a:cubicBezTo>
                  <a:cubicBezTo>
                    <a:pt x="3150593" y="5569846"/>
                    <a:pt x="3150522" y="5569846"/>
                    <a:pt x="3150522" y="5569846"/>
                  </a:cubicBezTo>
                  <a:close/>
                  <a:moveTo>
                    <a:pt x="3322079" y="6537975"/>
                  </a:moveTo>
                  <a:cubicBezTo>
                    <a:pt x="3322079" y="6537975"/>
                    <a:pt x="3322079" y="6537975"/>
                    <a:pt x="3322079" y="6537975"/>
                  </a:cubicBezTo>
                  <a:cubicBezTo>
                    <a:pt x="3322222" y="6538333"/>
                    <a:pt x="3322294" y="6538619"/>
                    <a:pt x="3322437" y="6538976"/>
                  </a:cubicBezTo>
                  <a:cubicBezTo>
                    <a:pt x="3322294" y="6538976"/>
                    <a:pt x="3322222" y="6538976"/>
                    <a:pt x="3322079" y="6538976"/>
                  </a:cubicBezTo>
                  <a:cubicBezTo>
                    <a:pt x="3322008" y="6538619"/>
                    <a:pt x="3322008" y="6538333"/>
                    <a:pt x="3322079" y="6537975"/>
                  </a:cubicBezTo>
                  <a:cubicBezTo>
                    <a:pt x="3322079" y="6537975"/>
                    <a:pt x="3322079" y="6537975"/>
                    <a:pt x="3322079" y="6537975"/>
                  </a:cubicBezTo>
                  <a:close/>
                  <a:moveTo>
                    <a:pt x="2780090" y="4171143"/>
                  </a:moveTo>
                  <a:cubicBezTo>
                    <a:pt x="2780090" y="4171286"/>
                    <a:pt x="2780018" y="4171429"/>
                    <a:pt x="2779947" y="4171644"/>
                  </a:cubicBezTo>
                  <a:cubicBezTo>
                    <a:pt x="2779732" y="4171572"/>
                    <a:pt x="2779446" y="4171572"/>
                    <a:pt x="2779232" y="4171500"/>
                  </a:cubicBezTo>
                  <a:cubicBezTo>
                    <a:pt x="2779232" y="4171500"/>
                    <a:pt x="2779232" y="4171500"/>
                    <a:pt x="2779232" y="4171500"/>
                  </a:cubicBezTo>
                  <a:cubicBezTo>
                    <a:pt x="2779232" y="4171500"/>
                    <a:pt x="2779232" y="4171500"/>
                    <a:pt x="2779232" y="4171500"/>
                  </a:cubicBezTo>
                  <a:cubicBezTo>
                    <a:pt x="2779518" y="4171286"/>
                    <a:pt x="2779804" y="4171143"/>
                    <a:pt x="2780018" y="4170928"/>
                  </a:cubicBezTo>
                  <a:cubicBezTo>
                    <a:pt x="2780090" y="4171000"/>
                    <a:pt x="2780090" y="4171071"/>
                    <a:pt x="2780090" y="4171143"/>
                  </a:cubicBezTo>
                  <a:close/>
                  <a:moveTo>
                    <a:pt x="3931361" y="1858302"/>
                  </a:moveTo>
                  <a:cubicBezTo>
                    <a:pt x="3932077" y="1859375"/>
                    <a:pt x="3932792" y="1860376"/>
                    <a:pt x="3933435" y="1861448"/>
                  </a:cubicBezTo>
                  <a:cubicBezTo>
                    <a:pt x="3932863" y="1861448"/>
                    <a:pt x="3932005" y="1860948"/>
                    <a:pt x="3931004" y="1860233"/>
                  </a:cubicBezTo>
                  <a:cubicBezTo>
                    <a:pt x="3931147" y="1859589"/>
                    <a:pt x="3931219" y="1858946"/>
                    <a:pt x="3931361" y="1858302"/>
                  </a:cubicBezTo>
                  <a:close/>
                  <a:moveTo>
                    <a:pt x="3318432" y="6564435"/>
                  </a:moveTo>
                  <a:cubicBezTo>
                    <a:pt x="3318289" y="6566294"/>
                    <a:pt x="3318146" y="6568154"/>
                    <a:pt x="3317717" y="6570012"/>
                  </a:cubicBezTo>
                  <a:cubicBezTo>
                    <a:pt x="3318003" y="6568154"/>
                    <a:pt x="3318146" y="6566294"/>
                    <a:pt x="3318432" y="6564435"/>
                  </a:cubicBezTo>
                  <a:close/>
                </a:path>
              </a:pathLst>
            </a:custGeom>
            <a:gradFill>
              <a:gsLst>
                <a:gs pos="0">
                  <a:srgbClr val="3465A4"/>
                </a:gs>
                <a:gs pos="100000">
                  <a:srgbClr val="729FCF"/>
                </a:gs>
              </a:gsLst>
              <a:lin ang="6600000" scaled="0"/>
            </a:gradFill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xmlns="" id="{15D92D86-F5CF-4539-B1CB-F07D235B61D2}"/>
                </a:ext>
              </a:extLst>
            </p:cNvPr>
            <p:cNvSpPr/>
            <p:nvPr/>
          </p:nvSpPr>
          <p:spPr>
            <a:xfrm>
              <a:off x="8008219" y="724865"/>
              <a:ext cx="3054080" cy="4881120"/>
            </a:xfrm>
            <a:custGeom>
              <a:avLst/>
              <a:gdLst>
                <a:gd name="connsiteX0" fmla="*/ 2967926 w 3993944"/>
                <a:gd name="connsiteY0" fmla="*/ 5181570 h 6383240"/>
                <a:gd name="connsiteX1" fmla="*/ 2968320 w 3993944"/>
                <a:gd name="connsiteY1" fmla="*/ 5181618 h 6383240"/>
                <a:gd name="connsiteX2" fmla="*/ 2976472 w 3993944"/>
                <a:gd name="connsiteY2" fmla="*/ 5183119 h 6383240"/>
                <a:gd name="connsiteX3" fmla="*/ 2951280 w 3993944"/>
                <a:gd name="connsiteY3" fmla="*/ 5179073 h 6383240"/>
                <a:gd name="connsiteX4" fmla="*/ 2959211 w 3993944"/>
                <a:gd name="connsiteY4" fmla="*/ 5179991 h 6383240"/>
                <a:gd name="connsiteX5" fmla="*/ 2967926 w 3993944"/>
                <a:gd name="connsiteY5" fmla="*/ 5181570 h 6383240"/>
                <a:gd name="connsiteX6" fmla="*/ 2957736 w 3993944"/>
                <a:gd name="connsiteY6" fmla="*/ 5180330 h 6383240"/>
                <a:gd name="connsiteX7" fmla="*/ 2946079 w 3993944"/>
                <a:gd name="connsiteY7" fmla="*/ 5178471 h 6383240"/>
                <a:gd name="connsiteX8" fmla="*/ 2949521 w 3993944"/>
                <a:gd name="connsiteY8" fmla="*/ 5178731 h 6383240"/>
                <a:gd name="connsiteX9" fmla="*/ 2951280 w 3993944"/>
                <a:gd name="connsiteY9" fmla="*/ 5179073 h 6383240"/>
                <a:gd name="connsiteX10" fmla="*/ 2690781 w 3993944"/>
                <a:gd name="connsiteY10" fmla="*/ 2843962 h 6383240"/>
                <a:gd name="connsiteX11" fmla="*/ 2701436 w 3993944"/>
                <a:gd name="connsiteY11" fmla="*/ 2847752 h 6383240"/>
                <a:gd name="connsiteX12" fmla="*/ 2719314 w 3993944"/>
                <a:gd name="connsiteY12" fmla="*/ 2853902 h 6383240"/>
                <a:gd name="connsiteX13" fmla="*/ 2756930 w 3993944"/>
                <a:gd name="connsiteY13" fmla="*/ 2862698 h 6383240"/>
                <a:gd name="connsiteX14" fmla="*/ 2725107 w 3993944"/>
                <a:gd name="connsiteY14" fmla="*/ 2854903 h 6383240"/>
                <a:gd name="connsiteX15" fmla="*/ 2706442 w 3993944"/>
                <a:gd name="connsiteY15" fmla="*/ 2848968 h 6383240"/>
                <a:gd name="connsiteX16" fmla="*/ 2690781 w 3993944"/>
                <a:gd name="connsiteY16" fmla="*/ 2843962 h 6383240"/>
                <a:gd name="connsiteX17" fmla="*/ 451993 w 3993944"/>
                <a:gd name="connsiteY17" fmla="*/ 2595612 h 6383240"/>
                <a:gd name="connsiteX18" fmla="*/ 532693 w 3993944"/>
                <a:gd name="connsiteY18" fmla="*/ 2600034 h 6383240"/>
                <a:gd name="connsiteX19" fmla="*/ 1034564 w 3993944"/>
                <a:gd name="connsiteY19" fmla="*/ 3183072 h 6383240"/>
                <a:gd name="connsiteX20" fmla="*/ 956187 w 3993944"/>
                <a:gd name="connsiteY20" fmla="*/ 3209388 h 6383240"/>
                <a:gd name="connsiteX21" fmla="*/ 874949 w 3993944"/>
                <a:gd name="connsiteY21" fmla="*/ 3300209 h 6383240"/>
                <a:gd name="connsiteX22" fmla="*/ 874520 w 3993944"/>
                <a:gd name="connsiteY22" fmla="*/ 3367287 h 6383240"/>
                <a:gd name="connsiteX23" fmla="*/ 988153 w 3993944"/>
                <a:gd name="connsiteY23" fmla="*/ 3587115 h 6383240"/>
                <a:gd name="connsiteX24" fmla="*/ 1046649 w 3993944"/>
                <a:gd name="connsiteY24" fmla="*/ 3659842 h 6383240"/>
                <a:gd name="connsiteX25" fmla="*/ 1105075 w 3993944"/>
                <a:gd name="connsiteY25" fmla="*/ 3710330 h 6383240"/>
                <a:gd name="connsiteX26" fmla="*/ 1054087 w 3993944"/>
                <a:gd name="connsiteY26" fmla="*/ 3644396 h 6383240"/>
                <a:gd name="connsiteX27" fmla="*/ 949036 w 3993944"/>
                <a:gd name="connsiteY27" fmla="*/ 3431218 h 6383240"/>
                <a:gd name="connsiteX28" fmla="*/ 957760 w 3993944"/>
                <a:gd name="connsiteY28" fmla="*/ 3317586 h 6383240"/>
                <a:gd name="connsiteX29" fmla="*/ 1074325 w 3993944"/>
                <a:gd name="connsiteY29" fmla="*/ 3248577 h 6383240"/>
                <a:gd name="connsiteX30" fmla="*/ 1241806 w 3993944"/>
                <a:gd name="connsiteY30" fmla="*/ 3316442 h 6383240"/>
                <a:gd name="connsiteX31" fmla="*/ 1434745 w 3993944"/>
                <a:gd name="connsiteY31" fmla="*/ 3484781 h 6383240"/>
                <a:gd name="connsiteX32" fmla="*/ 1599366 w 3993944"/>
                <a:gd name="connsiteY32" fmla="*/ 3667637 h 6383240"/>
                <a:gd name="connsiteX33" fmla="*/ 1733880 w 3993944"/>
                <a:gd name="connsiteY33" fmla="*/ 3812735 h 6383240"/>
                <a:gd name="connsiteX34" fmla="*/ 1963505 w 3993944"/>
                <a:gd name="connsiteY34" fmla="*/ 3981575 h 6383240"/>
                <a:gd name="connsiteX35" fmla="*/ 2135348 w 3993944"/>
                <a:gd name="connsiteY35" fmla="*/ 4028558 h 6383240"/>
                <a:gd name="connsiteX36" fmla="*/ 2157088 w 3993944"/>
                <a:gd name="connsiteY36" fmla="*/ 4036067 h 6383240"/>
                <a:gd name="connsiteX37" fmla="*/ 2258492 w 3993944"/>
                <a:gd name="connsiteY37" fmla="*/ 4152131 h 6383240"/>
                <a:gd name="connsiteX38" fmla="*/ 2616838 w 3993944"/>
                <a:gd name="connsiteY38" fmla="*/ 4643204 h 6383240"/>
                <a:gd name="connsiteX39" fmla="*/ 2897237 w 3993944"/>
                <a:gd name="connsiteY39" fmla="*/ 4934472 h 6383240"/>
                <a:gd name="connsiteX40" fmla="*/ 3146742 w 3993944"/>
                <a:gd name="connsiteY40" fmla="*/ 5134562 h 6383240"/>
                <a:gd name="connsiteX41" fmla="*/ 3324736 w 3993944"/>
                <a:gd name="connsiteY41" fmla="*/ 5235323 h 6383240"/>
                <a:gd name="connsiteX42" fmla="*/ 3599199 w 3993944"/>
                <a:gd name="connsiteY42" fmla="*/ 5330720 h 6383240"/>
                <a:gd name="connsiteX43" fmla="*/ 3758027 w 3993944"/>
                <a:gd name="connsiteY43" fmla="*/ 5357608 h 6383240"/>
                <a:gd name="connsiteX44" fmla="*/ 3844985 w 3993944"/>
                <a:gd name="connsiteY44" fmla="*/ 5511073 h 6383240"/>
                <a:gd name="connsiteX45" fmla="*/ 3785702 w 3993944"/>
                <a:gd name="connsiteY45" fmla="*/ 5646803 h 6383240"/>
                <a:gd name="connsiteX46" fmla="*/ 3339467 w 3993944"/>
                <a:gd name="connsiteY46" fmla="*/ 5285525 h 6383240"/>
                <a:gd name="connsiteX47" fmla="*/ 2953946 w 3993944"/>
                <a:gd name="connsiteY47" fmla="*/ 5175324 h 6383240"/>
                <a:gd name="connsiteX48" fmla="*/ 2953946 w 3993944"/>
                <a:gd name="connsiteY48" fmla="*/ 5183048 h 6383240"/>
                <a:gd name="connsiteX49" fmla="*/ 3330314 w 3993944"/>
                <a:gd name="connsiteY49" fmla="*/ 5318849 h 6383240"/>
                <a:gd name="connsiteX50" fmla="*/ 3742795 w 3993944"/>
                <a:gd name="connsiteY50" fmla="*/ 5716384 h 6383240"/>
                <a:gd name="connsiteX51" fmla="*/ 3583895 w 3993944"/>
                <a:gd name="connsiteY51" fmla="*/ 5925056 h 6383240"/>
                <a:gd name="connsiteX52" fmla="*/ 3360921 w 3993944"/>
                <a:gd name="connsiteY52" fmla="*/ 5574790 h 6383240"/>
                <a:gd name="connsiteX53" fmla="*/ 3070010 w 3993944"/>
                <a:gd name="connsiteY53" fmla="*/ 5346453 h 6383240"/>
                <a:gd name="connsiteX54" fmla="*/ 2860766 w 3993944"/>
                <a:gd name="connsiteY54" fmla="*/ 5255633 h 6383240"/>
                <a:gd name="connsiteX55" fmla="*/ 2862983 w 3993944"/>
                <a:gd name="connsiteY55" fmla="*/ 5268076 h 6383240"/>
                <a:gd name="connsiteX56" fmla="*/ 3188720 w 3993944"/>
                <a:gd name="connsiteY56" fmla="*/ 5488690 h 6383240"/>
                <a:gd name="connsiteX57" fmla="*/ 3527186 w 3993944"/>
                <a:gd name="connsiteY57" fmla="*/ 5992564 h 6383240"/>
                <a:gd name="connsiteX58" fmla="*/ 3318729 w 3993944"/>
                <a:gd name="connsiteY58" fmla="*/ 6190938 h 6383240"/>
                <a:gd name="connsiteX59" fmla="*/ 3185788 w 3993944"/>
                <a:gd name="connsiteY59" fmla="*/ 5802127 h 6383240"/>
                <a:gd name="connsiteX60" fmla="*/ 2819861 w 3993944"/>
                <a:gd name="connsiteY60" fmla="*/ 5371267 h 6383240"/>
                <a:gd name="connsiteX61" fmla="*/ 2803628 w 3993944"/>
                <a:gd name="connsiteY61" fmla="*/ 5378132 h 6383240"/>
                <a:gd name="connsiteX62" fmla="*/ 3206526 w 3993944"/>
                <a:gd name="connsiteY62" fmla="*/ 5969251 h 6383240"/>
                <a:gd name="connsiteX63" fmla="*/ 3244571 w 3993944"/>
                <a:gd name="connsiteY63" fmla="*/ 6257587 h 6383240"/>
                <a:gd name="connsiteX64" fmla="*/ 3080451 w 3993944"/>
                <a:gd name="connsiteY64" fmla="*/ 6357489 h 6383240"/>
                <a:gd name="connsiteX65" fmla="*/ 2962098 w 3993944"/>
                <a:gd name="connsiteY65" fmla="*/ 6380945 h 6383240"/>
                <a:gd name="connsiteX66" fmla="*/ 2907106 w 3993944"/>
                <a:gd name="connsiteY66" fmla="*/ 6332460 h 6383240"/>
                <a:gd name="connsiteX67" fmla="*/ 2693428 w 3993944"/>
                <a:gd name="connsiteY67" fmla="*/ 5625636 h 6383240"/>
                <a:gd name="connsiteX68" fmla="*/ 2271078 w 3993944"/>
                <a:gd name="connsiteY68" fmla="*/ 4976306 h 6383240"/>
                <a:gd name="connsiteX69" fmla="*/ 1748754 w 3993944"/>
                <a:gd name="connsiteY69" fmla="*/ 4787086 h 6383240"/>
                <a:gd name="connsiteX70" fmla="*/ 1297943 w 3993944"/>
                <a:gd name="connsiteY70" fmla="*/ 4690402 h 6383240"/>
                <a:gd name="connsiteX71" fmla="*/ 772330 w 3993944"/>
                <a:gd name="connsiteY71" fmla="*/ 4404139 h 6383240"/>
                <a:gd name="connsiteX72" fmla="*/ 474196 w 3993944"/>
                <a:gd name="connsiteY72" fmla="*/ 4077329 h 6383240"/>
                <a:gd name="connsiteX73" fmla="*/ 329170 w 3993944"/>
                <a:gd name="connsiteY73" fmla="*/ 3463613 h 6383240"/>
                <a:gd name="connsiteX74" fmla="*/ 189221 w 3993944"/>
                <a:gd name="connsiteY74" fmla="*/ 3279184 h 6383240"/>
                <a:gd name="connsiteX75" fmla="*/ 46626 w 3993944"/>
                <a:gd name="connsiteY75" fmla="*/ 3193584 h 6383240"/>
                <a:gd name="connsiteX76" fmla="*/ 0 w 3993944"/>
                <a:gd name="connsiteY76" fmla="*/ 2947297 h 6383240"/>
                <a:gd name="connsiteX77" fmla="*/ 451993 w 3993944"/>
                <a:gd name="connsiteY77" fmla="*/ 2595612 h 6383240"/>
                <a:gd name="connsiteX78" fmla="*/ 2969249 w 3993944"/>
                <a:gd name="connsiteY78" fmla="*/ 2380278 h 6383240"/>
                <a:gd name="connsiteX79" fmla="*/ 2971895 w 3993944"/>
                <a:gd name="connsiteY79" fmla="*/ 2380278 h 6383240"/>
                <a:gd name="connsiteX80" fmla="*/ 2974254 w 3993944"/>
                <a:gd name="connsiteY80" fmla="*/ 2380350 h 6383240"/>
                <a:gd name="connsiteX81" fmla="*/ 2972610 w 3993944"/>
                <a:gd name="connsiteY81" fmla="*/ 2380350 h 6383240"/>
                <a:gd name="connsiteX82" fmla="*/ 2969249 w 3993944"/>
                <a:gd name="connsiteY82" fmla="*/ 2380278 h 6383240"/>
                <a:gd name="connsiteX83" fmla="*/ 3261089 w 3993944"/>
                <a:gd name="connsiteY83" fmla="*/ 1742677 h 6383240"/>
                <a:gd name="connsiteX84" fmla="*/ 3260374 w 3993944"/>
                <a:gd name="connsiteY84" fmla="*/ 1743964 h 6383240"/>
                <a:gd name="connsiteX85" fmla="*/ 3261590 w 3993944"/>
                <a:gd name="connsiteY85" fmla="*/ 1743535 h 6383240"/>
                <a:gd name="connsiteX86" fmla="*/ 3261089 w 3993944"/>
                <a:gd name="connsiteY86" fmla="*/ 1742677 h 6383240"/>
                <a:gd name="connsiteX87" fmla="*/ 3899174 w 3993944"/>
                <a:gd name="connsiteY87" fmla="*/ 765 h 6383240"/>
                <a:gd name="connsiteX88" fmla="*/ 3902194 w 3993944"/>
                <a:gd name="connsiteY88" fmla="*/ 3005 h 6383240"/>
                <a:gd name="connsiteX89" fmla="*/ 3946746 w 3993944"/>
                <a:gd name="connsiteY89" fmla="*/ 55423 h 6383240"/>
                <a:gd name="connsiteX90" fmla="*/ 3982860 w 3993944"/>
                <a:gd name="connsiteY90" fmla="*/ 442875 h 6383240"/>
                <a:gd name="connsiteX91" fmla="*/ 3977067 w 3993944"/>
                <a:gd name="connsiteY91" fmla="*/ 484781 h 6383240"/>
                <a:gd name="connsiteX92" fmla="*/ 3902623 w 3993944"/>
                <a:gd name="connsiteY92" fmla="*/ 573027 h 6383240"/>
                <a:gd name="connsiteX93" fmla="*/ 3693594 w 3993944"/>
                <a:gd name="connsiteY93" fmla="*/ 765823 h 6383240"/>
                <a:gd name="connsiteX94" fmla="*/ 3605134 w 3993944"/>
                <a:gd name="connsiteY94" fmla="*/ 832186 h 6383240"/>
                <a:gd name="connsiteX95" fmla="*/ 3709756 w 3993944"/>
                <a:gd name="connsiteY95" fmla="*/ 779053 h 6383240"/>
                <a:gd name="connsiteX96" fmla="*/ 3959118 w 3993944"/>
                <a:gd name="connsiteY96" fmla="*/ 570739 h 6383240"/>
                <a:gd name="connsiteX97" fmla="*/ 3984576 w 3993944"/>
                <a:gd name="connsiteY97" fmla="*/ 548927 h 6383240"/>
                <a:gd name="connsiteX98" fmla="*/ 3951109 w 3993944"/>
                <a:gd name="connsiteY98" fmla="*/ 1308385 h 6383240"/>
                <a:gd name="connsiteX99" fmla="*/ 3559008 w 3993944"/>
                <a:gd name="connsiteY99" fmla="*/ 1613598 h 6383240"/>
                <a:gd name="connsiteX100" fmla="*/ 3341183 w 3993944"/>
                <a:gd name="connsiteY100" fmla="*/ 1722153 h 6383240"/>
                <a:gd name="connsiteX101" fmla="*/ 3213677 w 3993944"/>
                <a:gd name="connsiteY101" fmla="*/ 1770138 h 6383240"/>
                <a:gd name="connsiteX102" fmla="*/ 3442730 w 3993944"/>
                <a:gd name="connsiteY102" fmla="*/ 1704847 h 6383240"/>
                <a:gd name="connsiteX103" fmla="*/ 3951109 w 3993944"/>
                <a:gd name="connsiteY103" fmla="*/ 1392554 h 6383240"/>
                <a:gd name="connsiteX104" fmla="*/ 3911634 w 3993944"/>
                <a:gd name="connsiteY104" fmla="*/ 1627972 h 6383240"/>
                <a:gd name="connsiteX105" fmla="*/ 3843268 w 3993944"/>
                <a:gd name="connsiteY105" fmla="*/ 1921600 h 6383240"/>
                <a:gd name="connsiteX106" fmla="*/ 3784486 w 3993944"/>
                <a:gd name="connsiteY106" fmla="*/ 2142715 h 6383240"/>
                <a:gd name="connsiteX107" fmla="*/ 3566517 w 3993944"/>
                <a:gd name="connsiteY107" fmla="*/ 2251485 h 6383240"/>
                <a:gd name="connsiteX108" fmla="*/ 3121641 w 3993944"/>
                <a:gd name="connsiteY108" fmla="*/ 2368979 h 6383240"/>
                <a:gd name="connsiteX109" fmla="*/ 3121355 w 3993944"/>
                <a:gd name="connsiteY109" fmla="*/ 2368908 h 6383240"/>
                <a:gd name="connsiteX110" fmla="*/ 2979689 w 3993944"/>
                <a:gd name="connsiteY110" fmla="*/ 2375773 h 6383240"/>
                <a:gd name="connsiteX111" fmla="*/ 2962241 w 3993944"/>
                <a:gd name="connsiteY111" fmla="*/ 2386643 h 6383240"/>
                <a:gd name="connsiteX112" fmla="*/ 3404256 w 3993944"/>
                <a:gd name="connsiteY112" fmla="*/ 2356036 h 6383240"/>
                <a:gd name="connsiteX113" fmla="*/ 3747871 w 3993944"/>
                <a:gd name="connsiteY113" fmla="*/ 2234751 h 6383240"/>
                <a:gd name="connsiteX114" fmla="*/ 3644036 w 3993944"/>
                <a:gd name="connsiteY114" fmla="*/ 2513576 h 6383240"/>
                <a:gd name="connsiteX115" fmla="*/ 3510738 w 3993944"/>
                <a:gd name="connsiteY115" fmla="*/ 2796907 h 6383240"/>
                <a:gd name="connsiteX116" fmla="*/ 3156038 w 3993944"/>
                <a:gd name="connsiteY116" fmla="*/ 2877644 h 6383240"/>
                <a:gd name="connsiteX117" fmla="*/ 2821648 w 3993944"/>
                <a:gd name="connsiteY117" fmla="*/ 2873425 h 6383240"/>
                <a:gd name="connsiteX118" fmla="*/ 2803770 w 3993944"/>
                <a:gd name="connsiteY118" fmla="*/ 2879861 h 6383240"/>
                <a:gd name="connsiteX119" fmla="*/ 3225119 w 3993944"/>
                <a:gd name="connsiteY119" fmla="*/ 2907894 h 6383240"/>
                <a:gd name="connsiteX120" fmla="*/ 3469547 w 3993944"/>
                <a:gd name="connsiteY120" fmla="*/ 2866989 h 6383240"/>
                <a:gd name="connsiteX121" fmla="*/ 3386021 w 3993944"/>
                <a:gd name="connsiteY121" fmla="*/ 3012373 h 6383240"/>
                <a:gd name="connsiteX122" fmla="*/ 3159042 w 3993944"/>
                <a:gd name="connsiteY122" fmla="*/ 3337895 h 6383240"/>
                <a:gd name="connsiteX123" fmla="*/ 2803413 w 3993944"/>
                <a:gd name="connsiteY123" fmla="*/ 3332889 h 6383240"/>
                <a:gd name="connsiteX124" fmla="*/ 2446925 w 3993944"/>
                <a:gd name="connsiteY124" fmla="*/ 3269530 h 6383240"/>
                <a:gd name="connsiteX125" fmla="*/ 2442706 w 3993944"/>
                <a:gd name="connsiteY125" fmla="*/ 3272533 h 6383240"/>
                <a:gd name="connsiteX126" fmla="*/ 2586159 w 3993944"/>
                <a:gd name="connsiteY126" fmla="*/ 3332889 h 6383240"/>
                <a:gd name="connsiteX127" fmla="*/ 3108983 w 3993944"/>
                <a:gd name="connsiteY127" fmla="*/ 3396106 h 6383240"/>
                <a:gd name="connsiteX128" fmla="*/ 2980047 w 3993944"/>
                <a:gd name="connsiteY128" fmla="*/ 3551072 h 6383240"/>
                <a:gd name="connsiteX129" fmla="*/ 2745702 w 3993944"/>
                <a:gd name="connsiteY129" fmla="*/ 3786419 h 6383240"/>
                <a:gd name="connsiteX130" fmla="*/ 2686061 w 3993944"/>
                <a:gd name="connsiteY130" fmla="*/ 3807157 h 6383240"/>
                <a:gd name="connsiteX131" fmla="*/ 2534742 w 3993944"/>
                <a:gd name="connsiteY131" fmla="*/ 3798790 h 6383240"/>
                <a:gd name="connsiteX132" fmla="*/ 2152296 w 3993944"/>
                <a:gd name="connsiteY132" fmla="*/ 3688232 h 6383240"/>
                <a:gd name="connsiteX133" fmla="*/ 2094800 w 3993944"/>
                <a:gd name="connsiteY133" fmla="*/ 3664705 h 6383240"/>
                <a:gd name="connsiteX134" fmla="*/ 2140067 w 3993944"/>
                <a:gd name="connsiteY134" fmla="*/ 3698745 h 6383240"/>
                <a:gd name="connsiteX135" fmla="*/ 2334723 w 3993944"/>
                <a:gd name="connsiteY135" fmla="*/ 3788063 h 6383240"/>
                <a:gd name="connsiteX136" fmla="*/ 2619841 w 3993944"/>
                <a:gd name="connsiteY136" fmla="*/ 3855856 h 6383240"/>
                <a:gd name="connsiteX137" fmla="*/ 2473456 w 3993944"/>
                <a:gd name="connsiteY137" fmla="*/ 3938238 h 6383240"/>
                <a:gd name="connsiteX138" fmla="*/ 2313841 w 3993944"/>
                <a:gd name="connsiteY138" fmla="*/ 3996878 h 6383240"/>
                <a:gd name="connsiteX139" fmla="*/ 2177754 w 3993944"/>
                <a:gd name="connsiteY139" fmla="*/ 4003028 h 6383240"/>
                <a:gd name="connsiteX140" fmla="*/ 2014564 w 3993944"/>
                <a:gd name="connsiteY140" fmla="*/ 3954829 h 6383240"/>
                <a:gd name="connsiteX141" fmla="*/ 1829419 w 3993944"/>
                <a:gd name="connsiteY141" fmla="*/ 3824677 h 6383240"/>
                <a:gd name="connsiteX142" fmla="*/ 1620747 w 3993944"/>
                <a:gd name="connsiteY142" fmla="*/ 3603133 h 6383240"/>
                <a:gd name="connsiteX143" fmla="*/ 1303020 w 3993944"/>
                <a:gd name="connsiteY143" fmla="*/ 3299636 h 6383240"/>
                <a:gd name="connsiteX144" fmla="*/ 1071178 w 3993944"/>
                <a:gd name="connsiteY144" fmla="*/ 3191295 h 6383240"/>
                <a:gd name="connsiteX145" fmla="*/ 1052942 w 3993944"/>
                <a:gd name="connsiteY145" fmla="*/ 3164765 h 6383240"/>
                <a:gd name="connsiteX146" fmla="*/ 1210411 w 3993944"/>
                <a:gd name="connsiteY146" fmla="*/ 2787753 h 6383240"/>
                <a:gd name="connsiteX147" fmla="*/ 1526637 w 3993944"/>
                <a:gd name="connsiteY147" fmla="*/ 2324070 h 6383240"/>
                <a:gd name="connsiteX148" fmla="*/ 2496984 w 3993944"/>
                <a:gd name="connsiteY148" fmla="*/ 1394557 h 6383240"/>
                <a:gd name="connsiteX149" fmla="*/ 3085599 w 3993944"/>
                <a:gd name="connsiteY149" fmla="*/ 901053 h 6383240"/>
                <a:gd name="connsiteX150" fmla="*/ 3567947 w 3993944"/>
                <a:gd name="connsiteY150" fmla="*/ 385093 h 6383240"/>
                <a:gd name="connsiteX151" fmla="*/ 3825390 w 3993944"/>
                <a:gd name="connsiteY151" fmla="*/ 53993 h 6383240"/>
                <a:gd name="connsiteX152" fmla="*/ 3899174 w 3993944"/>
                <a:gd name="connsiteY152" fmla="*/ 765 h 6383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</a:cxnLst>
              <a:rect l="l" t="t" r="r" b="b"/>
              <a:pathLst>
                <a:path w="3993944" h="6383240">
                  <a:moveTo>
                    <a:pt x="2967926" y="5181570"/>
                  </a:moveTo>
                  <a:lnTo>
                    <a:pt x="2968320" y="5181618"/>
                  </a:lnTo>
                  <a:cubicBezTo>
                    <a:pt x="2970966" y="5182190"/>
                    <a:pt x="2973755" y="5182619"/>
                    <a:pt x="2976472" y="5183119"/>
                  </a:cubicBezTo>
                  <a:close/>
                  <a:moveTo>
                    <a:pt x="2951280" y="5179073"/>
                  </a:moveTo>
                  <a:lnTo>
                    <a:pt x="2959211" y="5179991"/>
                  </a:lnTo>
                  <a:lnTo>
                    <a:pt x="2967926" y="5181570"/>
                  </a:lnTo>
                  <a:lnTo>
                    <a:pt x="2957736" y="5180330"/>
                  </a:lnTo>
                  <a:close/>
                  <a:moveTo>
                    <a:pt x="2946079" y="5178471"/>
                  </a:moveTo>
                  <a:cubicBezTo>
                    <a:pt x="2945865" y="5178471"/>
                    <a:pt x="2947295" y="5178489"/>
                    <a:pt x="2949521" y="5178731"/>
                  </a:cubicBezTo>
                  <a:lnTo>
                    <a:pt x="2951280" y="5179073"/>
                  </a:lnTo>
                  <a:close/>
                  <a:moveTo>
                    <a:pt x="2690781" y="2843962"/>
                  </a:moveTo>
                  <a:cubicBezTo>
                    <a:pt x="2693427" y="2845678"/>
                    <a:pt x="2697718" y="2845964"/>
                    <a:pt x="2701436" y="2847752"/>
                  </a:cubicBezTo>
                  <a:cubicBezTo>
                    <a:pt x="2707372" y="2849826"/>
                    <a:pt x="2713522" y="2851328"/>
                    <a:pt x="2719314" y="2853902"/>
                  </a:cubicBezTo>
                  <a:cubicBezTo>
                    <a:pt x="2731400" y="2858193"/>
                    <a:pt x="2744129" y="2860267"/>
                    <a:pt x="2756930" y="2862698"/>
                  </a:cubicBezTo>
                  <a:cubicBezTo>
                    <a:pt x="2746346" y="2859766"/>
                    <a:pt x="2735834" y="2856762"/>
                    <a:pt x="2725107" y="2854903"/>
                  </a:cubicBezTo>
                  <a:cubicBezTo>
                    <a:pt x="2718742" y="2853258"/>
                    <a:pt x="2712735" y="2850684"/>
                    <a:pt x="2706442" y="2848968"/>
                  </a:cubicBezTo>
                  <a:cubicBezTo>
                    <a:pt x="2700864" y="2847251"/>
                    <a:pt x="2695501" y="2844892"/>
                    <a:pt x="2690781" y="2843962"/>
                  </a:cubicBezTo>
                  <a:close/>
                  <a:moveTo>
                    <a:pt x="451993" y="2595612"/>
                  </a:moveTo>
                  <a:cubicBezTo>
                    <a:pt x="479828" y="2593382"/>
                    <a:pt x="506958" y="2594653"/>
                    <a:pt x="532693" y="2600034"/>
                  </a:cubicBezTo>
                  <a:cubicBezTo>
                    <a:pt x="835475" y="2650880"/>
                    <a:pt x="1030917" y="3174276"/>
                    <a:pt x="1034564" y="3183072"/>
                  </a:cubicBezTo>
                  <a:cubicBezTo>
                    <a:pt x="1028557" y="3190867"/>
                    <a:pt x="974780" y="3201450"/>
                    <a:pt x="956187" y="3209388"/>
                  </a:cubicBezTo>
                  <a:cubicBezTo>
                    <a:pt x="914424" y="3227195"/>
                    <a:pt x="885104" y="3254798"/>
                    <a:pt x="874949" y="3300209"/>
                  </a:cubicBezTo>
                  <a:cubicBezTo>
                    <a:pt x="868370" y="3322520"/>
                    <a:pt x="869228" y="3344904"/>
                    <a:pt x="874520" y="3367287"/>
                  </a:cubicBezTo>
                  <a:cubicBezTo>
                    <a:pt x="888894" y="3452743"/>
                    <a:pt x="937951" y="3520108"/>
                    <a:pt x="988153" y="3587115"/>
                  </a:cubicBezTo>
                  <a:cubicBezTo>
                    <a:pt x="1007961" y="3613503"/>
                    <a:pt x="1024195" y="3633669"/>
                    <a:pt x="1046649" y="3659842"/>
                  </a:cubicBezTo>
                  <a:cubicBezTo>
                    <a:pt x="1058020" y="3674645"/>
                    <a:pt x="1083550" y="3696242"/>
                    <a:pt x="1105075" y="3710330"/>
                  </a:cubicBezTo>
                  <a:cubicBezTo>
                    <a:pt x="1090272" y="3689806"/>
                    <a:pt x="1068604" y="3662846"/>
                    <a:pt x="1054087" y="3644396"/>
                  </a:cubicBezTo>
                  <a:cubicBezTo>
                    <a:pt x="1008748" y="3578605"/>
                    <a:pt x="961979" y="3511884"/>
                    <a:pt x="949036" y="3431218"/>
                  </a:cubicBezTo>
                  <a:cubicBezTo>
                    <a:pt x="942886" y="3392674"/>
                    <a:pt x="945103" y="3354558"/>
                    <a:pt x="957760" y="3317586"/>
                  </a:cubicBezTo>
                  <a:cubicBezTo>
                    <a:pt x="976639" y="3262665"/>
                    <a:pt x="1017187" y="3238923"/>
                    <a:pt x="1074325" y="3248577"/>
                  </a:cubicBezTo>
                  <a:cubicBezTo>
                    <a:pt x="1135110" y="3258875"/>
                    <a:pt x="1190460" y="3282760"/>
                    <a:pt x="1241806" y="3316442"/>
                  </a:cubicBezTo>
                  <a:cubicBezTo>
                    <a:pt x="1313890" y="3363711"/>
                    <a:pt x="1376606" y="3421135"/>
                    <a:pt x="1434745" y="3484781"/>
                  </a:cubicBezTo>
                  <a:cubicBezTo>
                    <a:pt x="1490095" y="3545352"/>
                    <a:pt x="1544587" y="3606566"/>
                    <a:pt x="1599366" y="3667637"/>
                  </a:cubicBezTo>
                  <a:cubicBezTo>
                    <a:pt x="1643417" y="3716766"/>
                    <a:pt x="1685967" y="3767325"/>
                    <a:pt x="1733880" y="3812735"/>
                  </a:cubicBezTo>
                  <a:cubicBezTo>
                    <a:pt x="1803246" y="3878526"/>
                    <a:pt x="1875831" y="3940241"/>
                    <a:pt x="1963505" y="3981575"/>
                  </a:cubicBezTo>
                  <a:cubicBezTo>
                    <a:pt x="2018211" y="4007319"/>
                    <a:pt x="2075063" y="4023910"/>
                    <a:pt x="2135348" y="4028558"/>
                  </a:cubicBezTo>
                  <a:cubicBezTo>
                    <a:pt x="2143215" y="4029202"/>
                    <a:pt x="2151653" y="4028272"/>
                    <a:pt x="2157088" y="4036067"/>
                  </a:cubicBezTo>
                  <a:cubicBezTo>
                    <a:pt x="2197278" y="4069177"/>
                    <a:pt x="2226526" y="4112013"/>
                    <a:pt x="2258492" y="4152131"/>
                  </a:cubicBezTo>
                  <a:cubicBezTo>
                    <a:pt x="2384853" y="4310745"/>
                    <a:pt x="2493552" y="4482302"/>
                    <a:pt x="2616838" y="4643204"/>
                  </a:cubicBezTo>
                  <a:cubicBezTo>
                    <a:pt x="2699292" y="4750901"/>
                    <a:pt x="2791113" y="4849230"/>
                    <a:pt x="2897237" y="4934472"/>
                  </a:cubicBezTo>
                  <a:cubicBezTo>
                    <a:pt x="2980334" y="5001264"/>
                    <a:pt x="3059784" y="5072633"/>
                    <a:pt x="3146742" y="5134562"/>
                  </a:cubicBezTo>
                  <a:cubicBezTo>
                    <a:pt x="3202593" y="5174395"/>
                    <a:pt x="3262878" y="5206289"/>
                    <a:pt x="3324736" y="5235323"/>
                  </a:cubicBezTo>
                  <a:cubicBezTo>
                    <a:pt x="3414054" y="5273511"/>
                    <a:pt x="3505518" y="5305333"/>
                    <a:pt x="3599199" y="5330720"/>
                  </a:cubicBezTo>
                  <a:cubicBezTo>
                    <a:pt x="3646325" y="5343449"/>
                    <a:pt x="3709971" y="5349957"/>
                    <a:pt x="3758027" y="5357608"/>
                  </a:cubicBezTo>
                  <a:cubicBezTo>
                    <a:pt x="3861433" y="5374128"/>
                    <a:pt x="3865009" y="5427833"/>
                    <a:pt x="3844985" y="5511073"/>
                  </a:cubicBezTo>
                  <a:cubicBezTo>
                    <a:pt x="3834688" y="5554266"/>
                    <a:pt x="3807441" y="5607900"/>
                    <a:pt x="3785702" y="5646803"/>
                  </a:cubicBezTo>
                  <a:cubicBezTo>
                    <a:pt x="3698815" y="5513076"/>
                    <a:pt x="3566732" y="5387715"/>
                    <a:pt x="3339467" y="5285525"/>
                  </a:cubicBezTo>
                  <a:cubicBezTo>
                    <a:pt x="3214750" y="5219447"/>
                    <a:pt x="3046483" y="5175253"/>
                    <a:pt x="2953946" y="5175324"/>
                  </a:cubicBezTo>
                  <a:cubicBezTo>
                    <a:pt x="2929703" y="5174681"/>
                    <a:pt x="2933494" y="5179901"/>
                    <a:pt x="2953946" y="5183048"/>
                  </a:cubicBezTo>
                  <a:cubicBezTo>
                    <a:pt x="3100760" y="5212082"/>
                    <a:pt x="3272889" y="5288171"/>
                    <a:pt x="3330314" y="5318849"/>
                  </a:cubicBezTo>
                  <a:cubicBezTo>
                    <a:pt x="3616504" y="5480752"/>
                    <a:pt x="3706252" y="5645301"/>
                    <a:pt x="3742795" y="5716384"/>
                  </a:cubicBezTo>
                  <a:cubicBezTo>
                    <a:pt x="3714333" y="5755501"/>
                    <a:pt x="3613644" y="5894950"/>
                    <a:pt x="3583895" y="5925056"/>
                  </a:cubicBezTo>
                  <a:cubicBezTo>
                    <a:pt x="3534909" y="5789184"/>
                    <a:pt x="3459393" y="5678483"/>
                    <a:pt x="3360921" y="5574790"/>
                  </a:cubicBezTo>
                  <a:cubicBezTo>
                    <a:pt x="3343829" y="5565780"/>
                    <a:pt x="3252294" y="5453435"/>
                    <a:pt x="3070010" y="5346453"/>
                  </a:cubicBezTo>
                  <a:cubicBezTo>
                    <a:pt x="3061715" y="5341590"/>
                    <a:pt x="2980977" y="5285811"/>
                    <a:pt x="2860766" y="5255633"/>
                  </a:cubicBezTo>
                  <a:cubicBezTo>
                    <a:pt x="2860766" y="5255633"/>
                    <a:pt x="2827870" y="5253630"/>
                    <a:pt x="2862983" y="5268076"/>
                  </a:cubicBezTo>
                  <a:cubicBezTo>
                    <a:pt x="2983981" y="5326715"/>
                    <a:pt x="3119639" y="5431624"/>
                    <a:pt x="3188720" y="5488690"/>
                  </a:cubicBezTo>
                  <a:cubicBezTo>
                    <a:pt x="3309932" y="5588807"/>
                    <a:pt x="3485280" y="5796477"/>
                    <a:pt x="3527186" y="5992564"/>
                  </a:cubicBezTo>
                  <a:cubicBezTo>
                    <a:pt x="3496364" y="6027962"/>
                    <a:pt x="3366356" y="6154610"/>
                    <a:pt x="3318729" y="6190938"/>
                  </a:cubicBezTo>
                  <a:cubicBezTo>
                    <a:pt x="3292054" y="5997570"/>
                    <a:pt x="3218540" y="5854617"/>
                    <a:pt x="3185788" y="5802127"/>
                  </a:cubicBezTo>
                  <a:cubicBezTo>
                    <a:pt x="3148101" y="5733118"/>
                    <a:pt x="3004934" y="5492480"/>
                    <a:pt x="2819861" y="5371267"/>
                  </a:cubicBezTo>
                  <a:cubicBezTo>
                    <a:pt x="2805487" y="5360326"/>
                    <a:pt x="2750494" y="5331149"/>
                    <a:pt x="2803628" y="5378132"/>
                  </a:cubicBezTo>
                  <a:cubicBezTo>
                    <a:pt x="2977760" y="5532169"/>
                    <a:pt x="3126934" y="5774953"/>
                    <a:pt x="3206526" y="5969251"/>
                  </a:cubicBezTo>
                  <a:cubicBezTo>
                    <a:pt x="3241567" y="6054850"/>
                    <a:pt x="3247932" y="6185431"/>
                    <a:pt x="3244571" y="6257587"/>
                  </a:cubicBezTo>
                  <a:cubicBezTo>
                    <a:pt x="3191008" y="6292771"/>
                    <a:pt x="3139806" y="6331959"/>
                    <a:pt x="3080451" y="6357489"/>
                  </a:cubicBezTo>
                  <a:cubicBezTo>
                    <a:pt x="3042907" y="6373579"/>
                    <a:pt x="3004791" y="6389240"/>
                    <a:pt x="2962098" y="6380945"/>
                  </a:cubicBezTo>
                  <a:cubicBezTo>
                    <a:pt x="2934209" y="6375510"/>
                    <a:pt x="2914328" y="6359778"/>
                    <a:pt x="2907106" y="6332460"/>
                  </a:cubicBezTo>
                  <a:cubicBezTo>
                    <a:pt x="2865915" y="6176779"/>
                    <a:pt x="2722033" y="5705943"/>
                    <a:pt x="2693428" y="5625636"/>
                  </a:cubicBezTo>
                  <a:cubicBezTo>
                    <a:pt x="2578508" y="5317991"/>
                    <a:pt x="2398870" y="5083360"/>
                    <a:pt x="2271078" y="4976306"/>
                  </a:cubicBezTo>
                  <a:cubicBezTo>
                    <a:pt x="2234893" y="4945985"/>
                    <a:pt x="2128054" y="4828563"/>
                    <a:pt x="1748754" y="4787086"/>
                  </a:cubicBezTo>
                  <a:cubicBezTo>
                    <a:pt x="1699268" y="4780793"/>
                    <a:pt x="1396272" y="4726086"/>
                    <a:pt x="1297943" y="4690402"/>
                  </a:cubicBezTo>
                  <a:cubicBezTo>
                    <a:pt x="1087411" y="4614027"/>
                    <a:pt x="943601" y="4549738"/>
                    <a:pt x="772330" y="4404139"/>
                  </a:cubicBezTo>
                  <a:cubicBezTo>
                    <a:pt x="656766" y="4305953"/>
                    <a:pt x="540774" y="4213989"/>
                    <a:pt x="474196" y="4077329"/>
                  </a:cubicBezTo>
                  <a:cubicBezTo>
                    <a:pt x="374437" y="3872519"/>
                    <a:pt x="374079" y="3573599"/>
                    <a:pt x="329170" y="3463613"/>
                  </a:cubicBezTo>
                  <a:cubicBezTo>
                    <a:pt x="296918" y="3384593"/>
                    <a:pt x="252437" y="3334320"/>
                    <a:pt x="189221" y="3279184"/>
                  </a:cubicBezTo>
                  <a:cubicBezTo>
                    <a:pt x="163977" y="3257087"/>
                    <a:pt x="110128" y="3223548"/>
                    <a:pt x="46626" y="3193584"/>
                  </a:cubicBezTo>
                  <a:cubicBezTo>
                    <a:pt x="81381" y="3157327"/>
                    <a:pt x="119496" y="3037187"/>
                    <a:pt x="0" y="2947297"/>
                  </a:cubicBezTo>
                  <a:cubicBezTo>
                    <a:pt x="27720" y="2798311"/>
                    <a:pt x="257144" y="2611217"/>
                    <a:pt x="451993" y="2595612"/>
                  </a:cubicBezTo>
                  <a:close/>
                  <a:moveTo>
                    <a:pt x="2969249" y="2380278"/>
                  </a:moveTo>
                  <a:cubicBezTo>
                    <a:pt x="2972825" y="2380421"/>
                    <a:pt x="2968319" y="2380135"/>
                    <a:pt x="2971895" y="2380278"/>
                  </a:cubicBezTo>
                  <a:cubicBezTo>
                    <a:pt x="2972681" y="2380278"/>
                    <a:pt x="2973468" y="2380350"/>
                    <a:pt x="2974254" y="2380350"/>
                  </a:cubicBezTo>
                  <a:cubicBezTo>
                    <a:pt x="2973683" y="2380421"/>
                    <a:pt x="2973110" y="2380350"/>
                    <a:pt x="2972610" y="2380350"/>
                  </a:cubicBezTo>
                  <a:cubicBezTo>
                    <a:pt x="2971466" y="2380278"/>
                    <a:pt x="2970321" y="2380421"/>
                    <a:pt x="2969249" y="2380278"/>
                  </a:cubicBezTo>
                  <a:close/>
                  <a:moveTo>
                    <a:pt x="3261089" y="1742677"/>
                  </a:moveTo>
                  <a:cubicBezTo>
                    <a:pt x="3260803" y="1743106"/>
                    <a:pt x="3260589" y="1743464"/>
                    <a:pt x="3260374" y="1743964"/>
                  </a:cubicBezTo>
                  <a:cubicBezTo>
                    <a:pt x="3260803" y="1743821"/>
                    <a:pt x="3261161" y="1743678"/>
                    <a:pt x="3261590" y="1743535"/>
                  </a:cubicBezTo>
                  <a:cubicBezTo>
                    <a:pt x="3261375" y="1743321"/>
                    <a:pt x="3261304" y="1742963"/>
                    <a:pt x="3261089" y="1742677"/>
                  </a:cubicBezTo>
                  <a:close/>
                  <a:moveTo>
                    <a:pt x="3899174" y="765"/>
                  </a:moveTo>
                  <a:cubicBezTo>
                    <a:pt x="3901184" y="1655"/>
                    <a:pt x="3901926" y="3005"/>
                    <a:pt x="3902194" y="3005"/>
                  </a:cubicBezTo>
                  <a:cubicBezTo>
                    <a:pt x="3927796" y="11372"/>
                    <a:pt x="3940668" y="31252"/>
                    <a:pt x="3946746" y="55423"/>
                  </a:cubicBezTo>
                  <a:cubicBezTo>
                    <a:pt x="3981144" y="192297"/>
                    <a:pt x="3984147" y="376226"/>
                    <a:pt x="3982860" y="442875"/>
                  </a:cubicBezTo>
                  <a:cubicBezTo>
                    <a:pt x="3981144" y="470550"/>
                    <a:pt x="3982359" y="473125"/>
                    <a:pt x="3977067" y="484781"/>
                  </a:cubicBezTo>
                  <a:cubicBezTo>
                    <a:pt x="3950322" y="516461"/>
                    <a:pt x="3929369" y="541347"/>
                    <a:pt x="3902623" y="573027"/>
                  </a:cubicBezTo>
                  <a:cubicBezTo>
                    <a:pt x="3863077" y="614718"/>
                    <a:pt x="3728635" y="736074"/>
                    <a:pt x="3693594" y="765823"/>
                  </a:cubicBezTo>
                  <a:cubicBezTo>
                    <a:pt x="3658267" y="797432"/>
                    <a:pt x="3602917" y="828825"/>
                    <a:pt x="3605134" y="832186"/>
                  </a:cubicBezTo>
                  <a:cubicBezTo>
                    <a:pt x="3608352" y="838122"/>
                    <a:pt x="3674786" y="802080"/>
                    <a:pt x="3709756" y="779053"/>
                  </a:cubicBezTo>
                  <a:cubicBezTo>
                    <a:pt x="3781339" y="734573"/>
                    <a:pt x="3898190" y="636530"/>
                    <a:pt x="3959118" y="570739"/>
                  </a:cubicBezTo>
                  <a:cubicBezTo>
                    <a:pt x="3966269" y="564660"/>
                    <a:pt x="3973420" y="558510"/>
                    <a:pt x="3984576" y="548927"/>
                  </a:cubicBezTo>
                  <a:cubicBezTo>
                    <a:pt x="3984576" y="619367"/>
                    <a:pt x="4020690" y="783272"/>
                    <a:pt x="3951109" y="1308385"/>
                  </a:cubicBezTo>
                  <a:cubicBezTo>
                    <a:pt x="3927939" y="1331769"/>
                    <a:pt x="3665561" y="1552098"/>
                    <a:pt x="3559008" y="1613598"/>
                  </a:cubicBezTo>
                  <a:cubicBezTo>
                    <a:pt x="3500511" y="1647352"/>
                    <a:pt x="3382016" y="1700986"/>
                    <a:pt x="3341183" y="1722153"/>
                  </a:cubicBezTo>
                  <a:cubicBezTo>
                    <a:pt x="3289408" y="1747325"/>
                    <a:pt x="3260803" y="1752546"/>
                    <a:pt x="3213677" y="1770138"/>
                  </a:cubicBezTo>
                  <a:cubicBezTo>
                    <a:pt x="3229052" y="1775072"/>
                    <a:pt x="3371933" y="1738673"/>
                    <a:pt x="3442730" y="1704847"/>
                  </a:cubicBezTo>
                  <a:cubicBezTo>
                    <a:pt x="3624799" y="1634909"/>
                    <a:pt x="3802650" y="1517986"/>
                    <a:pt x="3951109" y="1392554"/>
                  </a:cubicBezTo>
                  <a:cubicBezTo>
                    <a:pt x="3948248" y="1423591"/>
                    <a:pt x="3920001" y="1588283"/>
                    <a:pt x="3911634" y="1627972"/>
                  </a:cubicBezTo>
                  <a:cubicBezTo>
                    <a:pt x="3887463" y="1742606"/>
                    <a:pt x="3867869" y="1825273"/>
                    <a:pt x="3843268" y="1921600"/>
                  </a:cubicBezTo>
                  <a:cubicBezTo>
                    <a:pt x="3823459" y="1999048"/>
                    <a:pt x="3805152" y="2065554"/>
                    <a:pt x="3784486" y="2142715"/>
                  </a:cubicBezTo>
                  <a:cubicBezTo>
                    <a:pt x="3751233" y="2162167"/>
                    <a:pt x="3643464" y="2218947"/>
                    <a:pt x="3566517" y="2251485"/>
                  </a:cubicBezTo>
                  <a:cubicBezTo>
                    <a:pt x="3540987" y="2261497"/>
                    <a:pt x="3374150" y="2328575"/>
                    <a:pt x="3121641" y="2368979"/>
                  </a:cubicBezTo>
                  <a:cubicBezTo>
                    <a:pt x="3121498" y="2368979"/>
                    <a:pt x="3121426" y="2368908"/>
                    <a:pt x="3121355" y="2368908"/>
                  </a:cubicBezTo>
                  <a:cubicBezTo>
                    <a:pt x="3088960" y="2374557"/>
                    <a:pt x="2999498" y="2376559"/>
                    <a:pt x="2979689" y="2375773"/>
                  </a:cubicBezTo>
                  <a:cubicBezTo>
                    <a:pt x="2981191" y="2375844"/>
                    <a:pt x="2924053" y="2370481"/>
                    <a:pt x="2962241" y="2386643"/>
                  </a:cubicBezTo>
                  <a:cubicBezTo>
                    <a:pt x="2990274" y="2393508"/>
                    <a:pt x="3207598" y="2405951"/>
                    <a:pt x="3404256" y="2356036"/>
                  </a:cubicBezTo>
                  <a:cubicBezTo>
                    <a:pt x="3516459" y="2327574"/>
                    <a:pt x="3691377" y="2259566"/>
                    <a:pt x="3747871" y="2234751"/>
                  </a:cubicBezTo>
                  <a:cubicBezTo>
                    <a:pt x="3719195" y="2329862"/>
                    <a:pt x="3682009" y="2421898"/>
                    <a:pt x="3644036" y="2513576"/>
                  </a:cubicBezTo>
                  <a:cubicBezTo>
                    <a:pt x="3604561" y="2608759"/>
                    <a:pt x="3511167" y="2795548"/>
                    <a:pt x="3510738" y="2796907"/>
                  </a:cubicBezTo>
                  <a:cubicBezTo>
                    <a:pt x="3427069" y="2833306"/>
                    <a:pt x="3246858" y="2867561"/>
                    <a:pt x="3156038" y="2877644"/>
                  </a:cubicBezTo>
                  <a:cubicBezTo>
                    <a:pt x="3105408" y="2883294"/>
                    <a:pt x="2830873" y="2871136"/>
                    <a:pt x="2821648" y="2873425"/>
                  </a:cubicBezTo>
                  <a:cubicBezTo>
                    <a:pt x="2801124" y="2872066"/>
                    <a:pt x="2784962" y="2874497"/>
                    <a:pt x="2803770" y="2879861"/>
                  </a:cubicBezTo>
                  <a:cubicBezTo>
                    <a:pt x="2821720" y="2883508"/>
                    <a:pt x="3066934" y="2921838"/>
                    <a:pt x="3225119" y="2907894"/>
                  </a:cubicBezTo>
                  <a:cubicBezTo>
                    <a:pt x="3260660" y="2905105"/>
                    <a:pt x="3460608" y="2868705"/>
                    <a:pt x="3469547" y="2866989"/>
                  </a:cubicBezTo>
                  <a:cubicBezTo>
                    <a:pt x="3446163" y="2917977"/>
                    <a:pt x="3415770" y="2965103"/>
                    <a:pt x="3386021" y="3012373"/>
                  </a:cubicBezTo>
                  <a:cubicBezTo>
                    <a:pt x="3352911" y="3065006"/>
                    <a:pt x="3200662" y="3281544"/>
                    <a:pt x="3159042" y="3337895"/>
                  </a:cubicBezTo>
                  <a:cubicBezTo>
                    <a:pt x="3142308" y="3341471"/>
                    <a:pt x="2995851" y="3343545"/>
                    <a:pt x="2803413" y="3332889"/>
                  </a:cubicBezTo>
                  <a:cubicBezTo>
                    <a:pt x="2742413" y="3333247"/>
                    <a:pt x="2479606" y="3286407"/>
                    <a:pt x="2446925" y="3269530"/>
                  </a:cubicBezTo>
                  <a:cubicBezTo>
                    <a:pt x="2441490" y="3265668"/>
                    <a:pt x="2425186" y="3262093"/>
                    <a:pt x="2442706" y="3272533"/>
                  </a:cubicBezTo>
                  <a:cubicBezTo>
                    <a:pt x="2469523" y="3291985"/>
                    <a:pt x="2559986" y="3325595"/>
                    <a:pt x="2586159" y="3332889"/>
                  </a:cubicBezTo>
                  <a:cubicBezTo>
                    <a:pt x="2650806" y="3353485"/>
                    <a:pt x="2896020" y="3383877"/>
                    <a:pt x="3108983" y="3396106"/>
                  </a:cubicBezTo>
                  <a:cubicBezTo>
                    <a:pt x="3105264" y="3401398"/>
                    <a:pt x="3020880" y="3508165"/>
                    <a:pt x="2980047" y="3551072"/>
                  </a:cubicBezTo>
                  <a:cubicBezTo>
                    <a:pt x="2949512" y="3583110"/>
                    <a:pt x="2794402" y="3740150"/>
                    <a:pt x="2745702" y="3786419"/>
                  </a:cubicBezTo>
                  <a:cubicBezTo>
                    <a:pt x="2719886" y="3810875"/>
                    <a:pt x="2721245" y="3807157"/>
                    <a:pt x="2686061" y="3807157"/>
                  </a:cubicBezTo>
                  <a:cubicBezTo>
                    <a:pt x="2679268" y="3807157"/>
                    <a:pt x="2570355" y="3805512"/>
                    <a:pt x="2534742" y="3798790"/>
                  </a:cubicBezTo>
                  <a:cubicBezTo>
                    <a:pt x="2490261" y="3791996"/>
                    <a:pt x="2288526" y="3753237"/>
                    <a:pt x="2152296" y="3688232"/>
                  </a:cubicBezTo>
                  <a:cubicBezTo>
                    <a:pt x="2124263" y="3678149"/>
                    <a:pt x="2112750" y="3670855"/>
                    <a:pt x="2094800" y="3664705"/>
                  </a:cubicBezTo>
                  <a:cubicBezTo>
                    <a:pt x="2107887" y="3675647"/>
                    <a:pt x="2116540" y="3683870"/>
                    <a:pt x="2140067" y="3698745"/>
                  </a:cubicBezTo>
                  <a:cubicBezTo>
                    <a:pt x="2200995" y="3737147"/>
                    <a:pt x="2266858" y="3764750"/>
                    <a:pt x="2334723" y="3788063"/>
                  </a:cubicBezTo>
                  <a:cubicBezTo>
                    <a:pt x="2382707" y="3807157"/>
                    <a:pt x="2498986" y="3845702"/>
                    <a:pt x="2619841" y="3855856"/>
                  </a:cubicBezTo>
                  <a:cubicBezTo>
                    <a:pt x="2574360" y="3887608"/>
                    <a:pt x="2522585" y="3913209"/>
                    <a:pt x="2473456" y="3938238"/>
                  </a:cubicBezTo>
                  <a:cubicBezTo>
                    <a:pt x="2424184" y="3968417"/>
                    <a:pt x="2370193" y="3985865"/>
                    <a:pt x="2313841" y="3996878"/>
                  </a:cubicBezTo>
                  <a:cubicBezTo>
                    <a:pt x="2279730" y="4001669"/>
                    <a:pt x="2202640" y="4009250"/>
                    <a:pt x="2177754" y="4003028"/>
                  </a:cubicBezTo>
                  <a:cubicBezTo>
                    <a:pt x="2121117" y="3994590"/>
                    <a:pt x="2066624" y="3979286"/>
                    <a:pt x="2014564" y="3954829"/>
                  </a:cubicBezTo>
                  <a:cubicBezTo>
                    <a:pt x="1945197" y="3922148"/>
                    <a:pt x="1885198" y="3876023"/>
                    <a:pt x="1829419" y="3824677"/>
                  </a:cubicBezTo>
                  <a:cubicBezTo>
                    <a:pt x="1754689" y="3755883"/>
                    <a:pt x="1688111" y="3679151"/>
                    <a:pt x="1620747" y="3603133"/>
                  </a:cubicBezTo>
                  <a:cubicBezTo>
                    <a:pt x="1523276" y="3493148"/>
                    <a:pt x="1426592" y="3382376"/>
                    <a:pt x="1303020" y="3299636"/>
                  </a:cubicBezTo>
                  <a:cubicBezTo>
                    <a:pt x="1231936" y="3252081"/>
                    <a:pt x="1154846" y="3210246"/>
                    <a:pt x="1071178" y="3191295"/>
                  </a:cubicBezTo>
                  <a:cubicBezTo>
                    <a:pt x="1059592" y="3188650"/>
                    <a:pt x="1042430" y="3188936"/>
                    <a:pt x="1052942" y="3164765"/>
                  </a:cubicBezTo>
                  <a:cubicBezTo>
                    <a:pt x="1062239" y="3142739"/>
                    <a:pt x="1188600" y="2830375"/>
                    <a:pt x="1210411" y="2787753"/>
                  </a:cubicBezTo>
                  <a:cubicBezTo>
                    <a:pt x="1271411" y="2676409"/>
                    <a:pt x="1385401" y="2476605"/>
                    <a:pt x="1526637" y="2324070"/>
                  </a:cubicBezTo>
                  <a:cubicBezTo>
                    <a:pt x="1951275" y="1838360"/>
                    <a:pt x="2441419" y="1440467"/>
                    <a:pt x="2496984" y="1394557"/>
                  </a:cubicBezTo>
                  <a:cubicBezTo>
                    <a:pt x="2702652" y="1232940"/>
                    <a:pt x="2963313" y="1000812"/>
                    <a:pt x="3085599" y="901053"/>
                  </a:cubicBezTo>
                  <a:cubicBezTo>
                    <a:pt x="3151533" y="832043"/>
                    <a:pt x="3501513" y="469907"/>
                    <a:pt x="3567947" y="385093"/>
                  </a:cubicBezTo>
                  <a:cubicBezTo>
                    <a:pt x="3654119" y="275036"/>
                    <a:pt x="3730280" y="157042"/>
                    <a:pt x="3825390" y="53993"/>
                  </a:cubicBezTo>
                  <a:cubicBezTo>
                    <a:pt x="3875699" y="-446"/>
                    <a:pt x="3893144" y="-1907"/>
                    <a:pt x="3899174" y="765"/>
                  </a:cubicBezTo>
                  <a:close/>
                </a:path>
              </a:pathLst>
            </a:custGeom>
            <a:solidFill>
              <a:schemeClr val="bg1"/>
            </a:solidFill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Graphic 2">
              <a:extLst>
                <a:ext uri="{FF2B5EF4-FFF2-40B4-BE49-F238E27FC236}">
                  <a16:creationId xmlns:a16="http://schemas.microsoft.com/office/drawing/2014/main" xmlns="" id="{B767421D-A350-450B-B8C5-265B8424EBBF}"/>
                </a:ext>
              </a:extLst>
            </p:cNvPr>
            <p:cNvSpPr/>
            <p:nvPr/>
          </p:nvSpPr>
          <p:spPr>
            <a:xfrm>
              <a:off x="8854862" y="711812"/>
              <a:ext cx="1443680" cy="2228080"/>
            </a:xfrm>
            <a:custGeom>
              <a:avLst/>
              <a:gdLst>
                <a:gd name="connsiteX0" fmla="*/ 1793479 w 1887959"/>
                <a:gd name="connsiteY0" fmla="*/ 921197 h 2913750"/>
                <a:gd name="connsiteX1" fmla="*/ 1654388 w 1887959"/>
                <a:gd name="connsiteY1" fmla="*/ 1055497 h 2913750"/>
                <a:gd name="connsiteX2" fmla="*/ 1018718 w 1887959"/>
                <a:gd name="connsiteY2" fmla="*/ 1634458 h 2913750"/>
                <a:gd name="connsiteX3" fmla="*/ 372679 w 1887959"/>
                <a:gd name="connsiteY3" fmla="*/ 2316325 h 2913750"/>
                <a:gd name="connsiteX4" fmla="*/ 13403 w 1887959"/>
                <a:gd name="connsiteY4" fmla="*/ 2909159 h 2913750"/>
                <a:gd name="connsiteX5" fmla="*/ 1031 w 1887959"/>
                <a:gd name="connsiteY5" fmla="*/ 2893641 h 2913750"/>
                <a:gd name="connsiteX6" fmla="*/ 192898 w 1887959"/>
                <a:gd name="connsiteY6" fmla="*/ 2395417 h 2913750"/>
                <a:gd name="connsiteX7" fmla="*/ 616821 w 1887959"/>
                <a:gd name="connsiteY7" fmla="*/ 1819173 h 2913750"/>
                <a:gd name="connsiteX8" fmla="*/ 1059480 w 1887959"/>
                <a:gd name="connsiteY8" fmla="*/ 1327242 h 2913750"/>
                <a:gd name="connsiteX9" fmla="*/ 1518516 w 1887959"/>
                <a:gd name="connsiteY9" fmla="*/ 506857 h 2913750"/>
                <a:gd name="connsiteX10" fmla="*/ 1711884 w 1887959"/>
                <a:gd name="connsiteY10" fmla="*/ 59406 h 2913750"/>
                <a:gd name="connsiteX11" fmla="*/ 1804850 w 1887959"/>
                <a:gd name="connsiteY11" fmla="*/ 30801 h 2913750"/>
                <a:gd name="connsiteX12" fmla="*/ 1887231 w 1887959"/>
                <a:gd name="connsiteY12" fmla="*/ 479539 h 2913750"/>
                <a:gd name="connsiteX13" fmla="*/ 1793479 w 1887959"/>
                <a:gd name="connsiteY13" fmla="*/ 921197 h 2913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887959" h="2913750">
                  <a:moveTo>
                    <a:pt x="1793479" y="921197"/>
                  </a:moveTo>
                  <a:cubicBezTo>
                    <a:pt x="1745924" y="967608"/>
                    <a:pt x="1699512" y="1013662"/>
                    <a:pt x="1654388" y="1055497"/>
                  </a:cubicBezTo>
                  <a:cubicBezTo>
                    <a:pt x="1515441" y="1184361"/>
                    <a:pt x="1174615" y="1485641"/>
                    <a:pt x="1018718" y="1634458"/>
                  </a:cubicBezTo>
                  <a:cubicBezTo>
                    <a:pt x="862894" y="1783274"/>
                    <a:pt x="530220" y="2134684"/>
                    <a:pt x="372679" y="2316325"/>
                  </a:cubicBezTo>
                  <a:cubicBezTo>
                    <a:pt x="206628" y="2507762"/>
                    <a:pt x="88776" y="2784156"/>
                    <a:pt x="13403" y="2909159"/>
                  </a:cubicBezTo>
                  <a:cubicBezTo>
                    <a:pt x="6109" y="2921244"/>
                    <a:pt x="-3117" y="2907157"/>
                    <a:pt x="1031" y="2893641"/>
                  </a:cubicBezTo>
                  <a:cubicBezTo>
                    <a:pt x="35071" y="2782297"/>
                    <a:pt x="124032" y="2512840"/>
                    <a:pt x="192898" y="2395417"/>
                  </a:cubicBezTo>
                  <a:cubicBezTo>
                    <a:pt x="295303" y="2220928"/>
                    <a:pt x="371106" y="2074256"/>
                    <a:pt x="616821" y="1819173"/>
                  </a:cubicBezTo>
                  <a:cubicBezTo>
                    <a:pt x="755912" y="1674790"/>
                    <a:pt x="954930" y="1457036"/>
                    <a:pt x="1059480" y="1327242"/>
                  </a:cubicBezTo>
                  <a:cubicBezTo>
                    <a:pt x="1237688" y="1106056"/>
                    <a:pt x="1441354" y="681060"/>
                    <a:pt x="1518516" y="506857"/>
                  </a:cubicBezTo>
                  <a:cubicBezTo>
                    <a:pt x="1595677" y="332653"/>
                    <a:pt x="1686926" y="128916"/>
                    <a:pt x="1711884" y="59406"/>
                  </a:cubicBezTo>
                  <a:cubicBezTo>
                    <a:pt x="1733338" y="-163"/>
                    <a:pt x="1781609" y="-24049"/>
                    <a:pt x="1804850" y="30801"/>
                  </a:cubicBezTo>
                  <a:cubicBezTo>
                    <a:pt x="1847542" y="131490"/>
                    <a:pt x="1894383" y="314346"/>
                    <a:pt x="1887231" y="479539"/>
                  </a:cubicBezTo>
                  <a:cubicBezTo>
                    <a:pt x="1871570" y="840746"/>
                    <a:pt x="1813002" y="874857"/>
                    <a:pt x="1793479" y="921197"/>
                  </a:cubicBezTo>
                  <a:close/>
                </a:path>
              </a:pathLst>
            </a:custGeom>
            <a:gradFill>
              <a:gsLst>
                <a:gs pos="0">
                  <a:srgbClr val="3465A4"/>
                </a:gs>
                <a:gs pos="100000">
                  <a:srgbClr val="729FCF"/>
                </a:gs>
              </a:gsLst>
              <a:lin ang="6600000" scaled="0"/>
            </a:gradFill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Graphic 2">
              <a:extLst>
                <a:ext uri="{FF2B5EF4-FFF2-40B4-BE49-F238E27FC236}">
                  <a16:creationId xmlns:a16="http://schemas.microsoft.com/office/drawing/2014/main" xmlns="" id="{36533649-2307-466E-A93A-A7F9067A951E}"/>
                </a:ext>
              </a:extLst>
            </p:cNvPr>
            <p:cNvSpPr/>
            <p:nvPr/>
          </p:nvSpPr>
          <p:spPr>
            <a:xfrm>
              <a:off x="8675891" y="3151062"/>
              <a:ext cx="2354126" cy="1906277"/>
            </a:xfrm>
            <a:custGeom>
              <a:avLst/>
              <a:gdLst>
                <a:gd name="connsiteX0" fmla="*/ 2993726 w 3078587"/>
                <a:gd name="connsiteY0" fmla="*/ 2067634 h 2492916"/>
                <a:gd name="connsiteX1" fmla="*/ 2817234 w 3078587"/>
                <a:gd name="connsiteY1" fmla="*/ 2029018 h 2492916"/>
                <a:gd name="connsiteX2" fmla="*/ 2480771 w 3078587"/>
                <a:gd name="connsiteY2" fmla="*/ 1911023 h 2492916"/>
                <a:gd name="connsiteX3" fmla="*/ 2011080 w 3078587"/>
                <a:gd name="connsiteY3" fmla="*/ 1566407 h 2492916"/>
                <a:gd name="connsiteX4" fmla="*/ 1564487 w 3078587"/>
                <a:gd name="connsiteY4" fmla="*/ 1023416 h 2492916"/>
                <a:gd name="connsiteX5" fmla="*/ 1441201 w 3078587"/>
                <a:gd name="connsiteY5" fmla="*/ 866090 h 2492916"/>
                <a:gd name="connsiteX6" fmla="*/ 1835875 w 3078587"/>
                <a:gd name="connsiteY6" fmla="*/ 704544 h 2492916"/>
                <a:gd name="connsiteX7" fmla="*/ 1741623 w 3078587"/>
                <a:gd name="connsiteY7" fmla="*/ 682161 h 2492916"/>
                <a:gd name="connsiteX8" fmla="*/ 1602889 w 3078587"/>
                <a:gd name="connsiteY8" fmla="*/ 759323 h 2492916"/>
                <a:gd name="connsiteX9" fmla="*/ 1443274 w 3078587"/>
                <a:gd name="connsiteY9" fmla="*/ 817962 h 2492916"/>
                <a:gd name="connsiteX10" fmla="*/ 1307187 w 3078587"/>
                <a:gd name="connsiteY10" fmla="*/ 824112 h 2492916"/>
                <a:gd name="connsiteX11" fmla="*/ 1143997 w 3078587"/>
                <a:gd name="connsiteY11" fmla="*/ 775913 h 2492916"/>
                <a:gd name="connsiteX12" fmla="*/ 958852 w 3078587"/>
                <a:gd name="connsiteY12" fmla="*/ 645761 h 2492916"/>
                <a:gd name="connsiteX13" fmla="*/ 750180 w 3078587"/>
                <a:gd name="connsiteY13" fmla="*/ 424217 h 2492916"/>
                <a:gd name="connsiteX14" fmla="*/ 432452 w 3078587"/>
                <a:gd name="connsiteY14" fmla="*/ 120720 h 2492916"/>
                <a:gd name="connsiteX15" fmla="*/ 212410 w 3078587"/>
                <a:gd name="connsiteY15" fmla="*/ 4871 h 2492916"/>
                <a:gd name="connsiteX16" fmla="*/ 88551 w 3078587"/>
                <a:gd name="connsiteY16" fmla="*/ 20532 h 2492916"/>
                <a:gd name="connsiteX17" fmla="*/ 4668 w 3078587"/>
                <a:gd name="connsiteY17" fmla="*/ 121221 h 2492916"/>
                <a:gd name="connsiteX18" fmla="*/ 4239 w 3078587"/>
                <a:gd name="connsiteY18" fmla="*/ 188299 h 2492916"/>
                <a:gd name="connsiteX19" fmla="*/ 117871 w 3078587"/>
                <a:gd name="connsiteY19" fmla="*/ 408127 h 2492916"/>
                <a:gd name="connsiteX20" fmla="*/ 176368 w 3078587"/>
                <a:gd name="connsiteY20" fmla="*/ 480855 h 2492916"/>
                <a:gd name="connsiteX21" fmla="*/ 234793 w 3078587"/>
                <a:gd name="connsiteY21" fmla="*/ 531342 h 2492916"/>
                <a:gd name="connsiteX22" fmla="*/ 183805 w 3078587"/>
                <a:gd name="connsiteY22" fmla="*/ 465408 h 2492916"/>
                <a:gd name="connsiteX23" fmla="*/ 78754 w 3078587"/>
                <a:gd name="connsiteY23" fmla="*/ 252231 h 2492916"/>
                <a:gd name="connsiteX24" fmla="*/ 87478 w 3078587"/>
                <a:gd name="connsiteY24" fmla="*/ 138598 h 2492916"/>
                <a:gd name="connsiteX25" fmla="*/ 204043 w 3078587"/>
                <a:gd name="connsiteY25" fmla="*/ 69589 h 2492916"/>
                <a:gd name="connsiteX26" fmla="*/ 371524 w 3078587"/>
                <a:gd name="connsiteY26" fmla="*/ 137454 h 2492916"/>
                <a:gd name="connsiteX27" fmla="*/ 564463 w 3078587"/>
                <a:gd name="connsiteY27" fmla="*/ 305793 h 2492916"/>
                <a:gd name="connsiteX28" fmla="*/ 729084 w 3078587"/>
                <a:gd name="connsiteY28" fmla="*/ 488649 h 2492916"/>
                <a:gd name="connsiteX29" fmla="*/ 863598 w 3078587"/>
                <a:gd name="connsiteY29" fmla="*/ 633747 h 2492916"/>
                <a:gd name="connsiteX30" fmla="*/ 1093223 w 3078587"/>
                <a:gd name="connsiteY30" fmla="*/ 802587 h 2492916"/>
                <a:gd name="connsiteX31" fmla="*/ 1265067 w 3078587"/>
                <a:gd name="connsiteY31" fmla="*/ 849571 h 2492916"/>
                <a:gd name="connsiteX32" fmla="*/ 1286806 w 3078587"/>
                <a:gd name="connsiteY32" fmla="*/ 857079 h 2492916"/>
                <a:gd name="connsiteX33" fmla="*/ 1388210 w 3078587"/>
                <a:gd name="connsiteY33" fmla="*/ 973143 h 2492916"/>
                <a:gd name="connsiteX34" fmla="*/ 1746557 w 3078587"/>
                <a:gd name="connsiteY34" fmla="*/ 1464216 h 2492916"/>
                <a:gd name="connsiteX35" fmla="*/ 2026955 w 3078587"/>
                <a:gd name="connsiteY35" fmla="*/ 1755484 h 2492916"/>
                <a:gd name="connsiteX36" fmla="*/ 2276461 w 3078587"/>
                <a:gd name="connsiteY36" fmla="*/ 1955575 h 2492916"/>
                <a:gd name="connsiteX37" fmla="*/ 2454454 w 3078587"/>
                <a:gd name="connsiteY37" fmla="*/ 2056335 h 2492916"/>
                <a:gd name="connsiteX38" fmla="*/ 2454454 w 3078587"/>
                <a:gd name="connsiteY38" fmla="*/ 2056335 h 2492916"/>
                <a:gd name="connsiteX39" fmla="*/ 2728917 w 3078587"/>
                <a:gd name="connsiteY39" fmla="*/ 2151732 h 2492916"/>
                <a:gd name="connsiteX40" fmla="*/ 2887745 w 3078587"/>
                <a:gd name="connsiteY40" fmla="*/ 2178621 h 2492916"/>
                <a:gd name="connsiteX41" fmla="*/ 2974918 w 3078587"/>
                <a:gd name="connsiteY41" fmla="*/ 2332157 h 2492916"/>
                <a:gd name="connsiteX42" fmla="*/ 2916708 w 3078587"/>
                <a:gd name="connsiteY42" fmla="*/ 2465956 h 2492916"/>
                <a:gd name="connsiteX43" fmla="*/ 2937303 w 3078587"/>
                <a:gd name="connsiteY43" fmla="*/ 2492916 h 2492916"/>
                <a:gd name="connsiteX44" fmla="*/ 2981569 w 3078587"/>
                <a:gd name="connsiteY44" fmla="*/ 2425123 h 2492916"/>
                <a:gd name="connsiteX45" fmla="*/ 3077181 w 3078587"/>
                <a:gd name="connsiteY45" fmla="*/ 2185915 h 2492916"/>
                <a:gd name="connsiteX46" fmla="*/ 2993726 w 3078587"/>
                <a:gd name="connsiteY46" fmla="*/ 2067634 h 2492916"/>
                <a:gd name="connsiteX47" fmla="*/ 1287164 w 3078587"/>
                <a:gd name="connsiteY47" fmla="*/ 852145 h 2492916"/>
                <a:gd name="connsiteX48" fmla="*/ 1286878 w 3078587"/>
                <a:gd name="connsiteY48" fmla="*/ 851859 h 2492916"/>
                <a:gd name="connsiteX49" fmla="*/ 1286878 w 3078587"/>
                <a:gd name="connsiteY49" fmla="*/ 851859 h 2492916"/>
                <a:gd name="connsiteX50" fmla="*/ 1286878 w 3078587"/>
                <a:gd name="connsiteY50" fmla="*/ 851859 h 2492916"/>
                <a:gd name="connsiteX51" fmla="*/ 1287307 w 3078587"/>
                <a:gd name="connsiteY51" fmla="*/ 851859 h 2492916"/>
                <a:gd name="connsiteX52" fmla="*/ 1287164 w 3078587"/>
                <a:gd name="connsiteY52" fmla="*/ 852145 h 2492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3078587" h="2492916">
                  <a:moveTo>
                    <a:pt x="2993726" y="2067634"/>
                  </a:moveTo>
                  <a:cubicBezTo>
                    <a:pt x="2934586" y="2056049"/>
                    <a:pt x="2875588" y="2044250"/>
                    <a:pt x="2817234" y="2029018"/>
                  </a:cubicBezTo>
                  <a:cubicBezTo>
                    <a:pt x="2701814" y="1998983"/>
                    <a:pt x="2587967" y="1964371"/>
                    <a:pt x="2480771" y="1911023"/>
                  </a:cubicBezTo>
                  <a:cubicBezTo>
                    <a:pt x="2382227" y="1861966"/>
                    <a:pt x="2073724" y="1624331"/>
                    <a:pt x="2011080" y="1566407"/>
                  </a:cubicBezTo>
                  <a:cubicBezTo>
                    <a:pt x="1908245" y="1471153"/>
                    <a:pt x="1677405" y="1187036"/>
                    <a:pt x="1564487" y="1023416"/>
                  </a:cubicBezTo>
                  <a:cubicBezTo>
                    <a:pt x="1526300" y="968066"/>
                    <a:pt x="1485467" y="922441"/>
                    <a:pt x="1441201" y="866090"/>
                  </a:cubicBezTo>
                  <a:cubicBezTo>
                    <a:pt x="1591948" y="852217"/>
                    <a:pt x="1730395" y="782993"/>
                    <a:pt x="1835875" y="704544"/>
                  </a:cubicBezTo>
                  <a:lnTo>
                    <a:pt x="1741623" y="682161"/>
                  </a:lnTo>
                  <a:cubicBezTo>
                    <a:pt x="1698072" y="711481"/>
                    <a:pt x="1649372" y="735723"/>
                    <a:pt x="1602889" y="759323"/>
                  </a:cubicBezTo>
                  <a:cubicBezTo>
                    <a:pt x="1553617" y="789500"/>
                    <a:pt x="1499626" y="807021"/>
                    <a:pt x="1443274" y="817962"/>
                  </a:cubicBezTo>
                  <a:cubicBezTo>
                    <a:pt x="1409163" y="822754"/>
                    <a:pt x="1332145" y="830405"/>
                    <a:pt x="1307187" y="824112"/>
                  </a:cubicBezTo>
                  <a:cubicBezTo>
                    <a:pt x="1250549" y="815674"/>
                    <a:pt x="1196057" y="800442"/>
                    <a:pt x="1143997" y="775913"/>
                  </a:cubicBezTo>
                  <a:cubicBezTo>
                    <a:pt x="1074630" y="743303"/>
                    <a:pt x="1014631" y="697107"/>
                    <a:pt x="958852" y="645761"/>
                  </a:cubicBezTo>
                  <a:cubicBezTo>
                    <a:pt x="884122" y="576967"/>
                    <a:pt x="817473" y="500234"/>
                    <a:pt x="750180" y="424217"/>
                  </a:cubicBezTo>
                  <a:cubicBezTo>
                    <a:pt x="652781" y="314231"/>
                    <a:pt x="556025" y="203459"/>
                    <a:pt x="432452" y="120720"/>
                  </a:cubicBezTo>
                  <a:cubicBezTo>
                    <a:pt x="361441" y="73165"/>
                    <a:pt x="295078" y="27612"/>
                    <a:pt x="212410" y="4871"/>
                  </a:cubicBezTo>
                  <a:cubicBezTo>
                    <a:pt x="177155" y="-4783"/>
                    <a:pt x="143043" y="-349"/>
                    <a:pt x="88551" y="20532"/>
                  </a:cubicBezTo>
                  <a:cubicBezTo>
                    <a:pt x="46145" y="36765"/>
                    <a:pt x="14822" y="75739"/>
                    <a:pt x="4668" y="121221"/>
                  </a:cubicBezTo>
                  <a:cubicBezTo>
                    <a:pt x="-1912" y="143532"/>
                    <a:pt x="-1053" y="165916"/>
                    <a:pt x="4239" y="188299"/>
                  </a:cubicBezTo>
                  <a:cubicBezTo>
                    <a:pt x="18541" y="273756"/>
                    <a:pt x="67670" y="341120"/>
                    <a:pt x="117871" y="408127"/>
                  </a:cubicBezTo>
                  <a:cubicBezTo>
                    <a:pt x="137608" y="434515"/>
                    <a:pt x="153913" y="454681"/>
                    <a:pt x="176368" y="480855"/>
                  </a:cubicBezTo>
                  <a:cubicBezTo>
                    <a:pt x="187738" y="495658"/>
                    <a:pt x="213268" y="517254"/>
                    <a:pt x="234793" y="531342"/>
                  </a:cubicBezTo>
                  <a:cubicBezTo>
                    <a:pt x="219990" y="510818"/>
                    <a:pt x="198322" y="483858"/>
                    <a:pt x="183805" y="465408"/>
                  </a:cubicBezTo>
                  <a:cubicBezTo>
                    <a:pt x="138467" y="399617"/>
                    <a:pt x="91698" y="332896"/>
                    <a:pt x="78754" y="252231"/>
                  </a:cubicBezTo>
                  <a:cubicBezTo>
                    <a:pt x="72604" y="213686"/>
                    <a:pt x="74749" y="175570"/>
                    <a:pt x="87478" y="138598"/>
                  </a:cubicBezTo>
                  <a:cubicBezTo>
                    <a:pt x="106286" y="83677"/>
                    <a:pt x="146905" y="59935"/>
                    <a:pt x="204043" y="69589"/>
                  </a:cubicBezTo>
                  <a:cubicBezTo>
                    <a:pt x="264828" y="79887"/>
                    <a:pt x="320179" y="103772"/>
                    <a:pt x="371524" y="137454"/>
                  </a:cubicBezTo>
                  <a:cubicBezTo>
                    <a:pt x="443537" y="184652"/>
                    <a:pt x="506253" y="242148"/>
                    <a:pt x="564463" y="305793"/>
                  </a:cubicBezTo>
                  <a:cubicBezTo>
                    <a:pt x="619814" y="366364"/>
                    <a:pt x="674306" y="427578"/>
                    <a:pt x="729084" y="488649"/>
                  </a:cubicBezTo>
                  <a:cubicBezTo>
                    <a:pt x="773136" y="537706"/>
                    <a:pt x="815757" y="588337"/>
                    <a:pt x="863598" y="633747"/>
                  </a:cubicBezTo>
                  <a:cubicBezTo>
                    <a:pt x="932965" y="699538"/>
                    <a:pt x="1005550" y="761253"/>
                    <a:pt x="1093223" y="802587"/>
                  </a:cubicBezTo>
                  <a:cubicBezTo>
                    <a:pt x="1147858" y="828331"/>
                    <a:pt x="1204710" y="844994"/>
                    <a:pt x="1265067" y="849571"/>
                  </a:cubicBezTo>
                  <a:cubicBezTo>
                    <a:pt x="1272933" y="850142"/>
                    <a:pt x="1281443" y="849213"/>
                    <a:pt x="1286806" y="857079"/>
                  </a:cubicBezTo>
                  <a:cubicBezTo>
                    <a:pt x="1326996" y="890189"/>
                    <a:pt x="1356244" y="933025"/>
                    <a:pt x="1388210" y="973143"/>
                  </a:cubicBezTo>
                  <a:cubicBezTo>
                    <a:pt x="1514572" y="1131757"/>
                    <a:pt x="1623270" y="1303314"/>
                    <a:pt x="1746557" y="1464216"/>
                  </a:cubicBezTo>
                  <a:cubicBezTo>
                    <a:pt x="1829010" y="1571913"/>
                    <a:pt x="1920903" y="1670242"/>
                    <a:pt x="2026955" y="1755484"/>
                  </a:cubicBezTo>
                  <a:cubicBezTo>
                    <a:pt x="2110052" y="1822276"/>
                    <a:pt x="2189431" y="1893574"/>
                    <a:pt x="2276461" y="1955575"/>
                  </a:cubicBezTo>
                  <a:cubicBezTo>
                    <a:pt x="2332312" y="1995407"/>
                    <a:pt x="2392596" y="2027230"/>
                    <a:pt x="2454454" y="2056335"/>
                  </a:cubicBezTo>
                  <a:cubicBezTo>
                    <a:pt x="2454454" y="2056335"/>
                    <a:pt x="2454454" y="2056335"/>
                    <a:pt x="2454454" y="2056335"/>
                  </a:cubicBezTo>
                  <a:cubicBezTo>
                    <a:pt x="2543701" y="2094523"/>
                    <a:pt x="2635236" y="2126274"/>
                    <a:pt x="2728917" y="2151732"/>
                  </a:cubicBezTo>
                  <a:cubicBezTo>
                    <a:pt x="2776043" y="2164533"/>
                    <a:pt x="2839761" y="2170969"/>
                    <a:pt x="2887745" y="2178621"/>
                  </a:cubicBezTo>
                  <a:cubicBezTo>
                    <a:pt x="2991152" y="2195140"/>
                    <a:pt x="2994727" y="2248846"/>
                    <a:pt x="2974918" y="2332157"/>
                  </a:cubicBezTo>
                  <a:cubicBezTo>
                    <a:pt x="2964835" y="2374636"/>
                    <a:pt x="2938304" y="2427268"/>
                    <a:pt x="2916708" y="2465956"/>
                  </a:cubicBezTo>
                  <a:lnTo>
                    <a:pt x="2937303" y="2492916"/>
                  </a:lnTo>
                  <a:cubicBezTo>
                    <a:pt x="2949388" y="2476325"/>
                    <a:pt x="2971057" y="2443358"/>
                    <a:pt x="2981569" y="2425123"/>
                  </a:cubicBezTo>
                  <a:cubicBezTo>
                    <a:pt x="3027265" y="2345816"/>
                    <a:pt x="3065739" y="2280168"/>
                    <a:pt x="3077181" y="2185915"/>
                  </a:cubicBezTo>
                  <a:cubicBezTo>
                    <a:pt x="3085047" y="2120124"/>
                    <a:pt x="3060304" y="2080649"/>
                    <a:pt x="2993726" y="2067634"/>
                  </a:cubicBezTo>
                  <a:close/>
                  <a:moveTo>
                    <a:pt x="1287164" y="852145"/>
                  </a:moveTo>
                  <a:cubicBezTo>
                    <a:pt x="1287021" y="852073"/>
                    <a:pt x="1286949" y="851930"/>
                    <a:pt x="1286878" y="851859"/>
                  </a:cubicBezTo>
                  <a:cubicBezTo>
                    <a:pt x="1286878" y="851859"/>
                    <a:pt x="1286878" y="851859"/>
                    <a:pt x="1286878" y="851859"/>
                  </a:cubicBezTo>
                  <a:cubicBezTo>
                    <a:pt x="1286878" y="851859"/>
                    <a:pt x="1286878" y="851859"/>
                    <a:pt x="1286878" y="851859"/>
                  </a:cubicBezTo>
                  <a:cubicBezTo>
                    <a:pt x="1287021" y="851859"/>
                    <a:pt x="1287164" y="851859"/>
                    <a:pt x="1287307" y="851859"/>
                  </a:cubicBezTo>
                  <a:cubicBezTo>
                    <a:pt x="1287164" y="851930"/>
                    <a:pt x="1287164" y="852002"/>
                    <a:pt x="1287164" y="852145"/>
                  </a:cubicBezTo>
                  <a:close/>
                </a:path>
              </a:pathLst>
            </a:custGeom>
            <a:gradFill>
              <a:gsLst>
                <a:gs pos="0">
                  <a:srgbClr val="729FCF"/>
                </a:gs>
                <a:gs pos="100000">
                  <a:srgbClr val="ADC8E3"/>
                </a:gs>
              </a:gsLst>
              <a:lin ang="5400000" scaled="0"/>
            </a:gradFill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xmlns="" id="{E7AEA4CC-89ED-4AD0-A94C-A6BE90B18676}"/>
                </a:ext>
              </a:extLst>
            </p:cNvPr>
            <p:cNvGrpSpPr/>
            <p:nvPr/>
          </p:nvGrpSpPr>
          <p:grpSpPr>
            <a:xfrm>
              <a:off x="8042887" y="2712585"/>
              <a:ext cx="1621103" cy="1751924"/>
              <a:chOff x="5164341" y="2961271"/>
              <a:chExt cx="2119981" cy="2291062"/>
            </a:xfrm>
            <a:solidFill>
              <a:schemeClr val="bg1">
                <a:lumMod val="95000"/>
              </a:schemeClr>
            </a:solidFill>
          </p:grpSpPr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xmlns="" id="{549547B6-4E55-4AA6-B329-D293E719CBC5}"/>
                  </a:ext>
                </a:extLst>
              </p:cNvPr>
              <p:cNvSpPr/>
              <p:nvPr/>
            </p:nvSpPr>
            <p:spPr>
              <a:xfrm>
                <a:off x="5164341" y="3467830"/>
                <a:ext cx="2119981" cy="1784503"/>
              </a:xfrm>
              <a:custGeom>
                <a:avLst/>
                <a:gdLst>
                  <a:gd name="connsiteX0" fmla="*/ 2117899 w 2119981"/>
                  <a:gd name="connsiteY0" fmla="*/ 1760625 h 1784503"/>
                  <a:gd name="connsiteX1" fmla="*/ 1813830 w 2119981"/>
                  <a:gd name="connsiteY1" fmla="*/ 1379967 h 1784503"/>
                  <a:gd name="connsiteX2" fmla="*/ 1132535 w 2119981"/>
                  <a:gd name="connsiteY2" fmla="*/ 1134323 h 1784503"/>
                  <a:gd name="connsiteX3" fmla="*/ 541703 w 2119981"/>
                  <a:gd name="connsiteY3" fmla="*/ 730280 h 1784503"/>
                  <a:gd name="connsiteX4" fmla="*/ 314295 w 2119981"/>
                  <a:gd name="connsiteY4" fmla="*/ 376868 h 1784503"/>
                  <a:gd name="connsiteX5" fmla="*/ 249076 w 2119981"/>
                  <a:gd name="connsiteY5" fmla="*/ 148888 h 1784503"/>
                  <a:gd name="connsiteX6" fmla="*/ 34040 w 2119981"/>
                  <a:gd name="connsiteY6" fmla="*/ 0 h 1784503"/>
                  <a:gd name="connsiteX7" fmla="*/ 0 w 2119981"/>
                  <a:gd name="connsiteY7" fmla="*/ 85671 h 1784503"/>
                  <a:gd name="connsiteX8" fmla="*/ 47341 w 2119981"/>
                  <a:gd name="connsiteY8" fmla="*/ 109556 h 1784503"/>
                  <a:gd name="connsiteX9" fmla="*/ 297347 w 2119981"/>
                  <a:gd name="connsiteY9" fmla="*/ 396677 h 1784503"/>
                  <a:gd name="connsiteX10" fmla="*/ 326238 w 2119981"/>
                  <a:gd name="connsiteY10" fmla="*/ 612214 h 1784503"/>
                  <a:gd name="connsiteX11" fmla="*/ 697027 w 2119981"/>
                  <a:gd name="connsiteY11" fmla="*/ 1282711 h 1784503"/>
                  <a:gd name="connsiteX12" fmla="*/ 1597292 w 2119981"/>
                  <a:gd name="connsiteY12" fmla="*/ 1667374 h 1784503"/>
                  <a:gd name="connsiteX13" fmla="*/ 2091583 w 2119981"/>
                  <a:gd name="connsiteY13" fmla="*/ 1778861 h 1784503"/>
                  <a:gd name="connsiteX14" fmla="*/ 2117899 w 2119981"/>
                  <a:gd name="connsiteY14" fmla="*/ 1760625 h 1784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119981" h="1784503">
                    <a:moveTo>
                      <a:pt x="2117899" y="1760625"/>
                    </a:moveTo>
                    <a:cubicBezTo>
                      <a:pt x="2075707" y="1607304"/>
                      <a:pt x="1939262" y="1470859"/>
                      <a:pt x="1813830" y="1379967"/>
                    </a:cubicBezTo>
                    <a:cubicBezTo>
                      <a:pt x="1606374" y="1229649"/>
                      <a:pt x="1361374" y="1229291"/>
                      <a:pt x="1132535" y="1134323"/>
                    </a:cubicBezTo>
                    <a:cubicBezTo>
                      <a:pt x="910634" y="1042287"/>
                      <a:pt x="710114" y="900980"/>
                      <a:pt x="541703" y="730280"/>
                    </a:cubicBezTo>
                    <a:cubicBezTo>
                      <a:pt x="443374" y="630593"/>
                      <a:pt x="352769" y="513671"/>
                      <a:pt x="314295" y="376868"/>
                    </a:cubicBezTo>
                    <a:cubicBezTo>
                      <a:pt x="292198" y="298205"/>
                      <a:pt x="293414" y="220472"/>
                      <a:pt x="249076" y="148888"/>
                    </a:cubicBezTo>
                    <a:cubicBezTo>
                      <a:pt x="210746" y="87030"/>
                      <a:pt x="132583" y="31895"/>
                      <a:pt x="34040" y="0"/>
                    </a:cubicBezTo>
                    <a:cubicBezTo>
                      <a:pt x="26245" y="24457"/>
                      <a:pt x="16877" y="63288"/>
                      <a:pt x="0" y="85671"/>
                    </a:cubicBezTo>
                    <a:cubicBezTo>
                      <a:pt x="24672" y="93967"/>
                      <a:pt x="40333" y="105909"/>
                      <a:pt x="47341" y="109556"/>
                    </a:cubicBezTo>
                    <a:cubicBezTo>
                      <a:pt x="149746" y="163548"/>
                      <a:pt x="260161" y="269243"/>
                      <a:pt x="297347" y="396677"/>
                    </a:cubicBezTo>
                    <a:cubicBezTo>
                      <a:pt x="317227" y="464756"/>
                      <a:pt x="309790" y="542705"/>
                      <a:pt x="326238" y="612214"/>
                    </a:cubicBezTo>
                    <a:cubicBezTo>
                      <a:pt x="413625" y="980859"/>
                      <a:pt x="419632" y="1046078"/>
                      <a:pt x="697027" y="1282711"/>
                    </a:cubicBezTo>
                    <a:cubicBezTo>
                      <a:pt x="971419" y="1516698"/>
                      <a:pt x="1232938" y="1614669"/>
                      <a:pt x="1597292" y="1667374"/>
                    </a:cubicBezTo>
                    <a:cubicBezTo>
                      <a:pt x="1769993" y="1692332"/>
                      <a:pt x="1931753" y="1702558"/>
                      <a:pt x="2091583" y="1778861"/>
                    </a:cubicBezTo>
                    <a:cubicBezTo>
                      <a:pt x="2119973" y="1792448"/>
                      <a:pt x="2123120" y="1779576"/>
                      <a:pt x="2117899" y="1760625"/>
                    </a:cubicBezTo>
                    <a:close/>
                  </a:path>
                </a:pathLst>
              </a:custGeom>
              <a:grpFill/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xmlns="" id="{323840A5-1524-4446-98AF-9D07AD385C5C}"/>
                  </a:ext>
                </a:extLst>
              </p:cNvPr>
              <p:cNvSpPr/>
              <p:nvPr/>
            </p:nvSpPr>
            <p:spPr>
              <a:xfrm>
                <a:off x="5674670" y="2961271"/>
                <a:ext cx="476296" cy="590482"/>
              </a:xfrm>
              <a:custGeom>
                <a:avLst/>
                <a:gdLst>
                  <a:gd name="connsiteX0" fmla="*/ 16715 w 476296"/>
                  <a:gd name="connsiteY0" fmla="*/ 28931 h 590482"/>
                  <a:gd name="connsiteX1" fmla="*/ 84508 w 476296"/>
                  <a:gd name="connsiteY1" fmla="*/ 104233 h 590482"/>
                  <a:gd name="connsiteX2" fmla="*/ 197068 w 476296"/>
                  <a:gd name="connsiteY2" fmla="*/ 335788 h 590482"/>
                  <a:gd name="connsiteX3" fmla="*/ 271155 w 476296"/>
                  <a:gd name="connsiteY3" fmla="*/ 491828 h 590482"/>
                  <a:gd name="connsiteX4" fmla="*/ 461019 w 476296"/>
                  <a:gd name="connsiteY4" fmla="*/ 584007 h 590482"/>
                  <a:gd name="connsiteX5" fmla="*/ 476036 w 476296"/>
                  <a:gd name="connsiteY5" fmla="*/ 574066 h 590482"/>
                  <a:gd name="connsiteX6" fmla="*/ 393869 w 476296"/>
                  <a:gd name="connsiteY6" fmla="*/ 391854 h 590482"/>
                  <a:gd name="connsiteX7" fmla="*/ 53829 w 476296"/>
                  <a:gd name="connsiteY7" fmla="*/ 17918 h 590482"/>
                  <a:gd name="connsiteX8" fmla="*/ 6131 w 476296"/>
                  <a:gd name="connsiteY8" fmla="*/ 397 h 590482"/>
                  <a:gd name="connsiteX9" fmla="*/ 16715 w 476296"/>
                  <a:gd name="connsiteY9" fmla="*/ 28931 h 590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76296" h="590482">
                    <a:moveTo>
                      <a:pt x="16715" y="28931"/>
                    </a:moveTo>
                    <a:cubicBezTo>
                      <a:pt x="42531" y="52029"/>
                      <a:pt x="62768" y="77344"/>
                      <a:pt x="84508" y="104233"/>
                    </a:cubicBezTo>
                    <a:cubicBezTo>
                      <a:pt x="139644" y="172527"/>
                      <a:pt x="169393" y="253764"/>
                      <a:pt x="197068" y="335788"/>
                    </a:cubicBezTo>
                    <a:cubicBezTo>
                      <a:pt x="215590" y="390781"/>
                      <a:pt x="235399" y="445559"/>
                      <a:pt x="271155" y="491828"/>
                    </a:cubicBezTo>
                    <a:cubicBezTo>
                      <a:pt x="308341" y="540027"/>
                      <a:pt x="368983" y="612611"/>
                      <a:pt x="461019" y="584007"/>
                    </a:cubicBezTo>
                    <a:cubicBezTo>
                      <a:pt x="466525" y="582290"/>
                      <a:pt x="478182" y="579430"/>
                      <a:pt x="476036" y="574066"/>
                    </a:cubicBezTo>
                    <a:cubicBezTo>
                      <a:pt x="458516" y="530301"/>
                      <a:pt x="394584" y="393141"/>
                      <a:pt x="393869" y="391854"/>
                    </a:cubicBezTo>
                    <a:cubicBezTo>
                      <a:pt x="279593" y="179106"/>
                      <a:pt x="131635" y="48596"/>
                      <a:pt x="53829" y="17918"/>
                    </a:cubicBezTo>
                    <a:cubicBezTo>
                      <a:pt x="39885" y="12411"/>
                      <a:pt x="24939" y="5045"/>
                      <a:pt x="6131" y="397"/>
                    </a:cubicBezTo>
                    <a:cubicBezTo>
                      <a:pt x="-7385" y="-3107"/>
                      <a:pt x="3843" y="17417"/>
                      <a:pt x="16715" y="28931"/>
                    </a:cubicBezTo>
                    <a:close/>
                  </a:path>
                </a:pathLst>
              </a:custGeom>
              <a:grpFill/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xmlns="" id="{9412BC66-DA3F-4C9E-9C89-E571CA6D7D60}"/>
                </a:ext>
              </a:extLst>
            </p:cNvPr>
            <p:cNvGrpSpPr/>
            <p:nvPr/>
          </p:nvGrpSpPr>
          <p:grpSpPr>
            <a:xfrm>
              <a:off x="8172871" y="2870542"/>
              <a:ext cx="110680" cy="86618"/>
              <a:chOff x="5334325" y="3167838"/>
              <a:chExt cx="144740" cy="113274"/>
            </a:xfrm>
          </p:grpSpPr>
          <p:sp>
            <p:nvSpPr>
              <p:cNvPr id="71" name="Graphic 2">
                <a:extLst>
                  <a:ext uri="{FF2B5EF4-FFF2-40B4-BE49-F238E27FC236}">
                    <a16:creationId xmlns:a16="http://schemas.microsoft.com/office/drawing/2014/main" xmlns="" id="{D24B4479-BB07-432B-AFEA-C15AA3CC8251}"/>
                  </a:ext>
                </a:extLst>
              </p:cNvPr>
              <p:cNvSpPr/>
              <p:nvPr/>
            </p:nvSpPr>
            <p:spPr>
              <a:xfrm>
                <a:off x="5334325" y="3167838"/>
                <a:ext cx="144740" cy="113274"/>
              </a:xfrm>
              <a:custGeom>
                <a:avLst/>
                <a:gdLst>
                  <a:gd name="connsiteX0" fmla="*/ 144740 w 144740"/>
                  <a:gd name="connsiteY0" fmla="*/ 56637 h 113274"/>
                  <a:gd name="connsiteX1" fmla="*/ 72370 w 144740"/>
                  <a:gd name="connsiteY1" fmla="*/ 113275 h 113274"/>
                  <a:gd name="connsiteX2" fmla="*/ 0 w 144740"/>
                  <a:gd name="connsiteY2" fmla="*/ 56637 h 113274"/>
                  <a:gd name="connsiteX3" fmla="*/ 72370 w 144740"/>
                  <a:gd name="connsiteY3" fmla="*/ 0 h 113274"/>
                  <a:gd name="connsiteX4" fmla="*/ 144740 w 144740"/>
                  <a:gd name="connsiteY4" fmla="*/ 56637 h 1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4740" h="113274">
                    <a:moveTo>
                      <a:pt x="144740" y="56637"/>
                    </a:moveTo>
                    <a:cubicBezTo>
                      <a:pt x="144740" y="87917"/>
                      <a:pt x="112339" y="113275"/>
                      <a:pt x="72370" y="113275"/>
                    </a:cubicBezTo>
                    <a:cubicBezTo>
                      <a:pt x="32401" y="113275"/>
                      <a:pt x="0" y="87918"/>
                      <a:pt x="0" y="56637"/>
                    </a:cubicBezTo>
                    <a:cubicBezTo>
                      <a:pt x="0" y="25358"/>
                      <a:pt x="32401" y="0"/>
                      <a:pt x="72370" y="0"/>
                    </a:cubicBezTo>
                    <a:cubicBezTo>
                      <a:pt x="112339" y="0"/>
                      <a:pt x="144740" y="25357"/>
                      <a:pt x="144740" y="56637"/>
                    </a:cubicBezTo>
                    <a:close/>
                  </a:path>
                </a:pathLst>
              </a:custGeom>
              <a:solidFill>
                <a:schemeClr val="tx1"/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2" name="Graphic 2">
                <a:extLst>
                  <a:ext uri="{FF2B5EF4-FFF2-40B4-BE49-F238E27FC236}">
                    <a16:creationId xmlns:a16="http://schemas.microsoft.com/office/drawing/2014/main" xmlns="" id="{0CB26E3E-F46E-4CB6-AE9F-648DB0681D9B}"/>
                  </a:ext>
                </a:extLst>
              </p:cNvPr>
              <p:cNvSpPr/>
              <p:nvPr/>
            </p:nvSpPr>
            <p:spPr>
              <a:xfrm>
                <a:off x="5341190" y="3180567"/>
                <a:ext cx="83382" cy="65218"/>
              </a:xfrm>
              <a:custGeom>
                <a:avLst/>
                <a:gdLst>
                  <a:gd name="connsiteX0" fmla="*/ 83383 w 83382"/>
                  <a:gd name="connsiteY0" fmla="*/ 32610 h 65218"/>
                  <a:gd name="connsiteX1" fmla="*/ 41691 w 83382"/>
                  <a:gd name="connsiteY1" fmla="*/ 65219 h 65218"/>
                  <a:gd name="connsiteX2" fmla="*/ 0 w 83382"/>
                  <a:gd name="connsiteY2" fmla="*/ 32610 h 65218"/>
                  <a:gd name="connsiteX3" fmla="*/ 41691 w 83382"/>
                  <a:gd name="connsiteY3" fmla="*/ 0 h 65218"/>
                  <a:gd name="connsiteX4" fmla="*/ 83383 w 83382"/>
                  <a:gd name="connsiteY4" fmla="*/ 32610 h 65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382" h="65218">
                    <a:moveTo>
                      <a:pt x="83383" y="32610"/>
                    </a:moveTo>
                    <a:cubicBezTo>
                      <a:pt x="83383" y="50619"/>
                      <a:pt x="64717" y="65219"/>
                      <a:pt x="41691" y="65219"/>
                    </a:cubicBezTo>
                    <a:cubicBezTo>
                      <a:pt x="18666" y="65219"/>
                      <a:pt x="0" y="50619"/>
                      <a:pt x="0" y="32610"/>
                    </a:cubicBezTo>
                    <a:cubicBezTo>
                      <a:pt x="0" y="14600"/>
                      <a:pt x="18666" y="0"/>
                      <a:pt x="41691" y="0"/>
                    </a:cubicBezTo>
                    <a:cubicBezTo>
                      <a:pt x="64717" y="0"/>
                      <a:pt x="83383" y="14600"/>
                      <a:pt x="83383" y="3261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xmlns="" id="{E0ED88DA-1B39-4481-B468-6F915C38F4C9}"/>
                </a:ext>
              </a:extLst>
            </p:cNvPr>
            <p:cNvGrpSpPr/>
            <p:nvPr/>
          </p:nvGrpSpPr>
          <p:grpSpPr>
            <a:xfrm>
              <a:off x="7729456" y="2978298"/>
              <a:ext cx="341101" cy="271584"/>
              <a:chOff x="4754454" y="3308756"/>
              <a:chExt cx="446072" cy="355162"/>
            </a:xfrm>
          </p:grpSpPr>
          <p:sp>
            <p:nvSpPr>
              <p:cNvPr id="68" name="Graphic 2">
                <a:extLst>
                  <a:ext uri="{FF2B5EF4-FFF2-40B4-BE49-F238E27FC236}">
                    <a16:creationId xmlns:a16="http://schemas.microsoft.com/office/drawing/2014/main" xmlns="" id="{B11E4B0A-3A55-4252-94D3-06655743DFB6}"/>
                  </a:ext>
                </a:extLst>
              </p:cNvPr>
              <p:cNvSpPr/>
              <p:nvPr/>
            </p:nvSpPr>
            <p:spPr>
              <a:xfrm>
                <a:off x="4754454" y="3308756"/>
                <a:ext cx="446072" cy="355162"/>
              </a:xfrm>
              <a:custGeom>
                <a:avLst/>
                <a:gdLst>
                  <a:gd name="connsiteX0" fmla="*/ 385287 w 446072"/>
                  <a:gd name="connsiteY0" fmla="*/ 9686 h 355162"/>
                  <a:gd name="connsiteX1" fmla="*/ 364691 w 446072"/>
                  <a:gd name="connsiteY1" fmla="*/ 461 h 355162"/>
                  <a:gd name="connsiteX2" fmla="*/ 341879 w 446072"/>
                  <a:gd name="connsiteY2" fmla="*/ 16122 h 355162"/>
                  <a:gd name="connsiteX3" fmla="*/ 9134 w 446072"/>
                  <a:gd name="connsiteY3" fmla="*/ 326627 h 355162"/>
                  <a:gd name="connsiteX4" fmla="*/ 910 w 446072"/>
                  <a:gd name="connsiteY4" fmla="*/ 336568 h 355162"/>
                  <a:gd name="connsiteX5" fmla="*/ 7775 w 446072"/>
                  <a:gd name="connsiteY5" fmla="*/ 353945 h 355162"/>
                  <a:gd name="connsiteX6" fmla="*/ 18287 w 446072"/>
                  <a:gd name="connsiteY6" fmla="*/ 355090 h 355162"/>
                  <a:gd name="connsiteX7" fmla="*/ 411317 w 446072"/>
                  <a:gd name="connsiteY7" fmla="*/ 246820 h 355162"/>
                  <a:gd name="connsiteX8" fmla="*/ 446072 w 446072"/>
                  <a:gd name="connsiteY8" fmla="*/ 150279 h 355162"/>
                  <a:gd name="connsiteX9" fmla="*/ 385287 w 446072"/>
                  <a:gd name="connsiteY9" fmla="*/ 9686 h 355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46072" h="355162">
                    <a:moveTo>
                      <a:pt x="385287" y="9686"/>
                    </a:moveTo>
                    <a:cubicBezTo>
                      <a:pt x="379924" y="4037"/>
                      <a:pt x="373845" y="-1684"/>
                      <a:pt x="364691" y="461"/>
                    </a:cubicBezTo>
                    <a:cubicBezTo>
                      <a:pt x="352606" y="-897"/>
                      <a:pt x="348172" y="9400"/>
                      <a:pt x="341879" y="16122"/>
                    </a:cubicBezTo>
                    <a:cubicBezTo>
                      <a:pt x="245409" y="118814"/>
                      <a:pt x="17429" y="319333"/>
                      <a:pt x="9134" y="326627"/>
                    </a:cubicBezTo>
                    <a:cubicBezTo>
                      <a:pt x="5916" y="329488"/>
                      <a:pt x="2555" y="332491"/>
                      <a:pt x="910" y="336568"/>
                    </a:cubicBezTo>
                    <a:cubicBezTo>
                      <a:pt x="-1664" y="342932"/>
                      <a:pt x="1411" y="351228"/>
                      <a:pt x="7775" y="353945"/>
                    </a:cubicBezTo>
                    <a:cubicBezTo>
                      <a:pt x="11065" y="355304"/>
                      <a:pt x="14712" y="355232"/>
                      <a:pt x="18287" y="355090"/>
                    </a:cubicBezTo>
                    <a:cubicBezTo>
                      <a:pt x="92660" y="351514"/>
                      <a:pt x="383857" y="255187"/>
                      <a:pt x="411317" y="246820"/>
                    </a:cubicBezTo>
                    <a:cubicBezTo>
                      <a:pt x="434630" y="225295"/>
                      <a:pt x="446072" y="156357"/>
                      <a:pt x="446072" y="150279"/>
                    </a:cubicBezTo>
                    <a:cubicBezTo>
                      <a:pt x="446072" y="97503"/>
                      <a:pt x="422402" y="49161"/>
                      <a:pt x="385287" y="9686"/>
                    </a:cubicBezTo>
                    <a:close/>
                  </a:path>
                </a:pathLst>
              </a:custGeom>
              <a:solidFill>
                <a:srgbClr val="C07E2B"/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9" name="Graphic 2">
                <a:extLst>
                  <a:ext uri="{FF2B5EF4-FFF2-40B4-BE49-F238E27FC236}">
                    <a16:creationId xmlns:a16="http://schemas.microsoft.com/office/drawing/2014/main" xmlns="" id="{22F554FC-67DB-47D7-9F40-7FB36323E60A}"/>
                  </a:ext>
                </a:extLst>
              </p:cNvPr>
              <p:cNvSpPr/>
              <p:nvPr/>
            </p:nvSpPr>
            <p:spPr>
              <a:xfrm>
                <a:off x="4783540" y="3344226"/>
                <a:ext cx="357021" cy="300937"/>
              </a:xfrm>
              <a:custGeom>
                <a:avLst/>
                <a:gdLst>
                  <a:gd name="connsiteX0" fmla="*/ 0 w 357021"/>
                  <a:gd name="connsiteY0" fmla="*/ 300669 h 300937"/>
                  <a:gd name="connsiteX1" fmla="*/ 143596 w 357021"/>
                  <a:gd name="connsiteY1" fmla="*/ 176667 h 300937"/>
                  <a:gd name="connsiteX2" fmla="*/ 310147 w 357021"/>
                  <a:gd name="connsiteY2" fmla="*/ 15050 h 300937"/>
                  <a:gd name="connsiteX3" fmla="*/ 347691 w 357021"/>
                  <a:gd name="connsiteY3" fmla="*/ 7541 h 300937"/>
                  <a:gd name="connsiteX4" fmla="*/ 344402 w 357021"/>
                  <a:gd name="connsiteY4" fmla="*/ 49089 h 300937"/>
                  <a:gd name="connsiteX5" fmla="*/ 147172 w 357021"/>
                  <a:gd name="connsiteY5" fmla="*/ 212280 h 300937"/>
                  <a:gd name="connsiteX6" fmla="*/ 0 w 357021"/>
                  <a:gd name="connsiteY6" fmla="*/ 300669 h 300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7021" h="300937">
                    <a:moveTo>
                      <a:pt x="0" y="300669"/>
                    </a:moveTo>
                    <a:cubicBezTo>
                      <a:pt x="48342" y="258977"/>
                      <a:pt x="95969" y="217858"/>
                      <a:pt x="143596" y="176667"/>
                    </a:cubicBezTo>
                    <a:cubicBezTo>
                      <a:pt x="202236" y="126036"/>
                      <a:pt x="257658" y="71973"/>
                      <a:pt x="310147" y="15050"/>
                    </a:cubicBezTo>
                    <a:cubicBezTo>
                      <a:pt x="321089" y="3179"/>
                      <a:pt x="331673" y="-7834"/>
                      <a:pt x="347691" y="7541"/>
                    </a:cubicBezTo>
                    <a:cubicBezTo>
                      <a:pt x="363495" y="22630"/>
                      <a:pt x="357059" y="36718"/>
                      <a:pt x="344402" y="49089"/>
                    </a:cubicBezTo>
                    <a:cubicBezTo>
                      <a:pt x="283116" y="108873"/>
                      <a:pt x="215895" y="161578"/>
                      <a:pt x="147172" y="212280"/>
                    </a:cubicBezTo>
                    <a:cubicBezTo>
                      <a:pt x="107840" y="241242"/>
                      <a:pt x="11370" y="305603"/>
                      <a:pt x="0" y="300669"/>
                    </a:cubicBezTo>
                    <a:close/>
                  </a:path>
                </a:pathLst>
              </a:custGeom>
              <a:solidFill>
                <a:srgbClr val="E9B96E"/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" name="Graphic 2">
                <a:extLst>
                  <a:ext uri="{FF2B5EF4-FFF2-40B4-BE49-F238E27FC236}">
                    <a16:creationId xmlns:a16="http://schemas.microsoft.com/office/drawing/2014/main" xmlns="" id="{169049B6-15E5-4977-929D-1E1C87B41E08}"/>
                  </a:ext>
                </a:extLst>
              </p:cNvPr>
              <p:cNvSpPr/>
              <p:nvPr/>
            </p:nvSpPr>
            <p:spPr>
              <a:xfrm>
                <a:off x="4888877" y="3500692"/>
                <a:ext cx="257827" cy="113387"/>
              </a:xfrm>
              <a:custGeom>
                <a:avLst/>
                <a:gdLst>
                  <a:gd name="connsiteX0" fmla="*/ 0 w 257827"/>
                  <a:gd name="connsiteY0" fmla="*/ 112594 h 113387"/>
                  <a:gd name="connsiteX1" fmla="*/ 105981 w 257827"/>
                  <a:gd name="connsiteY1" fmla="*/ 67541 h 113387"/>
                  <a:gd name="connsiteX2" fmla="*/ 232199 w 257827"/>
                  <a:gd name="connsiteY2" fmla="*/ 4968 h 113387"/>
                  <a:gd name="connsiteX3" fmla="*/ 255298 w 257827"/>
                  <a:gd name="connsiteY3" fmla="*/ 7614 h 113387"/>
                  <a:gd name="connsiteX4" fmla="*/ 245715 w 257827"/>
                  <a:gd name="connsiteY4" fmla="*/ 30999 h 113387"/>
                  <a:gd name="connsiteX5" fmla="*/ 101476 w 257827"/>
                  <a:gd name="connsiteY5" fmla="*/ 88781 h 113387"/>
                  <a:gd name="connsiteX6" fmla="*/ 0 w 257827"/>
                  <a:gd name="connsiteY6" fmla="*/ 112594 h 113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7827" h="113387">
                    <a:moveTo>
                      <a:pt x="0" y="112594"/>
                    </a:moveTo>
                    <a:cubicBezTo>
                      <a:pt x="35613" y="97433"/>
                      <a:pt x="70797" y="82487"/>
                      <a:pt x="105981" y="67541"/>
                    </a:cubicBezTo>
                    <a:cubicBezTo>
                      <a:pt x="149245" y="49091"/>
                      <a:pt x="191295" y="28138"/>
                      <a:pt x="232199" y="4968"/>
                    </a:cubicBezTo>
                    <a:cubicBezTo>
                      <a:pt x="240709" y="106"/>
                      <a:pt x="248862" y="-4257"/>
                      <a:pt x="255298" y="7614"/>
                    </a:cubicBezTo>
                    <a:cubicBezTo>
                      <a:pt x="261591" y="19271"/>
                      <a:pt x="255298" y="26208"/>
                      <a:pt x="245715" y="30999"/>
                    </a:cubicBezTo>
                    <a:cubicBezTo>
                      <a:pt x="199232" y="54169"/>
                      <a:pt x="150604" y="72190"/>
                      <a:pt x="101476" y="88781"/>
                    </a:cubicBezTo>
                    <a:cubicBezTo>
                      <a:pt x="73300" y="98220"/>
                      <a:pt x="5649" y="117528"/>
                      <a:pt x="0" y="112594"/>
                    </a:cubicBezTo>
                    <a:close/>
                  </a:path>
                </a:pathLst>
              </a:custGeom>
              <a:solidFill>
                <a:srgbClr val="8E5A24"/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xmlns="" id="{6C1D48F1-ECC6-4723-952E-0CF415360D71}"/>
                </a:ext>
              </a:extLst>
            </p:cNvPr>
            <p:cNvGrpSpPr/>
            <p:nvPr/>
          </p:nvGrpSpPr>
          <p:grpSpPr>
            <a:xfrm>
              <a:off x="7041554" y="2002526"/>
              <a:ext cx="1066973" cy="1666957"/>
              <a:chOff x="3854863" y="2032696"/>
              <a:chExt cx="1395330" cy="2179947"/>
            </a:xfrm>
          </p:grpSpPr>
          <p:sp>
            <p:nvSpPr>
              <p:cNvPr id="52" name="Graphic 2">
                <a:extLst>
                  <a:ext uri="{FF2B5EF4-FFF2-40B4-BE49-F238E27FC236}">
                    <a16:creationId xmlns:a16="http://schemas.microsoft.com/office/drawing/2014/main" xmlns="" id="{CE75A7CA-3EA8-465E-B859-3E16467A7904}"/>
                  </a:ext>
                </a:extLst>
              </p:cNvPr>
              <p:cNvSpPr/>
              <p:nvPr/>
            </p:nvSpPr>
            <p:spPr>
              <a:xfrm>
                <a:off x="3975675" y="2068734"/>
                <a:ext cx="974924" cy="1453657"/>
              </a:xfrm>
              <a:custGeom>
                <a:avLst/>
                <a:gdLst>
                  <a:gd name="connsiteX0" fmla="*/ 974923 w 974922"/>
                  <a:gd name="connsiteY0" fmla="*/ 1404887 h 1453657"/>
                  <a:gd name="connsiteX1" fmla="*/ 920717 w 974922"/>
                  <a:gd name="connsiteY1" fmla="*/ 1453658 h 1453657"/>
                  <a:gd name="connsiteX2" fmla="*/ 670425 w 974922"/>
                  <a:gd name="connsiteY2" fmla="*/ 1118553 h 1453657"/>
                  <a:gd name="connsiteX3" fmla="*/ 604062 w 974922"/>
                  <a:gd name="connsiteY3" fmla="*/ 698563 h 1453657"/>
                  <a:gd name="connsiteX4" fmla="*/ 337394 w 974922"/>
                  <a:gd name="connsiteY4" fmla="*/ 470368 h 1453657"/>
                  <a:gd name="connsiteX5" fmla="*/ 50058 w 974922"/>
                  <a:gd name="connsiteY5" fmla="*/ 200553 h 1453657"/>
                  <a:gd name="connsiteX6" fmla="*/ 0 w 974922"/>
                  <a:gd name="connsiteY6" fmla="*/ 16124 h 1453657"/>
                  <a:gd name="connsiteX7" fmla="*/ 8081 w 974922"/>
                  <a:gd name="connsiteY7" fmla="*/ 11046 h 1453657"/>
                  <a:gd name="connsiteX8" fmla="*/ 115349 w 974922"/>
                  <a:gd name="connsiteY8" fmla="*/ 243460 h 1453657"/>
                  <a:gd name="connsiteX9" fmla="*/ 487497 w 974922"/>
                  <a:gd name="connsiteY9" fmla="*/ 510772 h 1453657"/>
                  <a:gd name="connsiteX10" fmla="*/ 692808 w 974922"/>
                  <a:gd name="connsiteY10" fmla="*/ 804901 h 1453657"/>
                  <a:gd name="connsiteX11" fmla="*/ 770399 w 974922"/>
                  <a:gd name="connsiteY11" fmla="*/ 1198646 h 1453657"/>
                  <a:gd name="connsiteX12" fmla="*/ 974923 w 974922"/>
                  <a:gd name="connsiteY12" fmla="*/ 1404887 h 1453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4922" h="1453657">
                    <a:moveTo>
                      <a:pt x="974923" y="1404887"/>
                    </a:moveTo>
                    <a:lnTo>
                      <a:pt x="920717" y="1453658"/>
                    </a:lnTo>
                    <a:cubicBezTo>
                      <a:pt x="920717" y="1453658"/>
                      <a:pt x="729422" y="1322362"/>
                      <a:pt x="670425" y="1118553"/>
                    </a:cubicBezTo>
                    <a:cubicBezTo>
                      <a:pt x="627589" y="970666"/>
                      <a:pt x="672642" y="831790"/>
                      <a:pt x="604062" y="698563"/>
                    </a:cubicBezTo>
                    <a:cubicBezTo>
                      <a:pt x="560726" y="614393"/>
                      <a:pt x="427642" y="524860"/>
                      <a:pt x="337394" y="470368"/>
                    </a:cubicBezTo>
                    <a:cubicBezTo>
                      <a:pt x="241353" y="412372"/>
                      <a:pt x="92680" y="290229"/>
                      <a:pt x="50058" y="200553"/>
                    </a:cubicBezTo>
                    <a:cubicBezTo>
                      <a:pt x="7437" y="110877"/>
                      <a:pt x="0" y="33644"/>
                      <a:pt x="0" y="16124"/>
                    </a:cubicBezTo>
                    <a:cubicBezTo>
                      <a:pt x="0" y="-1468"/>
                      <a:pt x="9869" y="-6832"/>
                      <a:pt x="8081" y="11046"/>
                    </a:cubicBezTo>
                    <a:cubicBezTo>
                      <a:pt x="6293" y="28924"/>
                      <a:pt x="20881" y="153856"/>
                      <a:pt x="115349" y="243460"/>
                    </a:cubicBezTo>
                    <a:cubicBezTo>
                      <a:pt x="185073" y="309609"/>
                      <a:pt x="437153" y="473658"/>
                      <a:pt x="487497" y="510772"/>
                    </a:cubicBezTo>
                    <a:cubicBezTo>
                      <a:pt x="537842" y="547887"/>
                      <a:pt x="678506" y="650221"/>
                      <a:pt x="692808" y="804901"/>
                    </a:cubicBezTo>
                    <a:cubicBezTo>
                      <a:pt x="705394" y="941275"/>
                      <a:pt x="698815" y="1107969"/>
                      <a:pt x="770399" y="1198646"/>
                    </a:cubicBezTo>
                    <a:cubicBezTo>
                      <a:pt x="860861" y="1313280"/>
                      <a:pt x="974923" y="1404887"/>
                      <a:pt x="974923" y="140488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" name="Graphic 2">
                <a:extLst>
                  <a:ext uri="{FF2B5EF4-FFF2-40B4-BE49-F238E27FC236}">
                    <a16:creationId xmlns:a16="http://schemas.microsoft.com/office/drawing/2014/main" xmlns="" id="{649E3B0C-C73E-408E-8F63-0735D5CB26E7}"/>
                  </a:ext>
                </a:extLst>
              </p:cNvPr>
              <p:cNvSpPr/>
              <p:nvPr/>
            </p:nvSpPr>
            <p:spPr>
              <a:xfrm>
                <a:off x="4331770" y="2139922"/>
                <a:ext cx="296355" cy="409961"/>
              </a:xfrm>
              <a:custGeom>
                <a:avLst/>
                <a:gdLst>
                  <a:gd name="connsiteX0" fmla="*/ 148995 w 296354"/>
                  <a:gd name="connsiteY0" fmla="*/ 152750 h 409961"/>
                  <a:gd name="connsiteX1" fmla="*/ 57031 w 296354"/>
                  <a:gd name="connsiteY1" fmla="*/ 209816 h 409961"/>
                  <a:gd name="connsiteX2" fmla="*/ 36 w 296354"/>
                  <a:gd name="connsiteY2" fmla="*/ 305928 h 409961"/>
                  <a:gd name="connsiteX3" fmla="*/ 36 w 296354"/>
                  <a:gd name="connsiteY3" fmla="*/ 307073 h 409961"/>
                  <a:gd name="connsiteX4" fmla="*/ 43586 w 296354"/>
                  <a:gd name="connsiteY4" fmla="*/ 396963 h 409961"/>
                  <a:gd name="connsiteX5" fmla="*/ 139484 w 296354"/>
                  <a:gd name="connsiteY5" fmla="*/ 400110 h 409961"/>
                  <a:gd name="connsiteX6" fmla="*/ 244821 w 296354"/>
                  <a:gd name="connsiteY6" fmla="*/ 290768 h 409961"/>
                  <a:gd name="connsiteX7" fmla="*/ 295666 w 296354"/>
                  <a:gd name="connsiteY7" fmla="*/ 35256 h 409961"/>
                  <a:gd name="connsiteX8" fmla="*/ 293235 w 296354"/>
                  <a:gd name="connsiteY8" fmla="*/ 0 h 409961"/>
                  <a:gd name="connsiteX9" fmla="*/ 275500 w 296354"/>
                  <a:gd name="connsiteY9" fmla="*/ 21382 h 409961"/>
                  <a:gd name="connsiteX10" fmla="*/ 225227 w 296354"/>
                  <a:gd name="connsiteY10" fmla="*/ 83741 h 409961"/>
                  <a:gd name="connsiteX11" fmla="*/ 148995 w 296354"/>
                  <a:gd name="connsiteY11" fmla="*/ 152750 h 4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96354" h="409961">
                    <a:moveTo>
                      <a:pt x="148995" y="152750"/>
                    </a:moveTo>
                    <a:cubicBezTo>
                      <a:pt x="119318" y="173274"/>
                      <a:pt x="86208" y="188363"/>
                      <a:pt x="57031" y="209816"/>
                    </a:cubicBezTo>
                    <a:cubicBezTo>
                      <a:pt x="25422" y="233129"/>
                      <a:pt x="-1109" y="264594"/>
                      <a:pt x="36" y="305928"/>
                    </a:cubicBezTo>
                    <a:cubicBezTo>
                      <a:pt x="36" y="306286"/>
                      <a:pt x="36" y="306643"/>
                      <a:pt x="36" y="307073"/>
                    </a:cubicBezTo>
                    <a:cubicBezTo>
                      <a:pt x="1466" y="343830"/>
                      <a:pt x="23635" y="381946"/>
                      <a:pt x="43586" y="396963"/>
                    </a:cubicBezTo>
                    <a:cubicBezTo>
                      <a:pt x="68330" y="415628"/>
                      <a:pt x="112953" y="411909"/>
                      <a:pt x="139484" y="400110"/>
                    </a:cubicBezTo>
                    <a:cubicBezTo>
                      <a:pt x="185180" y="379800"/>
                      <a:pt x="223511" y="335248"/>
                      <a:pt x="244821" y="290768"/>
                    </a:cubicBezTo>
                    <a:cubicBezTo>
                      <a:pt x="262413" y="254082"/>
                      <a:pt x="294164" y="144383"/>
                      <a:pt x="295666" y="35256"/>
                    </a:cubicBezTo>
                    <a:cubicBezTo>
                      <a:pt x="295809" y="23957"/>
                      <a:pt x="298169" y="501"/>
                      <a:pt x="293235" y="0"/>
                    </a:cubicBezTo>
                    <a:cubicBezTo>
                      <a:pt x="290947" y="5363"/>
                      <a:pt x="278360" y="18307"/>
                      <a:pt x="275500" y="21382"/>
                    </a:cubicBezTo>
                    <a:cubicBezTo>
                      <a:pt x="268921" y="28462"/>
                      <a:pt x="238314" y="69081"/>
                      <a:pt x="225227" y="83741"/>
                    </a:cubicBezTo>
                    <a:cubicBezTo>
                      <a:pt x="202272" y="109199"/>
                      <a:pt x="177314" y="133155"/>
                      <a:pt x="148995" y="15275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" name="Graphic 2">
                <a:extLst>
                  <a:ext uri="{FF2B5EF4-FFF2-40B4-BE49-F238E27FC236}">
                    <a16:creationId xmlns:a16="http://schemas.microsoft.com/office/drawing/2014/main" xmlns="" id="{AA3DC159-070E-4EEF-AABF-49DEECC0D967}"/>
                  </a:ext>
                </a:extLst>
              </p:cNvPr>
              <p:cNvSpPr/>
              <p:nvPr/>
            </p:nvSpPr>
            <p:spPr>
              <a:xfrm>
                <a:off x="4346536" y="2230528"/>
                <a:ext cx="252080" cy="280160"/>
              </a:xfrm>
              <a:custGeom>
                <a:avLst/>
                <a:gdLst>
                  <a:gd name="connsiteX0" fmla="*/ 252080 w 252079"/>
                  <a:gd name="connsiteY0" fmla="*/ 0 h 280160"/>
                  <a:gd name="connsiteX1" fmla="*/ 240137 w 252079"/>
                  <a:gd name="connsiteY1" fmla="*/ 28462 h 280160"/>
                  <a:gd name="connsiteX2" fmla="*/ 155467 w 252079"/>
                  <a:gd name="connsiteY2" fmla="*/ 175133 h 280160"/>
                  <a:gd name="connsiteX3" fmla="*/ 16662 w 252079"/>
                  <a:gd name="connsiteY3" fmla="*/ 245286 h 280160"/>
                  <a:gd name="connsiteX4" fmla="*/ 0 w 252079"/>
                  <a:gd name="connsiteY4" fmla="*/ 240209 h 280160"/>
                  <a:gd name="connsiteX5" fmla="*/ 13587 w 252079"/>
                  <a:gd name="connsiteY5" fmla="*/ 260447 h 280160"/>
                  <a:gd name="connsiteX6" fmla="*/ 33611 w 252079"/>
                  <a:gd name="connsiteY6" fmla="*/ 276108 h 280160"/>
                  <a:gd name="connsiteX7" fmla="*/ 83025 w 252079"/>
                  <a:gd name="connsiteY7" fmla="*/ 274463 h 280160"/>
                  <a:gd name="connsiteX8" fmla="*/ 164478 w 252079"/>
                  <a:gd name="connsiteY8" fmla="*/ 205812 h 280160"/>
                  <a:gd name="connsiteX9" fmla="*/ 223475 w 252079"/>
                  <a:gd name="connsiteY9" fmla="*/ 96613 h 280160"/>
                  <a:gd name="connsiteX10" fmla="*/ 241282 w 252079"/>
                  <a:gd name="connsiteY10" fmla="*/ 46983 h 280160"/>
                  <a:gd name="connsiteX11" fmla="*/ 252080 w 252079"/>
                  <a:gd name="connsiteY11" fmla="*/ 0 h 28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52079" h="280160">
                    <a:moveTo>
                      <a:pt x="252080" y="0"/>
                    </a:moveTo>
                    <a:cubicBezTo>
                      <a:pt x="246645" y="10870"/>
                      <a:pt x="241067" y="26316"/>
                      <a:pt x="240137" y="28462"/>
                    </a:cubicBezTo>
                    <a:cubicBezTo>
                      <a:pt x="216467" y="83884"/>
                      <a:pt x="195800" y="129508"/>
                      <a:pt x="155467" y="175133"/>
                    </a:cubicBezTo>
                    <a:cubicBezTo>
                      <a:pt x="124717" y="209888"/>
                      <a:pt x="68079" y="263879"/>
                      <a:pt x="16662" y="245286"/>
                    </a:cubicBezTo>
                    <a:cubicBezTo>
                      <a:pt x="11227" y="243355"/>
                      <a:pt x="5578" y="241639"/>
                      <a:pt x="0" y="240209"/>
                    </a:cubicBezTo>
                    <a:cubicBezTo>
                      <a:pt x="5292" y="249219"/>
                      <a:pt x="10798" y="257014"/>
                      <a:pt x="13587" y="260447"/>
                    </a:cubicBezTo>
                    <a:cubicBezTo>
                      <a:pt x="19094" y="267169"/>
                      <a:pt x="25458" y="272890"/>
                      <a:pt x="33611" y="276108"/>
                    </a:cubicBezTo>
                    <a:cubicBezTo>
                      <a:pt x="49772" y="282472"/>
                      <a:pt x="67150" y="280899"/>
                      <a:pt x="83025" y="274463"/>
                    </a:cubicBezTo>
                    <a:cubicBezTo>
                      <a:pt x="115706" y="261162"/>
                      <a:pt x="143095" y="233129"/>
                      <a:pt x="164478" y="205812"/>
                    </a:cubicBezTo>
                    <a:cubicBezTo>
                      <a:pt x="190293" y="172773"/>
                      <a:pt x="207528" y="134943"/>
                      <a:pt x="223475" y="96613"/>
                    </a:cubicBezTo>
                    <a:cubicBezTo>
                      <a:pt x="230197" y="80379"/>
                      <a:pt x="236133" y="63789"/>
                      <a:pt x="241282" y="46983"/>
                    </a:cubicBezTo>
                    <a:cubicBezTo>
                      <a:pt x="243784" y="38545"/>
                      <a:pt x="250435" y="13945"/>
                      <a:pt x="252080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" name="Graphic 2">
                <a:extLst>
                  <a:ext uri="{FF2B5EF4-FFF2-40B4-BE49-F238E27FC236}">
                    <a16:creationId xmlns:a16="http://schemas.microsoft.com/office/drawing/2014/main" xmlns="" id="{32F58F96-EBAA-4556-8538-D842B6C90ABC}"/>
                  </a:ext>
                </a:extLst>
              </p:cNvPr>
              <p:cNvSpPr/>
              <p:nvPr/>
            </p:nvSpPr>
            <p:spPr>
              <a:xfrm>
                <a:off x="4651062" y="2651233"/>
                <a:ext cx="599131" cy="469372"/>
              </a:xfrm>
              <a:custGeom>
                <a:avLst/>
                <a:gdLst>
                  <a:gd name="connsiteX0" fmla="*/ 307835 w 599130"/>
                  <a:gd name="connsiteY0" fmla="*/ 129723 h 469372"/>
                  <a:gd name="connsiteX1" fmla="*/ 146504 w 599130"/>
                  <a:gd name="connsiteY1" fmla="*/ 156182 h 469372"/>
                  <a:gd name="connsiteX2" fmla="*/ 11347 w 599130"/>
                  <a:gd name="connsiteY2" fmla="*/ 257300 h 469372"/>
                  <a:gd name="connsiteX3" fmla="*/ 10775 w 599130"/>
                  <a:gd name="connsiteY3" fmla="*/ 258874 h 469372"/>
                  <a:gd name="connsiteX4" fmla="*/ 19499 w 599130"/>
                  <a:gd name="connsiteY4" fmla="*/ 409478 h 469372"/>
                  <a:gd name="connsiteX5" fmla="*/ 151510 w 599130"/>
                  <a:gd name="connsiteY5" fmla="*/ 469333 h 469372"/>
                  <a:gd name="connsiteX6" fmla="*/ 361827 w 599130"/>
                  <a:gd name="connsiteY6" fmla="*/ 377726 h 469372"/>
                  <a:gd name="connsiteX7" fmla="*/ 580654 w 599130"/>
                  <a:gd name="connsiteY7" fmla="*/ 50559 h 469372"/>
                  <a:gd name="connsiteX8" fmla="*/ 597602 w 599130"/>
                  <a:gd name="connsiteY8" fmla="*/ 0 h 469372"/>
                  <a:gd name="connsiteX9" fmla="*/ 560487 w 599130"/>
                  <a:gd name="connsiteY9" fmla="*/ 19594 h 469372"/>
                  <a:gd name="connsiteX10" fmla="*/ 454292 w 599130"/>
                  <a:gd name="connsiteY10" fmla="*/ 77519 h 469372"/>
                  <a:gd name="connsiteX11" fmla="*/ 307835 w 599130"/>
                  <a:gd name="connsiteY11" fmla="*/ 129723 h 469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99130" h="469372">
                    <a:moveTo>
                      <a:pt x="307835" y="129723"/>
                    </a:moveTo>
                    <a:cubicBezTo>
                      <a:pt x="254488" y="141165"/>
                      <a:pt x="199566" y="143096"/>
                      <a:pt x="146504" y="156182"/>
                    </a:cubicBezTo>
                    <a:cubicBezTo>
                      <a:pt x="88937" y="170413"/>
                      <a:pt x="33730" y="198946"/>
                      <a:pt x="11347" y="257300"/>
                    </a:cubicBezTo>
                    <a:cubicBezTo>
                      <a:pt x="11132" y="257801"/>
                      <a:pt x="10918" y="258373"/>
                      <a:pt x="10775" y="258874"/>
                    </a:cubicBezTo>
                    <a:cubicBezTo>
                      <a:pt x="-8534" y="311006"/>
                      <a:pt x="405" y="377011"/>
                      <a:pt x="19499" y="409478"/>
                    </a:cubicBezTo>
                    <a:cubicBezTo>
                      <a:pt x="43241" y="449739"/>
                      <a:pt x="107673" y="470406"/>
                      <a:pt x="151510" y="469333"/>
                    </a:cubicBezTo>
                    <a:cubicBezTo>
                      <a:pt x="227027" y="467403"/>
                      <a:pt x="306334" y="427427"/>
                      <a:pt x="361827" y="377726"/>
                    </a:cubicBezTo>
                    <a:cubicBezTo>
                      <a:pt x="407595" y="336679"/>
                      <a:pt x="515363" y="202021"/>
                      <a:pt x="580654" y="50559"/>
                    </a:cubicBezTo>
                    <a:cubicBezTo>
                      <a:pt x="587447" y="34898"/>
                      <a:pt x="604253" y="3504"/>
                      <a:pt x="597602" y="0"/>
                    </a:cubicBezTo>
                    <a:cubicBezTo>
                      <a:pt x="591309" y="6222"/>
                      <a:pt x="566280" y="16948"/>
                      <a:pt x="560487" y="19594"/>
                    </a:cubicBezTo>
                    <a:cubicBezTo>
                      <a:pt x="547186" y="25673"/>
                      <a:pt x="481037" y="64718"/>
                      <a:pt x="454292" y="77519"/>
                    </a:cubicBezTo>
                    <a:cubicBezTo>
                      <a:pt x="407452" y="99759"/>
                      <a:pt x="358752" y="118782"/>
                      <a:pt x="307835" y="129723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" name="Graphic 2">
                <a:extLst>
                  <a:ext uri="{FF2B5EF4-FFF2-40B4-BE49-F238E27FC236}">
                    <a16:creationId xmlns:a16="http://schemas.microsoft.com/office/drawing/2014/main" xmlns="" id="{424BDD9E-A9AF-406F-8014-BF0C093AE34F}"/>
                  </a:ext>
                </a:extLst>
              </p:cNvPr>
              <p:cNvSpPr/>
              <p:nvPr/>
            </p:nvSpPr>
            <p:spPr>
              <a:xfrm>
                <a:off x="4668703" y="2762435"/>
                <a:ext cx="490717" cy="285193"/>
              </a:xfrm>
              <a:custGeom>
                <a:avLst/>
                <a:gdLst>
                  <a:gd name="connsiteX0" fmla="*/ 490715 w 490715"/>
                  <a:gd name="connsiteY0" fmla="*/ 0 h 285193"/>
                  <a:gd name="connsiteX1" fmla="*/ 457605 w 490715"/>
                  <a:gd name="connsiteY1" fmla="*/ 32824 h 285193"/>
                  <a:gd name="connsiteX2" fmla="*/ 254583 w 490715"/>
                  <a:gd name="connsiteY2" fmla="*/ 188506 h 285193"/>
                  <a:gd name="connsiteX3" fmla="*/ 20309 w 490715"/>
                  <a:gd name="connsiteY3" fmla="*/ 206097 h 285193"/>
                  <a:gd name="connsiteX4" fmla="*/ 0 w 490715"/>
                  <a:gd name="connsiteY4" fmla="*/ 189364 h 285193"/>
                  <a:gd name="connsiteX5" fmla="*/ 7223 w 490715"/>
                  <a:gd name="connsiteY5" fmla="*/ 225406 h 285193"/>
                  <a:gd name="connsiteX6" fmla="*/ 26173 w 490715"/>
                  <a:gd name="connsiteY6" fmla="*/ 258873 h 285193"/>
                  <a:gd name="connsiteX7" fmla="*/ 96041 w 490715"/>
                  <a:gd name="connsiteY7" fmla="*/ 285190 h 285193"/>
                  <a:gd name="connsiteX8" fmla="*/ 249434 w 490715"/>
                  <a:gd name="connsiteY8" fmla="*/ 236490 h 285193"/>
                  <a:gd name="connsiteX9" fmla="*/ 394961 w 490715"/>
                  <a:gd name="connsiteY9" fmla="*/ 118209 h 285193"/>
                  <a:gd name="connsiteX10" fmla="*/ 448452 w 490715"/>
                  <a:gd name="connsiteY10" fmla="*/ 59212 h 285193"/>
                  <a:gd name="connsiteX11" fmla="*/ 490715 w 490715"/>
                  <a:gd name="connsiteY11" fmla="*/ 0 h 2851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90715" h="285193">
                    <a:moveTo>
                      <a:pt x="490715" y="0"/>
                    </a:moveTo>
                    <a:cubicBezTo>
                      <a:pt x="476842" y="12014"/>
                      <a:pt x="460180" y="30321"/>
                      <a:pt x="457605" y="32824"/>
                    </a:cubicBezTo>
                    <a:cubicBezTo>
                      <a:pt x="392529" y="96470"/>
                      <a:pt x="337251" y="148173"/>
                      <a:pt x="254583" y="188506"/>
                    </a:cubicBezTo>
                    <a:cubicBezTo>
                      <a:pt x="191581" y="219256"/>
                      <a:pt x="81309" y="261734"/>
                      <a:pt x="20309" y="206097"/>
                    </a:cubicBezTo>
                    <a:cubicBezTo>
                      <a:pt x="13873" y="200234"/>
                      <a:pt x="6937" y="194584"/>
                      <a:pt x="0" y="189364"/>
                    </a:cubicBezTo>
                    <a:cubicBezTo>
                      <a:pt x="2217" y="205025"/>
                      <a:pt x="5363" y="219113"/>
                      <a:pt x="7223" y="225406"/>
                    </a:cubicBezTo>
                    <a:cubicBezTo>
                      <a:pt x="11013" y="237992"/>
                      <a:pt x="16591" y="249648"/>
                      <a:pt x="26173" y="258873"/>
                    </a:cubicBezTo>
                    <a:cubicBezTo>
                      <a:pt x="45052" y="277180"/>
                      <a:pt x="70225" y="284975"/>
                      <a:pt x="96041" y="285190"/>
                    </a:cubicBezTo>
                    <a:cubicBezTo>
                      <a:pt x="149317" y="285547"/>
                      <a:pt x="203809" y="262306"/>
                      <a:pt x="249434" y="236490"/>
                    </a:cubicBezTo>
                    <a:cubicBezTo>
                      <a:pt x="304641" y="205311"/>
                      <a:pt x="350552" y="162547"/>
                      <a:pt x="394961" y="118209"/>
                    </a:cubicBezTo>
                    <a:cubicBezTo>
                      <a:pt x="413768" y="99473"/>
                      <a:pt x="431646" y="79736"/>
                      <a:pt x="448452" y="59212"/>
                    </a:cubicBezTo>
                    <a:cubicBezTo>
                      <a:pt x="456819" y="48986"/>
                      <a:pt x="480346" y="18522"/>
                      <a:pt x="490715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" name="Graphic 2">
                <a:extLst>
                  <a:ext uri="{FF2B5EF4-FFF2-40B4-BE49-F238E27FC236}">
                    <a16:creationId xmlns:a16="http://schemas.microsoft.com/office/drawing/2014/main" xmlns="" id="{45582C57-6F67-4660-9485-FE67BED0EDC4}"/>
                  </a:ext>
                </a:extLst>
              </p:cNvPr>
              <p:cNvSpPr/>
              <p:nvPr/>
            </p:nvSpPr>
            <p:spPr>
              <a:xfrm>
                <a:off x="4060559" y="2032696"/>
                <a:ext cx="153002" cy="303447"/>
              </a:xfrm>
              <a:custGeom>
                <a:avLst/>
                <a:gdLst>
                  <a:gd name="connsiteX0" fmla="*/ 62148 w 153001"/>
                  <a:gd name="connsiteY0" fmla="*/ 126963 h 303447"/>
                  <a:gd name="connsiteX1" fmla="*/ 17953 w 153001"/>
                  <a:gd name="connsiteY1" fmla="*/ 182886 h 303447"/>
                  <a:gd name="connsiteX2" fmla="*/ 4080 w 153001"/>
                  <a:gd name="connsiteY2" fmla="*/ 255184 h 303447"/>
                  <a:gd name="connsiteX3" fmla="*/ 4366 w 153001"/>
                  <a:gd name="connsiteY3" fmla="*/ 255900 h 303447"/>
                  <a:gd name="connsiteX4" fmla="*/ 51421 w 153001"/>
                  <a:gd name="connsiteY4" fmla="*/ 301882 h 303447"/>
                  <a:gd name="connsiteX5" fmla="*/ 111491 w 153001"/>
                  <a:gd name="connsiteY5" fmla="*/ 282359 h 303447"/>
                  <a:gd name="connsiteX6" fmla="*/ 152324 w 153001"/>
                  <a:gd name="connsiteY6" fmla="*/ 191038 h 303447"/>
                  <a:gd name="connsiteX7" fmla="*/ 126723 w 153001"/>
                  <a:gd name="connsiteY7" fmla="*/ 21340 h 303447"/>
                  <a:gd name="connsiteX8" fmla="*/ 117355 w 153001"/>
                  <a:gd name="connsiteY8" fmla="*/ 30 h 303447"/>
                  <a:gd name="connsiteX9" fmla="*/ 111133 w 153001"/>
                  <a:gd name="connsiteY9" fmla="*/ 17264 h 303447"/>
                  <a:gd name="connsiteX10" fmla="*/ 93899 w 153001"/>
                  <a:gd name="connsiteY10" fmla="*/ 67108 h 303447"/>
                  <a:gd name="connsiteX11" fmla="*/ 62148 w 153001"/>
                  <a:gd name="connsiteY11" fmla="*/ 126963 h 303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53001" h="303447">
                    <a:moveTo>
                      <a:pt x="62148" y="126963"/>
                    </a:moveTo>
                    <a:cubicBezTo>
                      <a:pt x="48346" y="146343"/>
                      <a:pt x="31183" y="163077"/>
                      <a:pt x="17953" y="182886"/>
                    </a:cubicBezTo>
                    <a:cubicBezTo>
                      <a:pt x="3579" y="204411"/>
                      <a:pt x="-5789" y="229798"/>
                      <a:pt x="4080" y="255184"/>
                    </a:cubicBezTo>
                    <a:cubicBezTo>
                      <a:pt x="4151" y="255399"/>
                      <a:pt x="4294" y="255613"/>
                      <a:pt x="4366" y="255900"/>
                    </a:cubicBezTo>
                    <a:cubicBezTo>
                      <a:pt x="13448" y="278354"/>
                      <a:pt x="35688" y="297019"/>
                      <a:pt x="51421" y="301882"/>
                    </a:cubicBezTo>
                    <a:cubicBezTo>
                      <a:pt x="70872" y="307889"/>
                      <a:pt x="97760" y="295589"/>
                      <a:pt x="111491" y="282359"/>
                    </a:cubicBezTo>
                    <a:cubicBezTo>
                      <a:pt x="135233" y="259547"/>
                      <a:pt x="149035" y="223362"/>
                      <a:pt x="152324" y="191038"/>
                    </a:cubicBezTo>
                    <a:cubicBezTo>
                      <a:pt x="155042" y="164364"/>
                      <a:pt x="150179" y="89348"/>
                      <a:pt x="126723" y="21340"/>
                    </a:cubicBezTo>
                    <a:cubicBezTo>
                      <a:pt x="124291" y="14332"/>
                      <a:pt x="120501" y="-757"/>
                      <a:pt x="117355" y="30"/>
                    </a:cubicBezTo>
                    <a:cubicBezTo>
                      <a:pt x="117140" y="3891"/>
                      <a:pt x="112278" y="14689"/>
                      <a:pt x="111133" y="17264"/>
                    </a:cubicBezTo>
                    <a:cubicBezTo>
                      <a:pt x="108630" y="23128"/>
                      <a:pt x="98762" y="55165"/>
                      <a:pt x="93899" y="67108"/>
                    </a:cubicBezTo>
                    <a:cubicBezTo>
                      <a:pt x="85461" y="88061"/>
                      <a:pt x="75306" y="108513"/>
                      <a:pt x="62148" y="126963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" name="Graphic 2">
                <a:extLst>
                  <a:ext uri="{FF2B5EF4-FFF2-40B4-BE49-F238E27FC236}">
                    <a16:creationId xmlns:a16="http://schemas.microsoft.com/office/drawing/2014/main" xmlns="" id="{DDB95F27-57A4-45BC-8869-4EAD5CD8C1B3}"/>
                  </a:ext>
                </a:extLst>
              </p:cNvPr>
              <p:cNvSpPr/>
              <p:nvPr/>
            </p:nvSpPr>
            <p:spPr>
              <a:xfrm>
                <a:off x="4079441" y="2094798"/>
                <a:ext cx="106804" cy="219917"/>
              </a:xfrm>
              <a:custGeom>
                <a:avLst/>
                <a:gdLst>
                  <a:gd name="connsiteX0" fmla="*/ 102405 w 106804"/>
                  <a:gd name="connsiteY0" fmla="*/ 0 h 219917"/>
                  <a:gd name="connsiteX1" fmla="*/ 101404 w 106804"/>
                  <a:gd name="connsiteY1" fmla="*/ 20309 h 219917"/>
                  <a:gd name="connsiteX2" fmla="*/ 81738 w 106804"/>
                  <a:gd name="connsiteY2" fmla="*/ 130080 h 219917"/>
                  <a:gd name="connsiteX3" fmla="*/ 11442 w 106804"/>
                  <a:gd name="connsiteY3" fmla="*/ 204596 h 219917"/>
                  <a:gd name="connsiteX4" fmla="*/ 0 w 106804"/>
                  <a:gd name="connsiteY4" fmla="*/ 205168 h 219917"/>
                  <a:gd name="connsiteX5" fmla="*/ 12944 w 106804"/>
                  <a:gd name="connsiteY5" fmla="*/ 214679 h 219917"/>
                  <a:gd name="connsiteX6" fmla="*/ 28891 w 106804"/>
                  <a:gd name="connsiteY6" fmla="*/ 219899 h 219917"/>
                  <a:gd name="connsiteX7" fmla="*/ 59140 w 106804"/>
                  <a:gd name="connsiteY7" fmla="*/ 207814 h 219917"/>
                  <a:gd name="connsiteX8" fmla="*/ 94253 w 106804"/>
                  <a:gd name="connsiteY8" fmla="*/ 147100 h 219917"/>
                  <a:gd name="connsiteX9" fmla="*/ 106410 w 106804"/>
                  <a:gd name="connsiteY9" fmla="*/ 66220 h 219917"/>
                  <a:gd name="connsiteX10" fmla="*/ 106338 w 106804"/>
                  <a:gd name="connsiteY10" fmla="*/ 31465 h 219917"/>
                  <a:gd name="connsiteX11" fmla="*/ 102405 w 106804"/>
                  <a:gd name="connsiteY11" fmla="*/ 0 h 219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6804" h="219917">
                    <a:moveTo>
                      <a:pt x="102405" y="0"/>
                    </a:moveTo>
                    <a:cubicBezTo>
                      <a:pt x="101476" y="7938"/>
                      <a:pt x="101476" y="18736"/>
                      <a:pt x="101404" y="20309"/>
                    </a:cubicBezTo>
                    <a:cubicBezTo>
                      <a:pt x="99116" y="59927"/>
                      <a:pt x="96541" y="92823"/>
                      <a:pt x="81738" y="130080"/>
                    </a:cubicBezTo>
                    <a:cubicBezTo>
                      <a:pt x="70439" y="158471"/>
                      <a:pt x="47412" y="204596"/>
                      <a:pt x="11442" y="204596"/>
                    </a:cubicBezTo>
                    <a:cubicBezTo>
                      <a:pt x="7652" y="204596"/>
                      <a:pt x="3719" y="204810"/>
                      <a:pt x="0" y="205168"/>
                    </a:cubicBezTo>
                    <a:cubicBezTo>
                      <a:pt x="5292" y="209602"/>
                      <a:pt x="10441" y="213177"/>
                      <a:pt x="12944" y="214679"/>
                    </a:cubicBezTo>
                    <a:cubicBezTo>
                      <a:pt x="17878" y="217611"/>
                      <a:pt x="23098" y="219756"/>
                      <a:pt x="28891" y="219899"/>
                    </a:cubicBezTo>
                    <a:cubicBezTo>
                      <a:pt x="40333" y="220257"/>
                      <a:pt x="50774" y="215394"/>
                      <a:pt x="59140" y="207814"/>
                    </a:cubicBezTo>
                    <a:cubicBezTo>
                      <a:pt x="76446" y="192296"/>
                      <a:pt x="87102" y="168768"/>
                      <a:pt x="94253" y="147100"/>
                    </a:cubicBezTo>
                    <a:cubicBezTo>
                      <a:pt x="102906" y="120855"/>
                      <a:pt x="105123" y="93609"/>
                      <a:pt x="106410" y="66220"/>
                    </a:cubicBezTo>
                    <a:cubicBezTo>
                      <a:pt x="106982" y="54635"/>
                      <a:pt x="106911" y="43050"/>
                      <a:pt x="106338" y="31465"/>
                    </a:cubicBezTo>
                    <a:cubicBezTo>
                      <a:pt x="105909" y="25744"/>
                      <a:pt x="104551" y="9011"/>
                      <a:pt x="102405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" name="Graphic 2">
                <a:extLst>
                  <a:ext uri="{FF2B5EF4-FFF2-40B4-BE49-F238E27FC236}">
                    <a16:creationId xmlns:a16="http://schemas.microsoft.com/office/drawing/2014/main" xmlns="" id="{5C78FBF8-A695-4C3F-8C0A-4619E2340E1E}"/>
                  </a:ext>
                </a:extLst>
              </p:cNvPr>
              <p:cNvSpPr/>
              <p:nvPr/>
            </p:nvSpPr>
            <p:spPr>
              <a:xfrm>
                <a:off x="3987098" y="3069329"/>
                <a:ext cx="689142" cy="311748"/>
              </a:xfrm>
              <a:custGeom>
                <a:avLst/>
                <a:gdLst>
                  <a:gd name="connsiteX0" fmla="*/ 317678 w 689141"/>
                  <a:gd name="connsiteY0" fmla="*/ 36792 h 311747"/>
                  <a:gd name="connsiteX1" fmla="*/ 477507 w 689141"/>
                  <a:gd name="connsiteY1" fmla="*/ 2753 h 311747"/>
                  <a:gd name="connsiteX2" fmla="*/ 640125 w 689141"/>
                  <a:gd name="connsiteY2" fmla="*/ 47805 h 311747"/>
                  <a:gd name="connsiteX3" fmla="*/ 641269 w 689141"/>
                  <a:gd name="connsiteY3" fmla="*/ 49093 h 311747"/>
                  <a:gd name="connsiteX4" fmla="*/ 687895 w 689141"/>
                  <a:gd name="connsiteY4" fmla="*/ 192546 h 311747"/>
                  <a:gd name="connsiteX5" fmla="*/ 586706 w 689141"/>
                  <a:gd name="connsiteY5" fmla="*/ 296238 h 311747"/>
                  <a:gd name="connsiteX6" fmla="*/ 357510 w 689141"/>
                  <a:gd name="connsiteY6" fmla="*/ 287299 h 311747"/>
                  <a:gd name="connsiteX7" fmla="*/ 34776 w 689141"/>
                  <a:gd name="connsiteY7" fmla="*/ 62108 h 311747"/>
                  <a:gd name="connsiteX8" fmla="*/ 594 w 689141"/>
                  <a:gd name="connsiteY8" fmla="*/ 21131 h 311747"/>
                  <a:gd name="connsiteX9" fmla="*/ 42285 w 689141"/>
                  <a:gd name="connsiteY9" fmla="*/ 25922 h 311747"/>
                  <a:gd name="connsiteX10" fmla="*/ 162282 w 689141"/>
                  <a:gd name="connsiteY10" fmla="*/ 41226 h 311747"/>
                  <a:gd name="connsiteX11" fmla="*/ 317678 w 689141"/>
                  <a:gd name="connsiteY11" fmla="*/ 36792 h 3117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89141" h="311747">
                    <a:moveTo>
                      <a:pt x="317678" y="36792"/>
                    </a:moveTo>
                    <a:cubicBezTo>
                      <a:pt x="371526" y="28068"/>
                      <a:pt x="423373" y="9904"/>
                      <a:pt x="477507" y="2753"/>
                    </a:cubicBezTo>
                    <a:cubicBezTo>
                      <a:pt x="536290" y="-4971"/>
                      <a:pt x="598076" y="1608"/>
                      <a:pt x="640125" y="47805"/>
                    </a:cubicBezTo>
                    <a:cubicBezTo>
                      <a:pt x="640483" y="48234"/>
                      <a:pt x="640912" y="48663"/>
                      <a:pt x="641269" y="49093"/>
                    </a:cubicBezTo>
                    <a:cubicBezTo>
                      <a:pt x="678170" y="90569"/>
                      <a:pt x="693902" y="155359"/>
                      <a:pt x="687895" y="192546"/>
                    </a:cubicBezTo>
                    <a:cubicBezTo>
                      <a:pt x="680458" y="238671"/>
                      <a:pt x="627897" y="281363"/>
                      <a:pt x="586706" y="296238"/>
                    </a:cubicBezTo>
                    <a:cubicBezTo>
                      <a:pt x="515695" y="321911"/>
                      <a:pt x="427234" y="313472"/>
                      <a:pt x="357510" y="287299"/>
                    </a:cubicBezTo>
                    <a:cubicBezTo>
                      <a:pt x="300014" y="265702"/>
                      <a:pt x="150626" y="179459"/>
                      <a:pt x="34776" y="62108"/>
                    </a:cubicBezTo>
                    <a:cubicBezTo>
                      <a:pt x="22762" y="49951"/>
                      <a:pt x="-4341" y="26852"/>
                      <a:pt x="594" y="21131"/>
                    </a:cubicBezTo>
                    <a:cubicBezTo>
                      <a:pt x="8674" y="24635"/>
                      <a:pt x="35920" y="25565"/>
                      <a:pt x="42285" y="25922"/>
                    </a:cubicBezTo>
                    <a:cubicBezTo>
                      <a:pt x="56874" y="26709"/>
                      <a:pt x="132676" y="39081"/>
                      <a:pt x="162282" y="41226"/>
                    </a:cubicBezTo>
                    <a:cubicBezTo>
                      <a:pt x="214057" y="45159"/>
                      <a:pt x="266332" y="45088"/>
                      <a:pt x="317678" y="3679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" name="Graphic 2">
                <a:extLst>
                  <a:ext uri="{FF2B5EF4-FFF2-40B4-BE49-F238E27FC236}">
                    <a16:creationId xmlns:a16="http://schemas.microsoft.com/office/drawing/2014/main" xmlns="" id="{C161D6DE-B6B9-4EC3-85A4-8E2E5A82AAFD}"/>
                  </a:ext>
                </a:extLst>
              </p:cNvPr>
              <p:cNvSpPr/>
              <p:nvPr/>
            </p:nvSpPr>
            <p:spPr>
              <a:xfrm>
                <a:off x="4111336" y="3159683"/>
                <a:ext cx="532718" cy="139787"/>
              </a:xfrm>
              <a:custGeom>
                <a:avLst/>
                <a:gdLst>
                  <a:gd name="connsiteX0" fmla="*/ 0 w 532716"/>
                  <a:gd name="connsiteY0" fmla="*/ 2074 h 139787"/>
                  <a:gd name="connsiteX1" fmla="*/ 42836 w 532716"/>
                  <a:gd name="connsiteY1" fmla="*/ 20595 h 139787"/>
                  <a:gd name="connsiteX2" fmla="*/ 288551 w 532716"/>
                  <a:gd name="connsiteY2" fmla="*/ 91821 h 139787"/>
                  <a:gd name="connsiteX3" fmla="*/ 513170 w 532716"/>
                  <a:gd name="connsiteY3" fmla="*/ 23027 h 139787"/>
                  <a:gd name="connsiteX4" fmla="*/ 525971 w 532716"/>
                  <a:gd name="connsiteY4" fmla="*/ 0 h 139787"/>
                  <a:gd name="connsiteX5" fmla="*/ 532335 w 532716"/>
                  <a:gd name="connsiteY5" fmla="*/ 36185 h 139787"/>
                  <a:gd name="connsiteX6" fmla="*/ 526900 w 532716"/>
                  <a:gd name="connsiteY6" fmla="*/ 74229 h 139787"/>
                  <a:gd name="connsiteX7" fmla="*/ 471336 w 532716"/>
                  <a:gd name="connsiteY7" fmla="*/ 124145 h 139787"/>
                  <a:gd name="connsiteX8" fmla="*/ 310791 w 532716"/>
                  <a:gd name="connsiteY8" fmla="*/ 134586 h 139787"/>
                  <a:gd name="connsiteX9" fmla="*/ 132226 w 532716"/>
                  <a:gd name="connsiteY9" fmla="*/ 77304 h 139787"/>
                  <a:gd name="connsiteX10" fmla="*/ 60928 w 532716"/>
                  <a:gd name="connsiteY10" fmla="*/ 41835 h 139787"/>
                  <a:gd name="connsiteX11" fmla="*/ 0 w 532716"/>
                  <a:gd name="connsiteY11" fmla="*/ 2074 h 139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2716" h="139787">
                    <a:moveTo>
                      <a:pt x="0" y="2074"/>
                    </a:moveTo>
                    <a:cubicBezTo>
                      <a:pt x="17306" y="8224"/>
                      <a:pt x="39475" y="19237"/>
                      <a:pt x="42836" y="20595"/>
                    </a:cubicBezTo>
                    <a:cubicBezTo>
                      <a:pt x="126576" y="56209"/>
                      <a:pt x="196873" y="84313"/>
                      <a:pt x="288551" y="91821"/>
                    </a:cubicBezTo>
                    <a:cubicBezTo>
                      <a:pt x="358418" y="97542"/>
                      <a:pt x="476556" y="97042"/>
                      <a:pt x="513170" y="23027"/>
                    </a:cubicBezTo>
                    <a:cubicBezTo>
                      <a:pt x="517032" y="15232"/>
                      <a:pt x="521466" y="7437"/>
                      <a:pt x="525971" y="0"/>
                    </a:cubicBezTo>
                    <a:cubicBezTo>
                      <a:pt x="529618" y="15447"/>
                      <a:pt x="531835" y="29606"/>
                      <a:pt x="532335" y="36185"/>
                    </a:cubicBezTo>
                    <a:cubicBezTo>
                      <a:pt x="533408" y="49272"/>
                      <a:pt x="532407" y="62144"/>
                      <a:pt x="526900" y="74229"/>
                    </a:cubicBezTo>
                    <a:cubicBezTo>
                      <a:pt x="515959" y="98114"/>
                      <a:pt x="495364" y="114562"/>
                      <a:pt x="471336" y="124145"/>
                    </a:cubicBezTo>
                    <a:cubicBezTo>
                      <a:pt x="421849" y="143882"/>
                      <a:pt x="362637" y="141951"/>
                      <a:pt x="310791" y="134586"/>
                    </a:cubicBezTo>
                    <a:cubicBezTo>
                      <a:pt x="248075" y="125647"/>
                      <a:pt x="189793" y="102477"/>
                      <a:pt x="132226" y="77304"/>
                    </a:cubicBezTo>
                    <a:cubicBezTo>
                      <a:pt x="107912" y="66649"/>
                      <a:pt x="84098" y="54778"/>
                      <a:pt x="60928" y="41835"/>
                    </a:cubicBezTo>
                    <a:cubicBezTo>
                      <a:pt x="49343" y="35399"/>
                      <a:pt x="16376" y="15590"/>
                      <a:pt x="0" y="207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" name="Graphic 2">
                <a:extLst>
                  <a:ext uri="{FF2B5EF4-FFF2-40B4-BE49-F238E27FC236}">
                    <a16:creationId xmlns:a16="http://schemas.microsoft.com/office/drawing/2014/main" xmlns="" id="{2825A056-F2FF-45A7-96AF-DCA22A08D36A}"/>
                  </a:ext>
                </a:extLst>
              </p:cNvPr>
              <p:cNvSpPr/>
              <p:nvPr/>
            </p:nvSpPr>
            <p:spPr>
              <a:xfrm>
                <a:off x="3854863" y="2353359"/>
                <a:ext cx="286691" cy="132187"/>
              </a:xfrm>
              <a:custGeom>
                <a:avLst/>
                <a:gdLst>
                  <a:gd name="connsiteX0" fmla="*/ 125961 w 286691"/>
                  <a:gd name="connsiteY0" fmla="*/ 36998 h 132188"/>
                  <a:gd name="connsiteX1" fmla="*/ 185244 w 286691"/>
                  <a:gd name="connsiteY1" fmla="*/ 7821 h 132188"/>
                  <a:gd name="connsiteX2" fmla="*/ 253467 w 286691"/>
                  <a:gd name="connsiteY2" fmla="*/ 9323 h 132188"/>
                  <a:gd name="connsiteX3" fmla="*/ 254039 w 286691"/>
                  <a:gd name="connsiteY3" fmla="*/ 9681 h 132188"/>
                  <a:gd name="connsiteX4" fmla="*/ 286577 w 286691"/>
                  <a:gd name="connsiteY4" fmla="*/ 61312 h 132188"/>
                  <a:gd name="connsiteX5" fmla="*/ 257185 w 286691"/>
                  <a:gd name="connsiteY5" fmla="*/ 112014 h 132188"/>
                  <a:gd name="connsiteX6" fmla="*/ 166437 w 286691"/>
                  <a:gd name="connsiteY6" fmla="*/ 131251 h 132188"/>
                  <a:gd name="connsiteX7" fmla="*/ 17549 w 286691"/>
                  <a:gd name="connsiteY7" fmla="*/ 74971 h 132188"/>
                  <a:gd name="connsiteX8" fmla="*/ 100 w 286691"/>
                  <a:gd name="connsiteY8" fmla="*/ 62313 h 132188"/>
                  <a:gd name="connsiteX9" fmla="*/ 16905 w 286691"/>
                  <a:gd name="connsiteY9" fmla="*/ 60025 h 132188"/>
                  <a:gd name="connsiteX10" fmla="*/ 65462 w 286691"/>
                  <a:gd name="connsiteY10" fmla="*/ 54089 h 132188"/>
                  <a:gd name="connsiteX11" fmla="*/ 125961 w 286691"/>
                  <a:gd name="connsiteY11" fmla="*/ 36998 h 132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86691" h="132188">
                    <a:moveTo>
                      <a:pt x="125961" y="36998"/>
                    </a:moveTo>
                    <a:cubicBezTo>
                      <a:pt x="146199" y="28202"/>
                      <a:pt x="164720" y="15974"/>
                      <a:pt x="185244" y="7821"/>
                    </a:cubicBezTo>
                    <a:cubicBezTo>
                      <a:pt x="207556" y="-1046"/>
                      <a:pt x="232442" y="-4622"/>
                      <a:pt x="253467" y="9323"/>
                    </a:cubicBezTo>
                    <a:cubicBezTo>
                      <a:pt x="253681" y="9466"/>
                      <a:pt x="253824" y="9609"/>
                      <a:pt x="254039" y="9681"/>
                    </a:cubicBezTo>
                    <a:cubicBezTo>
                      <a:pt x="272632" y="22267"/>
                      <a:pt x="285218" y="46080"/>
                      <a:pt x="286577" y="61312"/>
                    </a:cubicBezTo>
                    <a:cubicBezTo>
                      <a:pt x="288222" y="80120"/>
                      <a:pt x="271845" y="102074"/>
                      <a:pt x="257185" y="112014"/>
                    </a:cubicBezTo>
                    <a:cubicBezTo>
                      <a:pt x="231870" y="129106"/>
                      <a:pt x="196400" y="134612"/>
                      <a:pt x="166437" y="131251"/>
                    </a:cubicBezTo>
                    <a:cubicBezTo>
                      <a:pt x="141765" y="128462"/>
                      <a:pt x="74615" y="109511"/>
                      <a:pt x="17549" y="74971"/>
                    </a:cubicBezTo>
                    <a:cubicBezTo>
                      <a:pt x="11613" y="71395"/>
                      <a:pt x="-1259" y="65031"/>
                      <a:pt x="100" y="62313"/>
                    </a:cubicBezTo>
                    <a:cubicBezTo>
                      <a:pt x="3604" y="62886"/>
                      <a:pt x="14402" y="60526"/>
                      <a:pt x="16905" y="60025"/>
                    </a:cubicBezTo>
                    <a:cubicBezTo>
                      <a:pt x="22698" y="58881"/>
                      <a:pt x="53662" y="56163"/>
                      <a:pt x="65462" y="54089"/>
                    </a:cubicBezTo>
                    <a:cubicBezTo>
                      <a:pt x="86129" y="50585"/>
                      <a:pt x="106653" y="45365"/>
                      <a:pt x="125961" y="36998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" name="Graphic 2">
                <a:extLst>
                  <a:ext uri="{FF2B5EF4-FFF2-40B4-BE49-F238E27FC236}">
                    <a16:creationId xmlns:a16="http://schemas.microsoft.com/office/drawing/2014/main" xmlns="" id="{E0A6ABCE-5C93-4FF7-A715-DCBA0527C261}"/>
                  </a:ext>
                </a:extLst>
              </p:cNvPr>
              <p:cNvSpPr/>
              <p:nvPr/>
            </p:nvSpPr>
            <p:spPr>
              <a:xfrm>
                <a:off x="3910456" y="2378343"/>
                <a:ext cx="214089" cy="75150"/>
              </a:xfrm>
              <a:custGeom>
                <a:avLst/>
                <a:gdLst>
                  <a:gd name="connsiteX0" fmla="*/ 0 w 214089"/>
                  <a:gd name="connsiteY0" fmla="*/ 53062 h 75150"/>
                  <a:gd name="connsiteX1" fmla="*/ 18593 w 214089"/>
                  <a:gd name="connsiteY1" fmla="*/ 56066 h 75150"/>
                  <a:gd name="connsiteX2" fmla="*/ 121999 w 214089"/>
                  <a:gd name="connsiteY2" fmla="*/ 59570 h 75150"/>
                  <a:gd name="connsiteX3" fmla="*/ 203237 w 214089"/>
                  <a:gd name="connsiteY3" fmla="*/ 10298 h 75150"/>
                  <a:gd name="connsiteX4" fmla="*/ 205954 w 214089"/>
                  <a:gd name="connsiteY4" fmla="*/ 0 h 75150"/>
                  <a:gd name="connsiteX5" fmla="*/ 212033 w 214089"/>
                  <a:gd name="connsiteY5" fmla="*/ 13587 h 75150"/>
                  <a:gd name="connsiteX6" fmla="*/ 213678 w 214089"/>
                  <a:gd name="connsiteY6" fmla="*/ 29034 h 75150"/>
                  <a:gd name="connsiteX7" fmla="*/ 196873 w 214089"/>
                  <a:gd name="connsiteY7" fmla="*/ 54135 h 75150"/>
                  <a:gd name="connsiteX8" fmla="*/ 134943 w 214089"/>
                  <a:gd name="connsiteY8" fmla="*/ 74158 h 75150"/>
                  <a:gd name="connsiteX9" fmla="*/ 59212 w 214089"/>
                  <a:gd name="connsiteY9" fmla="*/ 69438 h 75150"/>
                  <a:gd name="connsiteX10" fmla="*/ 27747 w 214089"/>
                  <a:gd name="connsiteY10" fmla="*/ 62573 h 75150"/>
                  <a:gd name="connsiteX11" fmla="*/ 0 w 214089"/>
                  <a:gd name="connsiteY11" fmla="*/ 53062 h 75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4089" h="75150">
                    <a:moveTo>
                      <a:pt x="0" y="53062"/>
                    </a:moveTo>
                    <a:cubicBezTo>
                      <a:pt x="7366" y="53777"/>
                      <a:pt x="17163" y="55851"/>
                      <a:pt x="18593" y="56066"/>
                    </a:cubicBezTo>
                    <a:cubicBezTo>
                      <a:pt x="54993" y="61715"/>
                      <a:pt x="85314" y="65720"/>
                      <a:pt x="121999" y="59570"/>
                    </a:cubicBezTo>
                    <a:cubicBezTo>
                      <a:pt x="149961" y="54850"/>
                      <a:pt x="196229" y="42979"/>
                      <a:pt x="203237" y="10298"/>
                    </a:cubicBezTo>
                    <a:cubicBezTo>
                      <a:pt x="203952" y="6865"/>
                      <a:pt x="204953" y="3361"/>
                      <a:pt x="205954" y="0"/>
                    </a:cubicBezTo>
                    <a:cubicBezTo>
                      <a:pt x="208886" y="5650"/>
                      <a:pt x="211175" y="11013"/>
                      <a:pt x="212033" y="13587"/>
                    </a:cubicBezTo>
                    <a:cubicBezTo>
                      <a:pt x="213749" y="18593"/>
                      <a:pt x="214679" y="23742"/>
                      <a:pt x="213678" y="29034"/>
                    </a:cubicBezTo>
                    <a:cubicBezTo>
                      <a:pt x="211747" y="39475"/>
                      <a:pt x="205311" y="47985"/>
                      <a:pt x="196873" y="54135"/>
                    </a:cubicBezTo>
                    <a:cubicBezTo>
                      <a:pt x="179424" y="66792"/>
                      <a:pt x="156039" y="71941"/>
                      <a:pt x="134943" y="74158"/>
                    </a:cubicBezTo>
                    <a:cubicBezTo>
                      <a:pt x="109485" y="76875"/>
                      <a:pt x="84313" y="73586"/>
                      <a:pt x="59212" y="69438"/>
                    </a:cubicBezTo>
                    <a:cubicBezTo>
                      <a:pt x="48628" y="67651"/>
                      <a:pt x="38116" y="65362"/>
                      <a:pt x="27747" y="62573"/>
                    </a:cubicBezTo>
                    <a:cubicBezTo>
                      <a:pt x="22669" y="61214"/>
                      <a:pt x="7795" y="56709"/>
                      <a:pt x="0" y="53062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3" name="Graphic 2">
                <a:extLst>
                  <a:ext uri="{FF2B5EF4-FFF2-40B4-BE49-F238E27FC236}">
                    <a16:creationId xmlns:a16="http://schemas.microsoft.com/office/drawing/2014/main" xmlns="" id="{4A2FBEF4-07CC-4C60-9088-49519016C646}"/>
                  </a:ext>
                </a:extLst>
              </p:cNvPr>
              <p:cNvSpPr/>
              <p:nvPr/>
            </p:nvSpPr>
            <p:spPr>
              <a:xfrm>
                <a:off x="4048479" y="2609943"/>
                <a:ext cx="483286" cy="239978"/>
              </a:xfrm>
              <a:custGeom>
                <a:avLst/>
                <a:gdLst>
                  <a:gd name="connsiteX0" fmla="*/ 203663 w 483285"/>
                  <a:gd name="connsiteY0" fmla="*/ 93565 h 239979"/>
                  <a:gd name="connsiteX1" fmla="*/ 294340 w 483285"/>
                  <a:gd name="connsiteY1" fmla="*/ 26129 h 239979"/>
                  <a:gd name="connsiteX2" fmla="*/ 409546 w 483285"/>
                  <a:gd name="connsiteY2" fmla="*/ 7607 h 239979"/>
                  <a:gd name="connsiteX3" fmla="*/ 410618 w 483285"/>
                  <a:gd name="connsiteY3" fmla="*/ 8036 h 239979"/>
                  <a:gd name="connsiteX4" fmla="*/ 481272 w 483285"/>
                  <a:gd name="connsiteY4" fmla="*/ 84769 h 239979"/>
                  <a:gd name="connsiteX5" fmla="*/ 447590 w 483285"/>
                  <a:gd name="connsiteY5" fmla="*/ 179093 h 239979"/>
                  <a:gd name="connsiteX6" fmla="*/ 300991 w 483285"/>
                  <a:gd name="connsiteY6" fmla="*/ 239521 h 239979"/>
                  <a:gd name="connsiteX7" fmla="*/ 33321 w 483285"/>
                  <a:gd name="connsiteY7" fmla="*/ 190964 h 239979"/>
                  <a:gd name="connsiteX8" fmla="*/ 68 w 483285"/>
                  <a:gd name="connsiteY8" fmla="*/ 175089 h 239979"/>
                  <a:gd name="connsiteX9" fmla="*/ 27672 w 483285"/>
                  <a:gd name="connsiteY9" fmla="*/ 166078 h 239979"/>
                  <a:gd name="connsiteX10" fmla="*/ 107479 w 483285"/>
                  <a:gd name="connsiteY10" fmla="*/ 141120 h 239979"/>
                  <a:gd name="connsiteX11" fmla="*/ 203663 w 483285"/>
                  <a:gd name="connsiteY11" fmla="*/ 93565 h 239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83285" h="239979">
                    <a:moveTo>
                      <a:pt x="203663" y="93565"/>
                    </a:moveTo>
                    <a:cubicBezTo>
                      <a:pt x="234985" y="72540"/>
                      <a:pt x="262303" y="46224"/>
                      <a:pt x="294340" y="26129"/>
                    </a:cubicBezTo>
                    <a:cubicBezTo>
                      <a:pt x="329095" y="4318"/>
                      <a:pt x="369785" y="-9341"/>
                      <a:pt x="409546" y="7607"/>
                    </a:cubicBezTo>
                    <a:cubicBezTo>
                      <a:pt x="409903" y="7750"/>
                      <a:pt x="410261" y="7893"/>
                      <a:pt x="410618" y="8036"/>
                    </a:cubicBezTo>
                    <a:cubicBezTo>
                      <a:pt x="445802" y="23483"/>
                      <a:pt x="474264" y="59668"/>
                      <a:pt x="481272" y="84769"/>
                    </a:cubicBezTo>
                    <a:cubicBezTo>
                      <a:pt x="489925" y="115948"/>
                      <a:pt x="469187" y="157854"/>
                      <a:pt x="447590" y="179093"/>
                    </a:cubicBezTo>
                    <a:cubicBezTo>
                      <a:pt x="410332" y="215636"/>
                      <a:pt x="352336" y="235874"/>
                      <a:pt x="300991" y="239521"/>
                    </a:cubicBezTo>
                    <a:cubicBezTo>
                      <a:pt x="258584" y="242524"/>
                      <a:pt x="139945" y="231297"/>
                      <a:pt x="33321" y="190964"/>
                    </a:cubicBezTo>
                    <a:cubicBezTo>
                      <a:pt x="22308" y="186816"/>
                      <a:pt x="-1434" y="180094"/>
                      <a:pt x="68" y="175089"/>
                    </a:cubicBezTo>
                    <a:cubicBezTo>
                      <a:pt x="6146" y="174945"/>
                      <a:pt x="23595" y="167651"/>
                      <a:pt x="27672" y="166078"/>
                    </a:cubicBezTo>
                    <a:cubicBezTo>
                      <a:pt x="37111" y="162359"/>
                      <a:pt x="88242" y="148272"/>
                      <a:pt x="107479" y="141120"/>
                    </a:cubicBezTo>
                    <a:cubicBezTo>
                      <a:pt x="140947" y="128677"/>
                      <a:pt x="173771" y="113588"/>
                      <a:pt x="203663" y="93565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4" name="Graphic 2">
                <a:extLst>
                  <a:ext uri="{FF2B5EF4-FFF2-40B4-BE49-F238E27FC236}">
                    <a16:creationId xmlns:a16="http://schemas.microsoft.com/office/drawing/2014/main" xmlns="" id="{240A8189-FE51-4B3E-B3CB-A0B2B91BD479}"/>
                  </a:ext>
                </a:extLst>
              </p:cNvPr>
              <p:cNvSpPr/>
              <p:nvPr/>
            </p:nvSpPr>
            <p:spPr>
              <a:xfrm>
                <a:off x="4146591" y="2641437"/>
                <a:ext cx="351910" cy="162071"/>
              </a:xfrm>
              <a:custGeom>
                <a:avLst/>
                <a:gdLst>
                  <a:gd name="connsiteX0" fmla="*/ 0 w 351910"/>
                  <a:gd name="connsiteY0" fmla="*/ 152750 h 162071"/>
                  <a:gd name="connsiteX1" fmla="*/ 32252 w 351910"/>
                  <a:gd name="connsiteY1" fmla="*/ 152106 h 162071"/>
                  <a:gd name="connsiteX2" fmla="*/ 207170 w 351910"/>
                  <a:gd name="connsiteY2" fmla="*/ 126076 h 162071"/>
                  <a:gd name="connsiteX3" fmla="*/ 328526 w 351910"/>
                  <a:gd name="connsiteY3" fmla="*/ 18164 h 162071"/>
                  <a:gd name="connsiteX4" fmla="*/ 329956 w 351910"/>
                  <a:gd name="connsiteY4" fmla="*/ 0 h 162071"/>
                  <a:gd name="connsiteX5" fmla="*/ 344402 w 351910"/>
                  <a:gd name="connsiteY5" fmla="*/ 20953 h 162071"/>
                  <a:gd name="connsiteX6" fmla="*/ 351911 w 351910"/>
                  <a:gd name="connsiteY6" fmla="*/ 46411 h 162071"/>
                  <a:gd name="connsiteX7" fmla="*/ 331387 w 351910"/>
                  <a:gd name="connsiteY7" fmla="*/ 93752 h 162071"/>
                  <a:gd name="connsiteX8" fmla="*/ 233487 w 351910"/>
                  <a:gd name="connsiteY8" fmla="*/ 146528 h 162071"/>
                  <a:gd name="connsiteX9" fmla="*/ 104765 w 351910"/>
                  <a:gd name="connsiteY9" fmla="*/ 161975 h 162071"/>
                  <a:gd name="connsiteX10" fmla="*/ 49772 w 351910"/>
                  <a:gd name="connsiteY10" fmla="*/ 160187 h 162071"/>
                  <a:gd name="connsiteX11" fmla="*/ 0 w 351910"/>
                  <a:gd name="connsiteY11" fmla="*/ 152750 h 162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51910" h="162071">
                    <a:moveTo>
                      <a:pt x="0" y="152750"/>
                    </a:moveTo>
                    <a:cubicBezTo>
                      <a:pt x="12658" y="151606"/>
                      <a:pt x="29749" y="152178"/>
                      <a:pt x="32252" y="152106"/>
                    </a:cubicBezTo>
                    <a:cubicBezTo>
                      <a:pt x="95111" y="150318"/>
                      <a:pt x="147386" y="147744"/>
                      <a:pt x="207170" y="126076"/>
                    </a:cubicBezTo>
                    <a:cubicBezTo>
                      <a:pt x="252723" y="109556"/>
                      <a:pt x="326810" y="75159"/>
                      <a:pt x="328526" y="18164"/>
                    </a:cubicBezTo>
                    <a:cubicBezTo>
                      <a:pt x="328669" y="12157"/>
                      <a:pt x="329241" y="5936"/>
                      <a:pt x="329956" y="0"/>
                    </a:cubicBezTo>
                    <a:cubicBezTo>
                      <a:pt x="336678" y="8653"/>
                      <a:pt x="342185" y="16948"/>
                      <a:pt x="344402" y="20953"/>
                    </a:cubicBezTo>
                    <a:cubicBezTo>
                      <a:pt x="348836" y="28891"/>
                      <a:pt x="351911" y="37258"/>
                      <a:pt x="351911" y="46411"/>
                    </a:cubicBezTo>
                    <a:cubicBezTo>
                      <a:pt x="351911" y="64575"/>
                      <a:pt x="343687" y="80880"/>
                      <a:pt x="331387" y="93752"/>
                    </a:cubicBezTo>
                    <a:cubicBezTo>
                      <a:pt x="305928" y="120426"/>
                      <a:pt x="268242" y="136302"/>
                      <a:pt x="233487" y="146528"/>
                    </a:cubicBezTo>
                    <a:cubicBezTo>
                      <a:pt x="191509" y="158971"/>
                      <a:pt x="148173" y="161188"/>
                      <a:pt x="104765" y="161975"/>
                    </a:cubicBezTo>
                    <a:cubicBezTo>
                      <a:pt x="86387" y="162332"/>
                      <a:pt x="68008" y="161689"/>
                      <a:pt x="49772" y="160187"/>
                    </a:cubicBezTo>
                    <a:cubicBezTo>
                      <a:pt x="40547" y="159472"/>
                      <a:pt x="14159" y="156540"/>
                      <a:pt x="0" y="15275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5" name="Graphic 2">
                <a:extLst>
                  <a:ext uri="{FF2B5EF4-FFF2-40B4-BE49-F238E27FC236}">
                    <a16:creationId xmlns:a16="http://schemas.microsoft.com/office/drawing/2014/main" xmlns="" id="{0CB28A4E-554E-43E2-9B77-F34DD7CCFD5D}"/>
                  </a:ext>
                </a:extLst>
              </p:cNvPr>
              <p:cNvSpPr/>
              <p:nvPr/>
            </p:nvSpPr>
            <p:spPr>
              <a:xfrm>
                <a:off x="4396238" y="2565454"/>
                <a:ext cx="538986" cy="944209"/>
              </a:xfrm>
              <a:custGeom>
                <a:avLst/>
                <a:gdLst>
                  <a:gd name="connsiteX0" fmla="*/ 538986 w 538985"/>
                  <a:gd name="connsiteY0" fmla="*/ 914818 h 944209"/>
                  <a:gd name="connsiteX1" fmla="*/ 509595 w 538985"/>
                  <a:gd name="connsiteY1" fmla="*/ 944209 h 944209"/>
                  <a:gd name="connsiteX2" fmla="*/ 410407 w 538985"/>
                  <a:gd name="connsiteY2" fmla="*/ 851959 h 944209"/>
                  <a:gd name="connsiteX3" fmla="*/ 249863 w 538985"/>
                  <a:gd name="connsiteY3" fmla="*/ 518999 h 944209"/>
                  <a:gd name="connsiteX4" fmla="*/ 231413 w 538985"/>
                  <a:gd name="connsiteY4" fmla="*/ 276430 h 944209"/>
                  <a:gd name="connsiteX5" fmla="*/ 111702 w 538985"/>
                  <a:gd name="connsiteY5" fmla="*/ 85565 h 944209"/>
                  <a:gd name="connsiteX6" fmla="*/ 0 w 538985"/>
                  <a:gd name="connsiteY6" fmla="*/ 36 h 944209"/>
                  <a:gd name="connsiteX7" fmla="*/ 189721 w 538985"/>
                  <a:gd name="connsiteY7" fmla="*/ 153859 h 944209"/>
                  <a:gd name="connsiteX8" fmla="*/ 256871 w 538985"/>
                  <a:gd name="connsiteY8" fmla="*/ 355451 h 944209"/>
                  <a:gd name="connsiteX9" fmla="*/ 281900 w 538985"/>
                  <a:gd name="connsiteY9" fmla="*/ 582073 h 944209"/>
                  <a:gd name="connsiteX10" fmla="*/ 391457 w 538985"/>
                  <a:gd name="connsiteY10" fmla="*/ 784666 h 944209"/>
                  <a:gd name="connsiteX11" fmla="*/ 538986 w 538985"/>
                  <a:gd name="connsiteY11" fmla="*/ 914818 h 944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8985" h="944209">
                    <a:moveTo>
                      <a:pt x="538986" y="914818"/>
                    </a:moveTo>
                    <a:cubicBezTo>
                      <a:pt x="521108" y="930336"/>
                      <a:pt x="519034" y="933625"/>
                      <a:pt x="509595" y="944209"/>
                    </a:cubicBezTo>
                    <a:cubicBezTo>
                      <a:pt x="476484" y="913531"/>
                      <a:pt x="442302" y="883853"/>
                      <a:pt x="410407" y="851959"/>
                    </a:cubicBezTo>
                    <a:cubicBezTo>
                      <a:pt x="321661" y="763070"/>
                      <a:pt x="263593" y="643716"/>
                      <a:pt x="249863" y="518999"/>
                    </a:cubicBezTo>
                    <a:cubicBezTo>
                      <a:pt x="240996" y="438548"/>
                      <a:pt x="252294" y="355594"/>
                      <a:pt x="231413" y="276430"/>
                    </a:cubicBezTo>
                    <a:cubicBezTo>
                      <a:pt x="211533" y="201057"/>
                      <a:pt x="171843" y="137697"/>
                      <a:pt x="111702" y="85565"/>
                    </a:cubicBezTo>
                    <a:cubicBezTo>
                      <a:pt x="76017" y="54600"/>
                      <a:pt x="34540" y="31931"/>
                      <a:pt x="0" y="36"/>
                    </a:cubicBezTo>
                    <a:cubicBezTo>
                      <a:pt x="1788" y="-2037"/>
                      <a:pt x="143167" y="84707"/>
                      <a:pt x="189721" y="153859"/>
                    </a:cubicBezTo>
                    <a:cubicBezTo>
                      <a:pt x="230912" y="215073"/>
                      <a:pt x="258659" y="280578"/>
                      <a:pt x="256871" y="355451"/>
                    </a:cubicBezTo>
                    <a:cubicBezTo>
                      <a:pt x="255083" y="432684"/>
                      <a:pt x="263021" y="506055"/>
                      <a:pt x="281900" y="582073"/>
                    </a:cubicBezTo>
                    <a:cubicBezTo>
                      <a:pt x="303354" y="668316"/>
                      <a:pt x="340111" y="726169"/>
                      <a:pt x="391457" y="784666"/>
                    </a:cubicBezTo>
                    <a:cubicBezTo>
                      <a:pt x="435580" y="834796"/>
                      <a:pt x="484637" y="875987"/>
                      <a:pt x="538986" y="914818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" name="Graphic 2">
                <a:extLst>
                  <a:ext uri="{FF2B5EF4-FFF2-40B4-BE49-F238E27FC236}">
                    <a16:creationId xmlns:a16="http://schemas.microsoft.com/office/drawing/2014/main" xmlns="" id="{C6DA2DD8-5E37-4E97-BA57-64D72810D769}"/>
                  </a:ext>
                </a:extLst>
              </p:cNvPr>
              <p:cNvSpPr/>
              <p:nvPr/>
            </p:nvSpPr>
            <p:spPr>
              <a:xfrm>
                <a:off x="4977054" y="3564084"/>
                <a:ext cx="240414" cy="648559"/>
              </a:xfrm>
              <a:custGeom>
                <a:avLst/>
                <a:gdLst>
                  <a:gd name="connsiteX0" fmla="*/ 83669 w 240413"/>
                  <a:gd name="connsiteY0" fmla="*/ 0 h 648559"/>
                  <a:gd name="connsiteX1" fmla="*/ 224834 w 240413"/>
                  <a:gd name="connsiteY1" fmla="*/ 302996 h 648559"/>
                  <a:gd name="connsiteX2" fmla="*/ 237491 w 240413"/>
                  <a:gd name="connsiteY2" fmla="*/ 577245 h 648559"/>
                  <a:gd name="connsiteX3" fmla="*/ 202307 w 240413"/>
                  <a:gd name="connsiteY3" fmla="*/ 630307 h 648559"/>
                  <a:gd name="connsiteX4" fmla="*/ 101547 w 240413"/>
                  <a:gd name="connsiteY4" fmla="*/ 645968 h 648559"/>
                  <a:gd name="connsiteX5" fmla="*/ 70082 w 240413"/>
                  <a:gd name="connsiteY5" fmla="*/ 580391 h 648559"/>
                  <a:gd name="connsiteX6" fmla="*/ 137732 w 240413"/>
                  <a:gd name="connsiteY6" fmla="*/ 323735 h 648559"/>
                  <a:gd name="connsiteX7" fmla="*/ 0 w 240413"/>
                  <a:gd name="connsiteY7" fmla="*/ 28962 h 648559"/>
                  <a:gd name="connsiteX8" fmla="*/ 83669 w 240413"/>
                  <a:gd name="connsiteY8" fmla="*/ 0 h 648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0413" h="648559">
                    <a:moveTo>
                      <a:pt x="83669" y="0"/>
                    </a:moveTo>
                    <a:cubicBezTo>
                      <a:pt x="160187" y="94181"/>
                      <a:pt x="203094" y="198589"/>
                      <a:pt x="224834" y="302996"/>
                    </a:cubicBezTo>
                    <a:cubicBezTo>
                      <a:pt x="243713" y="393745"/>
                      <a:pt x="241925" y="485495"/>
                      <a:pt x="237491" y="577245"/>
                    </a:cubicBezTo>
                    <a:cubicBezTo>
                      <a:pt x="236347" y="600915"/>
                      <a:pt x="223761" y="619008"/>
                      <a:pt x="202307" y="630307"/>
                    </a:cubicBezTo>
                    <a:cubicBezTo>
                      <a:pt x="170485" y="647112"/>
                      <a:pt x="137017" y="652261"/>
                      <a:pt x="101547" y="645968"/>
                    </a:cubicBezTo>
                    <a:cubicBezTo>
                      <a:pt x="59856" y="638602"/>
                      <a:pt x="48628" y="616576"/>
                      <a:pt x="70082" y="580391"/>
                    </a:cubicBezTo>
                    <a:cubicBezTo>
                      <a:pt x="117137" y="501156"/>
                      <a:pt x="141093" y="416486"/>
                      <a:pt x="137732" y="323735"/>
                    </a:cubicBezTo>
                    <a:cubicBezTo>
                      <a:pt x="133728" y="213463"/>
                      <a:pt x="71083" y="108555"/>
                      <a:pt x="0" y="28962"/>
                    </a:cubicBezTo>
                    <a:cubicBezTo>
                      <a:pt x="28319" y="21525"/>
                      <a:pt x="50559" y="11513"/>
                      <a:pt x="8366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" name="Graphic 2">
                <a:extLst>
                  <a:ext uri="{FF2B5EF4-FFF2-40B4-BE49-F238E27FC236}">
                    <a16:creationId xmlns:a16="http://schemas.microsoft.com/office/drawing/2014/main" xmlns="" id="{DB9AD1E5-6FB5-4BD0-B96E-95B237714320}"/>
                  </a:ext>
                </a:extLst>
              </p:cNvPr>
              <p:cNvSpPr/>
              <p:nvPr/>
            </p:nvSpPr>
            <p:spPr>
              <a:xfrm>
                <a:off x="4993642" y="3571450"/>
                <a:ext cx="185002" cy="571380"/>
              </a:xfrm>
              <a:custGeom>
                <a:avLst/>
                <a:gdLst>
                  <a:gd name="connsiteX0" fmla="*/ 46697 w 185002"/>
                  <a:gd name="connsiteY0" fmla="*/ 0 h 571380"/>
                  <a:gd name="connsiteX1" fmla="*/ 168911 w 185002"/>
                  <a:gd name="connsiteY1" fmla="*/ 226264 h 571380"/>
                  <a:gd name="connsiteX2" fmla="*/ 123358 w 185002"/>
                  <a:gd name="connsiteY2" fmla="*/ 561655 h 571380"/>
                  <a:gd name="connsiteX3" fmla="*/ 114061 w 185002"/>
                  <a:gd name="connsiteY3" fmla="*/ 571381 h 571380"/>
                  <a:gd name="connsiteX4" fmla="*/ 140878 w 185002"/>
                  <a:gd name="connsiteY4" fmla="*/ 476127 h 571380"/>
                  <a:gd name="connsiteX5" fmla="*/ 38616 w 185002"/>
                  <a:gd name="connsiteY5" fmla="*/ 65791 h 571380"/>
                  <a:gd name="connsiteX6" fmla="*/ 0 w 185002"/>
                  <a:gd name="connsiteY6" fmla="*/ 16734 h 571380"/>
                  <a:gd name="connsiteX7" fmla="*/ 46697 w 185002"/>
                  <a:gd name="connsiteY7" fmla="*/ 0 h 571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5002" h="571380">
                    <a:moveTo>
                      <a:pt x="46697" y="0"/>
                    </a:moveTo>
                    <a:cubicBezTo>
                      <a:pt x="103335" y="66220"/>
                      <a:pt x="146957" y="141236"/>
                      <a:pt x="168911" y="226264"/>
                    </a:cubicBezTo>
                    <a:cubicBezTo>
                      <a:pt x="199304" y="343901"/>
                      <a:pt x="188005" y="456604"/>
                      <a:pt x="123358" y="561655"/>
                    </a:cubicBezTo>
                    <a:cubicBezTo>
                      <a:pt x="120998" y="565445"/>
                      <a:pt x="118781" y="569307"/>
                      <a:pt x="114061" y="571381"/>
                    </a:cubicBezTo>
                    <a:cubicBezTo>
                      <a:pt x="125503" y="537413"/>
                      <a:pt x="135086" y="508879"/>
                      <a:pt x="140878" y="476127"/>
                    </a:cubicBezTo>
                    <a:cubicBezTo>
                      <a:pt x="167481" y="325308"/>
                      <a:pt x="133513" y="187147"/>
                      <a:pt x="38616" y="65791"/>
                    </a:cubicBezTo>
                    <a:cubicBezTo>
                      <a:pt x="26245" y="49987"/>
                      <a:pt x="20095" y="41834"/>
                      <a:pt x="0" y="16734"/>
                    </a:cubicBezTo>
                    <a:cubicBezTo>
                      <a:pt x="17377" y="9726"/>
                      <a:pt x="32037" y="4720"/>
                      <a:pt x="46697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7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xmlns="" id="{63596316-CFB6-43FE-A45B-031F75E26200}"/>
              </a:ext>
            </a:extLst>
          </p:cNvPr>
          <p:cNvGrpSpPr/>
          <p:nvPr/>
        </p:nvGrpSpPr>
        <p:grpSpPr>
          <a:xfrm flipH="1">
            <a:off x="3118763" y="1161228"/>
            <a:ext cx="2090771" cy="2231856"/>
            <a:chOff x="8713596" y="1749054"/>
            <a:chExt cx="1369443" cy="1461853"/>
          </a:xfrm>
        </p:grpSpPr>
        <p:sp>
          <p:nvSpPr>
            <p:cNvPr id="76" name="Graphic 159">
              <a:extLst>
                <a:ext uri="{FF2B5EF4-FFF2-40B4-BE49-F238E27FC236}">
                  <a16:creationId xmlns:a16="http://schemas.microsoft.com/office/drawing/2014/main" xmlns="" id="{FCF47AF3-1830-43D5-AAB2-06C1D8D72E9A}"/>
                </a:ext>
              </a:extLst>
            </p:cNvPr>
            <p:cNvSpPr/>
            <p:nvPr/>
          </p:nvSpPr>
          <p:spPr>
            <a:xfrm>
              <a:off x="8713596" y="1749054"/>
              <a:ext cx="1369443" cy="1461853"/>
            </a:xfrm>
            <a:custGeom>
              <a:avLst/>
              <a:gdLst>
                <a:gd name="connsiteX0" fmla="*/ 251482 w 1369443"/>
                <a:gd name="connsiteY0" fmla="*/ 1461854 h 1461853"/>
                <a:gd name="connsiteX1" fmla="*/ 221173 w 1369443"/>
                <a:gd name="connsiteY1" fmla="*/ 1451875 h 1461853"/>
                <a:gd name="connsiteX2" fmla="*/ 186957 w 1369443"/>
                <a:gd name="connsiteY2" fmla="*/ 1422596 h 1461853"/>
                <a:gd name="connsiteX3" fmla="*/ 178102 w 1369443"/>
                <a:gd name="connsiteY3" fmla="*/ 1418316 h 1461853"/>
                <a:gd name="connsiteX4" fmla="*/ 141399 w 1369443"/>
                <a:gd name="connsiteY4" fmla="*/ 1409327 h 1461853"/>
                <a:gd name="connsiteX5" fmla="*/ 108133 w 1369443"/>
                <a:gd name="connsiteY5" fmla="*/ 1357148 h 1461853"/>
                <a:gd name="connsiteX6" fmla="*/ 100803 w 1369443"/>
                <a:gd name="connsiteY6" fmla="*/ 1346822 h 1461853"/>
                <a:gd name="connsiteX7" fmla="*/ 72754 w 1369443"/>
                <a:gd name="connsiteY7" fmla="*/ 1329219 h 1461853"/>
                <a:gd name="connsiteX8" fmla="*/ 67136 w 1369443"/>
                <a:gd name="connsiteY8" fmla="*/ 1280197 h 1461853"/>
                <a:gd name="connsiteX9" fmla="*/ 62214 w 1369443"/>
                <a:gd name="connsiteY9" fmla="*/ 1254101 h 1461853"/>
                <a:gd name="connsiteX10" fmla="*/ 61318 w 1369443"/>
                <a:gd name="connsiteY10" fmla="*/ 1178955 h 1461853"/>
                <a:gd name="connsiteX11" fmla="*/ 68902 w 1369443"/>
                <a:gd name="connsiteY11" fmla="*/ 1167773 h 1461853"/>
                <a:gd name="connsiteX12" fmla="*/ 59994 w 1369443"/>
                <a:gd name="connsiteY12" fmla="*/ 1158932 h 1461853"/>
                <a:gd name="connsiteX13" fmla="*/ 46243 w 1369443"/>
                <a:gd name="connsiteY13" fmla="*/ 1124302 h 1461853"/>
                <a:gd name="connsiteX14" fmla="*/ 46230 w 1369443"/>
                <a:gd name="connsiteY14" fmla="*/ 1123646 h 1461853"/>
                <a:gd name="connsiteX15" fmla="*/ 71898 w 1369443"/>
                <a:gd name="connsiteY15" fmla="*/ 1082984 h 1461853"/>
                <a:gd name="connsiteX16" fmla="*/ 128906 w 1369443"/>
                <a:gd name="connsiteY16" fmla="*/ 1068391 h 1461853"/>
                <a:gd name="connsiteX17" fmla="*/ 235485 w 1369443"/>
                <a:gd name="connsiteY17" fmla="*/ 1059656 h 1461853"/>
                <a:gd name="connsiteX18" fmla="*/ 357793 w 1369443"/>
                <a:gd name="connsiteY18" fmla="*/ 1058706 h 1461853"/>
                <a:gd name="connsiteX19" fmla="*/ 407792 w 1369443"/>
                <a:gd name="connsiteY19" fmla="*/ 1059442 h 1461853"/>
                <a:gd name="connsiteX20" fmla="*/ 500420 w 1369443"/>
                <a:gd name="connsiteY20" fmla="*/ 1062826 h 1461853"/>
                <a:gd name="connsiteX21" fmla="*/ 507482 w 1369443"/>
                <a:gd name="connsiteY21" fmla="*/ 1059415 h 1461853"/>
                <a:gd name="connsiteX22" fmla="*/ 595923 w 1369443"/>
                <a:gd name="connsiteY22" fmla="*/ 921002 h 1461853"/>
                <a:gd name="connsiteX23" fmla="*/ 592472 w 1369443"/>
                <a:gd name="connsiteY23" fmla="*/ 910556 h 1461853"/>
                <a:gd name="connsiteX24" fmla="*/ 544279 w 1369443"/>
                <a:gd name="connsiteY24" fmla="*/ 877558 h 1461853"/>
                <a:gd name="connsiteX25" fmla="*/ 533752 w 1369443"/>
                <a:gd name="connsiteY25" fmla="*/ 856531 h 1461853"/>
                <a:gd name="connsiteX26" fmla="*/ 527747 w 1369443"/>
                <a:gd name="connsiteY26" fmla="*/ 849589 h 1461853"/>
                <a:gd name="connsiteX27" fmla="*/ 462245 w 1369443"/>
                <a:gd name="connsiteY27" fmla="*/ 782589 h 1461853"/>
                <a:gd name="connsiteX28" fmla="*/ 457350 w 1369443"/>
                <a:gd name="connsiteY28" fmla="*/ 776998 h 1461853"/>
                <a:gd name="connsiteX29" fmla="*/ 388130 w 1369443"/>
                <a:gd name="connsiteY29" fmla="*/ 713757 h 1461853"/>
                <a:gd name="connsiteX30" fmla="*/ 374888 w 1369443"/>
                <a:gd name="connsiteY30" fmla="*/ 687340 h 1461853"/>
                <a:gd name="connsiteX31" fmla="*/ 365270 w 1369443"/>
                <a:gd name="connsiteY31" fmla="*/ 677121 h 1461853"/>
                <a:gd name="connsiteX32" fmla="*/ 306711 w 1369443"/>
                <a:gd name="connsiteY32" fmla="*/ 631911 h 1461853"/>
                <a:gd name="connsiteX33" fmla="*/ 286875 w 1369443"/>
                <a:gd name="connsiteY33" fmla="*/ 571198 h 1461853"/>
                <a:gd name="connsiteX34" fmla="*/ 281538 w 1369443"/>
                <a:gd name="connsiteY34" fmla="*/ 562396 h 1461853"/>
                <a:gd name="connsiteX35" fmla="*/ 234080 w 1369443"/>
                <a:gd name="connsiteY35" fmla="*/ 520918 h 1461853"/>
                <a:gd name="connsiteX36" fmla="*/ 212411 w 1369443"/>
                <a:gd name="connsiteY36" fmla="*/ 490541 h 1461853"/>
                <a:gd name="connsiteX37" fmla="*/ 206379 w 1369443"/>
                <a:gd name="connsiteY37" fmla="*/ 447779 h 1461853"/>
                <a:gd name="connsiteX38" fmla="*/ 203115 w 1369443"/>
                <a:gd name="connsiteY38" fmla="*/ 439847 h 1461853"/>
                <a:gd name="connsiteX39" fmla="*/ 157022 w 1369443"/>
                <a:gd name="connsiteY39" fmla="*/ 382625 h 1461853"/>
                <a:gd name="connsiteX40" fmla="*/ 138831 w 1369443"/>
                <a:gd name="connsiteY40" fmla="*/ 329175 h 1461853"/>
                <a:gd name="connsiteX41" fmla="*/ 140369 w 1369443"/>
                <a:gd name="connsiteY41" fmla="*/ 313566 h 1461853"/>
                <a:gd name="connsiteX42" fmla="*/ 138336 w 1369443"/>
                <a:gd name="connsiteY42" fmla="*/ 305300 h 1461853"/>
                <a:gd name="connsiteX43" fmla="*/ 95600 w 1369443"/>
                <a:gd name="connsiteY43" fmla="*/ 242380 h 1461853"/>
                <a:gd name="connsiteX44" fmla="*/ 88886 w 1369443"/>
                <a:gd name="connsiteY44" fmla="*/ 181867 h 1461853"/>
                <a:gd name="connsiteX45" fmla="*/ 84565 w 1369443"/>
                <a:gd name="connsiteY45" fmla="*/ 166392 h 1461853"/>
                <a:gd name="connsiteX46" fmla="*/ 15372 w 1369443"/>
                <a:gd name="connsiteY46" fmla="*/ 82418 h 1461853"/>
                <a:gd name="connsiteX47" fmla="*/ 57 w 1369443"/>
                <a:gd name="connsiteY47" fmla="*/ 37462 h 1461853"/>
                <a:gd name="connsiteX48" fmla="*/ 13941 w 1369443"/>
                <a:gd name="connsiteY48" fmla="*/ 1427 h 1461853"/>
                <a:gd name="connsiteX49" fmla="*/ 19786 w 1369443"/>
                <a:gd name="connsiteY49" fmla="*/ 1334 h 1461853"/>
                <a:gd name="connsiteX50" fmla="*/ 74774 w 1369443"/>
                <a:gd name="connsiteY50" fmla="*/ 30400 h 1461853"/>
                <a:gd name="connsiteX51" fmla="*/ 182944 w 1369443"/>
                <a:gd name="connsiteY51" fmla="*/ 107337 h 1461853"/>
                <a:gd name="connsiteX52" fmla="*/ 299568 w 1369443"/>
                <a:gd name="connsiteY52" fmla="*/ 173360 h 1461853"/>
                <a:gd name="connsiteX53" fmla="*/ 490468 w 1369443"/>
                <a:gd name="connsiteY53" fmla="*/ 270603 h 1461853"/>
                <a:gd name="connsiteX54" fmla="*/ 610048 w 1369443"/>
                <a:gd name="connsiteY54" fmla="*/ 346898 h 1461853"/>
                <a:gd name="connsiteX55" fmla="*/ 638552 w 1369443"/>
                <a:gd name="connsiteY55" fmla="*/ 380244 h 1461853"/>
                <a:gd name="connsiteX56" fmla="*/ 747511 w 1369443"/>
                <a:gd name="connsiteY56" fmla="*/ 545917 h 1461853"/>
                <a:gd name="connsiteX57" fmla="*/ 757784 w 1369443"/>
                <a:gd name="connsiteY57" fmla="*/ 556819 h 1461853"/>
                <a:gd name="connsiteX58" fmla="*/ 806659 w 1369443"/>
                <a:gd name="connsiteY58" fmla="*/ 601695 h 1461853"/>
                <a:gd name="connsiteX59" fmla="*/ 855013 w 1369443"/>
                <a:gd name="connsiteY59" fmla="*/ 620715 h 1461853"/>
                <a:gd name="connsiteX60" fmla="*/ 863547 w 1369443"/>
                <a:gd name="connsiteY60" fmla="*/ 614923 h 1461853"/>
                <a:gd name="connsiteX61" fmla="*/ 889830 w 1369443"/>
                <a:gd name="connsiteY61" fmla="*/ 556257 h 1461853"/>
                <a:gd name="connsiteX62" fmla="*/ 917398 w 1369443"/>
                <a:gd name="connsiteY62" fmla="*/ 531578 h 1461853"/>
                <a:gd name="connsiteX63" fmla="*/ 920247 w 1369443"/>
                <a:gd name="connsiteY63" fmla="*/ 527098 h 1461853"/>
                <a:gd name="connsiteX64" fmla="*/ 933088 w 1369443"/>
                <a:gd name="connsiteY64" fmla="*/ 484496 h 1461853"/>
                <a:gd name="connsiteX65" fmla="*/ 973643 w 1369443"/>
                <a:gd name="connsiteY65" fmla="*/ 448327 h 1461853"/>
                <a:gd name="connsiteX66" fmla="*/ 978124 w 1369443"/>
                <a:gd name="connsiteY66" fmla="*/ 442643 h 1461853"/>
                <a:gd name="connsiteX67" fmla="*/ 990751 w 1369443"/>
                <a:gd name="connsiteY67" fmla="*/ 402649 h 1461853"/>
                <a:gd name="connsiteX68" fmla="*/ 1036242 w 1369443"/>
                <a:gd name="connsiteY68" fmla="*/ 357880 h 1461853"/>
                <a:gd name="connsiteX69" fmla="*/ 1043385 w 1369443"/>
                <a:gd name="connsiteY69" fmla="*/ 350965 h 1461853"/>
                <a:gd name="connsiteX70" fmla="*/ 1090923 w 1369443"/>
                <a:gd name="connsiteY70" fmla="*/ 259634 h 1461853"/>
                <a:gd name="connsiteX71" fmla="*/ 1120550 w 1369443"/>
                <a:gd name="connsiteY71" fmla="*/ 234876 h 1461853"/>
                <a:gd name="connsiteX72" fmla="*/ 1138126 w 1369443"/>
                <a:gd name="connsiteY72" fmla="*/ 234608 h 1461853"/>
                <a:gd name="connsiteX73" fmla="*/ 1144172 w 1369443"/>
                <a:gd name="connsiteY73" fmla="*/ 230850 h 1461853"/>
                <a:gd name="connsiteX74" fmla="*/ 1156518 w 1369443"/>
                <a:gd name="connsiteY74" fmla="*/ 200540 h 1461853"/>
                <a:gd name="connsiteX75" fmla="*/ 1192030 w 1369443"/>
                <a:gd name="connsiteY75" fmla="*/ 177654 h 1461853"/>
                <a:gd name="connsiteX76" fmla="*/ 1205634 w 1369443"/>
                <a:gd name="connsiteY76" fmla="*/ 184757 h 1461853"/>
                <a:gd name="connsiteX77" fmla="*/ 1212134 w 1369443"/>
                <a:gd name="connsiteY77" fmla="*/ 216604 h 1461853"/>
                <a:gd name="connsiteX78" fmla="*/ 1207426 w 1369443"/>
                <a:gd name="connsiteY78" fmla="*/ 304377 h 1461853"/>
                <a:gd name="connsiteX79" fmla="*/ 1195053 w 1369443"/>
                <a:gd name="connsiteY79" fmla="*/ 401886 h 1461853"/>
                <a:gd name="connsiteX80" fmla="*/ 1184941 w 1369443"/>
                <a:gd name="connsiteY80" fmla="*/ 465261 h 1461853"/>
                <a:gd name="connsiteX81" fmla="*/ 1191027 w 1369443"/>
                <a:gd name="connsiteY81" fmla="*/ 472136 h 1461853"/>
                <a:gd name="connsiteX82" fmla="*/ 1274573 w 1369443"/>
                <a:gd name="connsiteY82" fmla="*/ 497216 h 1461853"/>
                <a:gd name="connsiteX83" fmla="*/ 1298315 w 1369443"/>
                <a:gd name="connsiteY83" fmla="*/ 515915 h 1461853"/>
                <a:gd name="connsiteX84" fmla="*/ 1316038 w 1369443"/>
                <a:gd name="connsiteY84" fmla="*/ 544754 h 1461853"/>
                <a:gd name="connsiteX85" fmla="*/ 1368498 w 1369443"/>
                <a:gd name="connsiteY85" fmla="*/ 693867 h 1461853"/>
                <a:gd name="connsiteX86" fmla="*/ 1368859 w 1369443"/>
                <a:gd name="connsiteY86" fmla="*/ 698081 h 1461853"/>
                <a:gd name="connsiteX87" fmla="*/ 1364525 w 1369443"/>
                <a:gd name="connsiteY87" fmla="*/ 697720 h 1461853"/>
                <a:gd name="connsiteX88" fmla="*/ 1298208 w 1369443"/>
                <a:gd name="connsiteY88" fmla="*/ 676786 h 1461853"/>
                <a:gd name="connsiteX89" fmla="*/ 1274907 w 1369443"/>
                <a:gd name="connsiteY89" fmla="*/ 673456 h 1461853"/>
                <a:gd name="connsiteX90" fmla="*/ 1233455 w 1369443"/>
                <a:gd name="connsiteY90" fmla="*/ 704715 h 1461853"/>
                <a:gd name="connsiteX91" fmla="*/ 1213606 w 1369443"/>
                <a:gd name="connsiteY91" fmla="*/ 786883 h 1461853"/>
                <a:gd name="connsiteX92" fmla="*/ 1165720 w 1369443"/>
                <a:gd name="connsiteY92" fmla="*/ 919250 h 1461853"/>
                <a:gd name="connsiteX93" fmla="*/ 1084609 w 1369443"/>
                <a:gd name="connsiteY93" fmla="*/ 1017843 h 1461853"/>
                <a:gd name="connsiteX94" fmla="*/ 1035587 w 1369443"/>
                <a:gd name="connsiteY94" fmla="*/ 1039298 h 1461853"/>
                <a:gd name="connsiteX95" fmla="*/ 748006 w 1369443"/>
                <a:gd name="connsiteY95" fmla="*/ 1133504 h 1461853"/>
                <a:gd name="connsiteX96" fmla="*/ 649012 w 1369443"/>
                <a:gd name="connsiteY96" fmla="*/ 1177524 h 1461853"/>
                <a:gd name="connsiteX97" fmla="*/ 565413 w 1369443"/>
                <a:gd name="connsiteY97" fmla="*/ 1220500 h 1461853"/>
                <a:gd name="connsiteX98" fmla="*/ 559849 w 1369443"/>
                <a:gd name="connsiteY98" fmla="*/ 1227871 h 1461853"/>
                <a:gd name="connsiteX99" fmla="*/ 487285 w 1369443"/>
                <a:gd name="connsiteY99" fmla="*/ 1375607 h 1461853"/>
                <a:gd name="connsiteX100" fmla="*/ 415216 w 1369443"/>
                <a:gd name="connsiteY100" fmla="*/ 1437443 h 1461853"/>
                <a:gd name="connsiteX101" fmla="*/ 337208 w 1369443"/>
                <a:gd name="connsiteY101" fmla="*/ 1442191 h 1461853"/>
                <a:gd name="connsiteX102" fmla="*/ 325450 w 1369443"/>
                <a:gd name="connsiteY102" fmla="*/ 1443355 h 1461853"/>
                <a:gd name="connsiteX103" fmla="*/ 272522 w 1369443"/>
                <a:gd name="connsiteY103" fmla="*/ 1461827 h 1461853"/>
                <a:gd name="connsiteX104" fmla="*/ 251482 w 1369443"/>
                <a:gd name="connsiteY104" fmla="*/ 1461854 h 1461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1369443" h="1461853">
                  <a:moveTo>
                    <a:pt x="251482" y="1461854"/>
                  </a:moveTo>
                  <a:cubicBezTo>
                    <a:pt x="241196" y="1459085"/>
                    <a:pt x="230643" y="1457199"/>
                    <a:pt x="221173" y="1451875"/>
                  </a:cubicBezTo>
                  <a:cubicBezTo>
                    <a:pt x="207810" y="1444358"/>
                    <a:pt x="196293" y="1434701"/>
                    <a:pt x="186957" y="1422596"/>
                  </a:cubicBezTo>
                  <a:cubicBezTo>
                    <a:pt x="184523" y="1419439"/>
                    <a:pt x="181914" y="1418476"/>
                    <a:pt x="178102" y="1418316"/>
                  </a:cubicBezTo>
                  <a:cubicBezTo>
                    <a:pt x="165315" y="1417741"/>
                    <a:pt x="152902" y="1415092"/>
                    <a:pt x="141399" y="1409327"/>
                  </a:cubicBezTo>
                  <a:cubicBezTo>
                    <a:pt x="119984" y="1398600"/>
                    <a:pt x="109993" y="1380288"/>
                    <a:pt x="108133" y="1357148"/>
                  </a:cubicBezTo>
                  <a:cubicBezTo>
                    <a:pt x="107705" y="1351717"/>
                    <a:pt x="106675" y="1348628"/>
                    <a:pt x="100803" y="1346822"/>
                  </a:cubicBezTo>
                  <a:cubicBezTo>
                    <a:pt x="90049" y="1343505"/>
                    <a:pt x="80098" y="1338074"/>
                    <a:pt x="72754" y="1329219"/>
                  </a:cubicBezTo>
                  <a:cubicBezTo>
                    <a:pt x="60301" y="1314212"/>
                    <a:pt x="60649" y="1296943"/>
                    <a:pt x="67136" y="1280197"/>
                  </a:cubicBezTo>
                  <a:cubicBezTo>
                    <a:pt x="71296" y="1269456"/>
                    <a:pt x="69838" y="1262835"/>
                    <a:pt x="62214" y="1254101"/>
                  </a:cubicBezTo>
                  <a:cubicBezTo>
                    <a:pt x="42070" y="1231014"/>
                    <a:pt x="42485" y="1206362"/>
                    <a:pt x="61318" y="1178955"/>
                  </a:cubicBezTo>
                  <a:cubicBezTo>
                    <a:pt x="63913" y="1175170"/>
                    <a:pt x="68594" y="1171679"/>
                    <a:pt x="68902" y="1167773"/>
                  </a:cubicBezTo>
                  <a:cubicBezTo>
                    <a:pt x="69210" y="1163921"/>
                    <a:pt x="62963" y="1162102"/>
                    <a:pt x="59994" y="1158932"/>
                  </a:cubicBezTo>
                  <a:cubicBezTo>
                    <a:pt x="50845" y="1149167"/>
                    <a:pt x="47059" y="1137343"/>
                    <a:pt x="46243" y="1124302"/>
                  </a:cubicBezTo>
                  <a:cubicBezTo>
                    <a:pt x="46230" y="1124088"/>
                    <a:pt x="46243" y="1123860"/>
                    <a:pt x="46230" y="1123646"/>
                  </a:cubicBezTo>
                  <a:cubicBezTo>
                    <a:pt x="45575" y="1099423"/>
                    <a:pt x="49654" y="1092815"/>
                    <a:pt x="71898" y="1082984"/>
                  </a:cubicBezTo>
                  <a:cubicBezTo>
                    <a:pt x="90063" y="1074958"/>
                    <a:pt x="109417" y="1071387"/>
                    <a:pt x="128906" y="1068391"/>
                  </a:cubicBezTo>
                  <a:cubicBezTo>
                    <a:pt x="164218" y="1062973"/>
                    <a:pt x="199838" y="1060592"/>
                    <a:pt x="235485" y="1059656"/>
                  </a:cubicBezTo>
                  <a:cubicBezTo>
                    <a:pt x="276227" y="1058599"/>
                    <a:pt x="316997" y="1056727"/>
                    <a:pt x="357793" y="1058706"/>
                  </a:cubicBezTo>
                  <a:cubicBezTo>
                    <a:pt x="374433" y="1059509"/>
                    <a:pt x="391153" y="1058720"/>
                    <a:pt x="407792" y="1059442"/>
                  </a:cubicBezTo>
                  <a:cubicBezTo>
                    <a:pt x="438664" y="1060766"/>
                    <a:pt x="469588" y="1060419"/>
                    <a:pt x="500420" y="1062826"/>
                  </a:cubicBezTo>
                  <a:cubicBezTo>
                    <a:pt x="503536" y="1063067"/>
                    <a:pt x="505636" y="1062278"/>
                    <a:pt x="507482" y="1059415"/>
                  </a:cubicBezTo>
                  <a:cubicBezTo>
                    <a:pt x="537217" y="1013443"/>
                    <a:pt x="569867" y="969329"/>
                    <a:pt x="595923" y="921002"/>
                  </a:cubicBezTo>
                  <a:cubicBezTo>
                    <a:pt x="599909" y="913619"/>
                    <a:pt x="600110" y="913753"/>
                    <a:pt x="592472" y="910556"/>
                  </a:cubicBezTo>
                  <a:cubicBezTo>
                    <a:pt x="574134" y="902878"/>
                    <a:pt x="556678" y="893956"/>
                    <a:pt x="544279" y="877558"/>
                  </a:cubicBezTo>
                  <a:cubicBezTo>
                    <a:pt x="539450" y="871164"/>
                    <a:pt x="535919" y="864168"/>
                    <a:pt x="533752" y="856531"/>
                  </a:cubicBezTo>
                  <a:cubicBezTo>
                    <a:pt x="532776" y="853066"/>
                    <a:pt x="531238" y="850980"/>
                    <a:pt x="527747" y="849589"/>
                  </a:cubicBezTo>
                  <a:cubicBezTo>
                    <a:pt x="496086" y="836922"/>
                    <a:pt x="474310" y="814464"/>
                    <a:pt x="462245" y="782589"/>
                  </a:cubicBezTo>
                  <a:cubicBezTo>
                    <a:pt x="461282" y="780061"/>
                    <a:pt x="460279" y="778041"/>
                    <a:pt x="457350" y="776998"/>
                  </a:cubicBezTo>
                  <a:cubicBezTo>
                    <a:pt x="425435" y="765629"/>
                    <a:pt x="404114" y="742529"/>
                    <a:pt x="388130" y="713757"/>
                  </a:cubicBezTo>
                  <a:cubicBezTo>
                    <a:pt x="383354" y="705157"/>
                    <a:pt x="378994" y="696288"/>
                    <a:pt x="374888" y="687340"/>
                  </a:cubicBezTo>
                  <a:cubicBezTo>
                    <a:pt x="372761" y="682699"/>
                    <a:pt x="369564" y="679676"/>
                    <a:pt x="365270" y="677121"/>
                  </a:cubicBezTo>
                  <a:cubicBezTo>
                    <a:pt x="343949" y="664400"/>
                    <a:pt x="323284" y="650757"/>
                    <a:pt x="306711" y="631911"/>
                  </a:cubicBezTo>
                  <a:cubicBezTo>
                    <a:pt x="291449" y="614562"/>
                    <a:pt x="282568" y="594953"/>
                    <a:pt x="286875" y="571198"/>
                  </a:cubicBezTo>
                  <a:cubicBezTo>
                    <a:pt x="287757" y="566329"/>
                    <a:pt x="284360" y="564617"/>
                    <a:pt x="281538" y="562396"/>
                  </a:cubicBezTo>
                  <a:cubicBezTo>
                    <a:pt x="264992" y="549395"/>
                    <a:pt x="248593" y="536233"/>
                    <a:pt x="234080" y="520918"/>
                  </a:cubicBezTo>
                  <a:cubicBezTo>
                    <a:pt x="225453" y="511809"/>
                    <a:pt x="217949" y="501871"/>
                    <a:pt x="212411" y="490541"/>
                  </a:cubicBezTo>
                  <a:cubicBezTo>
                    <a:pt x="205764" y="476938"/>
                    <a:pt x="203557" y="462666"/>
                    <a:pt x="206379" y="447779"/>
                  </a:cubicBezTo>
                  <a:cubicBezTo>
                    <a:pt x="207088" y="444060"/>
                    <a:pt x="205242" y="442148"/>
                    <a:pt x="203115" y="439847"/>
                  </a:cubicBezTo>
                  <a:cubicBezTo>
                    <a:pt x="186422" y="421843"/>
                    <a:pt x="169783" y="403799"/>
                    <a:pt x="157022" y="382625"/>
                  </a:cubicBezTo>
                  <a:cubicBezTo>
                    <a:pt x="147070" y="366119"/>
                    <a:pt x="139513" y="348771"/>
                    <a:pt x="138831" y="329175"/>
                  </a:cubicBezTo>
                  <a:cubicBezTo>
                    <a:pt x="138644" y="323986"/>
                    <a:pt x="139299" y="318662"/>
                    <a:pt x="140369" y="313566"/>
                  </a:cubicBezTo>
                  <a:cubicBezTo>
                    <a:pt x="141078" y="310155"/>
                    <a:pt x="140476" y="307975"/>
                    <a:pt x="138336" y="305300"/>
                  </a:cubicBezTo>
                  <a:cubicBezTo>
                    <a:pt x="122432" y="285463"/>
                    <a:pt x="106823" y="265453"/>
                    <a:pt x="95600" y="242380"/>
                  </a:cubicBezTo>
                  <a:cubicBezTo>
                    <a:pt x="86130" y="222918"/>
                    <a:pt x="83361" y="202827"/>
                    <a:pt x="88886" y="181867"/>
                  </a:cubicBezTo>
                  <a:cubicBezTo>
                    <a:pt x="90544" y="175567"/>
                    <a:pt x="89487" y="171220"/>
                    <a:pt x="84565" y="166392"/>
                  </a:cubicBezTo>
                  <a:cubicBezTo>
                    <a:pt x="58522" y="140884"/>
                    <a:pt x="33964" y="114079"/>
                    <a:pt x="15372" y="82418"/>
                  </a:cubicBezTo>
                  <a:cubicBezTo>
                    <a:pt x="7213" y="68480"/>
                    <a:pt x="980" y="53901"/>
                    <a:pt x="57" y="37462"/>
                  </a:cubicBezTo>
                  <a:cubicBezTo>
                    <a:pt x="-733" y="23270"/>
                    <a:pt x="6865" y="12476"/>
                    <a:pt x="13941" y="1427"/>
                  </a:cubicBezTo>
                  <a:cubicBezTo>
                    <a:pt x="15760" y="-1408"/>
                    <a:pt x="18007" y="759"/>
                    <a:pt x="19786" y="1334"/>
                  </a:cubicBezTo>
                  <a:cubicBezTo>
                    <a:pt x="39823" y="7768"/>
                    <a:pt x="57559" y="18615"/>
                    <a:pt x="74774" y="30400"/>
                  </a:cubicBezTo>
                  <a:cubicBezTo>
                    <a:pt x="111303" y="55386"/>
                    <a:pt x="146040" y="82860"/>
                    <a:pt x="182944" y="107337"/>
                  </a:cubicBezTo>
                  <a:cubicBezTo>
                    <a:pt x="220290" y="132096"/>
                    <a:pt x="259708" y="153096"/>
                    <a:pt x="299568" y="173360"/>
                  </a:cubicBezTo>
                  <a:cubicBezTo>
                    <a:pt x="363224" y="205730"/>
                    <a:pt x="427936" y="236039"/>
                    <a:pt x="490468" y="270603"/>
                  </a:cubicBezTo>
                  <a:cubicBezTo>
                    <a:pt x="531933" y="293515"/>
                    <a:pt x="572569" y="317793"/>
                    <a:pt x="610048" y="346898"/>
                  </a:cubicBezTo>
                  <a:cubicBezTo>
                    <a:pt x="621658" y="355914"/>
                    <a:pt x="629470" y="368768"/>
                    <a:pt x="638552" y="380244"/>
                  </a:cubicBezTo>
                  <a:cubicBezTo>
                    <a:pt x="679683" y="432290"/>
                    <a:pt x="714433" y="488562"/>
                    <a:pt x="747511" y="545917"/>
                  </a:cubicBezTo>
                  <a:cubicBezTo>
                    <a:pt x="750160" y="550519"/>
                    <a:pt x="754213" y="553368"/>
                    <a:pt x="757784" y="556819"/>
                  </a:cubicBezTo>
                  <a:cubicBezTo>
                    <a:pt x="773715" y="572174"/>
                    <a:pt x="788629" y="588613"/>
                    <a:pt x="806659" y="601695"/>
                  </a:cubicBezTo>
                  <a:cubicBezTo>
                    <a:pt x="821172" y="612221"/>
                    <a:pt x="837317" y="618294"/>
                    <a:pt x="855013" y="620715"/>
                  </a:cubicBezTo>
                  <a:cubicBezTo>
                    <a:pt x="859989" y="621397"/>
                    <a:pt x="861875" y="619150"/>
                    <a:pt x="863547" y="614923"/>
                  </a:cubicBezTo>
                  <a:cubicBezTo>
                    <a:pt x="871439" y="594980"/>
                    <a:pt x="878688" y="574729"/>
                    <a:pt x="889830" y="556257"/>
                  </a:cubicBezTo>
                  <a:cubicBezTo>
                    <a:pt x="896478" y="545235"/>
                    <a:pt x="903768" y="534815"/>
                    <a:pt x="917398" y="531578"/>
                  </a:cubicBezTo>
                  <a:cubicBezTo>
                    <a:pt x="920020" y="530950"/>
                    <a:pt x="919832" y="529037"/>
                    <a:pt x="920247" y="527098"/>
                  </a:cubicBezTo>
                  <a:cubicBezTo>
                    <a:pt x="923297" y="512531"/>
                    <a:pt x="926855" y="498099"/>
                    <a:pt x="933088" y="484496"/>
                  </a:cubicBezTo>
                  <a:cubicBezTo>
                    <a:pt x="941327" y="466518"/>
                    <a:pt x="953406" y="452848"/>
                    <a:pt x="973643" y="448327"/>
                  </a:cubicBezTo>
                  <a:cubicBezTo>
                    <a:pt x="976773" y="447632"/>
                    <a:pt x="977455" y="445425"/>
                    <a:pt x="978124" y="442643"/>
                  </a:cubicBezTo>
                  <a:cubicBezTo>
                    <a:pt x="981415" y="429039"/>
                    <a:pt x="985267" y="415623"/>
                    <a:pt x="990751" y="402649"/>
                  </a:cubicBezTo>
                  <a:cubicBezTo>
                    <a:pt x="999780" y="381301"/>
                    <a:pt x="1014680" y="366240"/>
                    <a:pt x="1036242" y="357880"/>
                  </a:cubicBezTo>
                  <a:cubicBezTo>
                    <a:pt x="1039787" y="356502"/>
                    <a:pt x="1041833" y="354509"/>
                    <a:pt x="1043385" y="350965"/>
                  </a:cubicBezTo>
                  <a:cubicBezTo>
                    <a:pt x="1057269" y="319505"/>
                    <a:pt x="1070886" y="287871"/>
                    <a:pt x="1090923" y="259634"/>
                  </a:cubicBezTo>
                  <a:cubicBezTo>
                    <a:pt x="1098560" y="248867"/>
                    <a:pt x="1106920" y="238648"/>
                    <a:pt x="1120550" y="234876"/>
                  </a:cubicBezTo>
                  <a:cubicBezTo>
                    <a:pt x="1126395" y="233257"/>
                    <a:pt x="1132321" y="233538"/>
                    <a:pt x="1138126" y="234608"/>
                  </a:cubicBezTo>
                  <a:cubicBezTo>
                    <a:pt x="1141737" y="235277"/>
                    <a:pt x="1143182" y="234434"/>
                    <a:pt x="1144172" y="230850"/>
                  </a:cubicBezTo>
                  <a:cubicBezTo>
                    <a:pt x="1147061" y="220283"/>
                    <a:pt x="1150833" y="210024"/>
                    <a:pt x="1156518" y="200540"/>
                  </a:cubicBezTo>
                  <a:cubicBezTo>
                    <a:pt x="1164610" y="187030"/>
                    <a:pt x="1176180" y="179085"/>
                    <a:pt x="1192030" y="177654"/>
                  </a:cubicBezTo>
                  <a:cubicBezTo>
                    <a:pt x="1198130" y="177106"/>
                    <a:pt x="1202664" y="179313"/>
                    <a:pt x="1205634" y="184757"/>
                  </a:cubicBezTo>
                  <a:cubicBezTo>
                    <a:pt x="1211051" y="194708"/>
                    <a:pt x="1211720" y="205757"/>
                    <a:pt x="1212134" y="216604"/>
                  </a:cubicBezTo>
                  <a:cubicBezTo>
                    <a:pt x="1213258" y="245978"/>
                    <a:pt x="1210369" y="275177"/>
                    <a:pt x="1207426" y="304377"/>
                  </a:cubicBezTo>
                  <a:cubicBezTo>
                    <a:pt x="1204136" y="337000"/>
                    <a:pt x="1199561" y="369437"/>
                    <a:pt x="1195053" y="401886"/>
                  </a:cubicBezTo>
                  <a:cubicBezTo>
                    <a:pt x="1192111" y="423074"/>
                    <a:pt x="1188499" y="444167"/>
                    <a:pt x="1184941" y="465261"/>
                  </a:cubicBezTo>
                  <a:cubicBezTo>
                    <a:pt x="1184032" y="470652"/>
                    <a:pt x="1185088" y="473287"/>
                    <a:pt x="1191027" y="472136"/>
                  </a:cubicBezTo>
                  <a:cubicBezTo>
                    <a:pt x="1223276" y="465836"/>
                    <a:pt x="1249707" y="479065"/>
                    <a:pt x="1274573" y="497216"/>
                  </a:cubicBezTo>
                  <a:cubicBezTo>
                    <a:pt x="1282705" y="503155"/>
                    <a:pt x="1290517" y="509548"/>
                    <a:pt x="1298315" y="515915"/>
                  </a:cubicBezTo>
                  <a:cubicBezTo>
                    <a:pt x="1307531" y="523446"/>
                    <a:pt x="1311597" y="534347"/>
                    <a:pt x="1316038" y="544754"/>
                  </a:cubicBezTo>
                  <a:cubicBezTo>
                    <a:pt x="1336770" y="593308"/>
                    <a:pt x="1352153" y="643762"/>
                    <a:pt x="1368498" y="693867"/>
                  </a:cubicBezTo>
                  <a:cubicBezTo>
                    <a:pt x="1368926" y="695192"/>
                    <a:pt x="1370170" y="696890"/>
                    <a:pt x="1368859" y="698081"/>
                  </a:cubicBezTo>
                  <a:cubicBezTo>
                    <a:pt x="1367628" y="699218"/>
                    <a:pt x="1365983" y="698134"/>
                    <a:pt x="1364525" y="697720"/>
                  </a:cubicBezTo>
                  <a:cubicBezTo>
                    <a:pt x="1342174" y="691513"/>
                    <a:pt x="1320746" y="682378"/>
                    <a:pt x="1298208" y="676786"/>
                  </a:cubicBezTo>
                  <a:cubicBezTo>
                    <a:pt x="1290557" y="674887"/>
                    <a:pt x="1282879" y="673429"/>
                    <a:pt x="1274907" y="673456"/>
                  </a:cubicBezTo>
                  <a:cubicBezTo>
                    <a:pt x="1253492" y="673549"/>
                    <a:pt x="1238886" y="683876"/>
                    <a:pt x="1233455" y="704715"/>
                  </a:cubicBezTo>
                  <a:cubicBezTo>
                    <a:pt x="1226353" y="731975"/>
                    <a:pt x="1220401" y="759529"/>
                    <a:pt x="1213606" y="786883"/>
                  </a:cubicBezTo>
                  <a:cubicBezTo>
                    <a:pt x="1202236" y="832655"/>
                    <a:pt x="1187523" y="877263"/>
                    <a:pt x="1165720" y="919250"/>
                  </a:cubicBezTo>
                  <a:cubicBezTo>
                    <a:pt x="1145697" y="957826"/>
                    <a:pt x="1120109" y="991787"/>
                    <a:pt x="1084609" y="1017843"/>
                  </a:cubicBezTo>
                  <a:cubicBezTo>
                    <a:pt x="1069695" y="1028785"/>
                    <a:pt x="1052601" y="1033747"/>
                    <a:pt x="1035587" y="1039298"/>
                  </a:cubicBezTo>
                  <a:cubicBezTo>
                    <a:pt x="939709" y="1070651"/>
                    <a:pt x="843644" y="1101442"/>
                    <a:pt x="748006" y="1133504"/>
                  </a:cubicBezTo>
                  <a:cubicBezTo>
                    <a:pt x="713751" y="1144994"/>
                    <a:pt x="681274" y="1161205"/>
                    <a:pt x="649012" y="1177524"/>
                  </a:cubicBezTo>
                  <a:cubicBezTo>
                    <a:pt x="621056" y="1191662"/>
                    <a:pt x="593328" y="1206282"/>
                    <a:pt x="565413" y="1220500"/>
                  </a:cubicBezTo>
                  <a:cubicBezTo>
                    <a:pt x="562069" y="1222199"/>
                    <a:pt x="560812" y="1224567"/>
                    <a:pt x="559849" y="1227871"/>
                  </a:cubicBezTo>
                  <a:cubicBezTo>
                    <a:pt x="544399" y="1281401"/>
                    <a:pt x="520791" y="1330998"/>
                    <a:pt x="487285" y="1375607"/>
                  </a:cubicBezTo>
                  <a:cubicBezTo>
                    <a:pt x="467876" y="1401449"/>
                    <a:pt x="445151" y="1423706"/>
                    <a:pt x="415216" y="1437443"/>
                  </a:cubicBezTo>
                  <a:cubicBezTo>
                    <a:pt x="389815" y="1449107"/>
                    <a:pt x="363759" y="1450565"/>
                    <a:pt x="337208" y="1442191"/>
                  </a:cubicBezTo>
                  <a:cubicBezTo>
                    <a:pt x="332834" y="1440814"/>
                    <a:pt x="329383" y="1441108"/>
                    <a:pt x="325450" y="1443355"/>
                  </a:cubicBezTo>
                  <a:cubicBezTo>
                    <a:pt x="308971" y="1452772"/>
                    <a:pt x="290994" y="1458042"/>
                    <a:pt x="272522" y="1461827"/>
                  </a:cubicBezTo>
                  <a:cubicBezTo>
                    <a:pt x="265527" y="1461854"/>
                    <a:pt x="258504" y="1461854"/>
                    <a:pt x="251482" y="1461854"/>
                  </a:cubicBezTo>
                  <a:close/>
                </a:path>
              </a:pathLst>
            </a:custGeom>
            <a:solidFill>
              <a:schemeClr val="accent3"/>
            </a:solidFill>
            <a:ln w="13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xmlns="" id="{E8E547AC-BCC7-45E5-82B8-FFA89F4C381E}"/>
                </a:ext>
              </a:extLst>
            </p:cNvPr>
            <p:cNvSpPr/>
            <p:nvPr/>
          </p:nvSpPr>
          <p:spPr>
            <a:xfrm>
              <a:off x="8718796" y="1755525"/>
              <a:ext cx="1324591" cy="1450200"/>
            </a:xfrm>
            <a:custGeom>
              <a:avLst/>
              <a:gdLst>
                <a:gd name="connsiteX0" fmla="*/ 398646 w 1324591"/>
                <a:gd name="connsiteY0" fmla="*/ 1280828 h 1450200"/>
                <a:gd name="connsiteX1" fmla="*/ 200978 w 1324591"/>
                <a:gd name="connsiteY1" fmla="*/ 1387862 h 1450200"/>
                <a:gd name="connsiteX2" fmla="*/ 227743 w 1324591"/>
                <a:gd name="connsiteY2" fmla="*/ 1407457 h 1450200"/>
                <a:gd name="connsiteX3" fmla="*/ 237374 w 1324591"/>
                <a:gd name="connsiteY3" fmla="*/ 1407591 h 1450200"/>
                <a:gd name="connsiteX4" fmla="*/ 264794 w 1324591"/>
                <a:gd name="connsiteY4" fmla="*/ 1392022 h 1450200"/>
                <a:gd name="connsiteX5" fmla="*/ 384829 w 1324591"/>
                <a:gd name="connsiteY5" fmla="*/ 1298886 h 1450200"/>
                <a:gd name="connsiteX6" fmla="*/ 398646 w 1324591"/>
                <a:gd name="connsiteY6" fmla="*/ 1280828 h 1450200"/>
                <a:gd name="connsiteX7" fmla="*/ 337572 w 1324591"/>
                <a:gd name="connsiteY7" fmla="*/ 1256297 h 1450200"/>
                <a:gd name="connsiteX8" fmla="*/ 122663 w 1324591"/>
                <a:gd name="connsiteY8" fmla="*/ 1326293 h 1450200"/>
                <a:gd name="connsiteX9" fmla="*/ 131223 w 1324591"/>
                <a:gd name="connsiteY9" fmla="*/ 1344324 h 1450200"/>
                <a:gd name="connsiteX10" fmla="*/ 148960 w 1324591"/>
                <a:gd name="connsiteY10" fmla="*/ 1352871 h 1450200"/>
                <a:gd name="connsiteX11" fmla="*/ 234097 w 1324591"/>
                <a:gd name="connsiteY11" fmla="*/ 1326306 h 1450200"/>
                <a:gd name="connsiteX12" fmla="*/ 311784 w 1324591"/>
                <a:gd name="connsiteY12" fmla="*/ 1284560 h 1450200"/>
                <a:gd name="connsiteX13" fmla="*/ 325548 w 1324591"/>
                <a:gd name="connsiteY13" fmla="*/ 1271358 h 1450200"/>
                <a:gd name="connsiteX14" fmla="*/ 338602 w 1324591"/>
                <a:gd name="connsiteY14" fmla="*/ 1257568 h 1450200"/>
                <a:gd name="connsiteX15" fmla="*/ 337572 w 1324591"/>
                <a:gd name="connsiteY15" fmla="*/ 1256297 h 1450200"/>
                <a:gd name="connsiteX16" fmla="*/ 351149 w 1324591"/>
                <a:gd name="connsiteY16" fmla="*/ 1206807 h 1450200"/>
                <a:gd name="connsiteX17" fmla="*/ 348674 w 1324591"/>
                <a:gd name="connsiteY17" fmla="*/ 1207449 h 1450200"/>
                <a:gd name="connsiteX18" fmla="*/ 205219 w 1324591"/>
                <a:gd name="connsiteY18" fmla="*/ 1244259 h 1450200"/>
                <a:gd name="connsiteX19" fmla="*/ 92353 w 1324591"/>
                <a:gd name="connsiteY19" fmla="*/ 1252191 h 1450200"/>
                <a:gd name="connsiteX20" fmla="*/ 86682 w 1324591"/>
                <a:gd name="connsiteY20" fmla="*/ 1255923 h 1450200"/>
                <a:gd name="connsiteX21" fmla="*/ 87003 w 1324591"/>
                <a:gd name="connsiteY21" fmla="*/ 1278394 h 1450200"/>
                <a:gd name="connsiteX22" fmla="*/ 93463 w 1324591"/>
                <a:gd name="connsiteY22" fmla="*/ 1283116 h 1450200"/>
                <a:gd name="connsiteX23" fmla="*/ 126274 w 1324591"/>
                <a:gd name="connsiteY23" fmla="*/ 1281992 h 1450200"/>
                <a:gd name="connsiteX24" fmla="*/ 259270 w 1324591"/>
                <a:gd name="connsiteY24" fmla="*/ 1251281 h 1450200"/>
                <a:gd name="connsiteX25" fmla="*/ 351149 w 1324591"/>
                <a:gd name="connsiteY25" fmla="*/ 1206807 h 1450200"/>
                <a:gd name="connsiteX26" fmla="*/ 1199926 w 1324591"/>
                <a:gd name="connsiteY26" fmla="*/ 669179 h 1450200"/>
                <a:gd name="connsiteX27" fmla="*/ 1156695 w 1324591"/>
                <a:gd name="connsiteY27" fmla="*/ 724528 h 1450200"/>
                <a:gd name="connsiteX28" fmla="*/ 1091488 w 1324591"/>
                <a:gd name="connsiteY28" fmla="*/ 834076 h 1450200"/>
                <a:gd name="connsiteX29" fmla="*/ 1039696 w 1324591"/>
                <a:gd name="connsiteY29" fmla="*/ 908365 h 1450200"/>
                <a:gd name="connsiteX30" fmla="*/ 957917 w 1324591"/>
                <a:gd name="connsiteY30" fmla="*/ 963393 h 1450200"/>
                <a:gd name="connsiteX31" fmla="*/ 772528 w 1324591"/>
                <a:gd name="connsiteY31" fmla="*/ 1025043 h 1450200"/>
                <a:gd name="connsiteX32" fmla="*/ 670149 w 1324591"/>
                <a:gd name="connsiteY32" fmla="*/ 1055259 h 1450200"/>
                <a:gd name="connsiteX33" fmla="*/ 513959 w 1324591"/>
                <a:gd name="connsiteY33" fmla="*/ 1161035 h 1450200"/>
                <a:gd name="connsiteX34" fmla="*/ 491140 w 1324591"/>
                <a:gd name="connsiteY34" fmla="*/ 1191210 h 1450200"/>
                <a:gd name="connsiteX35" fmla="*/ 472441 w 1324591"/>
                <a:gd name="connsiteY35" fmla="*/ 1236755 h 1450200"/>
                <a:gd name="connsiteX36" fmla="*/ 372657 w 1324591"/>
                <a:gd name="connsiteY36" fmla="*/ 1381201 h 1450200"/>
                <a:gd name="connsiteX37" fmla="*/ 359656 w 1324591"/>
                <a:gd name="connsiteY37" fmla="*/ 1392891 h 1450200"/>
                <a:gd name="connsiteX38" fmla="*/ 362920 w 1324591"/>
                <a:gd name="connsiteY38" fmla="*/ 1392423 h 1450200"/>
                <a:gd name="connsiteX39" fmla="*/ 428421 w 1324591"/>
                <a:gd name="connsiteY39" fmla="*/ 1350931 h 1450200"/>
                <a:gd name="connsiteX40" fmla="*/ 495915 w 1324591"/>
                <a:gd name="connsiteY40" fmla="*/ 1282514 h 1450200"/>
                <a:gd name="connsiteX41" fmla="*/ 529074 w 1324591"/>
                <a:gd name="connsiteY41" fmla="*/ 1206325 h 1450200"/>
                <a:gd name="connsiteX42" fmla="*/ 539360 w 1324591"/>
                <a:gd name="connsiteY42" fmla="*/ 1192869 h 1450200"/>
                <a:gd name="connsiteX43" fmla="*/ 598628 w 1324591"/>
                <a:gd name="connsiteY43" fmla="*/ 1152594 h 1450200"/>
                <a:gd name="connsiteX44" fmla="*/ 727652 w 1324591"/>
                <a:gd name="connsiteY44" fmla="*/ 1087588 h 1450200"/>
                <a:gd name="connsiteX45" fmla="*/ 852729 w 1324591"/>
                <a:gd name="connsiteY45" fmla="*/ 1058067 h 1450200"/>
                <a:gd name="connsiteX46" fmla="*/ 1037289 w 1324591"/>
                <a:gd name="connsiteY46" fmla="*/ 977732 h 1450200"/>
                <a:gd name="connsiteX47" fmla="*/ 1142209 w 1324591"/>
                <a:gd name="connsiteY47" fmla="*/ 844964 h 1450200"/>
                <a:gd name="connsiteX48" fmla="*/ 1199926 w 1324591"/>
                <a:gd name="connsiteY48" fmla="*/ 669179 h 1450200"/>
                <a:gd name="connsiteX49" fmla="*/ 1199725 w 1324591"/>
                <a:gd name="connsiteY49" fmla="*/ 544703 h 1450200"/>
                <a:gd name="connsiteX50" fmla="*/ 1170258 w 1324591"/>
                <a:gd name="connsiteY50" fmla="*/ 575414 h 1450200"/>
                <a:gd name="connsiteX51" fmla="*/ 1199217 w 1324591"/>
                <a:gd name="connsiteY51" fmla="*/ 606098 h 1450200"/>
                <a:gd name="connsiteX52" fmla="*/ 1229152 w 1324591"/>
                <a:gd name="connsiteY52" fmla="*/ 575561 h 1450200"/>
                <a:gd name="connsiteX53" fmla="*/ 1199725 w 1324591"/>
                <a:gd name="connsiteY53" fmla="*/ 544703 h 1450200"/>
                <a:gd name="connsiteX54" fmla="*/ 972729 w 1324591"/>
                <a:gd name="connsiteY54" fmla="*/ 446425 h 1450200"/>
                <a:gd name="connsiteX55" fmla="*/ 973059 w 1324591"/>
                <a:gd name="connsiteY55" fmla="*/ 450925 h 1450200"/>
                <a:gd name="connsiteX56" fmla="*/ 960004 w 1324591"/>
                <a:gd name="connsiteY56" fmla="*/ 557812 h 1450200"/>
                <a:gd name="connsiteX57" fmla="*/ 948313 w 1324591"/>
                <a:gd name="connsiteY57" fmla="*/ 469946 h 1450200"/>
                <a:gd name="connsiteX58" fmla="*/ 933159 w 1324591"/>
                <a:gd name="connsiteY58" fmla="*/ 486973 h 1450200"/>
                <a:gd name="connsiteX59" fmla="*/ 918953 w 1324591"/>
                <a:gd name="connsiteY59" fmla="*/ 538591 h 1450200"/>
                <a:gd name="connsiteX60" fmla="*/ 912118 w 1324591"/>
                <a:gd name="connsiteY60" fmla="*/ 591599 h 1450200"/>
                <a:gd name="connsiteX61" fmla="*/ 895385 w 1324591"/>
                <a:gd name="connsiteY61" fmla="*/ 551124 h 1450200"/>
                <a:gd name="connsiteX62" fmla="*/ 885447 w 1324591"/>
                <a:gd name="connsiteY62" fmla="*/ 561597 h 1450200"/>
                <a:gd name="connsiteX63" fmla="*/ 915543 w 1324591"/>
                <a:gd name="connsiteY63" fmla="*/ 529281 h 1450200"/>
                <a:gd name="connsiteX64" fmla="*/ 919970 w 1324591"/>
                <a:gd name="connsiteY64" fmla="*/ 521817 h 1450200"/>
                <a:gd name="connsiteX65" fmla="*/ 933212 w 1324591"/>
                <a:gd name="connsiteY65" fmla="*/ 478667 h 1450200"/>
                <a:gd name="connsiteX66" fmla="*/ 968417 w 1324591"/>
                <a:gd name="connsiteY66" fmla="*/ 446739 h 1450200"/>
                <a:gd name="connsiteX67" fmla="*/ 972729 w 1324591"/>
                <a:gd name="connsiteY67" fmla="*/ 446425 h 1450200"/>
                <a:gd name="connsiteX68" fmla="*/ 151795 w 1324591"/>
                <a:gd name="connsiteY68" fmla="*/ 309957 h 1450200"/>
                <a:gd name="connsiteX69" fmla="*/ 152210 w 1324591"/>
                <a:gd name="connsiteY69" fmla="*/ 317408 h 1450200"/>
                <a:gd name="connsiteX70" fmla="*/ 181784 w 1324591"/>
                <a:gd name="connsiteY70" fmla="*/ 371607 h 1450200"/>
                <a:gd name="connsiteX71" fmla="*/ 255418 w 1324591"/>
                <a:gd name="connsiteY71" fmla="*/ 427277 h 1450200"/>
                <a:gd name="connsiteX72" fmla="*/ 383692 w 1324591"/>
                <a:gd name="connsiteY72" fmla="*/ 489327 h 1450200"/>
                <a:gd name="connsiteX73" fmla="*/ 394393 w 1324591"/>
                <a:gd name="connsiteY73" fmla="*/ 494370 h 1450200"/>
                <a:gd name="connsiteX74" fmla="*/ 404278 w 1324591"/>
                <a:gd name="connsiteY74" fmla="*/ 499025 h 1450200"/>
                <a:gd name="connsiteX75" fmla="*/ 220895 w 1324591"/>
                <a:gd name="connsiteY75" fmla="*/ 437242 h 1450200"/>
                <a:gd name="connsiteX76" fmla="*/ 230579 w 1324591"/>
                <a:gd name="connsiteY76" fmla="*/ 458523 h 1450200"/>
                <a:gd name="connsiteX77" fmla="*/ 324156 w 1324591"/>
                <a:gd name="connsiteY77" fmla="*/ 549211 h 1450200"/>
                <a:gd name="connsiteX78" fmla="*/ 453728 w 1324591"/>
                <a:gd name="connsiteY78" fmla="*/ 597257 h 1450200"/>
                <a:gd name="connsiteX79" fmla="*/ 457982 w 1324591"/>
                <a:gd name="connsiteY79" fmla="*/ 599317 h 1450200"/>
                <a:gd name="connsiteX80" fmla="*/ 308199 w 1324591"/>
                <a:gd name="connsiteY80" fmla="*/ 563269 h 1450200"/>
                <a:gd name="connsiteX81" fmla="*/ 330069 w 1324591"/>
                <a:gd name="connsiteY81" fmla="*/ 601497 h 1450200"/>
                <a:gd name="connsiteX82" fmla="*/ 412852 w 1324591"/>
                <a:gd name="connsiteY82" fmla="*/ 654238 h 1450200"/>
                <a:gd name="connsiteX83" fmla="*/ 550957 w 1324591"/>
                <a:gd name="connsiteY83" fmla="*/ 690794 h 1450200"/>
                <a:gd name="connsiteX84" fmla="*/ 586202 w 1324591"/>
                <a:gd name="connsiteY84" fmla="*/ 699676 h 1450200"/>
                <a:gd name="connsiteX85" fmla="*/ 389939 w 1324591"/>
                <a:gd name="connsiteY85" fmla="*/ 670610 h 1450200"/>
                <a:gd name="connsiteX86" fmla="*/ 391771 w 1324591"/>
                <a:gd name="connsiteY86" fmla="*/ 673713 h 1450200"/>
                <a:gd name="connsiteX87" fmla="*/ 444004 w 1324591"/>
                <a:gd name="connsiteY87" fmla="*/ 720983 h 1450200"/>
                <a:gd name="connsiteX88" fmla="*/ 559932 w 1324591"/>
                <a:gd name="connsiteY88" fmla="*/ 761726 h 1450200"/>
                <a:gd name="connsiteX89" fmla="*/ 634422 w 1324591"/>
                <a:gd name="connsiteY89" fmla="*/ 776720 h 1450200"/>
                <a:gd name="connsiteX90" fmla="*/ 492250 w 1324591"/>
                <a:gd name="connsiteY90" fmla="*/ 766020 h 1450200"/>
                <a:gd name="connsiteX91" fmla="*/ 532445 w 1324591"/>
                <a:gd name="connsiteY91" fmla="*/ 807445 h 1450200"/>
                <a:gd name="connsiteX92" fmla="*/ 621394 w 1324591"/>
                <a:gd name="connsiteY92" fmla="*/ 823134 h 1450200"/>
                <a:gd name="connsiteX93" fmla="*/ 687631 w 1324591"/>
                <a:gd name="connsiteY93" fmla="*/ 819282 h 1450200"/>
                <a:gd name="connsiteX94" fmla="*/ 556575 w 1324591"/>
                <a:gd name="connsiteY94" fmla="*/ 835226 h 1450200"/>
                <a:gd name="connsiteX95" fmla="*/ 592569 w 1324591"/>
                <a:gd name="connsiteY95" fmla="*/ 866967 h 1450200"/>
                <a:gd name="connsiteX96" fmla="*/ 656332 w 1324591"/>
                <a:gd name="connsiteY96" fmla="*/ 877547 h 1450200"/>
                <a:gd name="connsiteX97" fmla="*/ 735597 w 1324591"/>
                <a:gd name="connsiteY97" fmla="*/ 872224 h 1450200"/>
                <a:gd name="connsiteX98" fmla="*/ 805673 w 1324591"/>
                <a:gd name="connsiteY98" fmla="*/ 848388 h 1450200"/>
                <a:gd name="connsiteX99" fmla="*/ 886557 w 1324591"/>
                <a:gd name="connsiteY99" fmla="*/ 739602 h 1450200"/>
                <a:gd name="connsiteX100" fmla="*/ 881648 w 1324591"/>
                <a:gd name="connsiteY100" fmla="*/ 735563 h 1450200"/>
                <a:gd name="connsiteX101" fmla="*/ 787629 w 1324591"/>
                <a:gd name="connsiteY101" fmla="*/ 719432 h 1450200"/>
                <a:gd name="connsiteX102" fmla="*/ 657469 w 1324591"/>
                <a:gd name="connsiteY102" fmla="*/ 649409 h 1450200"/>
                <a:gd name="connsiteX103" fmla="*/ 621568 w 1324591"/>
                <a:gd name="connsiteY103" fmla="*/ 613254 h 1450200"/>
                <a:gd name="connsiteX104" fmla="*/ 584236 w 1324591"/>
                <a:gd name="connsiteY104" fmla="*/ 549077 h 1450200"/>
                <a:gd name="connsiteX105" fmla="*/ 508596 w 1324591"/>
                <a:gd name="connsiteY105" fmla="*/ 453453 h 1450200"/>
                <a:gd name="connsiteX106" fmla="*/ 409989 w 1324591"/>
                <a:gd name="connsiteY106" fmla="*/ 405501 h 1450200"/>
                <a:gd name="connsiteX107" fmla="*/ 286075 w 1324591"/>
                <a:gd name="connsiteY107" fmla="*/ 379940 h 1450200"/>
                <a:gd name="connsiteX108" fmla="*/ 171043 w 1324591"/>
                <a:gd name="connsiteY108" fmla="*/ 325928 h 1450200"/>
                <a:gd name="connsiteX109" fmla="*/ 151795 w 1324591"/>
                <a:gd name="connsiteY109" fmla="*/ 309957 h 1450200"/>
                <a:gd name="connsiteX110" fmla="*/ 16218 w 1324591"/>
                <a:gd name="connsiteY110" fmla="*/ 1043 h 1450200"/>
                <a:gd name="connsiteX111" fmla="*/ 58646 w 1324591"/>
                <a:gd name="connsiteY111" fmla="*/ 23113 h 1450200"/>
                <a:gd name="connsiteX112" fmla="*/ 141509 w 1324591"/>
                <a:gd name="connsiteY112" fmla="*/ 82394 h 1450200"/>
                <a:gd name="connsiteX113" fmla="*/ 304093 w 1324591"/>
                <a:gd name="connsiteY113" fmla="*/ 177617 h 1450200"/>
                <a:gd name="connsiteX114" fmla="*/ 499901 w 1324591"/>
                <a:gd name="connsiteY114" fmla="*/ 278163 h 1450200"/>
                <a:gd name="connsiteX115" fmla="*/ 600260 w 1324591"/>
                <a:gd name="connsiteY115" fmla="*/ 343116 h 1450200"/>
                <a:gd name="connsiteX116" fmla="*/ 627761 w 1324591"/>
                <a:gd name="connsiteY116" fmla="*/ 374817 h 1450200"/>
                <a:gd name="connsiteX117" fmla="*/ 736359 w 1324591"/>
                <a:gd name="connsiteY117" fmla="*/ 539179 h 1450200"/>
                <a:gd name="connsiteX118" fmla="*/ 746538 w 1324591"/>
                <a:gd name="connsiteY118" fmla="*/ 551899 h 1450200"/>
                <a:gd name="connsiteX119" fmla="*/ 795320 w 1324591"/>
                <a:gd name="connsiteY119" fmla="*/ 596936 h 1450200"/>
                <a:gd name="connsiteX120" fmla="*/ 851886 w 1324591"/>
                <a:gd name="connsiteY120" fmla="*/ 619541 h 1450200"/>
                <a:gd name="connsiteX121" fmla="*/ 861584 w 1324591"/>
                <a:gd name="connsiteY121" fmla="*/ 613722 h 1450200"/>
                <a:gd name="connsiteX122" fmla="*/ 872017 w 1324591"/>
                <a:gd name="connsiteY122" fmla="*/ 588215 h 1450200"/>
                <a:gd name="connsiteX123" fmla="*/ 869930 w 1324591"/>
                <a:gd name="connsiteY123" fmla="*/ 607623 h 1450200"/>
                <a:gd name="connsiteX124" fmla="*/ 875187 w 1324591"/>
                <a:gd name="connsiteY124" fmla="*/ 613522 h 1450200"/>
                <a:gd name="connsiteX125" fmla="*/ 953529 w 1324591"/>
                <a:gd name="connsiteY125" fmla="*/ 600467 h 1450200"/>
                <a:gd name="connsiteX126" fmla="*/ 1031898 w 1324591"/>
                <a:gd name="connsiteY126" fmla="*/ 548208 h 1450200"/>
                <a:gd name="connsiteX127" fmla="*/ 1092397 w 1324591"/>
                <a:gd name="connsiteY127" fmla="*/ 495560 h 1450200"/>
                <a:gd name="connsiteX128" fmla="*/ 1148108 w 1324591"/>
                <a:gd name="connsiteY128" fmla="*/ 468702 h 1450200"/>
                <a:gd name="connsiteX129" fmla="*/ 1153097 w 1324591"/>
                <a:gd name="connsiteY129" fmla="*/ 463164 h 1450200"/>
                <a:gd name="connsiteX130" fmla="*/ 1169643 w 1324591"/>
                <a:gd name="connsiteY130" fmla="*/ 355542 h 1450200"/>
                <a:gd name="connsiteX131" fmla="*/ 1180745 w 1324591"/>
                <a:gd name="connsiteY131" fmla="*/ 231415 h 1450200"/>
                <a:gd name="connsiteX132" fmla="*/ 1177147 w 1324591"/>
                <a:gd name="connsiteY132" fmla="*/ 212849 h 1450200"/>
                <a:gd name="connsiteX133" fmla="*/ 1165456 w 1324591"/>
                <a:gd name="connsiteY133" fmla="*/ 210628 h 1450200"/>
                <a:gd name="connsiteX134" fmla="*/ 1145580 w 1324591"/>
                <a:gd name="connsiteY134" fmla="*/ 239908 h 1450200"/>
                <a:gd name="connsiteX135" fmla="*/ 1089856 w 1324591"/>
                <a:gd name="connsiteY135" fmla="*/ 349376 h 1450200"/>
                <a:gd name="connsiteX136" fmla="*/ 1084077 w 1324591"/>
                <a:gd name="connsiteY136" fmla="*/ 359020 h 1450200"/>
                <a:gd name="connsiteX137" fmla="*/ 1110936 w 1324591"/>
                <a:gd name="connsiteY137" fmla="*/ 249244 h 1450200"/>
                <a:gd name="connsiteX138" fmla="*/ 1085576 w 1324591"/>
                <a:gd name="connsiteY138" fmla="*/ 271716 h 1450200"/>
                <a:gd name="connsiteX139" fmla="*/ 1049220 w 1324591"/>
                <a:gd name="connsiteY139" fmla="*/ 348547 h 1450200"/>
                <a:gd name="connsiteX140" fmla="*/ 1012249 w 1324591"/>
                <a:gd name="connsiteY140" fmla="*/ 496095 h 1450200"/>
                <a:gd name="connsiteX141" fmla="*/ 1009012 w 1324591"/>
                <a:gd name="connsiteY141" fmla="*/ 507960 h 1450200"/>
                <a:gd name="connsiteX142" fmla="*/ 1017720 w 1324591"/>
                <a:gd name="connsiteY142" fmla="*/ 379258 h 1450200"/>
                <a:gd name="connsiteX143" fmla="*/ 994179 w 1324591"/>
                <a:gd name="connsiteY143" fmla="*/ 391269 h 1450200"/>
                <a:gd name="connsiteX144" fmla="*/ 1022254 w 1324591"/>
                <a:gd name="connsiteY144" fmla="*/ 361615 h 1450200"/>
                <a:gd name="connsiteX145" fmla="*/ 1049207 w 1324591"/>
                <a:gd name="connsiteY145" fmla="*/ 332375 h 1450200"/>
                <a:gd name="connsiteX146" fmla="*/ 1092330 w 1324591"/>
                <a:gd name="connsiteY146" fmla="*/ 252843 h 1450200"/>
                <a:gd name="connsiteX147" fmla="*/ 1099152 w 1324591"/>
                <a:gd name="connsiteY147" fmla="*/ 244844 h 1450200"/>
                <a:gd name="connsiteX148" fmla="*/ 1133943 w 1324591"/>
                <a:gd name="connsiteY148" fmla="*/ 233381 h 1450200"/>
                <a:gd name="connsiteX149" fmla="*/ 1143493 w 1324591"/>
                <a:gd name="connsiteY149" fmla="*/ 227348 h 1450200"/>
                <a:gd name="connsiteX150" fmla="*/ 1158688 w 1324591"/>
                <a:gd name="connsiteY150" fmla="*/ 191983 h 1450200"/>
                <a:gd name="connsiteX151" fmla="*/ 1185025 w 1324591"/>
                <a:gd name="connsiteY151" fmla="*/ 176346 h 1450200"/>
                <a:gd name="connsiteX152" fmla="*/ 1197638 w 1324591"/>
                <a:gd name="connsiteY152" fmla="*/ 183850 h 1450200"/>
                <a:gd name="connsiteX153" fmla="*/ 1201785 w 1324591"/>
                <a:gd name="connsiteY153" fmla="*/ 208368 h 1450200"/>
                <a:gd name="connsiteX154" fmla="*/ 1195699 w 1324591"/>
                <a:gd name="connsiteY154" fmla="*/ 311910 h 1450200"/>
                <a:gd name="connsiteX155" fmla="*/ 1176785 w 1324591"/>
                <a:gd name="connsiteY155" fmla="*/ 447060 h 1450200"/>
                <a:gd name="connsiteX156" fmla="*/ 1173589 w 1324591"/>
                <a:gd name="connsiteY156" fmla="*/ 466468 h 1450200"/>
                <a:gd name="connsiteX157" fmla="*/ 1178551 w 1324591"/>
                <a:gd name="connsiteY157" fmla="*/ 471577 h 1450200"/>
                <a:gd name="connsiteX158" fmla="*/ 1248119 w 1324591"/>
                <a:gd name="connsiteY158" fmla="*/ 482786 h 1450200"/>
                <a:gd name="connsiteX159" fmla="*/ 1279967 w 1324591"/>
                <a:gd name="connsiteY159" fmla="*/ 504870 h 1450200"/>
                <a:gd name="connsiteX160" fmla="*/ 1304859 w 1324591"/>
                <a:gd name="connsiteY160" fmla="*/ 537199 h 1450200"/>
                <a:gd name="connsiteX161" fmla="*/ 1324013 w 1324591"/>
                <a:gd name="connsiteY161" fmla="*/ 585379 h 1450200"/>
                <a:gd name="connsiteX162" fmla="*/ 1323023 w 1324591"/>
                <a:gd name="connsiteY162" fmla="*/ 594180 h 1450200"/>
                <a:gd name="connsiteX163" fmla="*/ 1281117 w 1324591"/>
                <a:gd name="connsiteY163" fmla="*/ 645771 h 1450200"/>
                <a:gd name="connsiteX164" fmla="*/ 1275138 w 1324591"/>
                <a:gd name="connsiteY164" fmla="*/ 650921 h 1450200"/>
                <a:gd name="connsiteX165" fmla="*/ 1252024 w 1324591"/>
                <a:gd name="connsiteY165" fmla="*/ 664845 h 1450200"/>
                <a:gd name="connsiteX166" fmla="*/ 1222972 w 1324591"/>
                <a:gd name="connsiteY166" fmla="*/ 697776 h 1450200"/>
                <a:gd name="connsiteX167" fmla="*/ 1205717 w 1324591"/>
                <a:gd name="connsiteY167" fmla="*/ 769845 h 1450200"/>
                <a:gd name="connsiteX168" fmla="*/ 1150529 w 1324591"/>
                <a:gd name="connsiteY168" fmla="*/ 920390 h 1450200"/>
                <a:gd name="connsiteX169" fmla="*/ 1071023 w 1324591"/>
                <a:gd name="connsiteY169" fmla="*/ 1010904 h 1450200"/>
                <a:gd name="connsiteX170" fmla="*/ 1038666 w 1324591"/>
                <a:gd name="connsiteY170" fmla="*/ 1024895 h 1450200"/>
                <a:gd name="connsiteX171" fmla="*/ 797126 w 1324591"/>
                <a:gd name="connsiteY171" fmla="*/ 1103519 h 1450200"/>
                <a:gd name="connsiteX172" fmla="*/ 581869 w 1324591"/>
                <a:gd name="connsiteY172" fmla="*/ 1197016 h 1450200"/>
                <a:gd name="connsiteX173" fmla="*/ 555572 w 1324591"/>
                <a:gd name="connsiteY173" fmla="*/ 1210539 h 1450200"/>
                <a:gd name="connsiteX174" fmla="*/ 550516 w 1324591"/>
                <a:gd name="connsiteY174" fmla="*/ 1216839 h 1450200"/>
                <a:gd name="connsiteX175" fmla="*/ 475129 w 1324591"/>
                <a:gd name="connsiteY175" fmla="*/ 1369617 h 1450200"/>
                <a:gd name="connsiteX176" fmla="*/ 405602 w 1324591"/>
                <a:gd name="connsiteY176" fmla="*/ 1427468 h 1450200"/>
                <a:gd name="connsiteX177" fmla="*/ 331914 w 1324591"/>
                <a:gd name="connsiteY177" fmla="*/ 1430517 h 1450200"/>
                <a:gd name="connsiteX178" fmla="*/ 319595 w 1324591"/>
                <a:gd name="connsiteY178" fmla="*/ 1431521 h 1450200"/>
                <a:gd name="connsiteX179" fmla="*/ 262601 w 1324591"/>
                <a:gd name="connsiteY179" fmla="*/ 1449993 h 1450200"/>
                <a:gd name="connsiteX180" fmla="*/ 186278 w 1324591"/>
                <a:gd name="connsiteY180" fmla="*/ 1413798 h 1450200"/>
                <a:gd name="connsiteX181" fmla="*/ 172046 w 1324591"/>
                <a:gd name="connsiteY181" fmla="*/ 1406561 h 1450200"/>
                <a:gd name="connsiteX182" fmla="*/ 116711 w 1324591"/>
                <a:gd name="connsiteY182" fmla="*/ 1378927 h 1450200"/>
                <a:gd name="connsiteX183" fmla="*/ 106973 w 1324591"/>
                <a:gd name="connsiteY183" fmla="*/ 1344591 h 1450200"/>
                <a:gd name="connsiteX184" fmla="*/ 100981 w 1324591"/>
                <a:gd name="connsiteY184" fmla="*/ 1336994 h 1450200"/>
                <a:gd name="connsiteX185" fmla="*/ 82442 w 1324591"/>
                <a:gd name="connsiteY185" fmla="*/ 1328781 h 1450200"/>
                <a:gd name="connsiteX186" fmla="*/ 63849 w 1324591"/>
                <a:gd name="connsiteY186" fmla="*/ 1283450 h 1450200"/>
                <a:gd name="connsiteX187" fmla="*/ 70016 w 1324591"/>
                <a:gd name="connsiteY187" fmla="*/ 1264804 h 1450200"/>
                <a:gd name="connsiteX188" fmla="*/ 67568 w 1324591"/>
                <a:gd name="connsiteY188" fmla="*/ 1252539 h 1450200"/>
                <a:gd name="connsiteX189" fmla="*/ 57362 w 1324591"/>
                <a:gd name="connsiteY189" fmla="*/ 1240567 h 1450200"/>
                <a:gd name="connsiteX190" fmla="*/ 55235 w 1324591"/>
                <a:gd name="connsiteY190" fmla="*/ 1182583 h 1450200"/>
                <a:gd name="connsiteX191" fmla="*/ 67889 w 1324591"/>
                <a:gd name="connsiteY191" fmla="*/ 1165556 h 1450200"/>
                <a:gd name="connsiteX192" fmla="*/ 65816 w 1324591"/>
                <a:gd name="connsiteY192" fmla="*/ 1186275 h 1450200"/>
                <a:gd name="connsiteX193" fmla="*/ 72397 w 1324591"/>
                <a:gd name="connsiteY193" fmla="*/ 1192481 h 1450200"/>
                <a:gd name="connsiteX194" fmla="*/ 197902 w 1324591"/>
                <a:gd name="connsiteY194" fmla="*/ 1188482 h 1450200"/>
                <a:gd name="connsiteX195" fmla="*/ 337599 w 1324591"/>
                <a:gd name="connsiteY195" fmla="*/ 1159630 h 1450200"/>
                <a:gd name="connsiteX196" fmla="*/ 353008 w 1324591"/>
                <a:gd name="connsiteY196" fmla="*/ 1152528 h 1450200"/>
                <a:gd name="connsiteX197" fmla="*/ 324544 w 1324591"/>
                <a:gd name="connsiteY197" fmla="*/ 1154414 h 1450200"/>
                <a:gd name="connsiteX198" fmla="*/ 173611 w 1324591"/>
                <a:gd name="connsiteY198" fmla="*/ 1161570 h 1450200"/>
                <a:gd name="connsiteX199" fmla="*/ 83672 w 1324591"/>
                <a:gd name="connsiteY199" fmla="*/ 1151712 h 1450200"/>
                <a:gd name="connsiteX200" fmla="*/ 73801 w 1324591"/>
                <a:gd name="connsiteY200" fmla="*/ 1155979 h 1450200"/>
                <a:gd name="connsiteX201" fmla="*/ 67675 w 1324591"/>
                <a:gd name="connsiteY201" fmla="*/ 1157049 h 1450200"/>
                <a:gd name="connsiteX202" fmla="*/ 46180 w 1324591"/>
                <a:gd name="connsiteY202" fmla="*/ 1118018 h 1450200"/>
                <a:gd name="connsiteX203" fmla="*/ 46086 w 1324591"/>
                <a:gd name="connsiteY203" fmla="*/ 1112761 h 1450200"/>
                <a:gd name="connsiteX204" fmla="*/ 59823 w 1324591"/>
                <a:gd name="connsiteY204" fmla="*/ 1085475 h 1450200"/>
                <a:gd name="connsiteX205" fmla="*/ 114062 w 1324591"/>
                <a:gd name="connsiteY205" fmla="*/ 1068541 h 1450200"/>
                <a:gd name="connsiteX206" fmla="*/ 210047 w 1324591"/>
                <a:gd name="connsiteY206" fmla="*/ 1059004 h 1450200"/>
                <a:gd name="connsiteX207" fmla="*/ 367895 w 1324591"/>
                <a:gd name="connsiteY207" fmla="*/ 1057091 h 1450200"/>
                <a:gd name="connsiteX208" fmla="*/ 496745 w 1324591"/>
                <a:gd name="connsiteY208" fmla="*/ 1060756 h 1450200"/>
                <a:gd name="connsiteX209" fmla="*/ 505198 w 1324591"/>
                <a:gd name="connsiteY209" fmla="*/ 1057372 h 1450200"/>
                <a:gd name="connsiteX210" fmla="*/ 586724 w 1324591"/>
                <a:gd name="connsiteY210" fmla="*/ 931652 h 1450200"/>
                <a:gd name="connsiteX211" fmla="*/ 599551 w 1324591"/>
                <a:gd name="connsiteY211" fmla="*/ 908713 h 1450200"/>
                <a:gd name="connsiteX212" fmla="*/ 597438 w 1324591"/>
                <a:gd name="connsiteY212" fmla="*/ 902721 h 1450200"/>
                <a:gd name="connsiteX213" fmla="*/ 562647 w 1324591"/>
                <a:gd name="connsiteY213" fmla="*/ 885854 h 1450200"/>
                <a:gd name="connsiteX214" fmla="*/ 532298 w 1324591"/>
                <a:gd name="connsiteY214" fmla="*/ 845352 h 1450200"/>
                <a:gd name="connsiteX215" fmla="*/ 527496 w 1324591"/>
                <a:gd name="connsiteY215" fmla="*/ 839787 h 1450200"/>
                <a:gd name="connsiteX216" fmla="*/ 512662 w 1324591"/>
                <a:gd name="connsiteY216" fmla="*/ 832765 h 1450200"/>
                <a:gd name="connsiteX217" fmla="*/ 462008 w 1324591"/>
                <a:gd name="connsiteY217" fmla="*/ 774941 h 1450200"/>
                <a:gd name="connsiteX218" fmla="*/ 452110 w 1324591"/>
                <a:gd name="connsiteY218" fmla="*/ 765016 h 1450200"/>
                <a:gd name="connsiteX219" fmla="*/ 388467 w 1324591"/>
                <a:gd name="connsiteY219" fmla="*/ 706952 h 1450200"/>
                <a:gd name="connsiteX220" fmla="*/ 372885 w 1324591"/>
                <a:gd name="connsiteY220" fmla="*/ 675826 h 1450200"/>
                <a:gd name="connsiteX221" fmla="*/ 366090 w 1324591"/>
                <a:gd name="connsiteY221" fmla="*/ 668256 h 1450200"/>
                <a:gd name="connsiteX222" fmla="*/ 308640 w 1324591"/>
                <a:gd name="connsiteY222" fmla="*/ 625814 h 1450200"/>
                <a:gd name="connsiteX223" fmla="*/ 286557 w 1324591"/>
                <a:gd name="connsiteY223" fmla="*/ 586931 h 1450200"/>
                <a:gd name="connsiteX224" fmla="*/ 286477 w 1324591"/>
                <a:gd name="connsiteY224" fmla="*/ 564740 h 1450200"/>
                <a:gd name="connsiteX225" fmla="*/ 282517 w 1324591"/>
                <a:gd name="connsiteY225" fmla="*/ 554240 h 1450200"/>
                <a:gd name="connsiteX226" fmla="*/ 230271 w 1324591"/>
                <a:gd name="connsiteY226" fmla="*/ 508227 h 1450200"/>
                <a:gd name="connsiteX227" fmla="*/ 207426 w 1324591"/>
                <a:gd name="connsiteY227" fmla="*/ 471002 h 1450200"/>
                <a:gd name="connsiteX228" fmla="*/ 206048 w 1324591"/>
                <a:gd name="connsiteY228" fmla="*/ 441188 h 1450200"/>
                <a:gd name="connsiteX229" fmla="*/ 202891 w 1324591"/>
                <a:gd name="connsiteY229" fmla="*/ 430875 h 1450200"/>
                <a:gd name="connsiteX230" fmla="*/ 154029 w 1324591"/>
                <a:gd name="connsiteY230" fmla="*/ 370028 h 1450200"/>
                <a:gd name="connsiteX231" fmla="*/ 138446 w 1324591"/>
                <a:gd name="connsiteY231" fmla="*/ 320524 h 1450200"/>
                <a:gd name="connsiteX232" fmla="*/ 140092 w 1324591"/>
                <a:gd name="connsiteY232" fmla="*/ 306908 h 1450200"/>
                <a:gd name="connsiteX233" fmla="*/ 136922 w 1324591"/>
                <a:gd name="connsiteY233" fmla="*/ 295177 h 1450200"/>
                <a:gd name="connsiteX234" fmla="*/ 96807 w 1324591"/>
                <a:gd name="connsiteY234" fmla="*/ 237581 h 1450200"/>
                <a:gd name="connsiteX235" fmla="*/ 88809 w 1324591"/>
                <a:gd name="connsiteY235" fmla="*/ 175397 h 1450200"/>
                <a:gd name="connsiteX236" fmla="*/ 83472 w 1324591"/>
                <a:gd name="connsiteY236" fmla="*/ 157139 h 1450200"/>
                <a:gd name="connsiteX237" fmla="*/ 13690 w 1324591"/>
                <a:gd name="connsiteY237" fmla="*/ 71935 h 1450200"/>
                <a:gd name="connsiteX238" fmla="*/ 33 w 1324591"/>
                <a:gd name="connsiteY238" fmla="*/ 27326 h 1450200"/>
                <a:gd name="connsiteX239" fmla="*/ 10466 w 1324591"/>
                <a:gd name="connsiteY239" fmla="*/ 1564 h 1450200"/>
                <a:gd name="connsiteX240" fmla="*/ 16218 w 1324591"/>
                <a:gd name="connsiteY240" fmla="*/ 1043 h 145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</a:cxnLst>
              <a:rect l="l" t="t" r="r" b="b"/>
              <a:pathLst>
                <a:path w="1324591" h="1450200">
                  <a:moveTo>
                    <a:pt x="398646" y="1280828"/>
                  </a:moveTo>
                  <a:cubicBezTo>
                    <a:pt x="338683" y="1326734"/>
                    <a:pt x="277983" y="1371075"/>
                    <a:pt x="200978" y="1387862"/>
                  </a:cubicBezTo>
                  <a:cubicBezTo>
                    <a:pt x="209178" y="1396235"/>
                    <a:pt x="218407" y="1401893"/>
                    <a:pt x="227743" y="1407457"/>
                  </a:cubicBezTo>
                  <a:cubicBezTo>
                    <a:pt x="231087" y="1409450"/>
                    <a:pt x="233829" y="1409731"/>
                    <a:pt x="237374" y="1407591"/>
                  </a:cubicBezTo>
                  <a:cubicBezTo>
                    <a:pt x="246376" y="1402174"/>
                    <a:pt x="255739" y="1397359"/>
                    <a:pt x="264794" y="1392022"/>
                  </a:cubicBezTo>
                  <a:cubicBezTo>
                    <a:pt x="308761" y="1366086"/>
                    <a:pt x="350427" y="1337154"/>
                    <a:pt x="384829" y="1298886"/>
                  </a:cubicBezTo>
                  <a:cubicBezTo>
                    <a:pt x="389872" y="1293268"/>
                    <a:pt x="394968" y="1287664"/>
                    <a:pt x="398646" y="1280828"/>
                  </a:cubicBezTo>
                  <a:close/>
                  <a:moveTo>
                    <a:pt x="337572" y="1256297"/>
                  </a:moveTo>
                  <a:cubicBezTo>
                    <a:pt x="273208" y="1301280"/>
                    <a:pt x="200965" y="1322039"/>
                    <a:pt x="122663" y="1326293"/>
                  </a:cubicBezTo>
                  <a:cubicBezTo>
                    <a:pt x="125137" y="1333289"/>
                    <a:pt x="126903" y="1339575"/>
                    <a:pt x="131223" y="1344324"/>
                  </a:cubicBezTo>
                  <a:cubicBezTo>
                    <a:pt x="135865" y="1349406"/>
                    <a:pt x="140774" y="1355051"/>
                    <a:pt x="148960" y="1352871"/>
                  </a:cubicBezTo>
                  <a:cubicBezTo>
                    <a:pt x="177718" y="1345206"/>
                    <a:pt x="206222" y="1336726"/>
                    <a:pt x="234097" y="1326306"/>
                  </a:cubicBezTo>
                  <a:cubicBezTo>
                    <a:pt x="261879" y="1315913"/>
                    <a:pt x="289072" y="1304357"/>
                    <a:pt x="311784" y="1284560"/>
                  </a:cubicBezTo>
                  <a:cubicBezTo>
                    <a:pt x="316572" y="1280387"/>
                    <a:pt x="321080" y="1275866"/>
                    <a:pt x="325548" y="1271358"/>
                  </a:cubicBezTo>
                  <a:cubicBezTo>
                    <a:pt x="330002" y="1266864"/>
                    <a:pt x="334255" y="1262169"/>
                    <a:pt x="338602" y="1257568"/>
                  </a:cubicBezTo>
                  <a:cubicBezTo>
                    <a:pt x="338255" y="1257140"/>
                    <a:pt x="337920" y="1256725"/>
                    <a:pt x="337572" y="1256297"/>
                  </a:cubicBezTo>
                  <a:close/>
                  <a:moveTo>
                    <a:pt x="351149" y="1206807"/>
                  </a:moveTo>
                  <a:cubicBezTo>
                    <a:pt x="350320" y="1207021"/>
                    <a:pt x="349490" y="1207208"/>
                    <a:pt x="348674" y="1207449"/>
                  </a:cubicBezTo>
                  <a:cubicBezTo>
                    <a:pt x="301257" y="1221253"/>
                    <a:pt x="253813" y="1235030"/>
                    <a:pt x="205219" y="1244259"/>
                  </a:cubicBezTo>
                  <a:cubicBezTo>
                    <a:pt x="167913" y="1251348"/>
                    <a:pt x="130394" y="1255856"/>
                    <a:pt x="92353" y="1252191"/>
                  </a:cubicBezTo>
                  <a:cubicBezTo>
                    <a:pt x="88782" y="1251843"/>
                    <a:pt x="87792" y="1253274"/>
                    <a:pt x="86682" y="1255923"/>
                  </a:cubicBezTo>
                  <a:cubicBezTo>
                    <a:pt x="83512" y="1263493"/>
                    <a:pt x="85050" y="1270904"/>
                    <a:pt x="87003" y="1278394"/>
                  </a:cubicBezTo>
                  <a:cubicBezTo>
                    <a:pt x="87912" y="1281925"/>
                    <a:pt x="89678" y="1283276"/>
                    <a:pt x="93463" y="1283116"/>
                  </a:cubicBezTo>
                  <a:cubicBezTo>
                    <a:pt x="104392" y="1282648"/>
                    <a:pt x="115320" y="1282701"/>
                    <a:pt x="126274" y="1281992"/>
                  </a:cubicBezTo>
                  <a:cubicBezTo>
                    <a:pt x="172314" y="1278996"/>
                    <a:pt x="216494" y="1268269"/>
                    <a:pt x="259270" y="1251281"/>
                  </a:cubicBezTo>
                  <a:cubicBezTo>
                    <a:pt x="291038" y="1238668"/>
                    <a:pt x="321388" y="1223112"/>
                    <a:pt x="351149" y="1206807"/>
                  </a:cubicBezTo>
                  <a:close/>
                  <a:moveTo>
                    <a:pt x="1199926" y="669179"/>
                  </a:moveTo>
                  <a:cubicBezTo>
                    <a:pt x="1183273" y="685965"/>
                    <a:pt x="1169496" y="704865"/>
                    <a:pt x="1156695" y="724528"/>
                  </a:cubicBezTo>
                  <a:cubicBezTo>
                    <a:pt x="1133488" y="760174"/>
                    <a:pt x="1113290" y="797600"/>
                    <a:pt x="1091488" y="834076"/>
                  </a:cubicBezTo>
                  <a:cubicBezTo>
                    <a:pt x="1075958" y="860052"/>
                    <a:pt x="1060269" y="885961"/>
                    <a:pt x="1039696" y="908365"/>
                  </a:cubicBezTo>
                  <a:cubicBezTo>
                    <a:pt x="1016891" y="933204"/>
                    <a:pt x="988266" y="949630"/>
                    <a:pt x="957917" y="963393"/>
                  </a:cubicBezTo>
                  <a:cubicBezTo>
                    <a:pt x="898274" y="990439"/>
                    <a:pt x="835327" y="1007480"/>
                    <a:pt x="772528" y="1025043"/>
                  </a:cubicBezTo>
                  <a:cubicBezTo>
                    <a:pt x="738272" y="1034620"/>
                    <a:pt x="703054" y="1040652"/>
                    <a:pt x="670149" y="1055259"/>
                  </a:cubicBezTo>
                  <a:cubicBezTo>
                    <a:pt x="611670" y="1081208"/>
                    <a:pt x="557912" y="1113871"/>
                    <a:pt x="513959" y="1161035"/>
                  </a:cubicBezTo>
                  <a:cubicBezTo>
                    <a:pt x="505372" y="1170237"/>
                    <a:pt x="495635" y="1178784"/>
                    <a:pt x="491140" y="1191210"/>
                  </a:cubicBezTo>
                  <a:cubicBezTo>
                    <a:pt x="485549" y="1206660"/>
                    <a:pt x="479236" y="1221814"/>
                    <a:pt x="472441" y="1236755"/>
                  </a:cubicBezTo>
                  <a:cubicBezTo>
                    <a:pt x="447829" y="1290874"/>
                    <a:pt x="417239" y="1340873"/>
                    <a:pt x="372657" y="1381201"/>
                  </a:cubicBezTo>
                  <a:cubicBezTo>
                    <a:pt x="368364" y="1385080"/>
                    <a:pt x="364043" y="1388945"/>
                    <a:pt x="359656" y="1392891"/>
                  </a:cubicBezTo>
                  <a:cubicBezTo>
                    <a:pt x="361221" y="1393961"/>
                    <a:pt x="362064" y="1392918"/>
                    <a:pt x="362920" y="1392423"/>
                  </a:cubicBezTo>
                  <a:cubicBezTo>
                    <a:pt x="385337" y="1379515"/>
                    <a:pt x="407474" y="1366139"/>
                    <a:pt x="428421" y="1350931"/>
                  </a:cubicBezTo>
                  <a:cubicBezTo>
                    <a:pt x="454691" y="1331857"/>
                    <a:pt x="478233" y="1310081"/>
                    <a:pt x="495915" y="1282514"/>
                  </a:cubicBezTo>
                  <a:cubicBezTo>
                    <a:pt x="511070" y="1258892"/>
                    <a:pt x="521410" y="1233157"/>
                    <a:pt x="529074" y="1206325"/>
                  </a:cubicBezTo>
                  <a:cubicBezTo>
                    <a:pt x="530840" y="1200172"/>
                    <a:pt x="534010" y="1196186"/>
                    <a:pt x="539360" y="1192869"/>
                  </a:cubicBezTo>
                  <a:cubicBezTo>
                    <a:pt x="559678" y="1180282"/>
                    <a:pt x="579180" y="1166452"/>
                    <a:pt x="598628" y="1152594"/>
                  </a:cubicBezTo>
                  <a:cubicBezTo>
                    <a:pt x="638315" y="1124318"/>
                    <a:pt x="680596" y="1101485"/>
                    <a:pt x="727652" y="1087588"/>
                  </a:cubicBezTo>
                  <a:cubicBezTo>
                    <a:pt x="768836" y="1075429"/>
                    <a:pt x="810796" y="1066855"/>
                    <a:pt x="852729" y="1058067"/>
                  </a:cubicBezTo>
                  <a:cubicBezTo>
                    <a:pt x="919862" y="1044009"/>
                    <a:pt x="981833" y="1018448"/>
                    <a:pt x="1037289" y="977732"/>
                  </a:cubicBezTo>
                  <a:cubicBezTo>
                    <a:pt x="1084465" y="943102"/>
                    <a:pt x="1120246" y="899751"/>
                    <a:pt x="1142209" y="844964"/>
                  </a:cubicBezTo>
                  <a:cubicBezTo>
                    <a:pt x="1165202" y="787608"/>
                    <a:pt x="1179260" y="727377"/>
                    <a:pt x="1199926" y="669179"/>
                  </a:cubicBezTo>
                  <a:close/>
                  <a:moveTo>
                    <a:pt x="1199725" y="544703"/>
                  </a:moveTo>
                  <a:cubicBezTo>
                    <a:pt x="1183567" y="544690"/>
                    <a:pt x="1170258" y="558547"/>
                    <a:pt x="1170258" y="575414"/>
                  </a:cubicBezTo>
                  <a:cubicBezTo>
                    <a:pt x="1170258" y="591826"/>
                    <a:pt x="1183527" y="605871"/>
                    <a:pt x="1199217" y="606098"/>
                  </a:cubicBezTo>
                  <a:cubicBezTo>
                    <a:pt x="1215027" y="606326"/>
                    <a:pt x="1229058" y="592000"/>
                    <a:pt x="1229152" y="575561"/>
                  </a:cubicBezTo>
                  <a:cubicBezTo>
                    <a:pt x="1229259" y="558935"/>
                    <a:pt x="1215696" y="544717"/>
                    <a:pt x="1199725" y="544703"/>
                  </a:cubicBezTo>
                  <a:close/>
                  <a:moveTo>
                    <a:pt x="972729" y="446425"/>
                  </a:moveTo>
                  <a:cubicBezTo>
                    <a:pt x="973490" y="446933"/>
                    <a:pt x="973587" y="448244"/>
                    <a:pt x="973059" y="450925"/>
                  </a:cubicBezTo>
                  <a:cubicBezTo>
                    <a:pt x="966130" y="486184"/>
                    <a:pt x="962773" y="521898"/>
                    <a:pt x="960004" y="557812"/>
                  </a:cubicBezTo>
                  <a:cubicBezTo>
                    <a:pt x="947203" y="530070"/>
                    <a:pt x="940662" y="501419"/>
                    <a:pt x="948313" y="469946"/>
                  </a:cubicBezTo>
                  <a:cubicBezTo>
                    <a:pt x="940662" y="474360"/>
                    <a:pt x="936516" y="480366"/>
                    <a:pt x="933159" y="486973"/>
                  </a:cubicBezTo>
                  <a:cubicBezTo>
                    <a:pt x="924906" y="503198"/>
                    <a:pt x="921615" y="520854"/>
                    <a:pt x="918953" y="538591"/>
                  </a:cubicBezTo>
                  <a:cubicBezTo>
                    <a:pt x="916399" y="555631"/>
                    <a:pt x="914513" y="572766"/>
                    <a:pt x="912118" y="591599"/>
                  </a:cubicBezTo>
                  <a:cubicBezTo>
                    <a:pt x="906206" y="577327"/>
                    <a:pt x="900963" y="564647"/>
                    <a:pt x="895385" y="551124"/>
                  </a:cubicBezTo>
                  <a:cubicBezTo>
                    <a:pt x="891801" y="554909"/>
                    <a:pt x="888617" y="558253"/>
                    <a:pt x="885447" y="561597"/>
                  </a:cubicBezTo>
                  <a:cubicBezTo>
                    <a:pt x="892068" y="547552"/>
                    <a:pt x="898020" y="532705"/>
                    <a:pt x="915543" y="529281"/>
                  </a:cubicBezTo>
                  <a:cubicBezTo>
                    <a:pt x="920666" y="528278"/>
                    <a:pt x="919435" y="524399"/>
                    <a:pt x="919970" y="521817"/>
                  </a:cubicBezTo>
                  <a:cubicBezTo>
                    <a:pt x="923020" y="506997"/>
                    <a:pt x="926725" y="492404"/>
                    <a:pt x="933212" y="478667"/>
                  </a:cubicBezTo>
                  <a:cubicBezTo>
                    <a:pt x="940515" y="463191"/>
                    <a:pt x="950922" y="451126"/>
                    <a:pt x="968417" y="446739"/>
                  </a:cubicBezTo>
                  <a:cubicBezTo>
                    <a:pt x="970544" y="446211"/>
                    <a:pt x="971969" y="445916"/>
                    <a:pt x="972729" y="446425"/>
                  </a:cubicBezTo>
                  <a:close/>
                  <a:moveTo>
                    <a:pt x="151795" y="309957"/>
                  </a:moveTo>
                  <a:cubicBezTo>
                    <a:pt x="151100" y="313194"/>
                    <a:pt x="151702" y="315268"/>
                    <a:pt x="152210" y="317408"/>
                  </a:cubicBezTo>
                  <a:cubicBezTo>
                    <a:pt x="157106" y="338194"/>
                    <a:pt x="167646" y="355890"/>
                    <a:pt x="181784" y="371607"/>
                  </a:cubicBezTo>
                  <a:cubicBezTo>
                    <a:pt x="202744" y="394881"/>
                    <a:pt x="228426" y="412002"/>
                    <a:pt x="255418" y="427277"/>
                  </a:cubicBezTo>
                  <a:cubicBezTo>
                    <a:pt x="296830" y="450725"/>
                    <a:pt x="340622" y="469290"/>
                    <a:pt x="383692" y="489327"/>
                  </a:cubicBezTo>
                  <a:cubicBezTo>
                    <a:pt x="387264" y="490999"/>
                    <a:pt x="390822" y="492685"/>
                    <a:pt x="394393" y="494370"/>
                  </a:cubicBezTo>
                  <a:cubicBezTo>
                    <a:pt x="397697" y="495922"/>
                    <a:pt x="400987" y="497473"/>
                    <a:pt x="404278" y="499025"/>
                  </a:cubicBezTo>
                  <a:cubicBezTo>
                    <a:pt x="339873" y="487950"/>
                    <a:pt x="278010" y="469785"/>
                    <a:pt x="220895" y="437242"/>
                  </a:cubicBezTo>
                  <a:cubicBezTo>
                    <a:pt x="223864" y="444772"/>
                    <a:pt x="226941" y="451795"/>
                    <a:pt x="230579" y="458523"/>
                  </a:cubicBezTo>
                  <a:cubicBezTo>
                    <a:pt x="252261" y="498530"/>
                    <a:pt x="284791" y="527408"/>
                    <a:pt x="324156" y="549211"/>
                  </a:cubicBezTo>
                  <a:cubicBezTo>
                    <a:pt x="364926" y="571776"/>
                    <a:pt x="409240" y="584750"/>
                    <a:pt x="453728" y="597257"/>
                  </a:cubicBezTo>
                  <a:cubicBezTo>
                    <a:pt x="455320" y="597712"/>
                    <a:pt x="457273" y="597391"/>
                    <a:pt x="457982" y="599317"/>
                  </a:cubicBezTo>
                  <a:cubicBezTo>
                    <a:pt x="405308" y="601310"/>
                    <a:pt x="355282" y="591759"/>
                    <a:pt x="308199" y="563269"/>
                  </a:cubicBezTo>
                  <a:cubicBezTo>
                    <a:pt x="313603" y="578584"/>
                    <a:pt x="320759" y="590663"/>
                    <a:pt x="330069" y="601497"/>
                  </a:cubicBezTo>
                  <a:cubicBezTo>
                    <a:pt x="352339" y="627419"/>
                    <a:pt x="381499" y="642614"/>
                    <a:pt x="412852" y="654238"/>
                  </a:cubicBezTo>
                  <a:cubicBezTo>
                    <a:pt x="457701" y="670877"/>
                    <a:pt x="504623" y="679705"/>
                    <a:pt x="550957" y="690794"/>
                  </a:cubicBezTo>
                  <a:cubicBezTo>
                    <a:pt x="562741" y="693616"/>
                    <a:pt x="574458" y="696706"/>
                    <a:pt x="586202" y="699676"/>
                  </a:cubicBezTo>
                  <a:cubicBezTo>
                    <a:pt x="518106" y="709921"/>
                    <a:pt x="453367" y="698351"/>
                    <a:pt x="389939" y="670610"/>
                  </a:cubicBezTo>
                  <a:cubicBezTo>
                    <a:pt x="390982" y="672389"/>
                    <a:pt x="391330" y="673084"/>
                    <a:pt x="391771" y="673713"/>
                  </a:cubicBezTo>
                  <a:cubicBezTo>
                    <a:pt x="405562" y="693469"/>
                    <a:pt x="423352" y="708811"/>
                    <a:pt x="444004" y="720983"/>
                  </a:cubicBezTo>
                  <a:cubicBezTo>
                    <a:pt x="479971" y="742184"/>
                    <a:pt x="519631" y="752965"/>
                    <a:pt x="559932" y="761726"/>
                  </a:cubicBezTo>
                  <a:cubicBezTo>
                    <a:pt x="584677" y="767103"/>
                    <a:pt x="609583" y="771744"/>
                    <a:pt x="634422" y="776720"/>
                  </a:cubicBezTo>
                  <a:cubicBezTo>
                    <a:pt x="586644" y="782244"/>
                    <a:pt x="539066" y="782673"/>
                    <a:pt x="492250" y="766020"/>
                  </a:cubicBezTo>
                  <a:cubicBezTo>
                    <a:pt x="500209" y="783127"/>
                    <a:pt x="515310" y="798576"/>
                    <a:pt x="532445" y="807445"/>
                  </a:cubicBezTo>
                  <a:cubicBezTo>
                    <a:pt x="560454" y="821931"/>
                    <a:pt x="590804" y="823803"/>
                    <a:pt x="621394" y="823134"/>
                  </a:cubicBezTo>
                  <a:cubicBezTo>
                    <a:pt x="642969" y="822666"/>
                    <a:pt x="664518" y="820687"/>
                    <a:pt x="687631" y="819282"/>
                  </a:cubicBezTo>
                  <a:cubicBezTo>
                    <a:pt x="644949" y="837848"/>
                    <a:pt x="601852" y="841540"/>
                    <a:pt x="556575" y="835226"/>
                  </a:cubicBezTo>
                  <a:cubicBezTo>
                    <a:pt x="564895" y="851344"/>
                    <a:pt x="577281" y="860841"/>
                    <a:pt x="592569" y="866967"/>
                  </a:cubicBezTo>
                  <a:cubicBezTo>
                    <a:pt x="613034" y="875180"/>
                    <a:pt x="634583" y="877066"/>
                    <a:pt x="656332" y="877547"/>
                  </a:cubicBezTo>
                  <a:cubicBezTo>
                    <a:pt x="682910" y="878136"/>
                    <a:pt x="709220" y="874885"/>
                    <a:pt x="735597" y="872224"/>
                  </a:cubicBezTo>
                  <a:cubicBezTo>
                    <a:pt x="760864" y="869682"/>
                    <a:pt x="784285" y="862419"/>
                    <a:pt x="805673" y="848388"/>
                  </a:cubicBezTo>
                  <a:cubicBezTo>
                    <a:pt x="845961" y="821944"/>
                    <a:pt x="870332" y="783850"/>
                    <a:pt x="886557" y="739602"/>
                  </a:cubicBezTo>
                  <a:cubicBezTo>
                    <a:pt x="888830" y="733383"/>
                    <a:pt x="883895" y="735523"/>
                    <a:pt x="881648" y="735563"/>
                  </a:cubicBezTo>
                  <a:cubicBezTo>
                    <a:pt x="849265" y="736165"/>
                    <a:pt x="818046" y="729691"/>
                    <a:pt x="787629" y="719432"/>
                  </a:cubicBezTo>
                  <a:cubicBezTo>
                    <a:pt x="740332" y="703488"/>
                    <a:pt x="696968" y="679919"/>
                    <a:pt x="657469" y="649409"/>
                  </a:cubicBezTo>
                  <a:cubicBezTo>
                    <a:pt x="643946" y="638976"/>
                    <a:pt x="630115" y="628529"/>
                    <a:pt x="621568" y="613254"/>
                  </a:cubicBezTo>
                  <a:cubicBezTo>
                    <a:pt x="609490" y="591639"/>
                    <a:pt x="597438" y="570024"/>
                    <a:pt x="584236" y="549077"/>
                  </a:cubicBezTo>
                  <a:cubicBezTo>
                    <a:pt x="562447" y="514501"/>
                    <a:pt x="538919" y="481328"/>
                    <a:pt x="508596" y="453453"/>
                  </a:cubicBezTo>
                  <a:cubicBezTo>
                    <a:pt x="480466" y="427598"/>
                    <a:pt x="446773" y="412670"/>
                    <a:pt x="409989" y="405501"/>
                  </a:cubicBezTo>
                  <a:cubicBezTo>
                    <a:pt x="368578" y="397435"/>
                    <a:pt x="326885" y="390828"/>
                    <a:pt x="286075" y="379940"/>
                  </a:cubicBezTo>
                  <a:cubicBezTo>
                    <a:pt x="244530" y="368851"/>
                    <a:pt x="204831" y="353616"/>
                    <a:pt x="171043" y="325928"/>
                  </a:cubicBezTo>
                  <a:cubicBezTo>
                    <a:pt x="164730" y="320738"/>
                    <a:pt x="158470" y="315495"/>
                    <a:pt x="151795" y="309957"/>
                  </a:cubicBezTo>
                  <a:close/>
                  <a:moveTo>
                    <a:pt x="16218" y="1043"/>
                  </a:moveTo>
                  <a:cubicBezTo>
                    <a:pt x="31507" y="6179"/>
                    <a:pt x="45270" y="14338"/>
                    <a:pt x="58646" y="23113"/>
                  </a:cubicBezTo>
                  <a:cubicBezTo>
                    <a:pt x="87070" y="41745"/>
                    <a:pt x="114009" y="62491"/>
                    <a:pt x="141509" y="82394"/>
                  </a:cubicBezTo>
                  <a:cubicBezTo>
                    <a:pt x="192685" y="119338"/>
                    <a:pt x="247821" y="149407"/>
                    <a:pt x="304093" y="177617"/>
                  </a:cubicBezTo>
                  <a:cubicBezTo>
                    <a:pt x="369688" y="210508"/>
                    <a:pt x="436045" y="241901"/>
                    <a:pt x="499901" y="278163"/>
                  </a:cubicBezTo>
                  <a:cubicBezTo>
                    <a:pt x="534612" y="297866"/>
                    <a:pt x="568479" y="318919"/>
                    <a:pt x="600260" y="343116"/>
                  </a:cubicBezTo>
                  <a:cubicBezTo>
                    <a:pt x="611509" y="351690"/>
                    <a:pt x="619053" y="363862"/>
                    <a:pt x="627761" y="374817"/>
                  </a:cubicBezTo>
                  <a:cubicBezTo>
                    <a:pt x="668758" y="426421"/>
                    <a:pt x="703415" y="482238"/>
                    <a:pt x="736359" y="539179"/>
                  </a:cubicBezTo>
                  <a:cubicBezTo>
                    <a:pt x="739128" y="543954"/>
                    <a:pt x="742352" y="548221"/>
                    <a:pt x="746538" y="551899"/>
                  </a:cubicBezTo>
                  <a:cubicBezTo>
                    <a:pt x="763138" y="566533"/>
                    <a:pt x="777624" y="583453"/>
                    <a:pt x="795320" y="596936"/>
                  </a:cubicBezTo>
                  <a:cubicBezTo>
                    <a:pt x="812107" y="609723"/>
                    <a:pt x="830833" y="617414"/>
                    <a:pt x="851886" y="619541"/>
                  </a:cubicBezTo>
                  <a:cubicBezTo>
                    <a:pt x="856849" y="620036"/>
                    <a:pt x="859832" y="619180"/>
                    <a:pt x="861584" y="613722"/>
                  </a:cubicBezTo>
                  <a:cubicBezTo>
                    <a:pt x="864366" y="605015"/>
                    <a:pt x="868258" y="596655"/>
                    <a:pt x="872017" y="588215"/>
                  </a:cubicBezTo>
                  <a:cubicBezTo>
                    <a:pt x="871509" y="594715"/>
                    <a:pt x="869917" y="601056"/>
                    <a:pt x="869930" y="607623"/>
                  </a:cubicBezTo>
                  <a:cubicBezTo>
                    <a:pt x="869944" y="611636"/>
                    <a:pt x="870653" y="613268"/>
                    <a:pt x="875187" y="613522"/>
                  </a:cubicBezTo>
                  <a:cubicBezTo>
                    <a:pt x="902313" y="615033"/>
                    <a:pt x="928396" y="610686"/>
                    <a:pt x="953529" y="600467"/>
                  </a:cubicBezTo>
                  <a:cubicBezTo>
                    <a:pt x="983210" y="588389"/>
                    <a:pt x="1008116" y="569154"/>
                    <a:pt x="1031898" y="548208"/>
                  </a:cubicBezTo>
                  <a:cubicBezTo>
                    <a:pt x="1051962" y="530538"/>
                    <a:pt x="1070929" y="511625"/>
                    <a:pt x="1092397" y="495560"/>
                  </a:cubicBezTo>
                  <a:cubicBezTo>
                    <a:pt x="1109224" y="482974"/>
                    <a:pt x="1127201" y="472728"/>
                    <a:pt x="1148108" y="468702"/>
                  </a:cubicBezTo>
                  <a:cubicBezTo>
                    <a:pt x="1151666" y="468020"/>
                    <a:pt x="1152602" y="466414"/>
                    <a:pt x="1153097" y="463164"/>
                  </a:cubicBezTo>
                  <a:cubicBezTo>
                    <a:pt x="1158554" y="427277"/>
                    <a:pt x="1164547" y="391470"/>
                    <a:pt x="1169643" y="355542"/>
                  </a:cubicBezTo>
                  <a:cubicBezTo>
                    <a:pt x="1175488" y="314371"/>
                    <a:pt x="1182002" y="273227"/>
                    <a:pt x="1180745" y="231415"/>
                  </a:cubicBezTo>
                  <a:cubicBezTo>
                    <a:pt x="1180544" y="225061"/>
                    <a:pt x="1179808" y="218721"/>
                    <a:pt x="1177147" y="212849"/>
                  </a:cubicBezTo>
                  <a:cubicBezTo>
                    <a:pt x="1174311" y="206629"/>
                    <a:pt x="1170218" y="205813"/>
                    <a:pt x="1165456" y="210628"/>
                  </a:cubicBezTo>
                  <a:cubicBezTo>
                    <a:pt x="1157043" y="219149"/>
                    <a:pt x="1151425" y="229649"/>
                    <a:pt x="1145580" y="239908"/>
                  </a:cubicBezTo>
                  <a:cubicBezTo>
                    <a:pt x="1125302" y="275528"/>
                    <a:pt x="1107886" y="312619"/>
                    <a:pt x="1089856" y="349376"/>
                  </a:cubicBezTo>
                  <a:cubicBezTo>
                    <a:pt x="1088224" y="352680"/>
                    <a:pt x="1086619" y="356010"/>
                    <a:pt x="1084077" y="359020"/>
                  </a:cubicBezTo>
                  <a:cubicBezTo>
                    <a:pt x="1092932" y="322852"/>
                    <a:pt x="1101774" y="286683"/>
                    <a:pt x="1110936" y="249244"/>
                  </a:cubicBezTo>
                  <a:cubicBezTo>
                    <a:pt x="1099741" y="254889"/>
                    <a:pt x="1092170" y="262848"/>
                    <a:pt x="1085576" y="271716"/>
                  </a:cubicBezTo>
                  <a:cubicBezTo>
                    <a:pt x="1068361" y="294883"/>
                    <a:pt x="1058142" y="321434"/>
                    <a:pt x="1049220" y="348547"/>
                  </a:cubicBezTo>
                  <a:cubicBezTo>
                    <a:pt x="1033343" y="396833"/>
                    <a:pt x="1022749" y="446458"/>
                    <a:pt x="1012249" y="496095"/>
                  </a:cubicBezTo>
                  <a:cubicBezTo>
                    <a:pt x="1011407" y="500095"/>
                    <a:pt x="1010430" y="504067"/>
                    <a:pt x="1009012" y="507960"/>
                  </a:cubicBezTo>
                  <a:cubicBezTo>
                    <a:pt x="1004759" y="464756"/>
                    <a:pt x="997335" y="421405"/>
                    <a:pt x="1017720" y="379258"/>
                  </a:cubicBezTo>
                  <a:cubicBezTo>
                    <a:pt x="1007086" y="378615"/>
                    <a:pt x="1000893" y="385357"/>
                    <a:pt x="994179" y="391269"/>
                  </a:cubicBezTo>
                  <a:cubicBezTo>
                    <a:pt x="1000291" y="378228"/>
                    <a:pt x="1008892" y="366684"/>
                    <a:pt x="1022254" y="361615"/>
                  </a:cubicBezTo>
                  <a:cubicBezTo>
                    <a:pt x="1036834" y="356091"/>
                    <a:pt x="1043522" y="345778"/>
                    <a:pt x="1049207" y="332375"/>
                  </a:cubicBezTo>
                  <a:cubicBezTo>
                    <a:pt x="1061004" y="304540"/>
                    <a:pt x="1074099" y="277253"/>
                    <a:pt x="1092330" y="252843"/>
                  </a:cubicBezTo>
                  <a:cubicBezTo>
                    <a:pt x="1094430" y="250034"/>
                    <a:pt x="1096932" y="247559"/>
                    <a:pt x="1099152" y="244844"/>
                  </a:cubicBezTo>
                  <a:cubicBezTo>
                    <a:pt x="1108328" y="233608"/>
                    <a:pt x="1120246" y="230398"/>
                    <a:pt x="1133943" y="233381"/>
                  </a:cubicBezTo>
                  <a:cubicBezTo>
                    <a:pt x="1139681" y="234638"/>
                    <a:pt x="1142048" y="233167"/>
                    <a:pt x="1143493" y="227348"/>
                  </a:cubicBezTo>
                  <a:cubicBezTo>
                    <a:pt x="1146609" y="214802"/>
                    <a:pt x="1150917" y="202643"/>
                    <a:pt x="1158688" y="191983"/>
                  </a:cubicBezTo>
                  <a:cubicBezTo>
                    <a:pt x="1165282" y="182941"/>
                    <a:pt x="1174124" y="178152"/>
                    <a:pt x="1185025" y="176346"/>
                  </a:cubicBezTo>
                  <a:cubicBezTo>
                    <a:pt x="1191686" y="175249"/>
                    <a:pt x="1195552" y="177844"/>
                    <a:pt x="1197638" y="183850"/>
                  </a:cubicBezTo>
                  <a:cubicBezTo>
                    <a:pt x="1200407" y="191782"/>
                    <a:pt x="1201517" y="200048"/>
                    <a:pt x="1201785" y="208368"/>
                  </a:cubicBezTo>
                  <a:cubicBezTo>
                    <a:pt x="1202895" y="243065"/>
                    <a:pt x="1199591" y="277481"/>
                    <a:pt x="1195699" y="311910"/>
                  </a:cubicBezTo>
                  <a:cubicBezTo>
                    <a:pt x="1190589" y="357134"/>
                    <a:pt x="1183634" y="402090"/>
                    <a:pt x="1176785" y="447060"/>
                  </a:cubicBezTo>
                  <a:cubicBezTo>
                    <a:pt x="1175796" y="453547"/>
                    <a:pt x="1175113" y="460101"/>
                    <a:pt x="1173589" y="466468"/>
                  </a:cubicBezTo>
                  <a:cubicBezTo>
                    <a:pt x="1172371" y="471564"/>
                    <a:pt x="1173428" y="472527"/>
                    <a:pt x="1178551" y="471577"/>
                  </a:cubicBezTo>
                  <a:cubicBezTo>
                    <a:pt x="1203015" y="467043"/>
                    <a:pt x="1226436" y="469156"/>
                    <a:pt x="1248119" y="482786"/>
                  </a:cubicBezTo>
                  <a:cubicBezTo>
                    <a:pt x="1259073" y="489675"/>
                    <a:pt x="1269493" y="497286"/>
                    <a:pt x="1279967" y="504870"/>
                  </a:cubicBezTo>
                  <a:cubicBezTo>
                    <a:pt x="1291563" y="513270"/>
                    <a:pt x="1299174" y="524265"/>
                    <a:pt x="1304859" y="537199"/>
                  </a:cubicBezTo>
                  <a:cubicBezTo>
                    <a:pt x="1311814" y="553050"/>
                    <a:pt x="1317793" y="569248"/>
                    <a:pt x="1324013" y="585379"/>
                  </a:cubicBezTo>
                  <a:cubicBezTo>
                    <a:pt x="1325244" y="588576"/>
                    <a:pt x="1324321" y="591251"/>
                    <a:pt x="1323023" y="594180"/>
                  </a:cubicBezTo>
                  <a:cubicBezTo>
                    <a:pt x="1314209" y="615568"/>
                    <a:pt x="1297756" y="630750"/>
                    <a:pt x="1281117" y="645771"/>
                  </a:cubicBezTo>
                  <a:cubicBezTo>
                    <a:pt x="1279164" y="647537"/>
                    <a:pt x="1277131" y="649209"/>
                    <a:pt x="1275138" y="650921"/>
                  </a:cubicBezTo>
                  <a:cubicBezTo>
                    <a:pt x="1268223" y="656860"/>
                    <a:pt x="1261521" y="662290"/>
                    <a:pt x="1252024" y="664845"/>
                  </a:cubicBezTo>
                  <a:cubicBezTo>
                    <a:pt x="1235759" y="669219"/>
                    <a:pt x="1227025" y="682193"/>
                    <a:pt x="1222972" y="697776"/>
                  </a:cubicBezTo>
                  <a:cubicBezTo>
                    <a:pt x="1216752" y="721679"/>
                    <a:pt x="1211549" y="745836"/>
                    <a:pt x="1205717" y="769845"/>
                  </a:cubicBezTo>
                  <a:cubicBezTo>
                    <a:pt x="1193010" y="822105"/>
                    <a:pt x="1176879" y="873147"/>
                    <a:pt x="1150529" y="920390"/>
                  </a:cubicBezTo>
                  <a:cubicBezTo>
                    <a:pt x="1130532" y="956237"/>
                    <a:pt x="1105599" y="987724"/>
                    <a:pt x="1071023" y="1010904"/>
                  </a:cubicBezTo>
                  <a:cubicBezTo>
                    <a:pt x="1060977" y="1017632"/>
                    <a:pt x="1049875" y="1021230"/>
                    <a:pt x="1038666" y="1024895"/>
                  </a:cubicBezTo>
                  <a:cubicBezTo>
                    <a:pt x="958198" y="1051232"/>
                    <a:pt x="878076" y="1078733"/>
                    <a:pt x="797126" y="1103519"/>
                  </a:cubicBezTo>
                  <a:cubicBezTo>
                    <a:pt x="721699" y="1126619"/>
                    <a:pt x="651249" y="1160393"/>
                    <a:pt x="581869" y="1197016"/>
                  </a:cubicBezTo>
                  <a:cubicBezTo>
                    <a:pt x="573148" y="1201617"/>
                    <a:pt x="564413" y="1206191"/>
                    <a:pt x="555572" y="1210539"/>
                  </a:cubicBezTo>
                  <a:cubicBezTo>
                    <a:pt x="552749" y="1211930"/>
                    <a:pt x="551332" y="1213923"/>
                    <a:pt x="550516" y="1216839"/>
                  </a:cubicBezTo>
                  <a:cubicBezTo>
                    <a:pt x="534986" y="1272495"/>
                    <a:pt x="510442" y="1323792"/>
                    <a:pt x="475129" y="1369617"/>
                  </a:cubicBezTo>
                  <a:cubicBezTo>
                    <a:pt x="456350" y="1393988"/>
                    <a:pt x="434387" y="1414975"/>
                    <a:pt x="405602" y="1427468"/>
                  </a:cubicBezTo>
                  <a:cubicBezTo>
                    <a:pt x="381485" y="1437941"/>
                    <a:pt x="356820" y="1438837"/>
                    <a:pt x="331914" y="1430517"/>
                  </a:cubicBezTo>
                  <a:cubicBezTo>
                    <a:pt x="327433" y="1429019"/>
                    <a:pt x="323876" y="1429140"/>
                    <a:pt x="319595" y="1431521"/>
                  </a:cubicBezTo>
                  <a:cubicBezTo>
                    <a:pt x="301846" y="1441405"/>
                    <a:pt x="283079" y="1448642"/>
                    <a:pt x="262601" y="1449993"/>
                  </a:cubicBezTo>
                  <a:cubicBezTo>
                    <a:pt x="230539" y="1452106"/>
                    <a:pt x="205847" y="1437968"/>
                    <a:pt x="186278" y="1413798"/>
                  </a:cubicBezTo>
                  <a:cubicBezTo>
                    <a:pt x="182306" y="1408875"/>
                    <a:pt x="178306" y="1406976"/>
                    <a:pt x="172046" y="1406561"/>
                  </a:cubicBezTo>
                  <a:cubicBezTo>
                    <a:pt x="149896" y="1405103"/>
                    <a:pt x="129712" y="1398937"/>
                    <a:pt x="116711" y="1378927"/>
                  </a:cubicBezTo>
                  <a:cubicBezTo>
                    <a:pt x="109956" y="1368520"/>
                    <a:pt x="107441" y="1356723"/>
                    <a:pt x="106973" y="1344591"/>
                  </a:cubicBezTo>
                  <a:cubicBezTo>
                    <a:pt x="106799" y="1339896"/>
                    <a:pt x="105127" y="1338090"/>
                    <a:pt x="100981" y="1336994"/>
                  </a:cubicBezTo>
                  <a:cubicBezTo>
                    <a:pt x="94400" y="1335241"/>
                    <a:pt x="88180" y="1332499"/>
                    <a:pt x="82442" y="1328781"/>
                  </a:cubicBezTo>
                  <a:cubicBezTo>
                    <a:pt x="65869" y="1318040"/>
                    <a:pt x="59569" y="1302751"/>
                    <a:pt x="63849" y="1283450"/>
                  </a:cubicBezTo>
                  <a:cubicBezTo>
                    <a:pt x="65267" y="1277030"/>
                    <a:pt x="66872" y="1270556"/>
                    <a:pt x="70016" y="1264804"/>
                  </a:cubicBezTo>
                  <a:cubicBezTo>
                    <a:pt x="72838" y="1259641"/>
                    <a:pt x="71915" y="1256324"/>
                    <a:pt x="67568" y="1252539"/>
                  </a:cubicBezTo>
                  <a:cubicBezTo>
                    <a:pt x="63649" y="1249128"/>
                    <a:pt x="60385" y="1244848"/>
                    <a:pt x="57362" y="1240567"/>
                  </a:cubicBezTo>
                  <a:cubicBezTo>
                    <a:pt x="44053" y="1221761"/>
                    <a:pt x="43906" y="1202353"/>
                    <a:pt x="55235" y="1182583"/>
                  </a:cubicBezTo>
                  <a:cubicBezTo>
                    <a:pt x="58726" y="1176497"/>
                    <a:pt x="62833" y="1170852"/>
                    <a:pt x="67889" y="1165556"/>
                  </a:cubicBezTo>
                  <a:cubicBezTo>
                    <a:pt x="65281" y="1172284"/>
                    <a:pt x="65990" y="1179306"/>
                    <a:pt x="65816" y="1186275"/>
                  </a:cubicBezTo>
                  <a:cubicBezTo>
                    <a:pt x="65695" y="1191157"/>
                    <a:pt x="67541" y="1192495"/>
                    <a:pt x="72397" y="1192481"/>
                  </a:cubicBezTo>
                  <a:cubicBezTo>
                    <a:pt x="114276" y="1192321"/>
                    <a:pt x="156116" y="1192174"/>
                    <a:pt x="197902" y="1188482"/>
                  </a:cubicBezTo>
                  <a:cubicBezTo>
                    <a:pt x="245627" y="1184255"/>
                    <a:pt x="292349" y="1175574"/>
                    <a:pt x="337599" y="1159630"/>
                  </a:cubicBezTo>
                  <a:cubicBezTo>
                    <a:pt x="342869" y="1157771"/>
                    <a:pt x="348059" y="1155684"/>
                    <a:pt x="353008" y="1152528"/>
                  </a:cubicBezTo>
                  <a:cubicBezTo>
                    <a:pt x="343525" y="1153143"/>
                    <a:pt x="334014" y="1153584"/>
                    <a:pt x="324544" y="1154414"/>
                  </a:cubicBezTo>
                  <a:cubicBezTo>
                    <a:pt x="274331" y="1158801"/>
                    <a:pt x="224092" y="1163014"/>
                    <a:pt x="173611" y="1161570"/>
                  </a:cubicBezTo>
                  <a:cubicBezTo>
                    <a:pt x="143395" y="1160700"/>
                    <a:pt x="113300" y="1158092"/>
                    <a:pt x="83672" y="1151712"/>
                  </a:cubicBezTo>
                  <a:cubicBezTo>
                    <a:pt x="78924" y="1150682"/>
                    <a:pt x="76008" y="1152340"/>
                    <a:pt x="73801" y="1155979"/>
                  </a:cubicBezTo>
                  <a:cubicBezTo>
                    <a:pt x="72022" y="1158921"/>
                    <a:pt x="70551" y="1158921"/>
                    <a:pt x="67675" y="1157049"/>
                  </a:cubicBezTo>
                  <a:cubicBezTo>
                    <a:pt x="53510" y="1147806"/>
                    <a:pt x="46260" y="1134938"/>
                    <a:pt x="46180" y="1118018"/>
                  </a:cubicBezTo>
                  <a:cubicBezTo>
                    <a:pt x="46167" y="1116266"/>
                    <a:pt x="46300" y="1114487"/>
                    <a:pt x="46086" y="1112761"/>
                  </a:cubicBezTo>
                  <a:cubicBezTo>
                    <a:pt x="44401" y="1098824"/>
                    <a:pt x="47464" y="1092577"/>
                    <a:pt x="59823" y="1085475"/>
                  </a:cubicBezTo>
                  <a:cubicBezTo>
                    <a:pt x="76637" y="1075804"/>
                    <a:pt x="95296" y="1071885"/>
                    <a:pt x="114062" y="1068541"/>
                  </a:cubicBezTo>
                  <a:cubicBezTo>
                    <a:pt x="145803" y="1062896"/>
                    <a:pt x="177878" y="1060676"/>
                    <a:pt x="210047" y="1059004"/>
                  </a:cubicBezTo>
                  <a:cubicBezTo>
                    <a:pt x="262654" y="1056262"/>
                    <a:pt x="315275" y="1056168"/>
                    <a:pt x="367895" y="1057091"/>
                  </a:cubicBezTo>
                  <a:cubicBezTo>
                    <a:pt x="410859" y="1057854"/>
                    <a:pt x="453795" y="1059472"/>
                    <a:pt x="496745" y="1060756"/>
                  </a:cubicBezTo>
                  <a:cubicBezTo>
                    <a:pt x="500142" y="1060850"/>
                    <a:pt x="502991" y="1060823"/>
                    <a:pt x="505198" y="1057372"/>
                  </a:cubicBezTo>
                  <a:cubicBezTo>
                    <a:pt x="532084" y="1015265"/>
                    <a:pt x="562193" y="975271"/>
                    <a:pt x="586724" y="931652"/>
                  </a:cubicBezTo>
                  <a:cubicBezTo>
                    <a:pt x="591018" y="924015"/>
                    <a:pt x="595004" y="916190"/>
                    <a:pt x="599551" y="908713"/>
                  </a:cubicBezTo>
                  <a:cubicBezTo>
                    <a:pt x="601651" y="905275"/>
                    <a:pt x="600916" y="903991"/>
                    <a:pt x="597438" y="902721"/>
                  </a:cubicBezTo>
                  <a:cubicBezTo>
                    <a:pt x="585293" y="898253"/>
                    <a:pt x="573482" y="893063"/>
                    <a:pt x="562647" y="885854"/>
                  </a:cubicBezTo>
                  <a:cubicBezTo>
                    <a:pt x="547720" y="875929"/>
                    <a:pt x="536538" y="863195"/>
                    <a:pt x="532298" y="845352"/>
                  </a:cubicBezTo>
                  <a:cubicBezTo>
                    <a:pt x="531589" y="842369"/>
                    <a:pt x="530064" y="840924"/>
                    <a:pt x="527496" y="839787"/>
                  </a:cubicBezTo>
                  <a:cubicBezTo>
                    <a:pt x="522507" y="837567"/>
                    <a:pt x="517584" y="835146"/>
                    <a:pt x="512662" y="832765"/>
                  </a:cubicBezTo>
                  <a:cubicBezTo>
                    <a:pt x="487636" y="820633"/>
                    <a:pt x="471678" y="800489"/>
                    <a:pt x="462008" y="774941"/>
                  </a:cubicBezTo>
                  <a:cubicBezTo>
                    <a:pt x="460122" y="769979"/>
                    <a:pt x="457513" y="766956"/>
                    <a:pt x="452110" y="765016"/>
                  </a:cubicBezTo>
                  <a:cubicBezTo>
                    <a:pt x="422937" y="754543"/>
                    <a:pt x="403475" y="733115"/>
                    <a:pt x="388467" y="706952"/>
                  </a:cubicBezTo>
                  <a:cubicBezTo>
                    <a:pt x="382689" y="696867"/>
                    <a:pt x="377513" y="686474"/>
                    <a:pt x="372885" y="675826"/>
                  </a:cubicBezTo>
                  <a:cubicBezTo>
                    <a:pt x="371427" y="672456"/>
                    <a:pt x="369300" y="670142"/>
                    <a:pt x="366090" y="668256"/>
                  </a:cubicBezTo>
                  <a:cubicBezTo>
                    <a:pt x="345451" y="656151"/>
                    <a:pt x="325333" y="643243"/>
                    <a:pt x="308640" y="625814"/>
                  </a:cubicBezTo>
                  <a:cubicBezTo>
                    <a:pt x="298033" y="614752"/>
                    <a:pt x="289593" y="602353"/>
                    <a:pt x="286557" y="586931"/>
                  </a:cubicBezTo>
                  <a:cubicBezTo>
                    <a:pt x="285099" y="579520"/>
                    <a:pt x="284818" y="571976"/>
                    <a:pt x="286477" y="564740"/>
                  </a:cubicBezTo>
                  <a:cubicBezTo>
                    <a:pt x="287614" y="559738"/>
                    <a:pt x="286209" y="557076"/>
                    <a:pt x="282517" y="554240"/>
                  </a:cubicBezTo>
                  <a:cubicBezTo>
                    <a:pt x="264072" y="540089"/>
                    <a:pt x="246001" y="525455"/>
                    <a:pt x="230271" y="508227"/>
                  </a:cubicBezTo>
                  <a:cubicBezTo>
                    <a:pt x="220293" y="497299"/>
                    <a:pt x="211920" y="485328"/>
                    <a:pt x="207426" y="471002"/>
                  </a:cubicBezTo>
                  <a:cubicBezTo>
                    <a:pt x="204336" y="461171"/>
                    <a:pt x="203734" y="451112"/>
                    <a:pt x="206048" y="441188"/>
                  </a:cubicBezTo>
                  <a:cubicBezTo>
                    <a:pt x="207118" y="436600"/>
                    <a:pt x="205941" y="433951"/>
                    <a:pt x="202891" y="430875"/>
                  </a:cubicBezTo>
                  <a:cubicBezTo>
                    <a:pt x="184446" y="412336"/>
                    <a:pt x="167311" y="392700"/>
                    <a:pt x="154029" y="370028"/>
                  </a:cubicBezTo>
                  <a:cubicBezTo>
                    <a:pt x="145081" y="354753"/>
                    <a:pt x="138527" y="338595"/>
                    <a:pt x="138446" y="320524"/>
                  </a:cubicBezTo>
                  <a:cubicBezTo>
                    <a:pt x="138433" y="315963"/>
                    <a:pt x="138660" y="311161"/>
                    <a:pt x="140092" y="306908"/>
                  </a:cubicBezTo>
                  <a:cubicBezTo>
                    <a:pt x="141804" y="301838"/>
                    <a:pt x="139918" y="298762"/>
                    <a:pt x="136922" y="295177"/>
                  </a:cubicBezTo>
                  <a:cubicBezTo>
                    <a:pt x="121860" y="277173"/>
                    <a:pt x="107816" y="258447"/>
                    <a:pt x="96807" y="237581"/>
                  </a:cubicBezTo>
                  <a:cubicBezTo>
                    <a:pt x="86374" y="217811"/>
                    <a:pt x="82549" y="197186"/>
                    <a:pt x="88809" y="175397"/>
                  </a:cubicBezTo>
                  <a:cubicBezTo>
                    <a:pt x="90989" y="167826"/>
                    <a:pt x="89210" y="162770"/>
                    <a:pt x="83472" y="157139"/>
                  </a:cubicBezTo>
                  <a:cubicBezTo>
                    <a:pt x="57121" y="131310"/>
                    <a:pt x="32216" y="104157"/>
                    <a:pt x="13690" y="71935"/>
                  </a:cubicBezTo>
                  <a:cubicBezTo>
                    <a:pt x="5785" y="58184"/>
                    <a:pt x="-515" y="43805"/>
                    <a:pt x="33" y="27326"/>
                  </a:cubicBezTo>
                  <a:cubicBezTo>
                    <a:pt x="368" y="17375"/>
                    <a:pt x="5089" y="9403"/>
                    <a:pt x="10466" y="1564"/>
                  </a:cubicBezTo>
                  <a:cubicBezTo>
                    <a:pt x="12366" y="-1191"/>
                    <a:pt x="14292" y="401"/>
                    <a:pt x="16218" y="1043"/>
                  </a:cubicBezTo>
                  <a:close/>
                </a:path>
              </a:pathLst>
            </a:custGeom>
            <a:solidFill>
              <a:srgbClr val="FEFFFF"/>
            </a:solidFill>
            <a:ln w="13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83" name="Freeform: Shape 82">
            <a:extLst>
              <a:ext uri="{FF2B5EF4-FFF2-40B4-BE49-F238E27FC236}">
                <a16:creationId xmlns:a16="http://schemas.microsoft.com/office/drawing/2014/main" xmlns="" id="{296235C4-716E-4820-8937-FC2E888BDDCA}"/>
              </a:ext>
            </a:extLst>
          </p:cNvPr>
          <p:cNvSpPr/>
          <p:nvPr/>
        </p:nvSpPr>
        <p:spPr>
          <a:xfrm rot="3374237" flipH="1">
            <a:off x="7272515" y="634044"/>
            <a:ext cx="1913827" cy="3152057"/>
          </a:xfrm>
          <a:custGeom>
            <a:avLst/>
            <a:gdLst>
              <a:gd name="connsiteX0" fmla="*/ 695298 w 2004327"/>
              <a:gd name="connsiteY0" fmla="*/ 1604063 h 3301109"/>
              <a:gd name="connsiteX1" fmla="*/ 670255 w 2004327"/>
              <a:gd name="connsiteY1" fmla="*/ 1604089 h 3301109"/>
              <a:gd name="connsiteX2" fmla="*/ 645514 w 2004327"/>
              <a:gd name="connsiteY2" fmla="*/ 1620554 h 3301109"/>
              <a:gd name="connsiteX3" fmla="*/ 645511 w 2004327"/>
              <a:gd name="connsiteY3" fmla="*/ 1620563 h 3301109"/>
              <a:gd name="connsiteX4" fmla="*/ 645492 w 2004327"/>
              <a:gd name="connsiteY4" fmla="*/ 1620576 h 3301109"/>
              <a:gd name="connsiteX5" fmla="*/ 638966 w 2004327"/>
              <a:gd name="connsiteY5" fmla="*/ 1643536 h 3301109"/>
              <a:gd name="connsiteX6" fmla="*/ 676754 w 2004327"/>
              <a:gd name="connsiteY6" fmla="*/ 1669431 h 3301109"/>
              <a:gd name="connsiteX7" fmla="*/ 709741 w 2004327"/>
              <a:gd name="connsiteY7" fmla="*/ 1652711 h 3301109"/>
              <a:gd name="connsiteX8" fmla="*/ 709742 w 2004327"/>
              <a:gd name="connsiteY8" fmla="*/ 1652708 h 3301109"/>
              <a:gd name="connsiteX9" fmla="*/ 709779 w 2004327"/>
              <a:gd name="connsiteY9" fmla="*/ 1652676 h 3301109"/>
              <a:gd name="connsiteX10" fmla="*/ 713159 w 2004327"/>
              <a:gd name="connsiteY10" fmla="*/ 1619439 h 3301109"/>
              <a:gd name="connsiteX11" fmla="*/ 695298 w 2004327"/>
              <a:gd name="connsiteY11" fmla="*/ 1604063 h 3301109"/>
              <a:gd name="connsiteX12" fmla="*/ 701378 w 2004327"/>
              <a:gd name="connsiteY12" fmla="*/ 1511997 h 3301109"/>
              <a:gd name="connsiteX13" fmla="*/ 809616 w 2004327"/>
              <a:gd name="connsiteY13" fmla="*/ 1541064 h 3301109"/>
              <a:gd name="connsiteX14" fmla="*/ 858467 w 2004327"/>
              <a:gd name="connsiteY14" fmla="*/ 1586872 h 3301109"/>
              <a:gd name="connsiteX15" fmla="*/ 941475 w 2004327"/>
              <a:gd name="connsiteY15" fmla="*/ 1630433 h 3301109"/>
              <a:gd name="connsiteX16" fmla="*/ 993160 w 2004327"/>
              <a:gd name="connsiteY16" fmla="*/ 1632334 h 3301109"/>
              <a:gd name="connsiteX17" fmla="*/ 1342411 w 2004327"/>
              <a:gd name="connsiteY17" fmla="*/ 1727996 h 3301109"/>
              <a:gd name="connsiteX18" fmla="*/ 1475583 w 2004327"/>
              <a:gd name="connsiteY18" fmla="*/ 1820650 h 3301109"/>
              <a:gd name="connsiteX19" fmla="*/ 1692594 w 2004327"/>
              <a:gd name="connsiteY19" fmla="*/ 1891800 h 3301109"/>
              <a:gd name="connsiteX20" fmla="*/ 1890866 w 2004327"/>
              <a:gd name="connsiteY20" fmla="*/ 1897124 h 3301109"/>
              <a:gd name="connsiteX21" fmla="*/ 1967859 w 2004327"/>
              <a:gd name="connsiteY21" fmla="*/ 1902829 h 3301109"/>
              <a:gd name="connsiteX22" fmla="*/ 1993996 w 2004327"/>
              <a:gd name="connsiteY22" fmla="*/ 1952648 h 3301109"/>
              <a:gd name="connsiteX23" fmla="*/ 1963468 w 2004327"/>
              <a:gd name="connsiteY23" fmla="*/ 1975638 h 3301109"/>
              <a:gd name="connsiteX24" fmla="*/ 1896433 w 2004327"/>
              <a:gd name="connsiteY24" fmla="*/ 1970625 h 3301109"/>
              <a:gd name="connsiteX25" fmla="*/ 1666146 w 2004327"/>
              <a:gd name="connsiteY25" fmla="*/ 1949190 h 3301109"/>
              <a:gd name="connsiteX26" fmla="*/ 1645402 w 2004327"/>
              <a:gd name="connsiteY26" fmla="*/ 1953131 h 3301109"/>
              <a:gd name="connsiteX27" fmla="*/ 1675896 w 2004327"/>
              <a:gd name="connsiteY27" fmla="*/ 1958352 h 3301109"/>
              <a:gd name="connsiteX28" fmla="*/ 1937608 w 2004327"/>
              <a:gd name="connsiteY28" fmla="*/ 1992855 h 3301109"/>
              <a:gd name="connsiteX29" fmla="*/ 1967824 w 2004327"/>
              <a:gd name="connsiteY29" fmla="*/ 1999977 h 3301109"/>
              <a:gd name="connsiteX30" fmla="*/ 2003503 w 2004327"/>
              <a:gd name="connsiteY30" fmla="*/ 2051940 h 3301109"/>
              <a:gd name="connsiteX31" fmla="*/ 1950850 w 2004327"/>
              <a:gd name="connsiteY31" fmla="*/ 2088517 h 3301109"/>
              <a:gd name="connsiteX32" fmla="*/ 1805922 w 2004327"/>
              <a:gd name="connsiteY32" fmla="*/ 2057125 h 3301109"/>
              <a:gd name="connsiteX33" fmla="*/ 1664417 w 2004327"/>
              <a:gd name="connsiteY33" fmla="*/ 2025768 h 3301109"/>
              <a:gd name="connsiteX34" fmla="*/ 1644780 w 2004327"/>
              <a:gd name="connsiteY34" fmla="*/ 2026633 h 3301109"/>
              <a:gd name="connsiteX35" fmla="*/ 1659197 w 2004327"/>
              <a:gd name="connsiteY35" fmla="*/ 2031265 h 3301109"/>
              <a:gd name="connsiteX36" fmla="*/ 1914929 w 2004327"/>
              <a:gd name="connsiteY36" fmla="*/ 2103383 h 3301109"/>
              <a:gd name="connsiteX37" fmla="*/ 1974670 w 2004327"/>
              <a:gd name="connsiteY37" fmla="*/ 2148569 h 3301109"/>
              <a:gd name="connsiteX38" fmla="*/ 1968067 w 2004327"/>
              <a:gd name="connsiteY38" fmla="*/ 2203609 h 3301109"/>
              <a:gd name="connsiteX39" fmla="*/ 1914826 w 2004327"/>
              <a:gd name="connsiteY39" fmla="*/ 2218889 h 3301109"/>
              <a:gd name="connsiteX40" fmla="*/ 1848723 w 2004327"/>
              <a:gd name="connsiteY40" fmla="*/ 2185423 h 3301109"/>
              <a:gd name="connsiteX41" fmla="*/ 1637970 w 2004327"/>
              <a:gd name="connsiteY41" fmla="*/ 2078802 h 3301109"/>
              <a:gd name="connsiteX42" fmla="*/ 1605852 w 2004327"/>
              <a:gd name="connsiteY42" fmla="*/ 2067635 h 3301109"/>
              <a:gd name="connsiteX43" fmla="*/ 1603813 w 2004327"/>
              <a:gd name="connsiteY43" fmla="*/ 2071611 h 3301109"/>
              <a:gd name="connsiteX44" fmla="*/ 1627010 w 2004327"/>
              <a:gd name="connsiteY44" fmla="*/ 2085752 h 3301109"/>
              <a:gd name="connsiteX45" fmla="*/ 1799354 w 2004327"/>
              <a:gd name="connsiteY45" fmla="*/ 2176815 h 3301109"/>
              <a:gd name="connsiteX46" fmla="*/ 1898334 w 2004327"/>
              <a:gd name="connsiteY46" fmla="*/ 2245683 h 3301109"/>
              <a:gd name="connsiteX47" fmla="*/ 1910331 w 2004327"/>
              <a:gd name="connsiteY47" fmla="*/ 2308259 h 3301109"/>
              <a:gd name="connsiteX48" fmla="*/ 1840218 w 2004327"/>
              <a:gd name="connsiteY48" fmla="*/ 2324301 h 3301109"/>
              <a:gd name="connsiteX49" fmla="*/ 1785905 w 2004327"/>
              <a:gd name="connsiteY49" fmla="*/ 2281846 h 3301109"/>
              <a:gd name="connsiteX50" fmla="*/ 1613389 w 2004327"/>
              <a:gd name="connsiteY50" fmla="*/ 2149676 h 3301109"/>
              <a:gd name="connsiteX51" fmla="*/ 1590606 w 2004327"/>
              <a:gd name="connsiteY51" fmla="*/ 2140825 h 3301109"/>
              <a:gd name="connsiteX52" fmla="*/ 1616570 w 2004327"/>
              <a:gd name="connsiteY52" fmla="*/ 2163366 h 3301109"/>
              <a:gd name="connsiteX53" fmla="*/ 1770900 w 2004327"/>
              <a:gd name="connsiteY53" fmla="*/ 2298855 h 3301109"/>
              <a:gd name="connsiteX54" fmla="*/ 1816190 w 2004327"/>
              <a:gd name="connsiteY54" fmla="*/ 2359046 h 3301109"/>
              <a:gd name="connsiteX55" fmla="*/ 1809794 w 2004327"/>
              <a:gd name="connsiteY55" fmla="*/ 2407101 h 3301109"/>
              <a:gd name="connsiteX56" fmla="*/ 1766268 w 2004327"/>
              <a:gd name="connsiteY56" fmla="*/ 2420619 h 3301109"/>
              <a:gd name="connsiteX57" fmla="*/ 1746942 w 2004327"/>
              <a:gd name="connsiteY57" fmla="*/ 2407758 h 3301109"/>
              <a:gd name="connsiteX58" fmla="*/ 1591643 w 2004327"/>
              <a:gd name="connsiteY58" fmla="*/ 2227014 h 3301109"/>
              <a:gd name="connsiteX59" fmla="*/ 1374010 w 2004327"/>
              <a:gd name="connsiteY59" fmla="*/ 2136711 h 3301109"/>
              <a:gd name="connsiteX60" fmla="*/ 1320526 w 2004327"/>
              <a:gd name="connsiteY60" fmla="*/ 2139027 h 3301109"/>
              <a:gd name="connsiteX61" fmla="*/ 1268841 w 2004327"/>
              <a:gd name="connsiteY61" fmla="*/ 2110712 h 3301109"/>
              <a:gd name="connsiteX62" fmla="*/ 1201079 w 2004327"/>
              <a:gd name="connsiteY62" fmla="*/ 2035483 h 3301109"/>
              <a:gd name="connsiteX63" fmla="*/ 1173663 w 2004327"/>
              <a:gd name="connsiteY63" fmla="*/ 2021032 h 3301109"/>
              <a:gd name="connsiteX64" fmla="*/ 1169341 w 2004327"/>
              <a:gd name="connsiteY64" fmla="*/ 2027186 h 3301109"/>
              <a:gd name="connsiteX65" fmla="*/ 1195824 w 2004327"/>
              <a:gd name="connsiteY65" fmla="*/ 2051110 h 3301109"/>
              <a:gd name="connsiteX66" fmla="*/ 1266939 w 2004327"/>
              <a:gd name="connsiteY66" fmla="*/ 2138750 h 3301109"/>
              <a:gd name="connsiteX67" fmla="*/ 1271918 w 2004327"/>
              <a:gd name="connsiteY67" fmla="*/ 2209348 h 3301109"/>
              <a:gd name="connsiteX68" fmla="*/ 1236135 w 2004327"/>
              <a:gd name="connsiteY68" fmla="*/ 2217575 h 3301109"/>
              <a:gd name="connsiteX69" fmla="*/ 1194925 w 2004327"/>
              <a:gd name="connsiteY69" fmla="*/ 2162294 h 3301109"/>
              <a:gd name="connsiteX70" fmla="*/ 1152090 w 2004327"/>
              <a:gd name="connsiteY70" fmla="*/ 2101724 h 3301109"/>
              <a:gd name="connsiteX71" fmla="*/ 1134423 w 2004327"/>
              <a:gd name="connsiteY71" fmla="*/ 2084749 h 3301109"/>
              <a:gd name="connsiteX72" fmla="*/ 1130206 w 2004327"/>
              <a:gd name="connsiteY72" fmla="*/ 2087860 h 3301109"/>
              <a:gd name="connsiteX73" fmla="*/ 1139160 w 2004327"/>
              <a:gd name="connsiteY73" fmla="*/ 2108846 h 3301109"/>
              <a:gd name="connsiteX74" fmla="*/ 1194337 w 2004327"/>
              <a:gd name="connsiteY74" fmla="*/ 2210385 h 3301109"/>
              <a:gd name="connsiteX75" fmla="*/ 1202185 w 2004327"/>
              <a:gd name="connsiteY75" fmla="*/ 2285648 h 3301109"/>
              <a:gd name="connsiteX76" fmla="*/ 1186835 w 2004327"/>
              <a:gd name="connsiteY76" fmla="*/ 2311647 h 3301109"/>
              <a:gd name="connsiteX77" fmla="*/ 1138088 w 2004327"/>
              <a:gd name="connsiteY77" fmla="*/ 2302243 h 3301109"/>
              <a:gd name="connsiteX78" fmla="*/ 1081216 w 2004327"/>
              <a:gd name="connsiteY78" fmla="*/ 2178440 h 3301109"/>
              <a:gd name="connsiteX79" fmla="*/ 1063377 w 2004327"/>
              <a:gd name="connsiteY79" fmla="*/ 2150885 h 3301109"/>
              <a:gd name="connsiteX80" fmla="*/ 1056704 w 2004327"/>
              <a:gd name="connsiteY80" fmla="*/ 2154274 h 3301109"/>
              <a:gd name="connsiteX81" fmla="*/ 1069669 w 2004327"/>
              <a:gd name="connsiteY81" fmla="*/ 2189572 h 3301109"/>
              <a:gd name="connsiteX82" fmla="*/ 1106938 w 2004327"/>
              <a:gd name="connsiteY82" fmla="*/ 2300342 h 3301109"/>
              <a:gd name="connsiteX83" fmla="*/ 1108909 w 2004327"/>
              <a:gd name="connsiteY83" fmla="*/ 2353445 h 3301109"/>
              <a:gd name="connsiteX84" fmla="*/ 1096843 w 2004327"/>
              <a:gd name="connsiteY84" fmla="*/ 2388813 h 3301109"/>
              <a:gd name="connsiteX85" fmla="*/ 1044535 w 2004327"/>
              <a:gd name="connsiteY85" fmla="*/ 2386323 h 3301109"/>
              <a:gd name="connsiteX86" fmla="*/ 1019920 w 2004327"/>
              <a:gd name="connsiteY86" fmla="*/ 2304110 h 3301109"/>
              <a:gd name="connsiteX87" fmla="*/ 995338 w 2004327"/>
              <a:gd name="connsiteY87" fmla="*/ 2214430 h 3301109"/>
              <a:gd name="connsiteX88" fmla="*/ 983757 w 2004327"/>
              <a:gd name="connsiteY88" fmla="*/ 2195311 h 3301109"/>
              <a:gd name="connsiteX89" fmla="*/ 977015 w 2004327"/>
              <a:gd name="connsiteY89" fmla="*/ 2197800 h 3301109"/>
              <a:gd name="connsiteX90" fmla="*/ 983999 w 2004327"/>
              <a:gd name="connsiteY90" fmla="*/ 2227290 h 3301109"/>
              <a:gd name="connsiteX91" fmla="*/ 1005434 w 2004327"/>
              <a:gd name="connsiteY91" fmla="*/ 2393273 h 3301109"/>
              <a:gd name="connsiteX92" fmla="*/ 987214 w 2004327"/>
              <a:gd name="connsiteY92" fmla="*/ 2453705 h 3301109"/>
              <a:gd name="connsiteX93" fmla="*/ 968095 w 2004327"/>
              <a:gd name="connsiteY93" fmla="*/ 2475313 h 3301109"/>
              <a:gd name="connsiteX94" fmla="*/ 937672 w 2004327"/>
              <a:gd name="connsiteY94" fmla="*/ 2463109 h 3301109"/>
              <a:gd name="connsiteX95" fmla="*/ 919521 w 2004327"/>
              <a:gd name="connsiteY95" fmla="*/ 2341967 h 3301109"/>
              <a:gd name="connsiteX96" fmla="*/ 910498 w 2004327"/>
              <a:gd name="connsiteY96" fmla="*/ 2287550 h 3301109"/>
              <a:gd name="connsiteX97" fmla="*/ 905174 w 2004327"/>
              <a:gd name="connsiteY97" fmla="*/ 2273998 h 3301109"/>
              <a:gd name="connsiteX98" fmla="*/ 900333 w 2004327"/>
              <a:gd name="connsiteY98" fmla="*/ 2274378 h 3301109"/>
              <a:gd name="connsiteX99" fmla="*/ 898778 w 2004327"/>
              <a:gd name="connsiteY99" fmla="*/ 2292771 h 3301109"/>
              <a:gd name="connsiteX100" fmla="*/ 908908 w 2004327"/>
              <a:gd name="connsiteY100" fmla="*/ 2366271 h 3301109"/>
              <a:gd name="connsiteX101" fmla="*/ 893557 w 2004327"/>
              <a:gd name="connsiteY101" fmla="*/ 2540378 h 3301109"/>
              <a:gd name="connsiteX102" fmla="*/ 859919 w 2004327"/>
              <a:gd name="connsiteY102" fmla="*/ 2650733 h 3301109"/>
              <a:gd name="connsiteX103" fmla="*/ 812139 w 2004327"/>
              <a:gd name="connsiteY103" fmla="*/ 2723508 h 3301109"/>
              <a:gd name="connsiteX104" fmla="*/ 788872 w 2004327"/>
              <a:gd name="connsiteY104" fmla="*/ 2738789 h 3301109"/>
              <a:gd name="connsiteX105" fmla="*/ 783237 w 2004327"/>
              <a:gd name="connsiteY105" fmla="*/ 2735712 h 3301109"/>
              <a:gd name="connsiteX106" fmla="*/ 793643 w 2004327"/>
              <a:gd name="connsiteY106" fmla="*/ 2661865 h 3301109"/>
              <a:gd name="connsiteX107" fmla="*/ 823445 w 2004327"/>
              <a:gd name="connsiteY107" fmla="*/ 2418856 h 3301109"/>
              <a:gd name="connsiteX108" fmla="*/ 821820 w 2004327"/>
              <a:gd name="connsiteY108" fmla="*/ 2384284 h 3301109"/>
              <a:gd name="connsiteX109" fmla="*/ 813903 w 2004327"/>
              <a:gd name="connsiteY109" fmla="*/ 2383834 h 3301109"/>
              <a:gd name="connsiteX110" fmla="*/ 809063 w 2004327"/>
              <a:gd name="connsiteY110" fmla="*/ 2424768 h 3301109"/>
              <a:gd name="connsiteX111" fmla="*/ 753090 w 2004327"/>
              <a:gd name="connsiteY111" fmla="*/ 2739169 h 3301109"/>
              <a:gd name="connsiteX112" fmla="*/ 689580 w 2004327"/>
              <a:gd name="connsiteY112" fmla="*/ 2866880 h 3301109"/>
              <a:gd name="connsiteX113" fmla="*/ 635786 w 2004327"/>
              <a:gd name="connsiteY113" fmla="*/ 2921884 h 3301109"/>
              <a:gd name="connsiteX114" fmla="*/ 616252 w 2004327"/>
              <a:gd name="connsiteY114" fmla="*/ 2915834 h 3301109"/>
              <a:gd name="connsiteX115" fmla="*/ 618085 w 2004327"/>
              <a:gd name="connsiteY115" fmla="*/ 2882644 h 3301109"/>
              <a:gd name="connsiteX116" fmla="*/ 655423 w 2004327"/>
              <a:gd name="connsiteY116" fmla="*/ 2784355 h 3301109"/>
              <a:gd name="connsiteX117" fmla="*/ 717307 w 2004327"/>
              <a:gd name="connsiteY117" fmla="*/ 2493117 h 3301109"/>
              <a:gd name="connsiteX118" fmla="*/ 717446 w 2004327"/>
              <a:gd name="connsiteY118" fmla="*/ 2447897 h 3301109"/>
              <a:gd name="connsiteX119" fmla="*/ 709114 w 2004327"/>
              <a:gd name="connsiteY119" fmla="*/ 2446618 h 3301109"/>
              <a:gd name="connsiteX120" fmla="*/ 702926 w 2004327"/>
              <a:gd name="connsiteY120" fmla="*/ 2467326 h 3301109"/>
              <a:gd name="connsiteX121" fmla="*/ 624308 w 2004327"/>
              <a:gd name="connsiteY121" fmla="*/ 2807000 h 3301109"/>
              <a:gd name="connsiteX122" fmla="*/ 554299 w 2004327"/>
              <a:gd name="connsiteY122" fmla="*/ 2983319 h 3301109"/>
              <a:gd name="connsiteX123" fmla="*/ 440901 w 2004327"/>
              <a:gd name="connsiteY123" fmla="*/ 3097615 h 3301109"/>
              <a:gd name="connsiteX124" fmla="*/ 434505 w 2004327"/>
              <a:gd name="connsiteY124" fmla="*/ 3100104 h 3301109"/>
              <a:gd name="connsiteX125" fmla="*/ 401662 w 2004327"/>
              <a:gd name="connsiteY125" fmla="*/ 3098929 h 3301109"/>
              <a:gd name="connsiteX126" fmla="*/ 406433 w 2004327"/>
              <a:gd name="connsiteY126" fmla="*/ 3069958 h 3301109"/>
              <a:gd name="connsiteX127" fmla="*/ 491688 w 2004327"/>
              <a:gd name="connsiteY127" fmla="*/ 2912100 h 3301109"/>
              <a:gd name="connsiteX128" fmla="*/ 614178 w 2004327"/>
              <a:gd name="connsiteY128" fmla="*/ 2554829 h 3301109"/>
              <a:gd name="connsiteX129" fmla="*/ 618984 w 2004327"/>
              <a:gd name="connsiteY129" fmla="*/ 2511994 h 3301109"/>
              <a:gd name="connsiteX130" fmla="*/ 617946 w 2004327"/>
              <a:gd name="connsiteY130" fmla="*/ 2504181 h 3301109"/>
              <a:gd name="connsiteX131" fmla="*/ 613141 w 2004327"/>
              <a:gd name="connsiteY131" fmla="*/ 2502797 h 3301109"/>
              <a:gd name="connsiteX132" fmla="*/ 605120 w 2004327"/>
              <a:gd name="connsiteY132" fmla="*/ 2526584 h 3301109"/>
              <a:gd name="connsiteX133" fmla="*/ 578880 w 2004327"/>
              <a:gd name="connsiteY133" fmla="*/ 2660068 h 3301109"/>
              <a:gd name="connsiteX134" fmla="*/ 378395 w 2004327"/>
              <a:gd name="connsiteY134" fmla="*/ 3080640 h 3301109"/>
              <a:gd name="connsiteX135" fmla="*/ 283666 w 2004327"/>
              <a:gd name="connsiteY135" fmla="*/ 3163926 h 3301109"/>
              <a:gd name="connsiteX136" fmla="*/ 226656 w 2004327"/>
              <a:gd name="connsiteY136" fmla="*/ 3190131 h 3301109"/>
              <a:gd name="connsiteX137" fmla="*/ 222404 w 2004327"/>
              <a:gd name="connsiteY137" fmla="*/ 3185499 h 3301109"/>
              <a:gd name="connsiteX138" fmla="*/ 234643 w 2004327"/>
              <a:gd name="connsiteY138" fmla="*/ 3160503 h 3301109"/>
              <a:gd name="connsiteX139" fmla="*/ 340745 w 2004327"/>
              <a:gd name="connsiteY139" fmla="*/ 2992792 h 3301109"/>
              <a:gd name="connsiteX140" fmla="*/ 492276 w 2004327"/>
              <a:gd name="connsiteY140" fmla="*/ 2621174 h 3301109"/>
              <a:gd name="connsiteX141" fmla="*/ 494904 w 2004327"/>
              <a:gd name="connsiteY141" fmla="*/ 2598391 h 3301109"/>
              <a:gd name="connsiteX142" fmla="*/ 489925 w 2004327"/>
              <a:gd name="connsiteY142" fmla="*/ 2596696 h 3301109"/>
              <a:gd name="connsiteX143" fmla="*/ 474333 w 2004327"/>
              <a:gd name="connsiteY143" fmla="*/ 2629506 h 3301109"/>
              <a:gd name="connsiteX144" fmla="*/ 415041 w 2004327"/>
              <a:gd name="connsiteY144" fmla="*/ 2793309 h 3301109"/>
              <a:gd name="connsiteX145" fmla="*/ 251825 w 2004327"/>
              <a:gd name="connsiteY145" fmla="*/ 3092084 h 3301109"/>
              <a:gd name="connsiteX146" fmla="*/ 221747 w 2004327"/>
              <a:gd name="connsiteY146" fmla="*/ 3134227 h 3301109"/>
              <a:gd name="connsiteX147" fmla="*/ 26413 w 2004327"/>
              <a:gd name="connsiteY147" fmla="*/ 3295438 h 3301109"/>
              <a:gd name="connsiteX148" fmla="*/ 2524 w 2004327"/>
              <a:gd name="connsiteY148" fmla="*/ 3301109 h 3301109"/>
              <a:gd name="connsiteX149" fmla="*/ 0 w 2004327"/>
              <a:gd name="connsiteY149" fmla="*/ 3295646 h 3301109"/>
              <a:gd name="connsiteX150" fmla="*/ 15246 w 2004327"/>
              <a:gd name="connsiteY150" fmla="*/ 3275663 h 3301109"/>
              <a:gd name="connsiteX151" fmla="*/ 328887 w 2004327"/>
              <a:gd name="connsiteY151" fmla="*/ 2764373 h 3301109"/>
              <a:gd name="connsiteX152" fmla="*/ 473538 w 2004327"/>
              <a:gd name="connsiteY152" fmla="*/ 2339962 h 3301109"/>
              <a:gd name="connsiteX153" fmla="*/ 547903 w 2004327"/>
              <a:gd name="connsiteY153" fmla="*/ 2183211 h 3301109"/>
              <a:gd name="connsiteX154" fmla="*/ 602804 w 2004327"/>
              <a:gd name="connsiteY154" fmla="*/ 2132251 h 3301109"/>
              <a:gd name="connsiteX155" fmla="*/ 785346 w 2004327"/>
              <a:gd name="connsiteY155" fmla="*/ 2027324 h 3301109"/>
              <a:gd name="connsiteX156" fmla="*/ 829979 w 2004327"/>
              <a:gd name="connsiteY156" fmla="*/ 2001083 h 3301109"/>
              <a:gd name="connsiteX157" fmla="*/ 893972 w 2004327"/>
              <a:gd name="connsiteY157" fmla="*/ 1899683 h 3301109"/>
              <a:gd name="connsiteX158" fmla="*/ 892590 w 2004327"/>
              <a:gd name="connsiteY158" fmla="*/ 1881913 h 3301109"/>
              <a:gd name="connsiteX159" fmla="*/ 887058 w 2004327"/>
              <a:gd name="connsiteY159" fmla="*/ 1880564 h 3301109"/>
              <a:gd name="connsiteX160" fmla="*/ 874750 w 2004327"/>
              <a:gd name="connsiteY160" fmla="*/ 1909086 h 3301109"/>
              <a:gd name="connsiteX161" fmla="*/ 852728 w 2004327"/>
              <a:gd name="connsiteY161" fmla="*/ 1959354 h 3301109"/>
              <a:gd name="connsiteX162" fmla="*/ 815147 w 2004327"/>
              <a:gd name="connsiteY162" fmla="*/ 1962916 h 3301109"/>
              <a:gd name="connsiteX163" fmla="*/ 778466 w 2004327"/>
              <a:gd name="connsiteY163" fmla="*/ 1919389 h 3301109"/>
              <a:gd name="connsiteX164" fmla="*/ 666970 w 2004327"/>
              <a:gd name="connsiteY164" fmla="*/ 1776501 h 3301109"/>
              <a:gd name="connsiteX165" fmla="*/ 554402 w 2004327"/>
              <a:gd name="connsiteY165" fmla="*/ 1704729 h 3301109"/>
              <a:gd name="connsiteX166" fmla="*/ 489130 w 2004327"/>
              <a:gd name="connsiteY166" fmla="*/ 1687546 h 3301109"/>
              <a:gd name="connsiteX167" fmla="*/ 558309 w 2004327"/>
              <a:gd name="connsiteY167" fmla="*/ 1626319 h 3301109"/>
              <a:gd name="connsiteX168" fmla="*/ 603979 w 2004327"/>
              <a:gd name="connsiteY168" fmla="*/ 1567822 h 3301109"/>
              <a:gd name="connsiteX169" fmla="*/ 701378 w 2004327"/>
              <a:gd name="connsiteY169" fmla="*/ 1511997 h 3301109"/>
              <a:gd name="connsiteX170" fmla="*/ 1192469 w 2004327"/>
              <a:gd name="connsiteY170" fmla="*/ 0 h 3301109"/>
              <a:gd name="connsiteX171" fmla="*/ 1206263 w 2004327"/>
              <a:gd name="connsiteY171" fmla="*/ 69 h 3301109"/>
              <a:gd name="connsiteX172" fmla="*/ 1240801 w 2004327"/>
              <a:gd name="connsiteY172" fmla="*/ 43596 h 3301109"/>
              <a:gd name="connsiteX173" fmla="*/ 1278727 w 2004327"/>
              <a:gd name="connsiteY173" fmla="*/ 204219 h 3301109"/>
              <a:gd name="connsiteX174" fmla="*/ 1249755 w 2004327"/>
              <a:gd name="connsiteY174" fmla="*/ 504999 h 3301109"/>
              <a:gd name="connsiteX175" fmla="*/ 1121457 w 2004327"/>
              <a:gd name="connsiteY175" fmla="*/ 863134 h 3301109"/>
              <a:gd name="connsiteX176" fmla="*/ 1098397 w 2004327"/>
              <a:gd name="connsiteY176" fmla="*/ 915995 h 3301109"/>
              <a:gd name="connsiteX177" fmla="*/ 1102235 w 2004327"/>
              <a:gd name="connsiteY177" fmla="*/ 917793 h 3301109"/>
              <a:gd name="connsiteX178" fmla="*/ 1119210 w 2004327"/>
              <a:gd name="connsiteY178" fmla="*/ 888095 h 3301109"/>
              <a:gd name="connsiteX179" fmla="*/ 1287681 w 2004327"/>
              <a:gd name="connsiteY179" fmla="*/ 365776 h 3301109"/>
              <a:gd name="connsiteX180" fmla="*/ 1294215 w 2004327"/>
              <a:gd name="connsiteY180" fmla="*/ 252171 h 3301109"/>
              <a:gd name="connsiteX181" fmla="*/ 1294181 w 2004327"/>
              <a:gd name="connsiteY181" fmla="*/ 247020 h 3301109"/>
              <a:gd name="connsiteX182" fmla="*/ 1305382 w 2004327"/>
              <a:gd name="connsiteY182" fmla="*/ 222024 h 3301109"/>
              <a:gd name="connsiteX183" fmla="*/ 1325745 w 2004327"/>
              <a:gd name="connsiteY183" fmla="*/ 238204 h 3301109"/>
              <a:gd name="connsiteX184" fmla="*/ 1363325 w 2004327"/>
              <a:gd name="connsiteY184" fmla="*/ 432811 h 3301109"/>
              <a:gd name="connsiteX185" fmla="*/ 1258571 w 2004327"/>
              <a:gd name="connsiteY185" fmla="*/ 792537 h 3301109"/>
              <a:gd name="connsiteX186" fmla="*/ 1164430 w 2004327"/>
              <a:gd name="connsiteY186" fmla="*/ 978502 h 3301109"/>
              <a:gd name="connsiteX187" fmla="*/ 1142754 w 2004327"/>
              <a:gd name="connsiteY187" fmla="*/ 1020127 h 3301109"/>
              <a:gd name="connsiteX188" fmla="*/ 1148286 w 2004327"/>
              <a:gd name="connsiteY188" fmla="*/ 1023584 h 3301109"/>
              <a:gd name="connsiteX189" fmla="*/ 1164811 w 2004327"/>
              <a:gd name="connsiteY189" fmla="*/ 1001389 h 3301109"/>
              <a:gd name="connsiteX190" fmla="*/ 1316445 w 2004327"/>
              <a:gd name="connsiteY190" fmla="*/ 680938 h 3301109"/>
              <a:gd name="connsiteX191" fmla="*/ 1365192 w 2004327"/>
              <a:gd name="connsiteY191" fmla="*/ 529925 h 3301109"/>
              <a:gd name="connsiteX192" fmla="*/ 1381476 w 2004327"/>
              <a:gd name="connsiteY192" fmla="*/ 492000 h 3301109"/>
              <a:gd name="connsiteX193" fmla="*/ 1405020 w 2004327"/>
              <a:gd name="connsiteY193" fmla="*/ 491066 h 3301109"/>
              <a:gd name="connsiteX194" fmla="*/ 1422824 w 2004327"/>
              <a:gd name="connsiteY194" fmla="*/ 558102 h 3301109"/>
              <a:gd name="connsiteX195" fmla="*/ 1397033 w 2004327"/>
              <a:gd name="connsiteY195" fmla="*/ 696703 h 3301109"/>
              <a:gd name="connsiteX196" fmla="*/ 1244051 w 2004327"/>
              <a:gd name="connsiteY196" fmla="*/ 1031121 h 3301109"/>
              <a:gd name="connsiteX197" fmla="*/ 1214457 w 2004327"/>
              <a:gd name="connsiteY197" fmla="*/ 1086782 h 3301109"/>
              <a:gd name="connsiteX198" fmla="*/ 1342374 w 2004327"/>
              <a:gd name="connsiteY198" fmla="*/ 880316 h 3301109"/>
              <a:gd name="connsiteX199" fmla="*/ 1432919 w 2004327"/>
              <a:gd name="connsiteY199" fmla="*/ 654697 h 3301109"/>
              <a:gd name="connsiteX200" fmla="*/ 1454458 w 2004327"/>
              <a:gd name="connsiteY200" fmla="*/ 691689 h 3301109"/>
              <a:gd name="connsiteX201" fmla="*/ 1438935 w 2004327"/>
              <a:gd name="connsiteY201" fmla="*/ 805744 h 3301109"/>
              <a:gd name="connsiteX202" fmla="*/ 1272331 w 2004327"/>
              <a:gd name="connsiteY202" fmla="*/ 1153231 h 3301109"/>
              <a:gd name="connsiteX203" fmla="*/ 1255425 w 2004327"/>
              <a:gd name="connsiteY203" fmla="*/ 1177189 h 3301109"/>
              <a:gd name="connsiteX204" fmla="*/ 1252867 w 2004327"/>
              <a:gd name="connsiteY204" fmla="*/ 1182894 h 3301109"/>
              <a:gd name="connsiteX205" fmla="*/ 1256290 w 2004327"/>
              <a:gd name="connsiteY205" fmla="*/ 1185625 h 3301109"/>
              <a:gd name="connsiteX206" fmla="*/ 1286091 w 2004327"/>
              <a:gd name="connsiteY206" fmla="*/ 1152263 h 3301109"/>
              <a:gd name="connsiteX207" fmla="*/ 1396342 w 2004327"/>
              <a:gd name="connsiteY207" fmla="*/ 969167 h 3301109"/>
              <a:gd name="connsiteX208" fmla="*/ 1429116 w 2004327"/>
              <a:gd name="connsiteY208" fmla="*/ 910429 h 3301109"/>
              <a:gd name="connsiteX209" fmla="*/ 1439869 w 2004327"/>
              <a:gd name="connsiteY209" fmla="*/ 901406 h 3301109"/>
              <a:gd name="connsiteX210" fmla="*/ 1450932 w 2004327"/>
              <a:gd name="connsiteY210" fmla="*/ 912815 h 3301109"/>
              <a:gd name="connsiteX211" fmla="*/ 1453629 w 2004327"/>
              <a:gd name="connsiteY211" fmla="*/ 1008269 h 3301109"/>
              <a:gd name="connsiteX212" fmla="*/ 1373973 w 2004327"/>
              <a:gd name="connsiteY212" fmla="*/ 1175945 h 3301109"/>
              <a:gd name="connsiteX213" fmla="*/ 1276929 w 2004327"/>
              <a:gd name="connsiteY213" fmla="*/ 1281287 h 3301109"/>
              <a:gd name="connsiteX214" fmla="*/ 1264725 w 2004327"/>
              <a:gd name="connsiteY214" fmla="*/ 1296360 h 3301109"/>
              <a:gd name="connsiteX215" fmla="*/ 1268113 w 2004327"/>
              <a:gd name="connsiteY215" fmla="*/ 1300094 h 3301109"/>
              <a:gd name="connsiteX216" fmla="*/ 1284501 w 2004327"/>
              <a:gd name="connsiteY216" fmla="*/ 1287613 h 3301109"/>
              <a:gd name="connsiteX217" fmla="*/ 1401493 w 2004327"/>
              <a:gd name="connsiteY217" fmla="*/ 1170171 h 3301109"/>
              <a:gd name="connsiteX218" fmla="*/ 1426523 w 2004327"/>
              <a:gd name="connsiteY218" fmla="*/ 1146385 h 3301109"/>
              <a:gd name="connsiteX219" fmla="*/ 1467561 w 2004327"/>
              <a:gd name="connsiteY219" fmla="*/ 1131243 h 3301109"/>
              <a:gd name="connsiteX220" fmla="*/ 1492384 w 2004327"/>
              <a:gd name="connsiteY220" fmla="*/ 1173317 h 3301109"/>
              <a:gd name="connsiteX221" fmla="*/ 1479074 w 2004327"/>
              <a:gd name="connsiteY221" fmla="*/ 1227354 h 3301109"/>
              <a:gd name="connsiteX222" fmla="*/ 1422617 w 2004327"/>
              <a:gd name="connsiteY222" fmla="*/ 1293906 h 3301109"/>
              <a:gd name="connsiteX223" fmla="*/ 1364155 w 2004327"/>
              <a:gd name="connsiteY223" fmla="*/ 1347528 h 3301109"/>
              <a:gd name="connsiteX224" fmla="*/ 1378537 w 2004327"/>
              <a:gd name="connsiteY224" fmla="*/ 1339749 h 3301109"/>
              <a:gd name="connsiteX225" fmla="*/ 1458779 w 2004327"/>
              <a:gd name="connsiteY225" fmla="*/ 1288996 h 3301109"/>
              <a:gd name="connsiteX226" fmla="*/ 1540024 w 2004327"/>
              <a:gd name="connsiteY226" fmla="*/ 1299333 h 3301109"/>
              <a:gd name="connsiteX227" fmla="*/ 1545937 w 2004327"/>
              <a:gd name="connsiteY227" fmla="*/ 1311434 h 3301109"/>
              <a:gd name="connsiteX228" fmla="*/ 1505072 w 2004327"/>
              <a:gd name="connsiteY228" fmla="*/ 1401357 h 3301109"/>
              <a:gd name="connsiteX229" fmla="*/ 1374008 w 2004327"/>
              <a:gd name="connsiteY229" fmla="*/ 1454183 h 3301109"/>
              <a:gd name="connsiteX230" fmla="*/ 1356964 w 2004327"/>
              <a:gd name="connsiteY230" fmla="*/ 1459922 h 3301109"/>
              <a:gd name="connsiteX231" fmla="*/ 1358243 w 2004327"/>
              <a:gd name="connsiteY231" fmla="*/ 1465350 h 3301109"/>
              <a:gd name="connsiteX232" fmla="*/ 1395581 w 2004327"/>
              <a:gd name="connsiteY232" fmla="*/ 1459058 h 3301109"/>
              <a:gd name="connsiteX233" fmla="*/ 1491797 w 2004327"/>
              <a:gd name="connsiteY233" fmla="*/ 1431642 h 3301109"/>
              <a:gd name="connsiteX234" fmla="*/ 1536049 w 2004327"/>
              <a:gd name="connsiteY234" fmla="*/ 1425557 h 3301109"/>
              <a:gd name="connsiteX235" fmla="*/ 1572592 w 2004327"/>
              <a:gd name="connsiteY235" fmla="*/ 1452696 h 3301109"/>
              <a:gd name="connsiteX236" fmla="*/ 1555340 w 2004327"/>
              <a:gd name="connsiteY236" fmla="*/ 1503829 h 3301109"/>
              <a:gd name="connsiteX237" fmla="*/ 1477034 w 2004327"/>
              <a:gd name="connsiteY237" fmla="*/ 1529759 h 3301109"/>
              <a:gd name="connsiteX238" fmla="*/ 1387215 w 2004327"/>
              <a:gd name="connsiteY238" fmla="*/ 1546664 h 3301109"/>
              <a:gd name="connsiteX239" fmla="*/ 1376083 w 2004327"/>
              <a:gd name="connsiteY239" fmla="*/ 1554720 h 3301109"/>
              <a:gd name="connsiteX240" fmla="*/ 1395754 w 2004327"/>
              <a:gd name="connsiteY240" fmla="*/ 1555999 h 3301109"/>
              <a:gd name="connsiteX241" fmla="*/ 1490172 w 2004327"/>
              <a:gd name="connsiteY241" fmla="*/ 1546042 h 3301109"/>
              <a:gd name="connsiteX242" fmla="*/ 1538192 w 2004327"/>
              <a:gd name="connsiteY242" fmla="*/ 1548670 h 3301109"/>
              <a:gd name="connsiteX243" fmla="*/ 1573733 w 2004327"/>
              <a:gd name="connsiteY243" fmla="*/ 1592507 h 3301109"/>
              <a:gd name="connsiteX244" fmla="*/ 1539264 w 2004327"/>
              <a:gd name="connsiteY244" fmla="*/ 1641254 h 3301109"/>
              <a:gd name="connsiteX245" fmla="*/ 1438002 w 2004327"/>
              <a:gd name="connsiteY245" fmla="*/ 1645023 h 3301109"/>
              <a:gd name="connsiteX246" fmla="*/ 1334319 w 2004327"/>
              <a:gd name="connsiteY246" fmla="*/ 1636311 h 3301109"/>
              <a:gd name="connsiteX247" fmla="*/ 1345175 w 2004327"/>
              <a:gd name="connsiteY247" fmla="*/ 1640632 h 3301109"/>
              <a:gd name="connsiteX248" fmla="*/ 1475305 w 2004327"/>
              <a:gd name="connsiteY248" fmla="*/ 1674790 h 3301109"/>
              <a:gd name="connsiteX249" fmla="*/ 1514338 w 2004327"/>
              <a:gd name="connsiteY249" fmla="*/ 1708567 h 3301109"/>
              <a:gd name="connsiteX250" fmla="*/ 1491485 w 2004327"/>
              <a:gd name="connsiteY250" fmla="*/ 1772388 h 3301109"/>
              <a:gd name="connsiteX251" fmla="*/ 1452937 w 2004327"/>
              <a:gd name="connsiteY251" fmla="*/ 1775395 h 3301109"/>
              <a:gd name="connsiteX252" fmla="*/ 1390223 w 2004327"/>
              <a:gd name="connsiteY252" fmla="*/ 1739164 h 3301109"/>
              <a:gd name="connsiteX253" fmla="*/ 1226281 w 2004327"/>
              <a:gd name="connsiteY253" fmla="*/ 1647339 h 3301109"/>
              <a:gd name="connsiteX254" fmla="*/ 1115511 w 2004327"/>
              <a:gd name="connsiteY254" fmla="*/ 1609552 h 3301109"/>
              <a:gd name="connsiteX255" fmla="*/ 1097498 w 2004327"/>
              <a:gd name="connsiteY255" fmla="*/ 1574634 h 3301109"/>
              <a:gd name="connsiteX256" fmla="*/ 1109633 w 2004327"/>
              <a:gd name="connsiteY256" fmla="*/ 1484884 h 3301109"/>
              <a:gd name="connsiteX257" fmla="*/ 1071085 w 2004327"/>
              <a:gd name="connsiteY257" fmla="*/ 1409412 h 3301109"/>
              <a:gd name="connsiteX258" fmla="*/ 989356 w 2004327"/>
              <a:gd name="connsiteY258" fmla="*/ 1322774 h 3301109"/>
              <a:gd name="connsiteX259" fmla="*/ 928197 w 2004327"/>
              <a:gd name="connsiteY259" fmla="*/ 1097223 h 3301109"/>
              <a:gd name="connsiteX260" fmla="*/ 990463 w 2004327"/>
              <a:gd name="connsiteY260" fmla="*/ 909599 h 3301109"/>
              <a:gd name="connsiteX261" fmla="*/ 1093350 w 2004327"/>
              <a:gd name="connsiteY261" fmla="*/ 689200 h 3301109"/>
              <a:gd name="connsiteX262" fmla="*/ 1200731 w 2004327"/>
              <a:gd name="connsiteY262" fmla="*/ 336873 h 3301109"/>
              <a:gd name="connsiteX263" fmla="*/ 1194474 w 2004327"/>
              <a:gd name="connsiteY263" fmla="*/ 103095 h 3301109"/>
              <a:gd name="connsiteX264" fmla="*/ 1185866 w 2004327"/>
              <a:gd name="connsiteY264" fmla="*/ 27727 h 3301109"/>
              <a:gd name="connsiteX265" fmla="*/ 1192469 w 2004327"/>
              <a:gd name="connsiteY265" fmla="*/ 0 h 3301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</a:cxnLst>
            <a:rect l="l" t="t" r="r" b="b"/>
            <a:pathLst>
              <a:path w="2004327" h="3301109">
                <a:moveTo>
                  <a:pt x="695298" y="1604063"/>
                </a:moveTo>
                <a:cubicBezTo>
                  <a:pt x="687688" y="1601340"/>
                  <a:pt x="678881" y="1601185"/>
                  <a:pt x="670255" y="1604089"/>
                </a:cubicBezTo>
                <a:cubicBezTo>
                  <a:pt x="659607" y="1607684"/>
                  <a:pt x="651041" y="1613579"/>
                  <a:pt x="645514" y="1620554"/>
                </a:cubicBezTo>
                <a:lnTo>
                  <a:pt x="645511" y="1620563"/>
                </a:lnTo>
                <a:lnTo>
                  <a:pt x="645492" y="1620576"/>
                </a:lnTo>
                <a:cubicBezTo>
                  <a:pt x="639960" y="1627547"/>
                  <a:pt x="637462" y="1635602"/>
                  <a:pt x="638966" y="1643536"/>
                </a:cubicBezTo>
                <a:cubicBezTo>
                  <a:pt x="641836" y="1658610"/>
                  <a:pt x="657878" y="1669604"/>
                  <a:pt x="676754" y="1669431"/>
                </a:cubicBezTo>
                <a:cubicBezTo>
                  <a:pt x="690722" y="1669310"/>
                  <a:pt x="702701" y="1662387"/>
                  <a:pt x="709741" y="1652711"/>
                </a:cubicBezTo>
                <a:lnTo>
                  <a:pt x="709742" y="1652708"/>
                </a:lnTo>
                <a:lnTo>
                  <a:pt x="709779" y="1652676"/>
                </a:lnTo>
                <a:cubicBezTo>
                  <a:pt x="716824" y="1643000"/>
                  <a:pt x="718933" y="1630571"/>
                  <a:pt x="713159" y="1619439"/>
                </a:cubicBezTo>
                <a:cubicBezTo>
                  <a:pt x="709322" y="1612075"/>
                  <a:pt x="702908" y="1606785"/>
                  <a:pt x="695298" y="1604063"/>
                </a:cubicBezTo>
                <a:close/>
                <a:moveTo>
                  <a:pt x="701378" y="1511997"/>
                </a:moveTo>
                <a:cubicBezTo>
                  <a:pt x="737135" y="1507295"/>
                  <a:pt x="774698" y="1516742"/>
                  <a:pt x="809616" y="1541064"/>
                </a:cubicBezTo>
                <a:cubicBezTo>
                  <a:pt x="827801" y="1553717"/>
                  <a:pt x="844292" y="1569793"/>
                  <a:pt x="858467" y="1586872"/>
                </a:cubicBezTo>
                <a:cubicBezTo>
                  <a:pt x="880524" y="1613458"/>
                  <a:pt x="907663" y="1627840"/>
                  <a:pt x="941475" y="1630433"/>
                </a:cubicBezTo>
                <a:cubicBezTo>
                  <a:pt x="958692" y="1631747"/>
                  <a:pt x="976151" y="1633959"/>
                  <a:pt x="993160" y="1632334"/>
                </a:cubicBezTo>
                <a:cubicBezTo>
                  <a:pt x="1121804" y="1620096"/>
                  <a:pt x="1236516" y="1658402"/>
                  <a:pt x="1342411" y="1727996"/>
                </a:cubicBezTo>
                <a:cubicBezTo>
                  <a:pt x="1387597" y="1757694"/>
                  <a:pt x="1431676" y="1789051"/>
                  <a:pt x="1475583" y="1820650"/>
                </a:cubicBezTo>
                <a:cubicBezTo>
                  <a:pt x="1540510" y="1867358"/>
                  <a:pt x="1614979" y="1886130"/>
                  <a:pt x="1692594" y="1891800"/>
                </a:cubicBezTo>
                <a:cubicBezTo>
                  <a:pt x="1758454" y="1896606"/>
                  <a:pt x="1824764" y="1895154"/>
                  <a:pt x="1890866" y="1897124"/>
                </a:cubicBezTo>
                <a:cubicBezTo>
                  <a:pt x="1916588" y="1897885"/>
                  <a:pt x="1942760" y="1897919"/>
                  <a:pt x="1967859" y="1902829"/>
                </a:cubicBezTo>
                <a:cubicBezTo>
                  <a:pt x="1994583" y="1908084"/>
                  <a:pt x="2002294" y="1926719"/>
                  <a:pt x="1993996" y="1952648"/>
                </a:cubicBezTo>
                <a:cubicBezTo>
                  <a:pt x="1989156" y="1967790"/>
                  <a:pt x="1978991" y="1976226"/>
                  <a:pt x="1963468" y="1975638"/>
                </a:cubicBezTo>
                <a:cubicBezTo>
                  <a:pt x="1941100" y="1974843"/>
                  <a:pt x="1918732" y="1972665"/>
                  <a:pt x="1896433" y="1970625"/>
                </a:cubicBezTo>
                <a:cubicBezTo>
                  <a:pt x="1819682" y="1963572"/>
                  <a:pt x="1742932" y="1956243"/>
                  <a:pt x="1666146" y="1949190"/>
                </a:cubicBezTo>
                <a:cubicBezTo>
                  <a:pt x="1659508" y="1948603"/>
                  <a:pt x="1652766" y="1949121"/>
                  <a:pt x="1645402" y="1953131"/>
                </a:cubicBezTo>
                <a:cubicBezTo>
                  <a:pt x="1655567" y="1954895"/>
                  <a:pt x="1665662" y="1957004"/>
                  <a:pt x="1675896" y="1958352"/>
                </a:cubicBezTo>
                <a:cubicBezTo>
                  <a:pt x="1763122" y="1969865"/>
                  <a:pt x="1850382" y="1981170"/>
                  <a:pt x="1937608" y="1992855"/>
                </a:cubicBezTo>
                <a:cubicBezTo>
                  <a:pt x="1947842" y="1994238"/>
                  <a:pt x="1957971" y="1996935"/>
                  <a:pt x="1967824" y="1999977"/>
                </a:cubicBezTo>
                <a:cubicBezTo>
                  <a:pt x="1993097" y="2007790"/>
                  <a:pt x="2008102" y="2030055"/>
                  <a:pt x="2003503" y="2051940"/>
                </a:cubicBezTo>
                <a:cubicBezTo>
                  <a:pt x="1998456" y="2075414"/>
                  <a:pt x="1976191" y="2093150"/>
                  <a:pt x="1950850" y="2088517"/>
                </a:cubicBezTo>
                <a:cubicBezTo>
                  <a:pt x="1902241" y="2079632"/>
                  <a:pt x="1854185" y="2067808"/>
                  <a:pt x="1805922" y="2057125"/>
                </a:cubicBezTo>
                <a:cubicBezTo>
                  <a:pt x="1758731" y="2046684"/>
                  <a:pt x="1711609" y="2036140"/>
                  <a:pt x="1664417" y="2025768"/>
                </a:cubicBezTo>
                <a:cubicBezTo>
                  <a:pt x="1658333" y="2024420"/>
                  <a:pt x="1652075" y="2023970"/>
                  <a:pt x="1644780" y="2026633"/>
                </a:cubicBezTo>
                <a:cubicBezTo>
                  <a:pt x="1649586" y="2028188"/>
                  <a:pt x="1654357" y="2029882"/>
                  <a:pt x="1659197" y="2031265"/>
                </a:cubicBezTo>
                <a:cubicBezTo>
                  <a:pt x="1744452" y="2055293"/>
                  <a:pt x="1829778" y="2079079"/>
                  <a:pt x="1914929" y="2103383"/>
                </a:cubicBezTo>
                <a:cubicBezTo>
                  <a:pt x="1940409" y="2110643"/>
                  <a:pt x="1963365" y="2121948"/>
                  <a:pt x="1974670" y="2148569"/>
                </a:cubicBezTo>
                <a:cubicBezTo>
                  <a:pt x="1983071" y="2168345"/>
                  <a:pt x="1981688" y="2186633"/>
                  <a:pt x="1968067" y="2203609"/>
                </a:cubicBezTo>
                <a:cubicBezTo>
                  <a:pt x="1952786" y="2222658"/>
                  <a:pt x="1937470" y="2228362"/>
                  <a:pt x="1914826" y="2218889"/>
                </a:cubicBezTo>
                <a:cubicBezTo>
                  <a:pt x="1892112" y="2209382"/>
                  <a:pt x="1870746" y="2196625"/>
                  <a:pt x="1848723" y="2185423"/>
                </a:cubicBezTo>
                <a:cubicBezTo>
                  <a:pt x="1778506" y="2149779"/>
                  <a:pt x="1708359" y="2114031"/>
                  <a:pt x="1637970" y="2078802"/>
                </a:cubicBezTo>
                <a:cubicBezTo>
                  <a:pt x="1627909" y="2073755"/>
                  <a:pt x="1616570" y="2071300"/>
                  <a:pt x="1605852" y="2067635"/>
                </a:cubicBezTo>
                <a:cubicBezTo>
                  <a:pt x="1605161" y="2068949"/>
                  <a:pt x="1604504" y="2070298"/>
                  <a:pt x="1603813" y="2071611"/>
                </a:cubicBezTo>
                <a:cubicBezTo>
                  <a:pt x="1611522" y="2076348"/>
                  <a:pt x="1619024" y="2081533"/>
                  <a:pt x="1627010" y="2085752"/>
                </a:cubicBezTo>
                <a:cubicBezTo>
                  <a:pt x="1684504" y="2116002"/>
                  <a:pt x="1743001" y="2144524"/>
                  <a:pt x="1799354" y="2176815"/>
                </a:cubicBezTo>
                <a:cubicBezTo>
                  <a:pt x="1834134" y="2196728"/>
                  <a:pt x="1866424" y="2221275"/>
                  <a:pt x="1898334" y="2245683"/>
                </a:cubicBezTo>
                <a:cubicBezTo>
                  <a:pt x="1919735" y="2262070"/>
                  <a:pt x="1924851" y="2291803"/>
                  <a:pt x="1910331" y="2308259"/>
                </a:cubicBezTo>
                <a:cubicBezTo>
                  <a:pt x="1891904" y="2329175"/>
                  <a:pt x="1866147" y="2342244"/>
                  <a:pt x="1840218" y="2324301"/>
                </a:cubicBezTo>
                <a:cubicBezTo>
                  <a:pt x="1821341" y="2311232"/>
                  <a:pt x="1804124" y="2295848"/>
                  <a:pt x="1785905" y="2281846"/>
                </a:cubicBezTo>
                <a:cubicBezTo>
                  <a:pt x="1728480" y="2237697"/>
                  <a:pt x="1670986" y="2193582"/>
                  <a:pt x="1613389" y="2149676"/>
                </a:cubicBezTo>
                <a:cubicBezTo>
                  <a:pt x="1607166" y="2144939"/>
                  <a:pt x="1599940" y="2141586"/>
                  <a:pt x="1590606" y="2140825"/>
                </a:cubicBezTo>
                <a:cubicBezTo>
                  <a:pt x="1599283" y="2148327"/>
                  <a:pt x="1607926" y="2155829"/>
                  <a:pt x="1616570" y="2163366"/>
                </a:cubicBezTo>
                <a:cubicBezTo>
                  <a:pt x="1668186" y="2208345"/>
                  <a:pt x="1720701" y="2252321"/>
                  <a:pt x="1770900" y="2298855"/>
                </a:cubicBezTo>
                <a:cubicBezTo>
                  <a:pt x="1789051" y="2315692"/>
                  <a:pt x="1803260" y="2337611"/>
                  <a:pt x="1816190" y="2359046"/>
                </a:cubicBezTo>
                <a:cubicBezTo>
                  <a:pt x="1825732" y="2374811"/>
                  <a:pt x="1822828" y="2392650"/>
                  <a:pt x="1809794" y="2407101"/>
                </a:cubicBezTo>
                <a:cubicBezTo>
                  <a:pt x="1798040" y="2420135"/>
                  <a:pt x="1783278" y="2425909"/>
                  <a:pt x="1766268" y="2420619"/>
                </a:cubicBezTo>
                <a:cubicBezTo>
                  <a:pt x="1759146" y="2418372"/>
                  <a:pt x="1751886" y="2413428"/>
                  <a:pt x="1746942" y="2407758"/>
                </a:cubicBezTo>
                <a:cubicBezTo>
                  <a:pt x="1694876" y="2347741"/>
                  <a:pt x="1643086" y="2287550"/>
                  <a:pt x="1591643" y="2227014"/>
                </a:cubicBezTo>
                <a:cubicBezTo>
                  <a:pt x="1534425" y="2159667"/>
                  <a:pt x="1461236" y="2131490"/>
                  <a:pt x="1374010" y="2136711"/>
                </a:cubicBezTo>
                <a:cubicBezTo>
                  <a:pt x="1356205" y="2137748"/>
                  <a:pt x="1338366" y="2138301"/>
                  <a:pt x="1320526" y="2139027"/>
                </a:cubicBezTo>
                <a:cubicBezTo>
                  <a:pt x="1297604" y="2139961"/>
                  <a:pt x="1282739" y="2128586"/>
                  <a:pt x="1268841" y="2110712"/>
                </a:cubicBezTo>
                <a:cubicBezTo>
                  <a:pt x="1248167" y="2084126"/>
                  <a:pt x="1224657" y="2059615"/>
                  <a:pt x="1201079" y="2035483"/>
                </a:cubicBezTo>
                <a:cubicBezTo>
                  <a:pt x="1194199" y="2028465"/>
                  <a:pt x="1182928" y="2025733"/>
                  <a:pt x="1173663" y="2021032"/>
                </a:cubicBezTo>
                <a:cubicBezTo>
                  <a:pt x="1172245" y="2023071"/>
                  <a:pt x="1170793" y="2025146"/>
                  <a:pt x="1169341" y="2027186"/>
                </a:cubicBezTo>
                <a:cubicBezTo>
                  <a:pt x="1178123" y="2035206"/>
                  <a:pt x="1186454" y="2043850"/>
                  <a:pt x="1195824" y="2051110"/>
                </a:cubicBezTo>
                <a:cubicBezTo>
                  <a:pt x="1226420" y="2074826"/>
                  <a:pt x="1250206" y="2103867"/>
                  <a:pt x="1266939" y="2138750"/>
                </a:cubicBezTo>
                <a:cubicBezTo>
                  <a:pt x="1277933" y="2161637"/>
                  <a:pt x="1279143" y="2185389"/>
                  <a:pt x="1271918" y="2209348"/>
                </a:cubicBezTo>
                <a:cubicBezTo>
                  <a:pt x="1265106" y="2231889"/>
                  <a:pt x="1251485" y="2235415"/>
                  <a:pt x="1236135" y="2217575"/>
                </a:cubicBezTo>
                <a:cubicBezTo>
                  <a:pt x="1221200" y="2200186"/>
                  <a:pt x="1208339" y="2180963"/>
                  <a:pt x="1194925" y="2162294"/>
                </a:cubicBezTo>
                <a:cubicBezTo>
                  <a:pt x="1180474" y="2142208"/>
                  <a:pt x="1166783" y="2121603"/>
                  <a:pt x="1152090" y="2101724"/>
                </a:cubicBezTo>
                <a:cubicBezTo>
                  <a:pt x="1147319" y="2095259"/>
                  <a:pt x="1140370" y="2090349"/>
                  <a:pt x="1134423" y="2084749"/>
                </a:cubicBezTo>
                <a:cubicBezTo>
                  <a:pt x="1133006" y="2085786"/>
                  <a:pt x="1131622" y="2086823"/>
                  <a:pt x="1130206" y="2087860"/>
                </a:cubicBezTo>
                <a:cubicBezTo>
                  <a:pt x="1133178" y="2094878"/>
                  <a:pt x="1135564" y="2102173"/>
                  <a:pt x="1139160" y="2108846"/>
                </a:cubicBezTo>
                <a:cubicBezTo>
                  <a:pt x="1157414" y="2142761"/>
                  <a:pt x="1176186" y="2176400"/>
                  <a:pt x="1194337" y="2210385"/>
                </a:cubicBezTo>
                <a:cubicBezTo>
                  <a:pt x="1207094" y="2234274"/>
                  <a:pt x="1210206" y="2259788"/>
                  <a:pt x="1202185" y="2285648"/>
                </a:cubicBezTo>
                <a:cubicBezTo>
                  <a:pt x="1199281" y="2295087"/>
                  <a:pt x="1194026" y="2305147"/>
                  <a:pt x="1186835" y="2311647"/>
                </a:cubicBezTo>
                <a:cubicBezTo>
                  <a:pt x="1164708" y="2331630"/>
                  <a:pt x="1150706" y="2328829"/>
                  <a:pt x="1138088" y="2302243"/>
                </a:cubicBezTo>
                <a:cubicBezTo>
                  <a:pt x="1118624" y="2261206"/>
                  <a:pt x="1100542" y="2219546"/>
                  <a:pt x="1081216" y="2178440"/>
                </a:cubicBezTo>
                <a:cubicBezTo>
                  <a:pt x="1076618" y="2168621"/>
                  <a:pt x="1069393" y="2160047"/>
                  <a:pt x="1063377" y="2150885"/>
                </a:cubicBezTo>
                <a:cubicBezTo>
                  <a:pt x="1061164" y="2151992"/>
                  <a:pt x="1058917" y="2153133"/>
                  <a:pt x="1056704" y="2154274"/>
                </a:cubicBezTo>
                <a:cubicBezTo>
                  <a:pt x="1061026" y="2166028"/>
                  <a:pt x="1065589" y="2177748"/>
                  <a:pt x="1069669" y="2189572"/>
                </a:cubicBezTo>
                <a:cubicBezTo>
                  <a:pt x="1082392" y="2226392"/>
                  <a:pt x="1096463" y="2262866"/>
                  <a:pt x="1106938" y="2300342"/>
                </a:cubicBezTo>
                <a:cubicBezTo>
                  <a:pt x="1111606" y="2317006"/>
                  <a:pt x="1110499" y="2335882"/>
                  <a:pt x="1108909" y="2353445"/>
                </a:cubicBezTo>
                <a:cubicBezTo>
                  <a:pt x="1107803" y="2365580"/>
                  <a:pt x="1103308" y="2378441"/>
                  <a:pt x="1096843" y="2388813"/>
                </a:cubicBezTo>
                <a:cubicBezTo>
                  <a:pt x="1080663" y="2414707"/>
                  <a:pt x="1056566" y="2414292"/>
                  <a:pt x="1044535" y="2386323"/>
                </a:cubicBezTo>
                <a:cubicBezTo>
                  <a:pt x="1033299" y="2360221"/>
                  <a:pt x="1027629" y="2331699"/>
                  <a:pt x="1019920" y="2304110"/>
                </a:cubicBezTo>
                <a:cubicBezTo>
                  <a:pt x="1011553" y="2274240"/>
                  <a:pt x="1004085" y="2244162"/>
                  <a:pt x="995338" y="2214430"/>
                </a:cubicBezTo>
                <a:cubicBezTo>
                  <a:pt x="993299" y="2207515"/>
                  <a:pt x="987698" y="2201638"/>
                  <a:pt x="983757" y="2195311"/>
                </a:cubicBezTo>
                <a:cubicBezTo>
                  <a:pt x="981510" y="2196141"/>
                  <a:pt x="979262" y="2196971"/>
                  <a:pt x="977015" y="2197800"/>
                </a:cubicBezTo>
                <a:cubicBezTo>
                  <a:pt x="979262" y="2207654"/>
                  <a:pt x="980058" y="2218164"/>
                  <a:pt x="983999" y="2227290"/>
                </a:cubicBezTo>
                <a:cubicBezTo>
                  <a:pt x="1006989" y="2280670"/>
                  <a:pt x="1010827" y="2336677"/>
                  <a:pt x="1005434" y="2393273"/>
                </a:cubicBezTo>
                <a:cubicBezTo>
                  <a:pt x="1003463" y="2413843"/>
                  <a:pt x="994993" y="2434172"/>
                  <a:pt x="987214" y="2453705"/>
                </a:cubicBezTo>
                <a:cubicBezTo>
                  <a:pt x="983826" y="2462175"/>
                  <a:pt x="975770" y="2469712"/>
                  <a:pt x="968095" y="2475313"/>
                </a:cubicBezTo>
                <a:cubicBezTo>
                  <a:pt x="953852" y="2485753"/>
                  <a:pt x="940610" y="2480637"/>
                  <a:pt x="937672" y="2463109"/>
                </a:cubicBezTo>
                <a:cubicBezTo>
                  <a:pt x="930930" y="2422832"/>
                  <a:pt x="925606" y="2382347"/>
                  <a:pt x="919521" y="2341967"/>
                </a:cubicBezTo>
                <a:cubicBezTo>
                  <a:pt x="916790" y="2323782"/>
                  <a:pt x="913817" y="2305632"/>
                  <a:pt x="910498" y="2287550"/>
                </a:cubicBezTo>
                <a:cubicBezTo>
                  <a:pt x="909634" y="2282848"/>
                  <a:pt x="907006" y="2278492"/>
                  <a:pt x="905174" y="2273998"/>
                </a:cubicBezTo>
                <a:cubicBezTo>
                  <a:pt x="903549" y="2274136"/>
                  <a:pt x="901958" y="2274240"/>
                  <a:pt x="900333" y="2274378"/>
                </a:cubicBezTo>
                <a:cubicBezTo>
                  <a:pt x="899746" y="2280498"/>
                  <a:pt x="898052" y="2286789"/>
                  <a:pt x="898778" y="2292771"/>
                </a:cubicBezTo>
                <a:cubicBezTo>
                  <a:pt x="901717" y="2317317"/>
                  <a:pt x="904793" y="2341898"/>
                  <a:pt x="908908" y="2366271"/>
                </a:cubicBezTo>
                <a:cubicBezTo>
                  <a:pt x="918934" y="2425701"/>
                  <a:pt x="907732" y="2483299"/>
                  <a:pt x="893557" y="2540378"/>
                </a:cubicBezTo>
                <a:cubicBezTo>
                  <a:pt x="884292" y="2577716"/>
                  <a:pt x="874854" y="2615504"/>
                  <a:pt x="859919" y="2650733"/>
                </a:cubicBezTo>
                <a:cubicBezTo>
                  <a:pt x="848752" y="2677077"/>
                  <a:pt x="829356" y="2700102"/>
                  <a:pt x="812139" y="2723508"/>
                </a:cubicBezTo>
                <a:cubicBezTo>
                  <a:pt x="806988" y="2730526"/>
                  <a:pt x="796755" y="2733810"/>
                  <a:pt x="788872" y="2738789"/>
                </a:cubicBezTo>
                <a:cubicBezTo>
                  <a:pt x="787005" y="2737786"/>
                  <a:pt x="785104" y="2736749"/>
                  <a:pt x="783237" y="2735712"/>
                </a:cubicBezTo>
                <a:cubicBezTo>
                  <a:pt x="786729" y="2711096"/>
                  <a:pt x="790532" y="2686515"/>
                  <a:pt x="793643" y="2661865"/>
                </a:cubicBezTo>
                <a:cubicBezTo>
                  <a:pt x="803808" y="2580897"/>
                  <a:pt x="813938" y="2499894"/>
                  <a:pt x="823445" y="2418856"/>
                </a:cubicBezTo>
                <a:cubicBezTo>
                  <a:pt x="824759" y="2407551"/>
                  <a:pt x="822442" y="2395796"/>
                  <a:pt x="821820" y="2384284"/>
                </a:cubicBezTo>
                <a:cubicBezTo>
                  <a:pt x="819192" y="2384146"/>
                  <a:pt x="816530" y="2383972"/>
                  <a:pt x="813903" y="2383834"/>
                </a:cubicBezTo>
                <a:cubicBezTo>
                  <a:pt x="812209" y="2397490"/>
                  <a:pt x="809201" y="2411112"/>
                  <a:pt x="809063" y="2424768"/>
                </a:cubicBezTo>
                <a:cubicBezTo>
                  <a:pt x="807991" y="2532738"/>
                  <a:pt x="791258" y="2638218"/>
                  <a:pt x="753090" y="2739169"/>
                </a:cubicBezTo>
                <a:cubicBezTo>
                  <a:pt x="736322" y="2783491"/>
                  <a:pt x="713954" y="2826188"/>
                  <a:pt x="689580" y="2866880"/>
                </a:cubicBezTo>
                <a:cubicBezTo>
                  <a:pt x="676754" y="2888280"/>
                  <a:pt x="654490" y="2904217"/>
                  <a:pt x="635786" y="2921884"/>
                </a:cubicBezTo>
                <a:cubicBezTo>
                  <a:pt x="627143" y="2930078"/>
                  <a:pt x="618050" y="2925964"/>
                  <a:pt x="616252" y="2915834"/>
                </a:cubicBezTo>
                <a:cubicBezTo>
                  <a:pt x="614351" y="2905117"/>
                  <a:pt x="614559" y="2892808"/>
                  <a:pt x="618085" y="2882644"/>
                </a:cubicBezTo>
                <a:cubicBezTo>
                  <a:pt x="629597" y="2849559"/>
                  <a:pt x="644567" y="2817648"/>
                  <a:pt x="655423" y="2784355"/>
                </a:cubicBezTo>
                <a:cubicBezTo>
                  <a:pt x="686331" y="2689523"/>
                  <a:pt x="709943" y="2592997"/>
                  <a:pt x="717307" y="2493117"/>
                </a:cubicBezTo>
                <a:cubicBezTo>
                  <a:pt x="718414" y="2478113"/>
                  <a:pt x="717446" y="2462970"/>
                  <a:pt x="717446" y="2447897"/>
                </a:cubicBezTo>
                <a:cubicBezTo>
                  <a:pt x="714680" y="2447448"/>
                  <a:pt x="711880" y="2447033"/>
                  <a:pt x="709114" y="2446618"/>
                </a:cubicBezTo>
                <a:cubicBezTo>
                  <a:pt x="706971" y="2453498"/>
                  <a:pt x="703271" y="2460343"/>
                  <a:pt x="702926" y="2467326"/>
                </a:cubicBezTo>
                <a:cubicBezTo>
                  <a:pt x="697325" y="2585322"/>
                  <a:pt x="666348" y="2697509"/>
                  <a:pt x="624308" y="2807000"/>
                </a:cubicBezTo>
                <a:cubicBezTo>
                  <a:pt x="601663" y="2866015"/>
                  <a:pt x="578154" y="2924753"/>
                  <a:pt x="554299" y="2983319"/>
                </a:cubicBezTo>
                <a:cubicBezTo>
                  <a:pt x="532484" y="3036975"/>
                  <a:pt x="487263" y="3068021"/>
                  <a:pt x="440901" y="3097615"/>
                </a:cubicBezTo>
                <a:cubicBezTo>
                  <a:pt x="438965" y="3098825"/>
                  <a:pt x="436615" y="3100139"/>
                  <a:pt x="434505" y="3100104"/>
                </a:cubicBezTo>
                <a:cubicBezTo>
                  <a:pt x="423546" y="3099932"/>
                  <a:pt x="412621" y="3099344"/>
                  <a:pt x="401662" y="3098929"/>
                </a:cubicBezTo>
                <a:cubicBezTo>
                  <a:pt x="403114" y="3089180"/>
                  <a:pt x="402111" y="3078186"/>
                  <a:pt x="406433" y="3069958"/>
                </a:cubicBezTo>
                <a:cubicBezTo>
                  <a:pt x="434229" y="3016993"/>
                  <a:pt x="463788" y="2964996"/>
                  <a:pt x="491688" y="2912100"/>
                </a:cubicBezTo>
                <a:cubicBezTo>
                  <a:pt x="551118" y="2799429"/>
                  <a:pt x="595475" y="2681502"/>
                  <a:pt x="614178" y="2554829"/>
                </a:cubicBezTo>
                <a:cubicBezTo>
                  <a:pt x="616287" y="2540620"/>
                  <a:pt x="617566" y="2526307"/>
                  <a:pt x="618984" y="2511994"/>
                </a:cubicBezTo>
                <a:cubicBezTo>
                  <a:pt x="619260" y="2509470"/>
                  <a:pt x="618327" y="2506808"/>
                  <a:pt x="617946" y="2504181"/>
                </a:cubicBezTo>
                <a:cubicBezTo>
                  <a:pt x="616356" y="2503731"/>
                  <a:pt x="614732" y="2503247"/>
                  <a:pt x="613141" y="2502797"/>
                </a:cubicBezTo>
                <a:cubicBezTo>
                  <a:pt x="610410" y="2510715"/>
                  <a:pt x="606745" y="2518459"/>
                  <a:pt x="605120" y="2526584"/>
                </a:cubicBezTo>
                <a:cubicBezTo>
                  <a:pt x="596339" y="2571078"/>
                  <a:pt x="591879" y="2616852"/>
                  <a:pt x="578880" y="2660068"/>
                </a:cubicBezTo>
                <a:cubicBezTo>
                  <a:pt x="533694" y="2810354"/>
                  <a:pt x="463650" y="2949023"/>
                  <a:pt x="378395" y="3080640"/>
                </a:cubicBezTo>
                <a:cubicBezTo>
                  <a:pt x="353917" y="3118393"/>
                  <a:pt x="324946" y="3146950"/>
                  <a:pt x="283666" y="3163926"/>
                </a:cubicBezTo>
                <a:cubicBezTo>
                  <a:pt x="264340" y="3171877"/>
                  <a:pt x="245637" y="3181350"/>
                  <a:pt x="226656" y="3190131"/>
                </a:cubicBezTo>
                <a:cubicBezTo>
                  <a:pt x="225239" y="3188575"/>
                  <a:pt x="223822" y="3187054"/>
                  <a:pt x="222404" y="3185499"/>
                </a:cubicBezTo>
                <a:cubicBezTo>
                  <a:pt x="226449" y="3177132"/>
                  <a:pt x="229733" y="3168316"/>
                  <a:pt x="234643" y="3160503"/>
                </a:cubicBezTo>
                <a:cubicBezTo>
                  <a:pt x="269837" y="3104495"/>
                  <a:pt x="305758" y="3048937"/>
                  <a:pt x="340745" y="2992792"/>
                </a:cubicBezTo>
                <a:cubicBezTo>
                  <a:pt x="412483" y="2877631"/>
                  <a:pt x="467176" y="2755383"/>
                  <a:pt x="492276" y="2621174"/>
                </a:cubicBezTo>
                <a:cubicBezTo>
                  <a:pt x="493693" y="2613671"/>
                  <a:pt x="494039" y="2605996"/>
                  <a:pt x="494904" y="2598391"/>
                </a:cubicBezTo>
                <a:cubicBezTo>
                  <a:pt x="493244" y="2597837"/>
                  <a:pt x="491585" y="2597250"/>
                  <a:pt x="489925" y="2596696"/>
                </a:cubicBezTo>
                <a:cubicBezTo>
                  <a:pt x="484670" y="2607621"/>
                  <a:pt x="478516" y="2618200"/>
                  <a:pt x="474333" y="2629506"/>
                </a:cubicBezTo>
                <a:cubicBezTo>
                  <a:pt x="454246" y="2683992"/>
                  <a:pt x="434436" y="2738581"/>
                  <a:pt x="415041" y="2793309"/>
                </a:cubicBezTo>
                <a:cubicBezTo>
                  <a:pt x="376597" y="2901659"/>
                  <a:pt x="319206" y="2999568"/>
                  <a:pt x="251825" y="3092084"/>
                </a:cubicBezTo>
                <a:cubicBezTo>
                  <a:pt x="241661" y="3106051"/>
                  <a:pt x="230390" y="3119396"/>
                  <a:pt x="221747" y="3134227"/>
                </a:cubicBezTo>
                <a:cubicBezTo>
                  <a:pt x="176423" y="3212085"/>
                  <a:pt x="103856" y="3256752"/>
                  <a:pt x="26413" y="3295438"/>
                </a:cubicBezTo>
                <a:cubicBezTo>
                  <a:pt x="19291" y="3299000"/>
                  <a:pt x="10510" y="3299311"/>
                  <a:pt x="2524" y="3301109"/>
                </a:cubicBezTo>
                <a:cubicBezTo>
                  <a:pt x="1694" y="3299311"/>
                  <a:pt x="830" y="3297478"/>
                  <a:pt x="0" y="3295646"/>
                </a:cubicBezTo>
                <a:cubicBezTo>
                  <a:pt x="5047" y="3288974"/>
                  <a:pt x="9542" y="3281748"/>
                  <a:pt x="15246" y="3275663"/>
                </a:cubicBezTo>
                <a:cubicBezTo>
                  <a:pt x="154712" y="3126622"/>
                  <a:pt x="259915" y="2956180"/>
                  <a:pt x="328887" y="2764373"/>
                </a:cubicBezTo>
                <a:cubicBezTo>
                  <a:pt x="379432" y="2623732"/>
                  <a:pt x="425309" y="2481432"/>
                  <a:pt x="473538" y="2339962"/>
                </a:cubicBezTo>
                <a:cubicBezTo>
                  <a:pt x="492311" y="2284888"/>
                  <a:pt x="512259" y="2229918"/>
                  <a:pt x="547903" y="2183211"/>
                </a:cubicBezTo>
                <a:cubicBezTo>
                  <a:pt x="562907" y="2163574"/>
                  <a:pt x="581853" y="2145077"/>
                  <a:pt x="602804" y="2132251"/>
                </a:cubicBezTo>
                <a:cubicBezTo>
                  <a:pt x="662614" y="2095605"/>
                  <a:pt x="724395" y="2062138"/>
                  <a:pt x="785346" y="2027324"/>
                </a:cubicBezTo>
                <a:cubicBezTo>
                  <a:pt x="800351" y="2018784"/>
                  <a:pt x="814905" y="2009519"/>
                  <a:pt x="829979" y="2001083"/>
                </a:cubicBezTo>
                <a:cubicBezTo>
                  <a:pt x="869737" y="1978819"/>
                  <a:pt x="885952" y="1941757"/>
                  <a:pt x="893972" y="1899683"/>
                </a:cubicBezTo>
                <a:cubicBezTo>
                  <a:pt x="895044" y="1894048"/>
                  <a:pt x="893143" y="1887859"/>
                  <a:pt x="892590" y="1881913"/>
                </a:cubicBezTo>
                <a:cubicBezTo>
                  <a:pt x="890757" y="1881463"/>
                  <a:pt x="888890" y="1881013"/>
                  <a:pt x="887058" y="1880564"/>
                </a:cubicBezTo>
                <a:cubicBezTo>
                  <a:pt x="882944" y="1890071"/>
                  <a:pt x="878829" y="1899579"/>
                  <a:pt x="874750" y="1909086"/>
                </a:cubicBezTo>
                <a:cubicBezTo>
                  <a:pt x="867524" y="1925923"/>
                  <a:pt x="862027" y="1943763"/>
                  <a:pt x="852728" y="1959354"/>
                </a:cubicBezTo>
                <a:cubicBezTo>
                  <a:pt x="841941" y="1977436"/>
                  <a:pt x="829426" y="1978058"/>
                  <a:pt x="815147" y="1962916"/>
                </a:cubicBezTo>
                <a:cubicBezTo>
                  <a:pt x="802148" y="1949121"/>
                  <a:pt x="790186" y="1934290"/>
                  <a:pt x="778466" y="1919389"/>
                </a:cubicBezTo>
                <a:cubicBezTo>
                  <a:pt x="741162" y="1871886"/>
                  <a:pt x="704481" y="1823831"/>
                  <a:pt x="666970" y="1776501"/>
                </a:cubicBezTo>
                <a:cubicBezTo>
                  <a:pt x="637860" y="1739751"/>
                  <a:pt x="601352" y="1714064"/>
                  <a:pt x="554402" y="1704729"/>
                </a:cubicBezTo>
                <a:cubicBezTo>
                  <a:pt x="542924" y="1702447"/>
                  <a:pt x="489130" y="1687546"/>
                  <a:pt x="489130" y="1687546"/>
                </a:cubicBezTo>
                <a:cubicBezTo>
                  <a:pt x="497462" y="1677313"/>
                  <a:pt x="550184" y="1636691"/>
                  <a:pt x="558309" y="1626319"/>
                </a:cubicBezTo>
                <a:cubicBezTo>
                  <a:pt x="573590" y="1606855"/>
                  <a:pt x="587903" y="1586595"/>
                  <a:pt x="603979" y="1567822"/>
                </a:cubicBezTo>
                <a:cubicBezTo>
                  <a:pt x="631672" y="1535549"/>
                  <a:pt x="665622" y="1516699"/>
                  <a:pt x="701378" y="1511997"/>
                </a:cubicBezTo>
                <a:close/>
                <a:moveTo>
                  <a:pt x="1192469" y="0"/>
                </a:moveTo>
                <a:cubicBezTo>
                  <a:pt x="1197067" y="69"/>
                  <a:pt x="1201665" y="69"/>
                  <a:pt x="1206263" y="69"/>
                </a:cubicBezTo>
                <a:cubicBezTo>
                  <a:pt x="1224794" y="9024"/>
                  <a:pt x="1233368" y="25998"/>
                  <a:pt x="1240801" y="43596"/>
                </a:cubicBezTo>
                <a:cubicBezTo>
                  <a:pt x="1262547" y="94970"/>
                  <a:pt x="1272123" y="149249"/>
                  <a:pt x="1278727" y="204219"/>
                </a:cubicBezTo>
                <a:cubicBezTo>
                  <a:pt x="1291000" y="306588"/>
                  <a:pt x="1272884" y="406156"/>
                  <a:pt x="1249755" y="504999"/>
                </a:cubicBezTo>
                <a:cubicBezTo>
                  <a:pt x="1220679" y="629183"/>
                  <a:pt x="1177775" y="748596"/>
                  <a:pt x="1121457" y="863134"/>
                </a:cubicBezTo>
                <a:cubicBezTo>
                  <a:pt x="1112987" y="880351"/>
                  <a:pt x="1106073" y="898363"/>
                  <a:pt x="1098397" y="915995"/>
                </a:cubicBezTo>
                <a:cubicBezTo>
                  <a:pt x="1099676" y="916583"/>
                  <a:pt x="1100956" y="917205"/>
                  <a:pt x="1102235" y="917793"/>
                </a:cubicBezTo>
                <a:cubicBezTo>
                  <a:pt x="1107905" y="907905"/>
                  <a:pt x="1113782" y="898121"/>
                  <a:pt x="1119210" y="888095"/>
                </a:cubicBezTo>
                <a:cubicBezTo>
                  <a:pt x="1207923" y="724498"/>
                  <a:pt x="1264829" y="550496"/>
                  <a:pt x="1287681" y="365776"/>
                </a:cubicBezTo>
                <a:cubicBezTo>
                  <a:pt x="1292314" y="328196"/>
                  <a:pt x="1292176" y="290062"/>
                  <a:pt x="1294215" y="252171"/>
                </a:cubicBezTo>
                <a:cubicBezTo>
                  <a:pt x="1294319" y="250442"/>
                  <a:pt x="1293559" y="248472"/>
                  <a:pt x="1294181" y="247020"/>
                </a:cubicBezTo>
                <a:cubicBezTo>
                  <a:pt x="1297742" y="238619"/>
                  <a:pt x="1301614" y="230321"/>
                  <a:pt x="1305382" y="222024"/>
                </a:cubicBezTo>
                <a:cubicBezTo>
                  <a:pt x="1312262" y="227348"/>
                  <a:pt x="1320559" y="231566"/>
                  <a:pt x="1325745" y="238204"/>
                </a:cubicBezTo>
                <a:cubicBezTo>
                  <a:pt x="1371554" y="296493"/>
                  <a:pt x="1370378" y="364427"/>
                  <a:pt x="1363325" y="432811"/>
                </a:cubicBezTo>
                <a:cubicBezTo>
                  <a:pt x="1350326" y="559001"/>
                  <a:pt x="1307871" y="677134"/>
                  <a:pt x="1258571" y="792537"/>
                </a:cubicBezTo>
                <a:cubicBezTo>
                  <a:pt x="1231328" y="856289"/>
                  <a:pt x="1196099" y="916618"/>
                  <a:pt x="1164430" y="978502"/>
                </a:cubicBezTo>
                <a:cubicBezTo>
                  <a:pt x="1157309" y="992435"/>
                  <a:pt x="1149979" y="1006263"/>
                  <a:pt x="1142754" y="1020127"/>
                </a:cubicBezTo>
                <a:cubicBezTo>
                  <a:pt x="1144586" y="1021268"/>
                  <a:pt x="1146453" y="1022409"/>
                  <a:pt x="1148286" y="1023584"/>
                </a:cubicBezTo>
                <a:cubicBezTo>
                  <a:pt x="1153817" y="1016186"/>
                  <a:pt x="1159867" y="1009133"/>
                  <a:pt x="1164811" y="1001389"/>
                </a:cubicBezTo>
                <a:cubicBezTo>
                  <a:pt x="1228908" y="900991"/>
                  <a:pt x="1278381" y="793609"/>
                  <a:pt x="1316445" y="680938"/>
                </a:cubicBezTo>
                <a:cubicBezTo>
                  <a:pt x="1333386" y="630842"/>
                  <a:pt x="1348632" y="580159"/>
                  <a:pt x="1365192" y="529925"/>
                </a:cubicBezTo>
                <a:cubicBezTo>
                  <a:pt x="1369479" y="516891"/>
                  <a:pt x="1374838" y="503996"/>
                  <a:pt x="1381476" y="492000"/>
                </a:cubicBezTo>
                <a:cubicBezTo>
                  <a:pt x="1388598" y="479104"/>
                  <a:pt x="1396342" y="479173"/>
                  <a:pt x="1405020" y="491066"/>
                </a:cubicBezTo>
                <a:cubicBezTo>
                  <a:pt x="1419575" y="511049"/>
                  <a:pt x="1426074" y="534662"/>
                  <a:pt x="1422824" y="558102"/>
                </a:cubicBezTo>
                <a:cubicBezTo>
                  <a:pt x="1416394" y="604636"/>
                  <a:pt x="1409203" y="651413"/>
                  <a:pt x="1397033" y="696703"/>
                </a:cubicBezTo>
                <a:cubicBezTo>
                  <a:pt x="1364847" y="816530"/>
                  <a:pt x="1310948" y="926885"/>
                  <a:pt x="1244051" y="1031121"/>
                </a:cubicBezTo>
                <a:cubicBezTo>
                  <a:pt x="1232711" y="1048787"/>
                  <a:pt x="1222685" y="1067284"/>
                  <a:pt x="1214457" y="1086782"/>
                </a:cubicBezTo>
                <a:cubicBezTo>
                  <a:pt x="1263757" y="1022029"/>
                  <a:pt x="1309185" y="954508"/>
                  <a:pt x="1342374" y="880316"/>
                </a:cubicBezTo>
                <a:cubicBezTo>
                  <a:pt x="1375322" y="806712"/>
                  <a:pt x="1402703" y="730618"/>
                  <a:pt x="1432919" y="654697"/>
                </a:cubicBezTo>
                <a:cubicBezTo>
                  <a:pt x="1452177" y="663029"/>
                  <a:pt x="1455737" y="678034"/>
                  <a:pt x="1454458" y="691689"/>
                </a:cubicBezTo>
                <a:cubicBezTo>
                  <a:pt x="1450863" y="729892"/>
                  <a:pt x="1447924" y="768613"/>
                  <a:pt x="1438935" y="805744"/>
                </a:cubicBezTo>
                <a:cubicBezTo>
                  <a:pt x="1408097" y="933143"/>
                  <a:pt x="1352400" y="1049168"/>
                  <a:pt x="1272331" y="1153231"/>
                </a:cubicBezTo>
                <a:cubicBezTo>
                  <a:pt x="1266384" y="1160975"/>
                  <a:pt x="1260957" y="1169134"/>
                  <a:pt x="1255425" y="1177189"/>
                </a:cubicBezTo>
                <a:cubicBezTo>
                  <a:pt x="1254250" y="1178883"/>
                  <a:pt x="1253697" y="1180992"/>
                  <a:pt x="1252867" y="1182894"/>
                </a:cubicBezTo>
                <a:cubicBezTo>
                  <a:pt x="1254008" y="1183792"/>
                  <a:pt x="1255148" y="1184726"/>
                  <a:pt x="1256290" y="1185625"/>
                </a:cubicBezTo>
                <a:cubicBezTo>
                  <a:pt x="1266350" y="1174562"/>
                  <a:pt x="1278381" y="1164743"/>
                  <a:pt x="1286091" y="1152263"/>
                </a:cubicBezTo>
                <a:cubicBezTo>
                  <a:pt x="1323533" y="1091658"/>
                  <a:pt x="1359937" y="1030395"/>
                  <a:pt x="1396342" y="969167"/>
                </a:cubicBezTo>
                <a:cubicBezTo>
                  <a:pt x="1407785" y="949910"/>
                  <a:pt x="1417846" y="929824"/>
                  <a:pt x="1429116" y="910429"/>
                </a:cubicBezTo>
                <a:cubicBezTo>
                  <a:pt x="1431467" y="906418"/>
                  <a:pt x="1437587" y="900576"/>
                  <a:pt x="1439869" y="901406"/>
                </a:cubicBezTo>
                <a:cubicBezTo>
                  <a:pt x="1444432" y="903030"/>
                  <a:pt x="1449307" y="908112"/>
                  <a:pt x="1450932" y="912815"/>
                </a:cubicBezTo>
                <a:cubicBezTo>
                  <a:pt x="1461753" y="944240"/>
                  <a:pt x="1460128" y="976358"/>
                  <a:pt x="1453629" y="1008269"/>
                </a:cubicBezTo>
                <a:cubicBezTo>
                  <a:pt x="1440940" y="1070672"/>
                  <a:pt x="1418330" y="1128442"/>
                  <a:pt x="1373973" y="1175945"/>
                </a:cubicBezTo>
                <a:cubicBezTo>
                  <a:pt x="1341372" y="1210828"/>
                  <a:pt x="1309185" y="1246092"/>
                  <a:pt x="1276929" y="1281287"/>
                </a:cubicBezTo>
                <a:cubicBezTo>
                  <a:pt x="1272573" y="1286058"/>
                  <a:pt x="1268804" y="1291347"/>
                  <a:pt x="1264725" y="1296360"/>
                </a:cubicBezTo>
                <a:cubicBezTo>
                  <a:pt x="1265866" y="1297605"/>
                  <a:pt x="1266972" y="1298850"/>
                  <a:pt x="1268113" y="1300094"/>
                </a:cubicBezTo>
                <a:cubicBezTo>
                  <a:pt x="1273610" y="1295946"/>
                  <a:pt x="1279695" y="1292419"/>
                  <a:pt x="1284501" y="1287613"/>
                </a:cubicBezTo>
                <a:cubicBezTo>
                  <a:pt x="1323636" y="1248581"/>
                  <a:pt x="1362461" y="1209307"/>
                  <a:pt x="1401493" y="1170171"/>
                </a:cubicBezTo>
                <a:cubicBezTo>
                  <a:pt x="1409618" y="1162012"/>
                  <a:pt x="1418157" y="1154268"/>
                  <a:pt x="1426523" y="1146385"/>
                </a:cubicBezTo>
                <a:cubicBezTo>
                  <a:pt x="1438105" y="1135495"/>
                  <a:pt x="1450482" y="1124156"/>
                  <a:pt x="1467561" y="1131243"/>
                </a:cubicBezTo>
                <a:cubicBezTo>
                  <a:pt x="1485366" y="1138676"/>
                  <a:pt x="1493490" y="1155651"/>
                  <a:pt x="1492384" y="1173317"/>
                </a:cubicBezTo>
                <a:cubicBezTo>
                  <a:pt x="1491243" y="1191710"/>
                  <a:pt x="1488581" y="1212419"/>
                  <a:pt x="1479074" y="1227354"/>
                </a:cubicBezTo>
                <a:cubicBezTo>
                  <a:pt x="1463585" y="1251693"/>
                  <a:pt x="1443187" y="1273335"/>
                  <a:pt x="1422617" y="1293906"/>
                </a:cubicBezTo>
                <a:cubicBezTo>
                  <a:pt x="1404086" y="1312436"/>
                  <a:pt x="1382582" y="1327994"/>
                  <a:pt x="1364155" y="1347528"/>
                </a:cubicBezTo>
                <a:cubicBezTo>
                  <a:pt x="1368961" y="1344969"/>
                  <a:pt x="1373939" y="1342653"/>
                  <a:pt x="1378537" y="1339749"/>
                </a:cubicBezTo>
                <a:cubicBezTo>
                  <a:pt x="1405331" y="1322912"/>
                  <a:pt x="1432055" y="1305971"/>
                  <a:pt x="1458779" y="1288996"/>
                </a:cubicBezTo>
                <a:cubicBezTo>
                  <a:pt x="1481667" y="1274476"/>
                  <a:pt x="1521702" y="1279350"/>
                  <a:pt x="1540024" y="1299333"/>
                </a:cubicBezTo>
                <a:cubicBezTo>
                  <a:pt x="1542963" y="1302514"/>
                  <a:pt x="1544899" y="1307147"/>
                  <a:pt x="1545937" y="1311434"/>
                </a:cubicBezTo>
                <a:cubicBezTo>
                  <a:pt x="1553197" y="1341305"/>
                  <a:pt x="1533179" y="1388945"/>
                  <a:pt x="1505072" y="1401357"/>
                </a:cubicBezTo>
                <a:cubicBezTo>
                  <a:pt x="1461995" y="1420406"/>
                  <a:pt x="1417777" y="1436759"/>
                  <a:pt x="1374008" y="1454183"/>
                </a:cubicBezTo>
                <a:cubicBezTo>
                  <a:pt x="1368442" y="1456396"/>
                  <a:pt x="1362669" y="1458021"/>
                  <a:pt x="1356964" y="1459922"/>
                </a:cubicBezTo>
                <a:cubicBezTo>
                  <a:pt x="1357379" y="1461720"/>
                  <a:pt x="1357828" y="1463518"/>
                  <a:pt x="1358243" y="1465350"/>
                </a:cubicBezTo>
                <a:cubicBezTo>
                  <a:pt x="1370689" y="1463310"/>
                  <a:pt x="1383447" y="1462342"/>
                  <a:pt x="1395581" y="1459058"/>
                </a:cubicBezTo>
                <a:cubicBezTo>
                  <a:pt x="1427768" y="1450346"/>
                  <a:pt x="1459540" y="1440043"/>
                  <a:pt x="1491797" y="1431642"/>
                </a:cubicBezTo>
                <a:cubicBezTo>
                  <a:pt x="1506109" y="1427908"/>
                  <a:pt x="1521217" y="1425937"/>
                  <a:pt x="1536049" y="1425557"/>
                </a:cubicBezTo>
                <a:cubicBezTo>
                  <a:pt x="1556896" y="1425039"/>
                  <a:pt x="1567821" y="1434235"/>
                  <a:pt x="1572592" y="1452696"/>
                </a:cubicBezTo>
                <a:cubicBezTo>
                  <a:pt x="1578400" y="1475342"/>
                  <a:pt x="1573007" y="1496465"/>
                  <a:pt x="1555340" y="1503829"/>
                </a:cubicBezTo>
                <a:cubicBezTo>
                  <a:pt x="1530033" y="1514409"/>
                  <a:pt x="1503655" y="1523155"/>
                  <a:pt x="1477034" y="1529759"/>
                </a:cubicBezTo>
                <a:cubicBezTo>
                  <a:pt x="1447509" y="1537088"/>
                  <a:pt x="1417155" y="1541029"/>
                  <a:pt x="1387215" y="1546664"/>
                </a:cubicBezTo>
                <a:cubicBezTo>
                  <a:pt x="1383447" y="1547390"/>
                  <a:pt x="1379886" y="1549292"/>
                  <a:pt x="1376083" y="1554720"/>
                </a:cubicBezTo>
                <a:cubicBezTo>
                  <a:pt x="1382651" y="1555204"/>
                  <a:pt x="1389289" y="1556621"/>
                  <a:pt x="1395754" y="1555999"/>
                </a:cubicBezTo>
                <a:cubicBezTo>
                  <a:pt x="1427249" y="1552853"/>
                  <a:pt x="1458607" y="1548359"/>
                  <a:pt x="1490172" y="1546042"/>
                </a:cubicBezTo>
                <a:cubicBezTo>
                  <a:pt x="1506075" y="1544901"/>
                  <a:pt x="1522531" y="1545766"/>
                  <a:pt x="1538192" y="1548670"/>
                </a:cubicBezTo>
                <a:cubicBezTo>
                  <a:pt x="1562393" y="1553164"/>
                  <a:pt x="1573664" y="1568549"/>
                  <a:pt x="1573733" y="1592507"/>
                </a:cubicBezTo>
                <a:cubicBezTo>
                  <a:pt x="1573836" y="1618644"/>
                  <a:pt x="1562497" y="1638489"/>
                  <a:pt x="1539264" y="1641254"/>
                </a:cubicBezTo>
                <a:cubicBezTo>
                  <a:pt x="1505798" y="1645265"/>
                  <a:pt x="1471710" y="1646371"/>
                  <a:pt x="1438002" y="1645023"/>
                </a:cubicBezTo>
                <a:cubicBezTo>
                  <a:pt x="1403637" y="1643640"/>
                  <a:pt x="1369479" y="1637763"/>
                  <a:pt x="1334319" y="1636311"/>
                </a:cubicBezTo>
                <a:cubicBezTo>
                  <a:pt x="1337949" y="1637763"/>
                  <a:pt x="1341441" y="1639630"/>
                  <a:pt x="1345175" y="1640632"/>
                </a:cubicBezTo>
                <a:cubicBezTo>
                  <a:pt x="1388564" y="1652041"/>
                  <a:pt x="1432090" y="1662897"/>
                  <a:pt x="1475305" y="1674790"/>
                </a:cubicBezTo>
                <a:cubicBezTo>
                  <a:pt x="1493179" y="1679699"/>
                  <a:pt x="1511399" y="1686026"/>
                  <a:pt x="1514338" y="1708567"/>
                </a:cubicBezTo>
                <a:cubicBezTo>
                  <a:pt x="1517587" y="1733597"/>
                  <a:pt x="1510465" y="1755378"/>
                  <a:pt x="1491485" y="1772388"/>
                </a:cubicBezTo>
                <a:cubicBezTo>
                  <a:pt x="1479765" y="1782897"/>
                  <a:pt x="1466109" y="1782725"/>
                  <a:pt x="1452937" y="1775395"/>
                </a:cubicBezTo>
                <a:cubicBezTo>
                  <a:pt x="1431848" y="1763675"/>
                  <a:pt x="1411208" y="1751091"/>
                  <a:pt x="1390223" y="1739164"/>
                </a:cubicBezTo>
                <a:cubicBezTo>
                  <a:pt x="1335771" y="1708186"/>
                  <a:pt x="1282391" y="1674928"/>
                  <a:pt x="1226281" y="1647339"/>
                </a:cubicBezTo>
                <a:cubicBezTo>
                  <a:pt x="1191570" y="1630260"/>
                  <a:pt x="1152538" y="1621894"/>
                  <a:pt x="1115511" y="1609552"/>
                </a:cubicBezTo>
                <a:cubicBezTo>
                  <a:pt x="1089616" y="1600908"/>
                  <a:pt x="1088717" y="1600563"/>
                  <a:pt x="1097498" y="1574634"/>
                </a:cubicBezTo>
                <a:cubicBezTo>
                  <a:pt x="1107421" y="1545316"/>
                  <a:pt x="1113540" y="1515930"/>
                  <a:pt x="1109633" y="1484884"/>
                </a:cubicBezTo>
                <a:cubicBezTo>
                  <a:pt x="1105865" y="1454978"/>
                  <a:pt x="1091275" y="1430847"/>
                  <a:pt x="1071085" y="1409412"/>
                </a:cubicBezTo>
                <a:cubicBezTo>
                  <a:pt x="1043842" y="1380544"/>
                  <a:pt x="1017533" y="1350708"/>
                  <a:pt x="989356" y="1322774"/>
                </a:cubicBezTo>
                <a:cubicBezTo>
                  <a:pt x="925155" y="1259160"/>
                  <a:pt x="916996" y="1180716"/>
                  <a:pt x="928197" y="1097223"/>
                </a:cubicBezTo>
                <a:cubicBezTo>
                  <a:pt x="937083" y="1030879"/>
                  <a:pt x="962908" y="969824"/>
                  <a:pt x="990463" y="909599"/>
                </a:cubicBezTo>
                <a:cubicBezTo>
                  <a:pt x="1024170" y="835856"/>
                  <a:pt x="1059918" y="763082"/>
                  <a:pt x="1093350" y="689200"/>
                </a:cubicBezTo>
                <a:cubicBezTo>
                  <a:pt x="1144344" y="576494"/>
                  <a:pt x="1177914" y="457980"/>
                  <a:pt x="1200731" y="336873"/>
                </a:cubicBezTo>
                <a:cubicBezTo>
                  <a:pt x="1215356" y="259362"/>
                  <a:pt x="1205019" y="180848"/>
                  <a:pt x="1194474" y="103095"/>
                </a:cubicBezTo>
                <a:cubicBezTo>
                  <a:pt x="1191086" y="78030"/>
                  <a:pt x="1187525" y="52930"/>
                  <a:pt x="1185866" y="27727"/>
                </a:cubicBezTo>
                <a:cubicBezTo>
                  <a:pt x="1185278" y="18669"/>
                  <a:pt x="1190118" y="9265"/>
                  <a:pt x="1192469" y="0"/>
                </a:cubicBezTo>
                <a:close/>
              </a:path>
            </a:pathLst>
          </a:custGeom>
          <a:solidFill>
            <a:schemeClr val="accent1"/>
          </a:solidFill>
          <a:ln w="4030" cap="flat">
            <a:solidFill>
              <a:schemeClr val="bg1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xmlns="" id="{D5D528F9-A9CF-47FA-BCC3-7BA8EDDE91C3}"/>
              </a:ext>
            </a:extLst>
          </p:cNvPr>
          <p:cNvSpPr/>
          <p:nvPr/>
        </p:nvSpPr>
        <p:spPr>
          <a:xfrm rot="18823287" flipH="1">
            <a:off x="9460585" y="1514932"/>
            <a:ext cx="1773593" cy="1773594"/>
          </a:xfrm>
          <a:custGeom>
            <a:avLst/>
            <a:gdLst>
              <a:gd name="connsiteX0" fmla="*/ 1784851 w 3018921"/>
              <a:gd name="connsiteY0" fmla="*/ 1612615 h 3018921"/>
              <a:gd name="connsiteX1" fmla="*/ 2782938 w 3018921"/>
              <a:gd name="connsiteY1" fmla="*/ 1568041 h 3018921"/>
              <a:gd name="connsiteX2" fmla="*/ 2782040 w 3018921"/>
              <a:gd name="connsiteY2" fmla="*/ 1603397 h 3018921"/>
              <a:gd name="connsiteX3" fmla="*/ 2573351 w 3018921"/>
              <a:gd name="connsiteY3" fmla="*/ 2214360 h 3018921"/>
              <a:gd name="connsiteX4" fmla="*/ 2507875 w 3018921"/>
              <a:gd name="connsiteY4" fmla="*/ 2304071 h 3018921"/>
              <a:gd name="connsiteX5" fmla="*/ 1592173 w 3018921"/>
              <a:gd name="connsiteY5" fmla="*/ 1748772 h 3018921"/>
              <a:gd name="connsiteX6" fmla="*/ 2347825 w 3018921"/>
              <a:gd name="connsiteY6" fmla="*/ 2471429 h 3018921"/>
              <a:gd name="connsiteX7" fmla="*/ 2261123 w 3018921"/>
              <a:gd name="connsiteY7" fmla="*/ 2540842 h 3018921"/>
              <a:gd name="connsiteX8" fmla="*/ 1660080 w 3018921"/>
              <a:gd name="connsiteY8" fmla="*/ 2776582 h 3018921"/>
              <a:gd name="connsiteX9" fmla="*/ 1592173 w 3018921"/>
              <a:gd name="connsiteY9" fmla="*/ 2781345 h 3018921"/>
              <a:gd name="connsiteX10" fmla="*/ 671531 w 3018921"/>
              <a:gd name="connsiteY10" fmla="*/ 547906 h 3018921"/>
              <a:gd name="connsiteX11" fmla="*/ 682212 w 3018921"/>
              <a:gd name="connsiteY11" fmla="*/ 537811 h 3018921"/>
              <a:gd name="connsiteX12" fmla="*/ 2391376 w 3018921"/>
              <a:gd name="connsiteY12" fmla="*/ 587280 h 3018921"/>
              <a:gd name="connsiteX13" fmla="*/ 2756358 w 3018921"/>
              <a:gd name="connsiteY13" fmla="*/ 1237862 h 3018921"/>
              <a:gd name="connsiteX14" fmla="*/ 2772878 w 3018921"/>
              <a:gd name="connsiteY14" fmla="*/ 1336688 h 3018921"/>
              <a:gd name="connsiteX15" fmla="*/ 1553280 w 3018921"/>
              <a:gd name="connsiteY15" fmla="*/ 1391155 h 3018921"/>
              <a:gd name="connsiteX16" fmla="*/ 511480 w 3018921"/>
              <a:gd name="connsiteY16" fmla="*/ 715265 h 3018921"/>
              <a:gd name="connsiteX17" fmla="*/ 1360602 w 3018921"/>
              <a:gd name="connsiteY17" fmla="*/ 1527311 h 3018921"/>
              <a:gd name="connsiteX18" fmla="*/ 1360602 w 3018921"/>
              <a:gd name="connsiteY18" fmla="*/ 2775361 h 3018921"/>
              <a:gd name="connsiteX19" fmla="*/ 1293762 w 3018921"/>
              <a:gd name="connsiteY19" fmla="*/ 2767234 h 3018921"/>
              <a:gd name="connsiteX20" fmla="*/ 627545 w 3018921"/>
              <a:gd name="connsiteY20" fmla="*/ 2431641 h 3018921"/>
              <a:gd name="connsiteX21" fmla="*/ 501870 w 3018921"/>
              <a:gd name="connsiteY21" fmla="*/ 726386 h 3018921"/>
              <a:gd name="connsiteX22" fmla="*/ 418562 w 3018921"/>
              <a:gd name="connsiteY22" fmla="*/ 466193 h 3018921"/>
              <a:gd name="connsiteX23" fmla="*/ 466193 w 3018921"/>
              <a:gd name="connsiteY23" fmla="*/ 2600359 h 3018921"/>
              <a:gd name="connsiteX24" fmla="*/ 2600359 w 3018921"/>
              <a:gd name="connsiteY24" fmla="*/ 2552727 h 3018921"/>
              <a:gd name="connsiteX25" fmla="*/ 2552727 w 3018921"/>
              <a:gd name="connsiteY25" fmla="*/ 418562 h 3018921"/>
              <a:gd name="connsiteX26" fmla="*/ 418562 w 3018921"/>
              <a:gd name="connsiteY26" fmla="*/ 466193 h 3018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018921" h="3018921">
                <a:moveTo>
                  <a:pt x="1784851" y="1612615"/>
                </a:moveTo>
                <a:lnTo>
                  <a:pt x="2782938" y="1568041"/>
                </a:lnTo>
                <a:lnTo>
                  <a:pt x="2782040" y="1603397"/>
                </a:lnTo>
                <a:cubicBezTo>
                  <a:pt x="2766370" y="1817310"/>
                  <a:pt x="2696970" y="2028254"/>
                  <a:pt x="2573351" y="2214360"/>
                </a:cubicBezTo>
                <a:lnTo>
                  <a:pt x="2507875" y="2304071"/>
                </a:lnTo>
                <a:close/>
                <a:moveTo>
                  <a:pt x="1592173" y="1748772"/>
                </a:moveTo>
                <a:lnTo>
                  <a:pt x="2347825" y="2471429"/>
                </a:lnTo>
                <a:lnTo>
                  <a:pt x="2261123" y="2540842"/>
                </a:lnTo>
                <a:cubicBezTo>
                  <a:pt x="2080719" y="2672642"/>
                  <a:pt x="1873080" y="2751384"/>
                  <a:pt x="1660080" y="2776582"/>
                </a:cubicBezTo>
                <a:lnTo>
                  <a:pt x="1592173" y="2781345"/>
                </a:lnTo>
                <a:close/>
                <a:moveTo>
                  <a:pt x="671531" y="547906"/>
                </a:moveTo>
                <a:lnTo>
                  <a:pt x="682212" y="537811"/>
                </a:lnTo>
                <a:cubicBezTo>
                  <a:pt x="1174148" y="117958"/>
                  <a:pt x="1913901" y="130653"/>
                  <a:pt x="2391376" y="587280"/>
                </a:cubicBezTo>
                <a:cubicBezTo>
                  <a:pt x="2582365" y="769931"/>
                  <a:pt x="2704269" y="997673"/>
                  <a:pt x="2756358" y="1237862"/>
                </a:cubicBezTo>
                <a:lnTo>
                  <a:pt x="2772878" y="1336688"/>
                </a:lnTo>
                <a:lnTo>
                  <a:pt x="1553280" y="1391155"/>
                </a:lnTo>
                <a:close/>
                <a:moveTo>
                  <a:pt x="511480" y="715265"/>
                </a:moveTo>
                <a:lnTo>
                  <a:pt x="1360602" y="1527311"/>
                </a:lnTo>
                <a:lnTo>
                  <a:pt x="1360602" y="2775361"/>
                </a:lnTo>
                <a:lnTo>
                  <a:pt x="1293762" y="2767234"/>
                </a:lnTo>
                <a:cubicBezTo>
                  <a:pt x="1051489" y="2725913"/>
                  <a:pt x="818535" y="2614291"/>
                  <a:pt x="627545" y="2431641"/>
                </a:cubicBezTo>
                <a:cubicBezTo>
                  <a:pt x="150070" y="1975014"/>
                  <a:pt x="104384" y="1236564"/>
                  <a:pt x="501870" y="726386"/>
                </a:cubicBezTo>
                <a:close/>
                <a:moveTo>
                  <a:pt x="418562" y="466193"/>
                </a:moveTo>
                <a:cubicBezTo>
                  <a:pt x="-157619" y="1068680"/>
                  <a:pt x="-136293" y="2024179"/>
                  <a:pt x="466193" y="2600359"/>
                </a:cubicBezTo>
                <a:cubicBezTo>
                  <a:pt x="1068680" y="3176540"/>
                  <a:pt x="2024179" y="3155214"/>
                  <a:pt x="2600359" y="2552727"/>
                </a:cubicBezTo>
                <a:cubicBezTo>
                  <a:pt x="3176539" y="1950241"/>
                  <a:pt x="3155214" y="994742"/>
                  <a:pt x="2552727" y="418562"/>
                </a:cubicBezTo>
                <a:cubicBezTo>
                  <a:pt x="1950241" y="-157619"/>
                  <a:pt x="994742" y="-136293"/>
                  <a:pt x="418562" y="46619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6" name="Group 85">
            <a:extLst>
              <a:ext uri="{FF2B5EF4-FFF2-40B4-BE49-F238E27FC236}">
                <a16:creationId xmlns:a16="http://schemas.microsoft.com/office/drawing/2014/main" xmlns="" id="{3A8F1572-7746-4E9C-9626-B0E065464D0F}"/>
              </a:ext>
            </a:extLst>
          </p:cNvPr>
          <p:cNvGrpSpPr/>
          <p:nvPr/>
        </p:nvGrpSpPr>
        <p:grpSpPr>
          <a:xfrm>
            <a:off x="8903652" y="1431589"/>
            <a:ext cx="2853202" cy="2340646"/>
            <a:chOff x="8613034" y="916325"/>
            <a:chExt cx="5818962" cy="4773632"/>
          </a:xfrm>
          <a:solidFill>
            <a:schemeClr val="accent2"/>
          </a:solidFill>
        </p:grpSpPr>
        <p:grpSp>
          <p:nvGrpSpPr>
            <p:cNvPr id="87" name="Graphic 14">
              <a:extLst>
                <a:ext uri="{FF2B5EF4-FFF2-40B4-BE49-F238E27FC236}">
                  <a16:creationId xmlns:a16="http://schemas.microsoft.com/office/drawing/2014/main" xmlns="" id="{51B3B09A-CE53-4D5D-8A29-BBE964BA87AE}"/>
                </a:ext>
              </a:extLst>
            </p:cNvPr>
            <p:cNvGrpSpPr/>
            <p:nvPr/>
          </p:nvGrpSpPr>
          <p:grpSpPr>
            <a:xfrm>
              <a:off x="10717246" y="916325"/>
              <a:ext cx="3714750" cy="4752975"/>
              <a:chOff x="4238625" y="1052512"/>
              <a:chExt cx="3714750" cy="4752975"/>
            </a:xfrm>
            <a:grpFill/>
          </p:grpSpPr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xmlns="" id="{9CD1D7BC-E1D9-4387-ABE6-2A5D924F31CD}"/>
                  </a:ext>
                </a:extLst>
              </p:cNvPr>
              <p:cNvSpPr/>
              <p:nvPr/>
            </p:nvSpPr>
            <p:spPr>
              <a:xfrm>
                <a:off x="6450330" y="3894772"/>
                <a:ext cx="1257300" cy="1133475"/>
              </a:xfrm>
              <a:custGeom>
                <a:avLst/>
                <a:gdLst>
                  <a:gd name="connsiteX0" fmla="*/ 588645 w 1257300"/>
                  <a:gd name="connsiteY0" fmla="*/ 42863 h 1133475"/>
                  <a:gd name="connsiteX1" fmla="*/ 622935 w 1257300"/>
                  <a:gd name="connsiteY1" fmla="*/ 0 h 1133475"/>
                  <a:gd name="connsiteX2" fmla="*/ 596265 w 1257300"/>
                  <a:gd name="connsiteY2" fmla="*/ 113347 h 1133475"/>
                  <a:gd name="connsiteX3" fmla="*/ 541973 w 1257300"/>
                  <a:gd name="connsiteY3" fmla="*/ 439103 h 1133475"/>
                  <a:gd name="connsiteX4" fmla="*/ 477202 w 1257300"/>
                  <a:gd name="connsiteY4" fmla="*/ 742950 h 1133475"/>
                  <a:gd name="connsiteX5" fmla="*/ 421958 w 1257300"/>
                  <a:gd name="connsiteY5" fmla="*/ 842010 h 1133475"/>
                  <a:gd name="connsiteX6" fmla="*/ 780098 w 1257300"/>
                  <a:gd name="connsiteY6" fmla="*/ 666750 h 1133475"/>
                  <a:gd name="connsiteX7" fmla="*/ 1089660 w 1257300"/>
                  <a:gd name="connsiteY7" fmla="*/ 443865 h 1133475"/>
                  <a:gd name="connsiteX8" fmla="*/ 1262063 w 1257300"/>
                  <a:gd name="connsiteY8" fmla="*/ 227647 h 1133475"/>
                  <a:gd name="connsiteX9" fmla="*/ 1265873 w 1257300"/>
                  <a:gd name="connsiteY9" fmla="*/ 228600 h 1133475"/>
                  <a:gd name="connsiteX10" fmla="*/ 1179195 w 1257300"/>
                  <a:gd name="connsiteY10" fmla="*/ 542925 h 1133475"/>
                  <a:gd name="connsiteX11" fmla="*/ 878205 w 1257300"/>
                  <a:gd name="connsiteY11" fmla="*/ 871538 h 1133475"/>
                  <a:gd name="connsiteX12" fmla="*/ 449580 w 1257300"/>
                  <a:gd name="connsiteY12" fmla="*/ 1027747 h 1133475"/>
                  <a:gd name="connsiteX13" fmla="*/ 20003 w 1257300"/>
                  <a:gd name="connsiteY13" fmla="*/ 1136333 h 1133475"/>
                  <a:gd name="connsiteX14" fmla="*/ 0 w 1257300"/>
                  <a:gd name="connsiteY14" fmla="*/ 1135380 h 1133475"/>
                  <a:gd name="connsiteX15" fmla="*/ 100965 w 1257300"/>
                  <a:gd name="connsiteY15" fmla="*/ 985838 h 1133475"/>
                  <a:gd name="connsiteX16" fmla="*/ 278130 w 1257300"/>
                  <a:gd name="connsiteY16" fmla="*/ 621983 h 1133475"/>
                  <a:gd name="connsiteX17" fmla="*/ 477202 w 1257300"/>
                  <a:gd name="connsiteY17" fmla="*/ 181928 h 1133475"/>
                  <a:gd name="connsiteX18" fmla="*/ 588645 w 1257300"/>
                  <a:gd name="connsiteY18" fmla="*/ 42863 h 1133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257300" h="1133475">
                    <a:moveTo>
                      <a:pt x="588645" y="42863"/>
                    </a:moveTo>
                    <a:cubicBezTo>
                      <a:pt x="600075" y="28575"/>
                      <a:pt x="611505" y="14288"/>
                      <a:pt x="622935" y="0"/>
                    </a:cubicBezTo>
                    <a:cubicBezTo>
                      <a:pt x="623888" y="0"/>
                      <a:pt x="605790" y="76200"/>
                      <a:pt x="596265" y="113347"/>
                    </a:cubicBezTo>
                    <a:cubicBezTo>
                      <a:pt x="567690" y="220028"/>
                      <a:pt x="554355" y="329565"/>
                      <a:pt x="541973" y="439103"/>
                    </a:cubicBezTo>
                    <a:cubicBezTo>
                      <a:pt x="530543" y="542925"/>
                      <a:pt x="521970" y="646747"/>
                      <a:pt x="477202" y="742950"/>
                    </a:cubicBezTo>
                    <a:cubicBezTo>
                      <a:pt x="473392" y="751522"/>
                      <a:pt x="437198" y="816293"/>
                      <a:pt x="421958" y="842010"/>
                    </a:cubicBezTo>
                    <a:cubicBezTo>
                      <a:pt x="439102" y="840105"/>
                      <a:pt x="671513" y="714375"/>
                      <a:pt x="780098" y="666750"/>
                    </a:cubicBezTo>
                    <a:cubicBezTo>
                      <a:pt x="917258" y="599122"/>
                      <a:pt x="1004888" y="530543"/>
                      <a:pt x="1089660" y="443865"/>
                    </a:cubicBezTo>
                    <a:cubicBezTo>
                      <a:pt x="1110615" y="418147"/>
                      <a:pt x="1251585" y="242888"/>
                      <a:pt x="1262063" y="227647"/>
                    </a:cubicBezTo>
                    <a:cubicBezTo>
                      <a:pt x="1263015" y="227647"/>
                      <a:pt x="1263968" y="228600"/>
                      <a:pt x="1265873" y="228600"/>
                    </a:cubicBezTo>
                    <a:cubicBezTo>
                      <a:pt x="1260158" y="252413"/>
                      <a:pt x="1205865" y="462915"/>
                      <a:pt x="1179195" y="542925"/>
                    </a:cubicBezTo>
                    <a:cubicBezTo>
                      <a:pt x="1127760" y="697230"/>
                      <a:pt x="1021080" y="800100"/>
                      <a:pt x="878205" y="871538"/>
                    </a:cubicBezTo>
                    <a:cubicBezTo>
                      <a:pt x="741045" y="940118"/>
                      <a:pt x="596265" y="986790"/>
                      <a:pt x="449580" y="1027747"/>
                    </a:cubicBezTo>
                    <a:cubicBezTo>
                      <a:pt x="307658" y="1068705"/>
                      <a:pt x="163830" y="1103948"/>
                      <a:pt x="20003" y="1136333"/>
                    </a:cubicBezTo>
                    <a:cubicBezTo>
                      <a:pt x="14288" y="1137285"/>
                      <a:pt x="5715" y="1145858"/>
                      <a:pt x="0" y="1135380"/>
                    </a:cubicBezTo>
                    <a:cubicBezTo>
                      <a:pt x="16192" y="1123950"/>
                      <a:pt x="77153" y="1020128"/>
                      <a:pt x="100965" y="985838"/>
                    </a:cubicBezTo>
                    <a:cubicBezTo>
                      <a:pt x="180023" y="874395"/>
                      <a:pt x="244792" y="755333"/>
                      <a:pt x="278130" y="621983"/>
                    </a:cubicBezTo>
                    <a:cubicBezTo>
                      <a:pt x="317183" y="462915"/>
                      <a:pt x="385763" y="317183"/>
                      <a:pt x="477202" y="181928"/>
                    </a:cubicBezTo>
                    <a:cubicBezTo>
                      <a:pt x="487680" y="165735"/>
                      <a:pt x="563880" y="72390"/>
                      <a:pt x="588645" y="4286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xmlns="" id="{C1306909-A656-4D0D-ACA8-A34E087A0BC6}"/>
                  </a:ext>
                </a:extLst>
              </p:cNvPr>
              <p:cNvSpPr/>
              <p:nvPr/>
            </p:nvSpPr>
            <p:spPr>
              <a:xfrm>
                <a:off x="7018743" y="3310890"/>
                <a:ext cx="904875" cy="1257300"/>
              </a:xfrm>
              <a:custGeom>
                <a:avLst/>
                <a:gdLst>
                  <a:gd name="connsiteX0" fmla="*/ 908914 w 904875"/>
                  <a:gd name="connsiteY0" fmla="*/ 68580 h 1257300"/>
                  <a:gd name="connsiteX1" fmla="*/ 907962 w 904875"/>
                  <a:gd name="connsiteY1" fmla="*/ 201930 h 1257300"/>
                  <a:gd name="connsiteX2" fmla="*/ 871767 w 904875"/>
                  <a:gd name="connsiteY2" fmla="*/ 406717 h 1257300"/>
                  <a:gd name="connsiteX3" fmla="*/ 586969 w 904875"/>
                  <a:gd name="connsiteY3" fmla="*/ 847725 h 1257300"/>
                  <a:gd name="connsiteX4" fmla="*/ 12612 w 904875"/>
                  <a:gd name="connsiteY4" fmla="*/ 1254442 h 1257300"/>
                  <a:gd name="connsiteX5" fmla="*/ 229 w 904875"/>
                  <a:gd name="connsiteY5" fmla="*/ 1250632 h 1257300"/>
                  <a:gd name="connsiteX6" fmla="*/ 71667 w 904875"/>
                  <a:gd name="connsiteY6" fmla="*/ 963930 h 1257300"/>
                  <a:gd name="connsiteX7" fmla="*/ 116434 w 904875"/>
                  <a:gd name="connsiteY7" fmla="*/ 661035 h 1257300"/>
                  <a:gd name="connsiteX8" fmla="*/ 130722 w 904875"/>
                  <a:gd name="connsiteY8" fmla="*/ 483870 h 1257300"/>
                  <a:gd name="connsiteX9" fmla="*/ 150725 w 904875"/>
                  <a:gd name="connsiteY9" fmla="*/ 236220 h 1257300"/>
                  <a:gd name="connsiteX10" fmla="*/ 250737 w 904875"/>
                  <a:gd name="connsiteY10" fmla="*/ 0 h 1257300"/>
                  <a:gd name="connsiteX11" fmla="*/ 325032 w 904875"/>
                  <a:gd name="connsiteY11" fmla="*/ 509588 h 1257300"/>
                  <a:gd name="connsiteX12" fmla="*/ 299314 w 904875"/>
                  <a:gd name="connsiteY12" fmla="*/ 809625 h 1257300"/>
                  <a:gd name="connsiteX13" fmla="*/ 533629 w 904875"/>
                  <a:gd name="connsiteY13" fmla="*/ 582930 h 1257300"/>
                  <a:gd name="connsiteX14" fmla="*/ 751752 w 904875"/>
                  <a:gd name="connsiteY14" fmla="*/ 312420 h 1257300"/>
                  <a:gd name="connsiteX15" fmla="*/ 887007 w 904875"/>
                  <a:gd name="connsiteY15" fmla="*/ 100965 h 1257300"/>
                  <a:gd name="connsiteX16" fmla="*/ 908914 w 904875"/>
                  <a:gd name="connsiteY16" fmla="*/ 68580 h 1257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4875" h="1257300">
                    <a:moveTo>
                      <a:pt x="908914" y="68580"/>
                    </a:moveTo>
                    <a:cubicBezTo>
                      <a:pt x="911772" y="114300"/>
                      <a:pt x="911772" y="158115"/>
                      <a:pt x="907962" y="201930"/>
                    </a:cubicBezTo>
                    <a:cubicBezTo>
                      <a:pt x="902247" y="271463"/>
                      <a:pt x="891769" y="340042"/>
                      <a:pt x="871767" y="406717"/>
                    </a:cubicBezTo>
                    <a:cubicBezTo>
                      <a:pt x="810807" y="575310"/>
                      <a:pt x="687934" y="741045"/>
                      <a:pt x="586969" y="847725"/>
                    </a:cubicBezTo>
                    <a:cubicBezTo>
                      <a:pt x="412662" y="1008697"/>
                      <a:pt x="215494" y="1134428"/>
                      <a:pt x="12612" y="1254442"/>
                    </a:cubicBezTo>
                    <a:cubicBezTo>
                      <a:pt x="8802" y="1256348"/>
                      <a:pt x="-1676" y="1269682"/>
                      <a:pt x="229" y="1250632"/>
                    </a:cubicBezTo>
                    <a:cubicBezTo>
                      <a:pt x="16422" y="1224915"/>
                      <a:pt x="57379" y="1032510"/>
                      <a:pt x="71667" y="963930"/>
                    </a:cubicBezTo>
                    <a:cubicBezTo>
                      <a:pt x="92622" y="863917"/>
                      <a:pt x="108814" y="762953"/>
                      <a:pt x="116434" y="661035"/>
                    </a:cubicBezTo>
                    <a:cubicBezTo>
                      <a:pt x="121197" y="601980"/>
                      <a:pt x="125959" y="542925"/>
                      <a:pt x="130722" y="483870"/>
                    </a:cubicBezTo>
                    <a:cubicBezTo>
                      <a:pt x="138342" y="391478"/>
                      <a:pt x="132627" y="326707"/>
                      <a:pt x="150725" y="236220"/>
                    </a:cubicBezTo>
                    <a:cubicBezTo>
                      <a:pt x="158344" y="200025"/>
                      <a:pt x="243117" y="12382"/>
                      <a:pt x="250737" y="0"/>
                    </a:cubicBezTo>
                    <a:cubicBezTo>
                      <a:pt x="297409" y="174307"/>
                      <a:pt x="331700" y="334328"/>
                      <a:pt x="325032" y="509588"/>
                    </a:cubicBezTo>
                    <a:cubicBezTo>
                      <a:pt x="325032" y="546735"/>
                      <a:pt x="295504" y="786765"/>
                      <a:pt x="299314" y="809625"/>
                    </a:cubicBezTo>
                    <a:cubicBezTo>
                      <a:pt x="379325" y="722947"/>
                      <a:pt x="450762" y="669607"/>
                      <a:pt x="533629" y="582930"/>
                    </a:cubicBezTo>
                    <a:cubicBezTo>
                      <a:pt x="628879" y="478155"/>
                      <a:pt x="690792" y="412432"/>
                      <a:pt x="751752" y="312420"/>
                    </a:cubicBezTo>
                    <a:cubicBezTo>
                      <a:pt x="778422" y="268605"/>
                      <a:pt x="887007" y="102870"/>
                      <a:pt x="887007" y="100965"/>
                    </a:cubicBezTo>
                    <a:cubicBezTo>
                      <a:pt x="887007" y="100965"/>
                      <a:pt x="900342" y="86677"/>
                      <a:pt x="908914" y="6858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9" name="Freeform: Shape 98">
                <a:extLst>
                  <a:ext uri="{FF2B5EF4-FFF2-40B4-BE49-F238E27FC236}">
                    <a16:creationId xmlns:a16="http://schemas.microsoft.com/office/drawing/2014/main" xmlns="" id="{DC3DE360-AA5C-4186-8D5A-F8EE0640E357}"/>
                  </a:ext>
                </a:extLst>
              </p:cNvPr>
              <p:cNvSpPr/>
              <p:nvPr/>
            </p:nvSpPr>
            <p:spPr>
              <a:xfrm>
                <a:off x="7242530" y="2508884"/>
                <a:ext cx="704850" cy="1381125"/>
              </a:xfrm>
              <a:custGeom>
                <a:avLst/>
                <a:gdLst>
                  <a:gd name="connsiteX0" fmla="*/ 186018 w 704850"/>
                  <a:gd name="connsiteY0" fmla="*/ 1387793 h 1381125"/>
                  <a:gd name="connsiteX1" fmla="*/ 186970 w 704850"/>
                  <a:gd name="connsiteY1" fmla="*/ 1249680 h 1381125"/>
                  <a:gd name="connsiteX2" fmla="*/ 174588 w 704850"/>
                  <a:gd name="connsiteY2" fmla="*/ 1056323 h 1381125"/>
                  <a:gd name="connsiteX3" fmla="*/ 103150 w 704850"/>
                  <a:gd name="connsiteY3" fmla="*/ 787718 h 1381125"/>
                  <a:gd name="connsiteX4" fmla="*/ 280 w 704850"/>
                  <a:gd name="connsiteY4" fmla="*/ 292418 h 1381125"/>
                  <a:gd name="connsiteX5" fmla="*/ 3138 w 704850"/>
                  <a:gd name="connsiteY5" fmla="*/ 120015 h 1381125"/>
                  <a:gd name="connsiteX6" fmla="*/ 194590 w 704850"/>
                  <a:gd name="connsiteY6" fmla="*/ 452438 h 1381125"/>
                  <a:gd name="connsiteX7" fmla="*/ 318415 w 704850"/>
                  <a:gd name="connsiteY7" fmla="*/ 811530 h 1381125"/>
                  <a:gd name="connsiteX8" fmla="*/ 326035 w 704850"/>
                  <a:gd name="connsiteY8" fmla="*/ 902018 h 1381125"/>
                  <a:gd name="connsiteX9" fmla="*/ 358420 w 704850"/>
                  <a:gd name="connsiteY9" fmla="*/ 813435 h 1381125"/>
                  <a:gd name="connsiteX10" fmla="*/ 423190 w 704850"/>
                  <a:gd name="connsiteY10" fmla="*/ 648653 h 1381125"/>
                  <a:gd name="connsiteX11" fmla="*/ 567018 w 704850"/>
                  <a:gd name="connsiteY11" fmla="*/ 311468 h 1381125"/>
                  <a:gd name="connsiteX12" fmla="*/ 640360 w 704850"/>
                  <a:gd name="connsiteY12" fmla="*/ 0 h 1381125"/>
                  <a:gd name="connsiteX13" fmla="*/ 666078 w 704850"/>
                  <a:gd name="connsiteY13" fmla="*/ 86678 h 1381125"/>
                  <a:gd name="connsiteX14" fmla="*/ 709893 w 704850"/>
                  <a:gd name="connsiteY14" fmla="*/ 441008 h 1381125"/>
                  <a:gd name="connsiteX15" fmla="*/ 613690 w 704850"/>
                  <a:gd name="connsiteY15" fmla="*/ 823913 h 1381125"/>
                  <a:gd name="connsiteX16" fmla="*/ 262218 w 704850"/>
                  <a:gd name="connsiteY16" fmla="*/ 1311593 h 1381125"/>
                  <a:gd name="connsiteX17" fmla="*/ 186018 w 704850"/>
                  <a:gd name="connsiteY17" fmla="*/ 1387793 h 1381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704850" h="1381125">
                    <a:moveTo>
                      <a:pt x="186018" y="1387793"/>
                    </a:moveTo>
                    <a:cubicBezTo>
                      <a:pt x="185065" y="1381125"/>
                      <a:pt x="186970" y="1273493"/>
                      <a:pt x="186970" y="1249680"/>
                    </a:cubicBezTo>
                    <a:cubicBezTo>
                      <a:pt x="186970" y="1185863"/>
                      <a:pt x="182208" y="1120140"/>
                      <a:pt x="174588" y="1056323"/>
                    </a:cubicBezTo>
                    <a:cubicBezTo>
                      <a:pt x="163158" y="963930"/>
                      <a:pt x="133630" y="875348"/>
                      <a:pt x="103150" y="787718"/>
                    </a:cubicBezTo>
                    <a:cubicBezTo>
                      <a:pt x="46953" y="626745"/>
                      <a:pt x="18378" y="461010"/>
                      <a:pt x="280" y="292418"/>
                    </a:cubicBezTo>
                    <a:cubicBezTo>
                      <a:pt x="-1625" y="273368"/>
                      <a:pt x="6948" y="132398"/>
                      <a:pt x="3138" y="120015"/>
                    </a:cubicBezTo>
                    <a:cubicBezTo>
                      <a:pt x="72670" y="227648"/>
                      <a:pt x="136488" y="338138"/>
                      <a:pt x="194590" y="452438"/>
                    </a:cubicBezTo>
                    <a:cubicBezTo>
                      <a:pt x="252693" y="566738"/>
                      <a:pt x="301270" y="682943"/>
                      <a:pt x="318415" y="811530"/>
                    </a:cubicBezTo>
                    <a:cubicBezTo>
                      <a:pt x="319368" y="842010"/>
                      <a:pt x="326988" y="871538"/>
                      <a:pt x="326035" y="902018"/>
                    </a:cubicBezTo>
                    <a:cubicBezTo>
                      <a:pt x="337465" y="872490"/>
                      <a:pt x="348895" y="843915"/>
                      <a:pt x="358420" y="813435"/>
                    </a:cubicBezTo>
                    <a:cubicBezTo>
                      <a:pt x="375565" y="756285"/>
                      <a:pt x="396520" y="701040"/>
                      <a:pt x="423190" y="648653"/>
                    </a:cubicBezTo>
                    <a:cubicBezTo>
                      <a:pt x="479388" y="523875"/>
                      <a:pt x="534633" y="432435"/>
                      <a:pt x="567018" y="311468"/>
                    </a:cubicBezTo>
                    <a:cubicBezTo>
                      <a:pt x="582258" y="262890"/>
                      <a:pt x="636550" y="17145"/>
                      <a:pt x="640360" y="0"/>
                    </a:cubicBezTo>
                    <a:cubicBezTo>
                      <a:pt x="648933" y="28575"/>
                      <a:pt x="658458" y="58103"/>
                      <a:pt x="666078" y="86678"/>
                    </a:cubicBezTo>
                    <a:cubicBezTo>
                      <a:pt x="695605" y="202883"/>
                      <a:pt x="713703" y="320993"/>
                      <a:pt x="709893" y="441008"/>
                    </a:cubicBezTo>
                    <a:cubicBezTo>
                      <a:pt x="705130" y="575310"/>
                      <a:pt x="672745" y="702945"/>
                      <a:pt x="613690" y="823913"/>
                    </a:cubicBezTo>
                    <a:cubicBezTo>
                      <a:pt x="525108" y="1006793"/>
                      <a:pt x="398425" y="1163003"/>
                      <a:pt x="262218" y="1311593"/>
                    </a:cubicBezTo>
                    <a:cubicBezTo>
                      <a:pt x="259360" y="1315403"/>
                      <a:pt x="202210" y="1372553"/>
                      <a:pt x="186018" y="138779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0" name="Freeform: Shape 99">
                <a:extLst>
                  <a:ext uri="{FF2B5EF4-FFF2-40B4-BE49-F238E27FC236}">
                    <a16:creationId xmlns:a16="http://schemas.microsoft.com/office/drawing/2014/main" xmlns="" id="{6E0A2EC1-99E8-4C0A-94BF-B141F8439FB9}"/>
                  </a:ext>
                </a:extLst>
              </p:cNvPr>
              <p:cNvSpPr/>
              <p:nvPr/>
            </p:nvSpPr>
            <p:spPr>
              <a:xfrm>
                <a:off x="5696903" y="4504058"/>
                <a:ext cx="1571625" cy="809625"/>
              </a:xfrm>
              <a:custGeom>
                <a:avLst/>
                <a:gdLst>
                  <a:gd name="connsiteX0" fmla="*/ 1508760 w 1571625"/>
                  <a:gd name="connsiteY0" fmla="*/ 414652 h 809625"/>
                  <a:gd name="connsiteX1" fmla="*/ 1579245 w 1571625"/>
                  <a:gd name="connsiteY1" fmla="*/ 367027 h 809625"/>
                  <a:gd name="connsiteX2" fmla="*/ 1319213 w 1571625"/>
                  <a:gd name="connsiteY2" fmla="*/ 642299 h 809625"/>
                  <a:gd name="connsiteX3" fmla="*/ 1087755 w 1571625"/>
                  <a:gd name="connsiteY3" fmla="*/ 778507 h 809625"/>
                  <a:gd name="connsiteX4" fmla="*/ 673418 w 1571625"/>
                  <a:gd name="connsiteY4" fmla="*/ 807082 h 809625"/>
                  <a:gd name="connsiteX5" fmla="*/ 231457 w 1571625"/>
                  <a:gd name="connsiteY5" fmla="*/ 720404 h 809625"/>
                  <a:gd name="connsiteX6" fmla="*/ 0 w 1571625"/>
                  <a:gd name="connsiteY6" fmla="*/ 653729 h 809625"/>
                  <a:gd name="connsiteX7" fmla="*/ 245745 w 1571625"/>
                  <a:gd name="connsiteY7" fmla="*/ 551812 h 809625"/>
                  <a:gd name="connsiteX8" fmla="*/ 456247 w 1571625"/>
                  <a:gd name="connsiteY8" fmla="*/ 421319 h 809625"/>
                  <a:gd name="connsiteX9" fmla="*/ 741045 w 1571625"/>
                  <a:gd name="connsiteY9" fmla="*/ 160334 h 809625"/>
                  <a:gd name="connsiteX10" fmla="*/ 938213 w 1571625"/>
                  <a:gd name="connsiteY10" fmla="*/ 15554 h 809625"/>
                  <a:gd name="connsiteX11" fmla="*/ 975360 w 1571625"/>
                  <a:gd name="connsiteY11" fmla="*/ 1267 h 809625"/>
                  <a:gd name="connsiteX12" fmla="*/ 790575 w 1571625"/>
                  <a:gd name="connsiteY12" fmla="*/ 328927 h 809625"/>
                  <a:gd name="connsiteX13" fmla="*/ 597218 w 1571625"/>
                  <a:gd name="connsiteY13" fmla="*/ 563242 h 809625"/>
                  <a:gd name="connsiteX14" fmla="*/ 509588 w 1571625"/>
                  <a:gd name="connsiteY14" fmla="*/ 608009 h 809625"/>
                  <a:gd name="connsiteX15" fmla="*/ 607695 w 1571625"/>
                  <a:gd name="connsiteY15" fmla="*/ 609914 h 809625"/>
                  <a:gd name="connsiteX16" fmla="*/ 896302 w 1571625"/>
                  <a:gd name="connsiteY16" fmla="*/ 601342 h 809625"/>
                  <a:gd name="connsiteX17" fmla="*/ 1091565 w 1571625"/>
                  <a:gd name="connsiteY17" fmla="*/ 592769 h 809625"/>
                  <a:gd name="connsiteX18" fmla="*/ 1508760 w 1571625"/>
                  <a:gd name="connsiteY18" fmla="*/ 414652 h 809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571625" h="809625">
                    <a:moveTo>
                      <a:pt x="1508760" y="414652"/>
                    </a:moveTo>
                    <a:cubicBezTo>
                      <a:pt x="1532573" y="398459"/>
                      <a:pt x="1556385" y="383219"/>
                      <a:pt x="1579245" y="367027"/>
                    </a:cubicBezTo>
                    <a:cubicBezTo>
                      <a:pt x="1580198" y="367979"/>
                      <a:pt x="1425892" y="558479"/>
                      <a:pt x="1319213" y="642299"/>
                    </a:cubicBezTo>
                    <a:cubicBezTo>
                      <a:pt x="1253490" y="700402"/>
                      <a:pt x="1137285" y="762314"/>
                      <a:pt x="1087755" y="778507"/>
                    </a:cubicBezTo>
                    <a:cubicBezTo>
                      <a:pt x="951547" y="823274"/>
                      <a:pt x="812482" y="821369"/>
                      <a:pt x="673418" y="807082"/>
                    </a:cubicBezTo>
                    <a:cubicBezTo>
                      <a:pt x="523875" y="791842"/>
                      <a:pt x="377190" y="758504"/>
                      <a:pt x="231457" y="720404"/>
                    </a:cubicBezTo>
                    <a:cubicBezTo>
                      <a:pt x="154305" y="700402"/>
                      <a:pt x="77152" y="679447"/>
                      <a:pt x="0" y="653729"/>
                    </a:cubicBezTo>
                    <a:cubicBezTo>
                      <a:pt x="4763" y="645157"/>
                      <a:pt x="170497" y="582292"/>
                      <a:pt x="245745" y="551812"/>
                    </a:cubicBezTo>
                    <a:cubicBezTo>
                      <a:pt x="322897" y="520379"/>
                      <a:pt x="399097" y="486089"/>
                      <a:pt x="456247" y="421319"/>
                    </a:cubicBezTo>
                    <a:cubicBezTo>
                      <a:pt x="541972" y="324164"/>
                      <a:pt x="639127" y="240344"/>
                      <a:pt x="741045" y="160334"/>
                    </a:cubicBezTo>
                    <a:cubicBezTo>
                      <a:pt x="804863" y="109852"/>
                      <a:pt x="872490" y="64132"/>
                      <a:pt x="938213" y="15554"/>
                    </a:cubicBezTo>
                    <a:cubicBezTo>
                      <a:pt x="952500" y="6029"/>
                      <a:pt x="978218" y="-3496"/>
                      <a:pt x="975360" y="1267"/>
                    </a:cubicBezTo>
                    <a:cubicBezTo>
                      <a:pt x="907732" y="106994"/>
                      <a:pt x="849630" y="218437"/>
                      <a:pt x="790575" y="328927"/>
                    </a:cubicBezTo>
                    <a:cubicBezTo>
                      <a:pt x="741997" y="420367"/>
                      <a:pt x="684847" y="504187"/>
                      <a:pt x="597218" y="563242"/>
                    </a:cubicBezTo>
                    <a:cubicBezTo>
                      <a:pt x="569595" y="577529"/>
                      <a:pt x="541020" y="591817"/>
                      <a:pt x="509588" y="608009"/>
                    </a:cubicBezTo>
                    <a:cubicBezTo>
                      <a:pt x="524827" y="612772"/>
                      <a:pt x="587693" y="611819"/>
                      <a:pt x="607695" y="609914"/>
                    </a:cubicBezTo>
                    <a:cubicBezTo>
                      <a:pt x="703897" y="599437"/>
                      <a:pt x="800100" y="600389"/>
                      <a:pt x="896302" y="601342"/>
                    </a:cubicBezTo>
                    <a:cubicBezTo>
                      <a:pt x="962025" y="601342"/>
                      <a:pt x="1026795" y="602294"/>
                      <a:pt x="1091565" y="592769"/>
                    </a:cubicBezTo>
                    <a:cubicBezTo>
                      <a:pt x="1246823" y="569909"/>
                      <a:pt x="1380173" y="498472"/>
                      <a:pt x="1508760" y="41465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1" name="Freeform: Shape 100">
                <a:extLst>
                  <a:ext uri="{FF2B5EF4-FFF2-40B4-BE49-F238E27FC236}">
                    <a16:creationId xmlns:a16="http://schemas.microsoft.com/office/drawing/2014/main" xmlns="" id="{09A1A951-D801-497E-8964-7DB6F10CCA66}"/>
                  </a:ext>
                </a:extLst>
              </p:cNvPr>
              <p:cNvSpPr/>
              <p:nvPr/>
            </p:nvSpPr>
            <p:spPr>
              <a:xfrm>
                <a:off x="7088204" y="1757362"/>
                <a:ext cx="704850" cy="1390650"/>
              </a:xfrm>
              <a:custGeom>
                <a:avLst/>
                <a:gdLst>
                  <a:gd name="connsiteX0" fmla="*/ 301 w 704850"/>
                  <a:gd name="connsiteY0" fmla="*/ 296228 h 1390650"/>
                  <a:gd name="connsiteX1" fmla="*/ 10778 w 704850"/>
                  <a:gd name="connsiteY1" fmla="*/ 322898 h 1390650"/>
                  <a:gd name="connsiteX2" fmla="*/ 226996 w 704850"/>
                  <a:gd name="connsiteY2" fmla="*/ 573405 h 1390650"/>
                  <a:gd name="connsiteX3" fmla="*/ 334628 w 704850"/>
                  <a:gd name="connsiteY3" fmla="*/ 648653 h 1390650"/>
                  <a:gd name="connsiteX4" fmla="*/ 431783 w 704850"/>
                  <a:gd name="connsiteY4" fmla="*/ 773430 h 1390650"/>
                  <a:gd name="connsiteX5" fmla="*/ 476551 w 704850"/>
                  <a:gd name="connsiteY5" fmla="*/ 886778 h 1390650"/>
                  <a:gd name="connsiteX6" fmla="*/ 490838 w 704850"/>
                  <a:gd name="connsiteY6" fmla="*/ 681038 h 1390650"/>
                  <a:gd name="connsiteX7" fmla="*/ 506078 w 704850"/>
                  <a:gd name="connsiteY7" fmla="*/ 513398 h 1390650"/>
                  <a:gd name="connsiteX8" fmla="*/ 528938 w 704850"/>
                  <a:gd name="connsiteY8" fmla="*/ 259080 h 1390650"/>
                  <a:gd name="connsiteX9" fmla="*/ 484171 w 704850"/>
                  <a:gd name="connsiteY9" fmla="*/ 0 h 1390650"/>
                  <a:gd name="connsiteX10" fmla="*/ 698483 w 704850"/>
                  <a:gd name="connsiteY10" fmla="*/ 362903 h 1390650"/>
                  <a:gd name="connsiteX11" fmla="*/ 698483 w 704850"/>
                  <a:gd name="connsiteY11" fmla="*/ 630555 h 1390650"/>
                  <a:gd name="connsiteX12" fmla="*/ 583231 w 704850"/>
                  <a:gd name="connsiteY12" fmla="*/ 1140143 h 1390650"/>
                  <a:gd name="connsiteX13" fmla="*/ 517508 w 704850"/>
                  <a:gd name="connsiteY13" fmla="*/ 1398270 h 1390650"/>
                  <a:gd name="connsiteX14" fmla="*/ 346058 w 704850"/>
                  <a:gd name="connsiteY14" fmla="*/ 1001078 h 1390650"/>
                  <a:gd name="connsiteX15" fmla="*/ 180323 w 704850"/>
                  <a:gd name="connsiteY15" fmla="*/ 799147 h 1390650"/>
                  <a:gd name="connsiteX16" fmla="*/ 9826 w 704850"/>
                  <a:gd name="connsiteY16" fmla="*/ 417195 h 1390650"/>
                  <a:gd name="connsiteX17" fmla="*/ 301 w 704850"/>
                  <a:gd name="connsiteY17" fmla="*/ 296228 h 1390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704850" h="1390650">
                    <a:moveTo>
                      <a:pt x="301" y="296228"/>
                    </a:moveTo>
                    <a:cubicBezTo>
                      <a:pt x="6968" y="303848"/>
                      <a:pt x="6968" y="314325"/>
                      <a:pt x="10778" y="322898"/>
                    </a:cubicBezTo>
                    <a:cubicBezTo>
                      <a:pt x="59356" y="426720"/>
                      <a:pt x="129841" y="511492"/>
                      <a:pt x="226996" y="573405"/>
                    </a:cubicBezTo>
                    <a:cubicBezTo>
                      <a:pt x="264143" y="597218"/>
                      <a:pt x="301291" y="621030"/>
                      <a:pt x="334628" y="648653"/>
                    </a:cubicBezTo>
                    <a:cubicBezTo>
                      <a:pt x="370823" y="673418"/>
                      <a:pt x="417496" y="750570"/>
                      <a:pt x="431783" y="773430"/>
                    </a:cubicBezTo>
                    <a:cubicBezTo>
                      <a:pt x="446071" y="810578"/>
                      <a:pt x="461311" y="846772"/>
                      <a:pt x="476551" y="886778"/>
                    </a:cubicBezTo>
                    <a:cubicBezTo>
                      <a:pt x="478456" y="877253"/>
                      <a:pt x="487028" y="741045"/>
                      <a:pt x="490838" y="681038"/>
                    </a:cubicBezTo>
                    <a:cubicBezTo>
                      <a:pt x="494648" y="624840"/>
                      <a:pt x="499411" y="569595"/>
                      <a:pt x="506078" y="513398"/>
                    </a:cubicBezTo>
                    <a:cubicBezTo>
                      <a:pt x="516556" y="428625"/>
                      <a:pt x="527986" y="344805"/>
                      <a:pt x="528938" y="259080"/>
                    </a:cubicBezTo>
                    <a:cubicBezTo>
                      <a:pt x="528938" y="219075"/>
                      <a:pt x="527986" y="77152"/>
                      <a:pt x="484171" y="0"/>
                    </a:cubicBezTo>
                    <a:cubicBezTo>
                      <a:pt x="567038" y="54292"/>
                      <a:pt x="672766" y="220980"/>
                      <a:pt x="698483" y="362903"/>
                    </a:cubicBezTo>
                    <a:cubicBezTo>
                      <a:pt x="725153" y="459105"/>
                      <a:pt x="710866" y="541020"/>
                      <a:pt x="698483" y="630555"/>
                    </a:cubicBezTo>
                    <a:cubicBezTo>
                      <a:pt x="674671" y="803910"/>
                      <a:pt x="625141" y="970597"/>
                      <a:pt x="583231" y="1140143"/>
                    </a:cubicBezTo>
                    <a:cubicBezTo>
                      <a:pt x="563228" y="1220153"/>
                      <a:pt x="520366" y="1390650"/>
                      <a:pt x="517508" y="1398270"/>
                    </a:cubicBezTo>
                    <a:cubicBezTo>
                      <a:pt x="512746" y="1383030"/>
                      <a:pt x="421306" y="1104900"/>
                      <a:pt x="346058" y="1001078"/>
                    </a:cubicBezTo>
                    <a:cubicBezTo>
                      <a:pt x="294623" y="930593"/>
                      <a:pt x="234616" y="866775"/>
                      <a:pt x="180323" y="799147"/>
                    </a:cubicBezTo>
                    <a:cubicBezTo>
                      <a:pt x="89836" y="686753"/>
                      <a:pt x="30781" y="561022"/>
                      <a:pt x="9826" y="417195"/>
                    </a:cubicBezTo>
                    <a:cubicBezTo>
                      <a:pt x="6016" y="390525"/>
                      <a:pt x="-1604" y="298133"/>
                      <a:pt x="301" y="29622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2" name="Freeform: Shape 101">
                <a:extLst>
                  <a:ext uri="{FF2B5EF4-FFF2-40B4-BE49-F238E27FC236}">
                    <a16:creationId xmlns:a16="http://schemas.microsoft.com/office/drawing/2014/main" xmlns="" id="{F3B40053-F295-43F3-BF19-108D3A75C34E}"/>
                  </a:ext>
                </a:extLst>
              </p:cNvPr>
              <p:cNvSpPr/>
              <p:nvPr/>
            </p:nvSpPr>
            <p:spPr>
              <a:xfrm>
                <a:off x="6825615" y="1352550"/>
                <a:ext cx="704850" cy="1095375"/>
              </a:xfrm>
              <a:custGeom>
                <a:avLst/>
                <a:gdLst>
                  <a:gd name="connsiteX0" fmla="*/ 2857 w 704850"/>
                  <a:gd name="connsiteY0" fmla="*/ 218123 h 1095375"/>
                  <a:gd name="connsiteX1" fmla="*/ 0 w 704850"/>
                  <a:gd name="connsiteY1" fmla="*/ 177165 h 1095375"/>
                  <a:gd name="connsiteX2" fmla="*/ 152400 w 704850"/>
                  <a:gd name="connsiteY2" fmla="*/ 344805 h 1095375"/>
                  <a:gd name="connsiteX3" fmla="*/ 392430 w 704850"/>
                  <a:gd name="connsiteY3" fmla="*/ 510540 h 1095375"/>
                  <a:gd name="connsiteX4" fmla="*/ 462915 w 704850"/>
                  <a:gd name="connsiteY4" fmla="*/ 585788 h 1095375"/>
                  <a:gd name="connsiteX5" fmla="*/ 542925 w 704850"/>
                  <a:gd name="connsiteY5" fmla="*/ 692468 h 1095375"/>
                  <a:gd name="connsiteX6" fmla="*/ 540067 w 704850"/>
                  <a:gd name="connsiteY6" fmla="*/ 646748 h 1095375"/>
                  <a:gd name="connsiteX7" fmla="*/ 514350 w 704850"/>
                  <a:gd name="connsiteY7" fmla="*/ 476250 h 1095375"/>
                  <a:gd name="connsiteX8" fmla="*/ 409575 w 704850"/>
                  <a:gd name="connsiteY8" fmla="*/ 175260 h 1095375"/>
                  <a:gd name="connsiteX9" fmla="*/ 306705 w 704850"/>
                  <a:gd name="connsiteY9" fmla="*/ 0 h 1095375"/>
                  <a:gd name="connsiteX10" fmla="*/ 594360 w 704850"/>
                  <a:gd name="connsiteY10" fmla="*/ 214313 h 1095375"/>
                  <a:gd name="connsiteX11" fmla="*/ 689610 w 704850"/>
                  <a:gd name="connsiteY11" fmla="*/ 442913 h 1095375"/>
                  <a:gd name="connsiteX12" fmla="*/ 706755 w 704850"/>
                  <a:gd name="connsiteY12" fmla="*/ 809625 h 1095375"/>
                  <a:gd name="connsiteX13" fmla="*/ 698182 w 704850"/>
                  <a:gd name="connsiteY13" fmla="*/ 1100138 h 1095375"/>
                  <a:gd name="connsiteX14" fmla="*/ 661988 w 704850"/>
                  <a:gd name="connsiteY14" fmla="*/ 1033463 h 1095375"/>
                  <a:gd name="connsiteX15" fmla="*/ 469582 w 704850"/>
                  <a:gd name="connsiteY15" fmla="*/ 784860 h 1095375"/>
                  <a:gd name="connsiteX16" fmla="*/ 249555 w 704850"/>
                  <a:gd name="connsiteY16" fmla="*/ 642938 h 1095375"/>
                  <a:gd name="connsiteX17" fmla="*/ 27622 w 704850"/>
                  <a:gd name="connsiteY17" fmla="*/ 351473 h 1095375"/>
                  <a:gd name="connsiteX18" fmla="*/ 2857 w 704850"/>
                  <a:gd name="connsiteY18" fmla="*/ 218123 h 1095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04850" h="1095375">
                    <a:moveTo>
                      <a:pt x="2857" y="218123"/>
                    </a:moveTo>
                    <a:cubicBezTo>
                      <a:pt x="1905" y="206693"/>
                      <a:pt x="953" y="194310"/>
                      <a:pt x="0" y="177165"/>
                    </a:cubicBezTo>
                    <a:cubicBezTo>
                      <a:pt x="35242" y="232410"/>
                      <a:pt x="140970" y="336233"/>
                      <a:pt x="152400" y="344805"/>
                    </a:cubicBezTo>
                    <a:cubicBezTo>
                      <a:pt x="231457" y="401955"/>
                      <a:pt x="313372" y="430530"/>
                      <a:pt x="392430" y="510540"/>
                    </a:cubicBezTo>
                    <a:cubicBezTo>
                      <a:pt x="416242" y="535305"/>
                      <a:pt x="439103" y="561023"/>
                      <a:pt x="462915" y="585788"/>
                    </a:cubicBezTo>
                    <a:cubicBezTo>
                      <a:pt x="488632" y="620078"/>
                      <a:pt x="513397" y="654368"/>
                      <a:pt x="542925" y="692468"/>
                    </a:cubicBezTo>
                    <a:cubicBezTo>
                      <a:pt x="541972" y="672465"/>
                      <a:pt x="541972" y="660083"/>
                      <a:pt x="540067" y="646748"/>
                    </a:cubicBezTo>
                    <a:cubicBezTo>
                      <a:pt x="531495" y="589598"/>
                      <a:pt x="521017" y="533400"/>
                      <a:pt x="514350" y="476250"/>
                    </a:cubicBezTo>
                    <a:cubicBezTo>
                      <a:pt x="502920" y="367665"/>
                      <a:pt x="463867" y="268605"/>
                      <a:pt x="409575" y="175260"/>
                    </a:cubicBezTo>
                    <a:cubicBezTo>
                      <a:pt x="394335" y="150495"/>
                      <a:pt x="330517" y="30480"/>
                      <a:pt x="306705" y="0"/>
                    </a:cubicBezTo>
                    <a:cubicBezTo>
                      <a:pt x="398145" y="19050"/>
                      <a:pt x="520065" y="119063"/>
                      <a:pt x="594360" y="214313"/>
                    </a:cubicBezTo>
                    <a:cubicBezTo>
                      <a:pt x="646747" y="280035"/>
                      <a:pt x="674370" y="359092"/>
                      <a:pt x="689610" y="442913"/>
                    </a:cubicBezTo>
                    <a:cubicBezTo>
                      <a:pt x="711517" y="564833"/>
                      <a:pt x="709613" y="666750"/>
                      <a:pt x="706755" y="809625"/>
                    </a:cubicBezTo>
                    <a:cubicBezTo>
                      <a:pt x="709613" y="911543"/>
                      <a:pt x="709613" y="1000125"/>
                      <a:pt x="698182" y="1100138"/>
                    </a:cubicBezTo>
                    <a:cubicBezTo>
                      <a:pt x="692467" y="1085850"/>
                      <a:pt x="666750" y="1043940"/>
                      <a:pt x="661988" y="1033463"/>
                    </a:cubicBezTo>
                    <a:cubicBezTo>
                      <a:pt x="615315" y="937260"/>
                      <a:pt x="555307" y="851535"/>
                      <a:pt x="469582" y="784860"/>
                    </a:cubicBezTo>
                    <a:cubicBezTo>
                      <a:pt x="400050" y="731520"/>
                      <a:pt x="322897" y="689610"/>
                      <a:pt x="249555" y="642938"/>
                    </a:cubicBezTo>
                    <a:cubicBezTo>
                      <a:pt x="139065" y="573405"/>
                      <a:pt x="63817" y="478155"/>
                      <a:pt x="27622" y="351473"/>
                    </a:cubicBezTo>
                    <a:cubicBezTo>
                      <a:pt x="14288" y="308610"/>
                      <a:pt x="12382" y="262890"/>
                      <a:pt x="2857" y="21812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3" name="Freeform: Shape 102">
                <a:extLst>
                  <a:ext uri="{FF2B5EF4-FFF2-40B4-BE49-F238E27FC236}">
                    <a16:creationId xmlns:a16="http://schemas.microsoft.com/office/drawing/2014/main" xmlns="" id="{CD9C1A38-194E-4C91-A52E-3D570ECA58BD}"/>
                  </a:ext>
                </a:extLst>
              </p:cNvPr>
              <p:cNvSpPr/>
              <p:nvPr/>
            </p:nvSpPr>
            <p:spPr>
              <a:xfrm>
                <a:off x="6532245" y="1054343"/>
                <a:ext cx="714375" cy="762000"/>
              </a:xfrm>
              <a:custGeom>
                <a:avLst/>
                <a:gdLst>
                  <a:gd name="connsiteX0" fmla="*/ 389573 w 714375"/>
                  <a:gd name="connsiteY0" fmla="*/ 182954 h 762000"/>
                  <a:gd name="connsiteX1" fmla="*/ 523875 w 714375"/>
                  <a:gd name="connsiteY1" fmla="*/ 292491 h 762000"/>
                  <a:gd name="connsiteX2" fmla="*/ 598170 w 714375"/>
                  <a:gd name="connsiteY2" fmla="*/ 420126 h 762000"/>
                  <a:gd name="connsiteX3" fmla="*/ 718185 w 714375"/>
                  <a:gd name="connsiteY3" fmla="*/ 768741 h 762000"/>
                  <a:gd name="connsiteX4" fmla="*/ 542925 w 714375"/>
                  <a:gd name="connsiteY4" fmla="*/ 647774 h 762000"/>
                  <a:gd name="connsiteX5" fmla="*/ 371475 w 714375"/>
                  <a:gd name="connsiteY5" fmla="*/ 474419 h 762000"/>
                  <a:gd name="connsiteX6" fmla="*/ 200977 w 714375"/>
                  <a:gd name="connsiteY6" fmla="*/ 235341 h 762000"/>
                  <a:gd name="connsiteX7" fmla="*/ 12383 w 714375"/>
                  <a:gd name="connsiteY7" fmla="*/ 13409 h 762000"/>
                  <a:gd name="connsiteX8" fmla="*/ 0 w 714375"/>
                  <a:gd name="connsiteY8" fmla="*/ 74 h 762000"/>
                  <a:gd name="connsiteX9" fmla="*/ 33338 w 714375"/>
                  <a:gd name="connsiteY9" fmla="*/ 9599 h 762000"/>
                  <a:gd name="connsiteX10" fmla="*/ 389573 w 714375"/>
                  <a:gd name="connsiteY10" fmla="*/ 182954 h 76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14375" h="762000">
                    <a:moveTo>
                      <a:pt x="389573" y="182954"/>
                    </a:moveTo>
                    <a:cubicBezTo>
                      <a:pt x="438150" y="214386"/>
                      <a:pt x="479108" y="242009"/>
                      <a:pt x="523875" y="292491"/>
                    </a:cubicBezTo>
                    <a:cubicBezTo>
                      <a:pt x="544830" y="315351"/>
                      <a:pt x="582930" y="390599"/>
                      <a:pt x="598170" y="420126"/>
                    </a:cubicBezTo>
                    <a:cubicBezTo>
                      <a:pt x="640080" y="535379"/>
                      <a:pt x="667702" y="656346"/>
                      <a:pt x="718185" y="768741"/>
                    </a:cubicBezTo>
                    <a:cubicBezTo>
                      <a:pt x="710565" y="763979"/>
                      <a:pt x="586740" y="685874"/>
                      <a:pt x="542925" y="647774"/>
                    </a:cubicBezTo>
                    <a:cubicBezTo>
                      <a:pt x="481965" y="593481"/>
                      <a:pt x="420052" y="540141"/>
                      <a:pt x="371475" y="474419"/>
                    </a:cubicBezTo>
                    <a:cubicBezTo>
                      <a:pt x="313373" y="396314"/>
                      <a:pt x="263842" y="310589"/>
                      <a:pt x="200977" y="235341"/>
                    </a:cubicBezTo>
                    <a:cubicBezTo>
                      <a:pt x="160020" y="185811"/>
                      <a:pt x="38100" y="35316"/>
                      <a:pt x="12383" y="13409"/>
                    </a:cubicBezTo>
                    <a:cubicBezTo>
                      <a:pt x="8572" y="9599"/>
                      <a:pt x="5715" y="5789"/>
                      <a:pt x="0" y="74"/>
                    </a:cubicBezTo>
                    <a:cubicBezTo>
                      <a:pt x="13335" y="-879"/>
                      <a:pt x="22860" y="7694"/>
                      <a:pt x="33338" y="9599"/>
                    </a:cubicBezTo>
                    <a:cubicBezTo>
                      <a:pt x="134302" y="53414"/>
                      <a:pt x="326708" y="138186"/>
                      <a:pt x="389573" y="18295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4" name="Freeform: Shape 103">
                <a:extLst>
                  <a:ext uri="{FF2B5EF4-FFF2-40B4-BE49-F238E27FC236}">
                    <a16:creationId xmlns:a16="http://schemas.microsoft.com/office/drawing/2014/main" xmlns="" id="{C71D1AA8-0A42-4784-B801-7F6D48F557BD}"/>
                  </a:ext>
                </a:extLst>
              </p:cNvPr>
              <p:cNvSpPr/>
              <p:nvPr/>
            </p:nvSpPr>
            <p:spPr>
              <a:xfrm>
                <a:off x="4238350" y="5114741"/>
                <a:ext cx="2571750" cy="695325"/>
              </a:xfrm>
              <a:custGeom>
                <a:avLst/>
                <a:gdLst>
                  <a:gd name="connsiteX0" fmla="*/ 2382477 w 2571750"/>
                  <a:gd name="connsiteY0" fmla="*/ 262121 h 695325"/>
                  <a:gd name="connsiteX1" fmla="*/ 2037672 w 2571750"/>
                  <a:gd name="connsiteY1" fmla="*/ 258311 h 695325"/>
                  <a:gd name="connsiteX2" fmla="*/ 1604285 w 2571750"/>
                  <a:gd name="connsiteY2" fmla="*/ 137343 h 695325"/>
                  <a:gd name="connsiteX3" fmla="*/ 1330917 w 2571750"/>
                  <a:gd name="connsiteY3" fmla="*/ 24948 h 695325"/>
                  <a:gd name="connsiteX4" fmla="*/ 938487 w 2571750"/>
                  <a:gd name="connsiteY4" fmla="*/ 23043 h 695325"/>
                  <a:gd name="connsiteX5" fmla="*/ 506052 w 2571750"/>
                  <a:gd name="connsiteY5" fmla="*/ 227830 h 695325"/>
                  <a:gd name="connsiteX6" fmla="*/ 5037 w 2571750"/>
                  <a:gd name="connsiteY6" fmla="*/ 582161 h 695325"/>
                  <a:gd name="connsiteX7" fmla="*/ 2180 w 2571750"/>
                  <a:gd name="connsiteY7" fmla="*/ 596448 h 695325"/>
                  <a:gd name="connsiteX8" fmla="*/ 86000 w 2571750"/>
                  <a:gd name="connsiteY8" fmla="*/ 691698 h 695325"/>
                  <a:gd name="connsiteX9" fmla="*/ 100287 w 2571750"/>
                  <a:gd name="connsiteY9" fmla="*/ 688840 h 695325"/>
                  <a:gd name="connsiteX10" fmla="*/ 148865 w 2571750"/>
                  <a:gd name="connsiteY10" fmla="*/ 640263 h 695325"/>
                  <a:gd name="connsiteX11" fmla="*/ 527007 w 2571750"/>
                  <a:gd name="connsiteY11" fmla="*/ 316413 h 695325"/>
                  <a:gd name="connsiteX12" fmla="*/ 745130 w 2571750"/>
                  <a:gd name="connsiteY12" fmla="*/ 189730 h 695325"/>
                  <a:gd name="connsiteX13" fmla="*/ 1154705 w 2571750"/>
                  <a:gd name="connsiteY13" fmla="*/ 157346 h 695325"/>
                  <a:gd name="connsiteX14" fmla="*/ 1388067 w 2571750"/>
                  <a:gd name="connsiteY14" fmla="*/ 287838 h 695325"/>
                  <a:gd name="connsiteX15" fmla="*/ 1625240 w 2571750"/>
                  <a:gd name="connsiteY15" fmla="*/ 448811 h 695325"/>
                  <a:gd name="connsiteX16" fmla="*/ 2085297 w 2571750"/>
                  <a:gd name="connsiteY16" fmla="*/ 506913 h 695325"/>
                  <a:gd name="connsiteX17" fmla="*/ 2282465 w 2571750"/>
                  <a:gd name="connsiteY17" fmla="*/ 431665 h 695325"/>
                  <a:gd name="connsiteX18" fmla="*/ 2575835 w 2571750"/>
                  <a:gd name="connsiteY18" fmla="*/ 243071 h 695325"/>
                  <a:gd name="connsiteX19" fmla="*/ 2382477 w 2571750"/>
                  <a:gd name="connsiteY19" fmla="*/ 262121 h 6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71750" h="695325">
                    <a:moveTo>
                      <a:pt x="2382477" y="262121"/>
                    </a:moveTo>
                    <a:cubicBezTo>
                      <a:pt x="2267225" y="272598"/>
                      <a:pt x="2151972" y="271646"/>
                      <a:pt x="2037672" y="258311"/>
                    </a:cubicBezTo>
                    <a:cubicBezTo>
                      <a:pt x="1887177" y="241165"/>
                      <a:pt x="1743350" y="198303"/>
                      <a:pt x="1604285" y="137343"/>
                    </a:cubicBezTo>
                    <a:cubicBezTo>
                      <a:pt x="1513797" y="97338"/>
                      <a:pt x="1425215" y="55428"/>
                      <a:pt x="1330917" y="24948"/>
                    </a:cubicBezTo>
                    <a:cubicBezTo>
                      <a:pt x="1200425" y="-16962"/>
                      <a:pt x="1072790" y="2088"/>
                      <a:pt x="938487" y="23043"/>
                    </a:cubicBezTo>
                    <a:cubicBezTo>
                      <a:pt x="763227" y="51618"/>
                      <a:pt x="506052" y="227830"/>
                      <a:pt x="506052" y="227830"/>
                    </a:cubicBezTo>
                    <a:cubicBezTo>
                      <a:pt x="331745" y="336415"/>
                      <a:pt x="166962" y="457383"/>
                      <a:pt x="5037" y="582161"/>
                    </a:cubicBezTo>
                    <a:cubicBezTo>
                      <a:pt x="-1630" y="587876"/>
                      <a:pt x="-678" y="589781"/>
                      <a:pt x="2180" y="596448"/>
                    </a:cubicBezTo>
                    <a:cubicBezTo>
                      <a:pt x="15515" y="624071"/>
                      <a:pt x="80285" y="679315"/>
                      <a:pt x="86000" y="691698"/>
                    </a:cubicBezTo>
                    <a:cubicBezTo>
                      <a:pt x="92667" y="699318"/>
                      <a:pt x="96477" y="693603"/>
                      <a:pt x="100287" y="688840"/>
                    </a:cubicBezTo>
                    <a:cubicBezTo>
                      <a:pt x="116480" y="672648"/>
                      <a:pt x="132672" y="656456"/>
                      <a:pt x="148865" y="640263"/>
                    </a:cubicBezTo>
                    <a:cubicBezTo>
                      <a:pt x="266022" y="525011"/>
                      <a:pt x="524150" y="315461"/>
                      <a:pt x="527007" y="316413"/>
                    </a:cubicBezTo>
                    <a:cubicBezTo>
                      <a:pt x="528912" y="314508"/>
                      <a:pt x="667025" y="213543"/>
                      <a:pt x="745130" y="189730"/>
                    </a:cubicBezTo>
                    <a:cubicBezTo>
                      <a:pt x="938487" y="128771"/>
                      <a:pt x="997542" y="122103"/>
                      <a:pt x="1154705" y="157346"/>
                    </a:cubicBezTo>
                    <a:cubicBezTo>
                      <a:pt x="1243287" y="177348"/>
                      <a:pt x="1314725" y="236403"/>
                      <a:pt x="1388067" y="287838"/>
                    </a:cubicBezTo>
                    <a:cubicBezTo>
                      <a:pt x="1466172" y="343083"/>
                      <a:pt x="1541420" y="402138"/>
                      <a:pt x="1625240" y="448811"/>
                    </a:cubicBezTo>
                    <a:cubicBezTo>
                      <a:pt x="1770972" y="530726"/>
                      <a:pt x="1924325" y="550728"/>
                      <a:pt x="2085297" y="506913"/>
                    </a:cubicBezTo>
                    <a:cubicBezTo>
                      <a:pt x="2157687" y="488815"/>
                      <a:pt x="2238650" y="455478"/>
                      <a:pt x="2282465" y="431665"/>
                    </a:cubicBezTo>
                    <a:cubicBezTo>
                      <a:pt x="2385335" y="380230"/>
                      <a:pt x="2481537" y="316413"/>
                      <a:pt x="2575835" y="243071"/>
                    </a:cubicBezTo>
                    <a:cubicBezTo>
                      <a:pt x="2555832" y="243071"/>
                      <a:pt x="2429150" y="257358"/>
                      <a:pt x="2382477" y="2621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88" name="Graphic 14">
              <a:extLst>
                <a:ext uri="{FF2B5EF4-FFF2-40B4-BE49-F238E27FC236}">
                  <a16:creationId xmlns:a16="http://schemas.microsoft.com/office/drawing/2014/main" xmlns="" id="{701F74DB-6060-48F7-84E5-198F625602F7}"/>
                </a:ext>
              </a:extLst>
            </p:cNvPr>
            <p:cNvGrpSpPr/>
            <p:nvPr/>
          </p:nvGrpSpPr>
          <p:grpSpPr>
            <a:xfrm flipH="1">
              <a:off x="8613034" y="936982"/>
              <a:ext cx="3714750" cy="4752975"/>
              <a:chOff x="4238625" y="1052512"/>
              <a:chExt cx="3714750" cy="4752975"/>
            </a:xfrm>
            <a:grpFill/>
          </p:grpSpPr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xmlns="" id="{D2610385-8C76-4055-A9CC-73DEABD8343C}"/>
                  </a:ext>
                </a:extLst>
              </p:cNvPr>
              <p:cNvSpPr/>
              <p:nvPr/>
            </p:nvSpPr>
            <p:spPr>
              <a:xfrm>
                <a:off x="6450330" y="3894772"/>
                <a:ext cx="1257300" cy="1133475"/>
              </a:xfrm>
              <a:custGeom>
                <a:avLst/>
                <a:gdLst>
                  <a:gd name="connsiteX0" fmla="*/ 588645 w 1257300"/>
                  <a:gd name="connsiteY0" fmla="*/ 42863 h 1133475"/>
                  <a:gd name="connsiteX1" fmla="*/ 622935 w 1257300"/>
                  <a:gd name="connsiteY1" fmla="*/ 0 h 1133475"/>
                  <a:gd name="connsiteX2" fmla="*/ 596265 w 1257300"/>
                  <a:gd name="connsiteY2" fmla="*/ 113347 h 1133475"/>
                  <a:gd name="connsiteX3" fmla="*/ 541973 w 1257300"/>
                  <a:gd name="connsiteY3" fmla="*/ 439103 h 1133475"/>
                  <a:gd name="connsiteX4" fmla="*/ 477202 w 1257300"/>
                  <a:gd name="connsiteY4" fmla="*/ 742950 h 1133475"/>
                  <a:gd name="connsiteX5" fmla="*/ 421958 w 1257300"/>
                  <a:gd name="connsiteY5" fmla="*/ 842010 h 1133475"/>
                  <a:gd name="connsiteX6" fmla="*/ 780098 w 1257300"/>
                  <a:gd name="connsiteY6" fmla="*/ 666750 h 1133475"/>
                  <a:gd name="connsiteX7" fmla="*/ 1089660 w 1257300"/>
                  <a:gd name="connsiteY7" fmla="*/ 443865 h 1133475"/>
                  <a:gd name="connsiteX8" fmla="*/ 1262063 w 1257300"/>
                  <a:gd name="connsiteY8" fmla="*/ 227647 h 1133475"/>
                  <a:gd name="connsiteX9" fmla="*/ 1265873 w 1257300"/>
                  <a:gd name="connsiteY9" fmla="*/ 228600 h 1133475"/>
                  <a:gd name="connsiteX10" fmla="*/ 1179195 w 1257300"/>
                  <a:gd name="connsiteY10" fmla="*/ 542925 h 1133475"/>
                  <a:gd name="connsiteX11" fmla="*/ 878205 w 1257300"/>
                  <a:gd name="connsiteY11" fmla="*/ 871538 h 1133475"/>
                  <a:gd name="connsiteX12" fmla="*/ 449580 w 1257300"/>
                  <a:gd name="connsiteY12" fmla="*/ 1027747 h 1133475"/>
                  <a:gd name="connsiteX13" fmla="*/ 20003 w 1257300"/>
                  <a:gd name="connsiteY13" fmla="*/ 1136333 h 1133475"/>
                  <a:gd name="connsiteX14" fmla="*/ 0 w 1257300"/>
                  <a:gd name="connsiteY14" fmla="*/ 1135380 h 1133475"/>
                  <a:gd name="connsiteX15" fmla="*/ 100965 w 1257300"/>
                  <a:gd name="connsiteY15" fmla="*/ 985838 h 1133475"/>
                  <a:gd name="connsiteX16" fmla="*/ 278130 w 1257300"/>
                  <a:gd name="connsiteY16" fmla="*/ 621983 h 1133475"/>
                  <a:gd name="connsiteX17" fmla="*/ 477202 w 1257300"/>
                  <a:gd name="connsiteY17" fmla="*/ 181928 h 1133475"/>
                  <a:gd name="connsiteX18" fmla="*/ 588645 w 1257300"/>
                  <a:gd name="connsiteY18" fmla="*/ 42863 h 1133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257300" h="1133475">
                    <a:moveTo>
                      <a:pt x="588645" y="42863"/>
                    </a:moveTo>
                    <a:cubicBezTo>
                      <a:pt x="600075" y="28575"/>
                      <a:pt x="611505" y="14288"/>
                      <a:pt x="622935" y="0"/>
                    </a:cubicBezTo>
                    <a:cubicBezTo>
                      <a:pt x="623888" y="0"/>
                      <a:pt x="605790" y="76200"/>
                      <a:pt x="596265" y="113347"/>
                    </a:cubicBezTo>
                    <a:cubicBezTo>
                      <a:pt x="567690" y="220028"/>
                      <a:pt x="554355" y="329565"/>
                      <a:pt x="541973" y="439103"/>
                    </a:cubicBezTo>
                    <a:cubicBezTo>
                      <a:pt x="530543" y="542925"/>
                      <a:pt x="521970" y="646747"/>
                      <a:pt x="477202" y="742950"/>
                    </a:cubicBezTo>
                    <a:cubicBezTo>
                      <a:pt x="473392" y="751522"/>
                      <a:pt x="437198" y="816293"/>
                      <a:pt x="421958" y="842010"/>
                    </a:cubicBezTo>
                    <a:cubicBezTo>
                      <a:pt x="439102" y="840105"/>
                      <a:pt x="671513" y="714375"/>
                      <a:pt x="780098" y="666750"/>
                    </a:cubicBezTo>
                    <a:cubicBezTo>
                      <a:pt x="917258" y="599122"/>
                      <a:pt x="1004888" y="530543"/>
                      <a:pt x="1089660" y="443865"/>
                    </a:cubicBezTo>
                    <a:cubicBezTo>
                      <a:pt x="1110615" y="418147"/>
                      <a:pt x="1251585" y="242888"/>
                      <a:pt x="1262063" y="227647"/>
                    </a:cubicBezTo>
                    <a:cubicBezTo>
                      <a:pt x="1263015" y="227647"/>
                      <a:pt x="1263968" y="228600"/>
                      <a:pt x="1265873" y="228600"/>
                    </a:cubicBezTo>
                    <a:cubicBezTo>
                      <a:pt x="1260158" y="252413"/>
                      <a:pt x="1205865" y="462915"/>
                      <a:pt x="1179195" y="542925"/>
                    </a:cubicBezTo>
                    <a:cubicBezTo>
                      <a:pt x="1127760" y="697230"/>
                      <a:pt x="1021080" y="800100"/>
                      <a:pt x="878205" y="871538"/>
                    </a:cubicBezTo>
                    <a:cubicBezTo>
                      <a:pt x="741045" y="940118"/>
                      <a:pt x="596265" y="986790"/>
                      <a:pt x="449580" y="1027747"/>
                    </a:cubicBezTo>
                    <a:cubicBezTo>
                      <a:pt x="307658" y="1068705"/>
                      <a:pt x="163830" y="1103948"/>
                      <a:pt x="20003" y="1136333"/>
                    </a:cubicBezTo>
                    <a:cubicBezTo>
                      <a:pt x="14288" y="1137285"/>
                      <a:pt x="5715" y="1145858"/>
                      <a:pt x="0" y="1135380"/>
                    </a:cubicBezTo>
                    <a:cubicBezTo>
                      <a:pt x="16192" y="1123950"/>
                      <a:pt x="77153" y="1020128"/>
                      <a:pt x="100965" y="985838"/>
                    </a:cubicBezTo>
                    <a:cubicBezTo>
                      <a:pt x="180023" y="874395"/>
                      <a:pt x="244792" y="755333"/>
                      <a:pt x="278130" y="621983"/>
                    </a:cubicBezTo>
                    <a:cubicBezTo>
                      <a:pt x="317183" y="462915"/>
                      <a:pt x="385763" y="317183"/>
                      <a:pt x="477202" y="181928"/>
                    </a:cubicBezTo>
                    <a:cubicBezTo>
                      <a:pt x="487680" y="165735"/>
                      <a:pt x="563880" y="72390"/>
                      <a:pt x="588645" y="4286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xmlns="" id="{B46031D4-D933-47B2-B5F1-93580B8EBB64}"/>
                  </a:ext>
                </a:extLst>
              </p:cNvPr>
              <p:cNvSpPr/>
              <p:nvPr/>
            </p:nvSpPr>
            <p:spPr>
              <a:xfrm>
                <a:off x="7018743" y="3310890"/>
                <a:ext cx="904875" cy="1257300"/>
              </a:xfrm>
              <a:custGeom>
                <a:avLst/>
                <a:gdLst>
                  <a:gd name="connsiteX0" fmla="*/ 908914 w 904875"/>
                  <a:gd name="connsiteY0" fmla="*/ 68580 h 1257300"/>
                  <a:gd name="connsiteX1" fmla="*/ 907962 w 904875"/>
                  <a:gd name="connsiteY1" fmla="*/ 201930 h 1257300"/>
                  <a:gd name="connsiteX2" fmla="*/ 871767 w 904875"/>
                  <a:gd name="connsiteY2" fmla="*/ 406717 h 1257300"/>
                  <a:gd name="connsiteX3" fmla="*/ 586969 w 904875"/>
                  <a:gd name="connsiteY3" fmla="*/ 847725 h 1257300"/>
                  <a:gd name="connsiteX4" fmla="*/ 12612 w 904875"/>
                  <a:gd name="connsiteY4" fmla="*/ 1254442 h 1257300"/>
                  <a:gd name="connsiteX5" fmla="*/ 229 w 904875"/>
                  <a:gd name="connsiteY5" fmla="*/ 1250632 h 1257300"/>
                  <a:gd name="connsiteX6" fmla="*/ 71667 w 904875"/>
                  <a:gd name="connsiteY6" fmla="*/ 963930 h 1257300"/>
                  <a:gd name="connsiteX7" fmla="*/ 116434 w 904875"/>
                  <a:gd name="connsiteY7" fmla="*/ 661035 h 1257300"/>
                  <a:gd name="connsiteX8" fmla="*/ 130722 w 904875"/>
                  <a:gd name="connsiteY8" fmla="*/ 483870 h 1257300"/>
                  <a:gd name="connsiteX9" fmla="*/ 150725 w 904875"/>
                  <a:gd name="connsiteY9" fmla="*/ 236220 h 1257300"/>
                  <a:gd name="connsiteX10" fmla="*/ 250737 w 904875"/>
                  <a:gd name="connsiteY10" fmla="*/ 0 h 1257300"/>
                  <a:gd name="connsiteX11" fmla="*/ 325032 w 904875"/>
                  <a:gd name="connsiteY11" fmla="*/ 509588 h 1257300"/>
                  <a:gd name="connsiteX12" fmla="*/ 299314 w 904875"/>
                  <a:gd name="connsiteY12" fmla="*/ 809625 h 1257300"/>
                  <a:gd name="connsiteX13" fmla="*/ 533629 w 904875"/>
                  <a:gd name="connsiteY13" fmla="*/ 582930 h 1257300"/>
                  <a:gd name="connsiteX14" fmla="*/ 751752 w 904875"/>
                  <a:gd name="connsiteY14" fmla="*/ 312420 h 1257300"/>
                  <a:gd name="connsiteX15" fmla="*/ 887007 w 904875"/>
                  <a:gd name="connsiteY15" fmla="*/ 100965 h 1257300"/>
                  <a:gd name="connsiteX16" fmla="*/ 908914 w 904875"/>
                  <a:gd name="connsiteY16" fmla="*/ 68580 h 1257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4875" h="1257300">
                    <a:moveTo>
                      <a:pt x="908914" y="68580"/>
                    </a:moveTo>
                    <a:cubicBezTo>
                      <a:pt x="911772" y="114300"/>
                      <a:pt x="911772" y="158115"/>
                      <a:pt x="907962" y="201930"/>
                    </a:cubicBezTo>
                    <a:cubicBezTo>
                      <a:pt x="902247" y="271463"/>
                      <a:pt x="891769" y="340042"/>
                      <a:pt x="871767" y="406717"/>
                    </a:cubicBezTo>
                    <a:cubicBezTo>
                      <a:pt x="810807" y="575310"/>
                      <a:pt x="687934" y="741045"/>
                      <a:pt x="586969" y="847725"/>
                    </a:cubicBezTo>
                    <a:cubicBezTo>
                      <a:pt x="412662" y="1008697"/>
                      <a:pt x="215494" y="1134428"/>
                      <a:pt x="12612" y="1254442"/>
                    </a:cubicBezTo>
                    <a:cubicBezTo>
                      <a:pt x="8802" y="1256348"/>
                      <a:pt x="-1676" y="1269682"/>
                      <a:pt x="229" y="1250632"/>
                    </a:cubicBezTo>
                    <a:cubicBezTo>
                      <a:pt x="16422" y="1224915"/>
                      <a:pt x="57379" y="1032510"/>
                      <a:pt x="71667" y="963930"/>
                    </a:cubicBezTo>
                    <a:cubicBezTo>
                      <a:pt x="92622" y="863917"/>
                      <a:pt x="108814" y="762953"/>
                      <a:pt x="116434" y="661035"/>
                    </a:cubicBezTo>
                    <a:cubicBezTo>
                      <a:pt x="121197" y="601980"/>
                      <a:pt x="125959" y="542925"/>
                      <a:pt x="130722" y="483870"/>
                    </a:cubicBezTo>
                    <a:cubicBezTo>
                      <a:pt x="138342" y="391478"/>
                      <a:pt x="132627" y="326707"/>
                      <a:pt x="150725" y="236220"/>
                    </a:cubicBezTo>
                    <a:cubicBezTo>
                      <a:pt x="158344" y="200025"/>
                      <a:pt x="243117" y="12382"/>
                      <a:pt x="250737" y="0"/>
                    </a:cubicBezTo>
                    <a:cubicBezTo>
                      <a:pt x="297409" y="174307"/>
                      <a:pt x="331700" y="334328"/>
                      <a:pt x="325032" y="509588"/>
                    </a:cubicBezTo>
                    <a:cubicBezTo>
                      <a:pt x="325032" y="546735"/>
                      <a:pt x="295504" y="786765"/>
                      <a:pt x="299314" y="809625"/>
                    </a:cubicBezTo>
                    <a:cubicBezTo>
                      <a:pt x="379325" y="722947"/>
                      <a:pt x="450762" y="669607"/>
                      <a:pt x="533629" y="582930"/>
                    </a:cubicBezTo>
                    <a:cubicBezTo>
                      <a:pt x="628879" y="478155"/>
                      <a:pt x="690792" y="412432"/>
                      <a:pt x="751752" y="312420"/>
                    </a:cubicBezTo>
                    <a:cubicBezTo>
                      <a:pt x="778422" y="268605"/>
                      <a:pt x="887007" y="102870"/>
                      <a:pt x="887007" y="100965"/>
                    </a:cubicBezTo>
                    <a:cubicBezTo>
                      <a:pt x="887007" y="100965"/>
                      <a:pt x="900342" y="86677"/>
                      <a:pt x="908914" y="6858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xmlns="" id="{9B76705A-AD39-4B18-A561-4FC7031D0D8F}"/>
                  </a:ext>
                </a:extLst>
              </p:cNvPr>
              <p:cNvSpPr/>
              <p:nvPr/>
            </p:nvSpPr>
            <p:spPr>
              <a:xfrm>
                <a:off x="7242530" y="2508884"/>
                <a:ext cx="704850" cy="1381125"/>
              </a:xfrm>
              <a:custGeom>
                <a:avLst/>
                <a:gdLst>
                  <a:gd name="connsiteX0" fmla="*/ 186018 w 704850"/>
                  <a:gd name="connsiteY0" fmla="*/ 1387793 h 1381125"/>
                  <a:gd name="connsiteX1" fmla="*/ 186970 w 704850"/>
                  <a:gd name="connsiteY1" fmla="*/ 1249680 h 1381125"/>
                  <a:gd name="connsiteX2" fmla="*/ 174588 w 704850"/>
                  <a:gd name="connsiteY2" fmla="*/ 1056323 h 1381125"/>
                  <a:gd name="connsiteX3" fmla="*/ 103150 w 704850"/>
                  <a:gd name="connsiteY3" fmla="*/ 787718 h 1381125"/>
                  <a:gd name="connsiteX4" fmla="*/ 280 w 704850"/>
                  <a:gd name="connsiteY4" fmla="*/ 292418 h 1381125"/>
                  <a:gd name="connsiteX5" fmla="*/ 3138 w 704850"/>
                  <a:gd name="connsiteY5" fmla="*/ 120015 h 1381125"/>
                  <a:gd name="connsiteX6" fmla="*/ 194590 w 704850"/>
                  <a:gd name="connsiteY6" fmla="*/ 452438 h 1381125"/>
                  <a:gd name="connsiteX7" fmla="*/ 318415 w 704850"/>
                  <a:gd name="connsiteY7" fmla="*/ 811530 h 1381125"/>
                  <a:gd name="connsiteX8" fmla="*/ 326035 w 704850"/>
                  <a:gd name="connsiteY8" fmla="*/ 902018 h 1381125"/>
                  <a:gd name="connsiteX9" fmla="*/ 358420 w 704850"/>
                  <a:gd name="connsiteY9" fmla="*/ 813435 h 1381125"/>
                  <a:gd name="connsiteX10" fmla="*/ 423190 w 704850"/>
                  <a:gd name="connsiteY10" fmla="*/ 648653 h 1381125"/>
                  <a:gd name="connsiteX11" fmla="*/ 567018 w 704850"/>
                  <a:gd name="connsiteY11" fmla="*/ 311468 h 1381125"/>
                  <a:gd name="connsiteX12" fmla="*/ 640360 w 704850"/>
                  <a:gd name="connsiteY12" fmla="*/ 0 h 1381125"/>
                  <a:gd name="connsiteX13" fmla="*/ 666078 w 704850"/>
                  <a:gd name="connsiteY13" fmla="*/ 86678 h 1381125"/>
                  <a:gd name="connsiteX14" fmla="*/ 709893 w 704850"/>
                  <a:gd name="connsiteY14" fmla="*/ 441008 h 1381125"/>
                  <a:gd name="connsiteX15" fmla="*/ 613690 w 704850"/>
                  <a:gd name="connsiteY15" fmla="*/ 823913 h 1381125"/>
                  <a:gd name="connsiteX16" fmla="*/ 262218 w 704850"/>
                  <a:gd name="connsiteY16" fmla="*/ 1311593 h 1381125"/>
                  <a:gd name="connsiteX17" fmla="*/ 186018 w 704850"/>
                  <a:gd name="connsiteY17" fmla="*/ 1387793 h 1381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704850" h="1381125">
                    <a:moveTo>
                      <a:pt x="186018" y="1387793"/>
                    </a:moveTo>
                    <a:cubicBezTo>
                      <a:pt x="185065" y="1381125"/>
                      <a:pt x="186970" y="1273493"/>
                      <a:pt x="186970" y="1249680"/>
                    </a:cubicBezTo>
                    <a:cubicBezTo>
                      <a:pt x="186970" y="1185863"/>
                      <a:pt x="182208" y="1120140"/>
                      <a:pt x="174588" y="1056323"/>
                    </a:cubicBezTo>
                    <a:cubicBezTo>
                      <a:pt x="163158" y="963930"/>
                      <a:pt x="133630" y="875348"/>
                      <a:pt x="103150" y="787718"/>
                    </a:cubicBezTo>
                    <a:cubicBezTo>
                      <a:pt x="46953" y="626745"/>
                      <a:pt x="18378" y="461010"/>
                      <a:pt x="280" y="292418"/>
                    </a:cubicBezTo>
                    <a:cubicBezTo>
                      <a:pt x="-1625" y="273368"/>
                      <a:pt x="6948" y="132398"/>
                      <a:pt x="3138" y="120015"/>
                    </a:cubicBezTo>
                    <a:cubicBezTo>
                      <a:pt x="72670" y="227648"/>
                      <a:pt x="136488" y="338138"/>
                      <a:pt x="194590" y="452438"/>
                    </a:cubicBezTo>
                    <a:cubicBezTo>
                      <a:pt x="252693" y="566738"/>
                      <a:pt x="301270" y="682943"/>
                      <a:pt x="318415" y="811530"/>
                    </a:cubicBezTo>
                    <a:cubicBezTo>
                      <a:pt x="319368" y="842010"/>
                      <a:pt x="326988" y="871538"/>
                      <a:pt x="326035" y="902018"/>
                    </a:cubicBezTo>
                    <a:cubicBezTo>
                      <a:pt x="337465" y="872490"/>
                      <a:pt x="348895" y="843915"/>
                      <a:pt x="358420" y="813435"/>
                    </a:cubicBezTo>
                    <a:cubicBezTo>
                      <a:pt x="375565" y="756285"/>
                      <a:pt x="396520" y="701040"/>
                      <a:pt x="423190" y="648653"/>
                    </a:cubicBezTo>
                    <a:cubicBezTo>
                      <a:pt x="479388" y="523875"/>
                      <a:pt x="534633" y="432435"/>
                      <a:pt x="567018" y="311468"/>
                    </a:cubicBezTo>
                    <a:cubicBezTo>
                      <a:pt x="582258" y="262890"/>
                      <a:pt x="636550" y="17145"/>
                      <a:pt x="640360" y="0"/>
                    </a:cubicBezTo>
                    <a:cubicBezTo>
                      <a:pt x="648933" y="28575"/>
                      <a:pt x="658458" y="58103"/>
                      <a:pt x="666078" y="86678"/>
                    </a:cubicBezTo>
                    <a:cubicBezTo>
                      <a:pt x="695605" y="202883"/>
                      <a:pt x="713703" y="320993"/>
                      <a:pt x="709893" y="441008"/>
                    </a:cubicBezTo>
                    <a:cubicBezTo>
                      <a:pt x="705130" y="575310"/>
                      <a:pt x="672745" y="702945"/>
                      <a:pt x="613690" y="823913"/>
                    </a:cubicBezTo>
                    <a:cubicBezTo>
                      <a:pt x="525108" y="1006793"/>
                      <a:pt x="398425" y="1163003"/>
                      <a:pt x="262218" y="1311593"/>
                    </a:cubicBezTo>
                    <a:cubicBezTo>
                      <a:pt x="259360" y="1315403"/>
                      <a:pt x="202210" y="1372553"/>
                      <a:pt x="186018" y="138779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xmlns="" id="{0B34B385-D951-44CC-A399-A68F01594EC4}"/>
                  </a:ext>
                </a:extLst>
              </p:cNvPr>
              <p:cNvSpPr/>
              <p:nvPr/>
            </p:nvSpPr>
            <p:spPr>
              <a:xfrm>
                <a:off x="5696903" y="4504058"/>
                <a:ext cx="1571625" cy="809625"/>
              </a:xfrm>
              <a:custGeom>
                <a:avLst/>
                <a:gdLst>
                  <a:gd name="connsiteX0" fmla="*/ 1508760 w 1571625"/>
                  <a:gd name="connsiteY0" fmla="*/ 414652 h 809625"/>
                  <a:gd name="connsiteX1" fmla="*/ 1579245 w 1571625"/>
                  <a:gd name="connsiteY1" fmla="*/ 367027 h 809625"/>
                  <a:gd name="connsiteX2" fmla="*/ 1319213 w 1571625"/>
                  <a:gd name="connsiteY2" fmla="*/ 642299 h 809625"/>
                  <a:gd name="connsiteX3" fmla="*/ 1087755 w 1571625"/>
                  <a:gd name="connsiteY3" fmla="*/ 778507 h 809625"/>
                  <a:gd name="connsiteX4" fmla="*/ 673418 w 1571625"/>
                  <a:gd name="connsiteY4" fmla="*/ 807082 h 809625"/>
                  <a:gd name="connsiteX5" fmla="*/ 231457 w 1571625"/>
                  <a:gd name="connsiteY5" fmla="*/ 720404 h 809625"/>
                  <a:gd name="connsiteX6" fmla="*/ 0 w 1571625"/>
                  <a:gd name="connsiteY6" fmla="*/ 653729 h 809625"/>
                  <a:gd name="connsiteX7" fmla="*/ 245745 w 1571625"/>
                  <a:gd name="connsiteY7" fmla="*/ 551812 h 809625"/>
                  <a:gd name="connsiteX8" fmla="*/ 456247 w 1571625"/>
                  <a:gd name="connsiteY8" fmla="*/ 421319 h 809625"/>
                  <a:gd name="connsiteX9" fmla="*/ 741045 w 1571625"/>
                  <a:gd name="connsiteY9" fmla="*/ 160334 h 809625"/>
                  <a:gd name="connsiteX10" fmla="*/ 938213 w 1571625"/>
                  <a:gd name="connsiteY10" fmla="*/ 15554 h 809625"/>
                  <a:gd name="connsiteX11" fmla="*/ 975360 w 1571625"/>
                  <a:gd name="connsiteY11" fmla="*/ 1267 h 809625"/>
                  <a:gd name="connsiteX12" fmla="*/ 790575 w 1571625"/>
                  <a:gd name="connsiteY12" fmla="*/ 328927 h 809625"/>
                  <a:gd name="connsiteX13" fmla="*/ 597218 w 1571625"/>
                  <a:gd name="connsiteY13" fmla="*/ 563242 h 809625"/>
                  <a:gd name="connsiteX14" fmla="*/ 509588 w 1571625"/>
                  <a:gd name="connsiteY14" fmla="*/ 608009 h 809625"/>
                  <a:gd name="connsiteX15" fmla="*/ 607695 w 1571625"/>
                  <a:gd name="connsiteY15" fmla="*/ 609914 h 809625"/>
                  <a:gd name="connsiteX16" fmla="*/ 896302 w 1571625"/>
                  <a:gd name="connsiteY16" fmla="*/ 601342 h 809625"/>
                  <a:gd name="connsiteX17" fmla="*/ 1091565 w 1571625"/>
                  <a:gd name="connsiteY17" fmla="*/ 592769 h 809625"/>
                  <a:gd name="connsiteX18" fmla="*/ 1508760 w 1571625"/>
                  <a:gd name="connsiteY18" fmla="*/ 414652 h 809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571625" h="809625">
                    <a:moveTo>
                      <a:pt x="1508760" y="414652"/>
                    </a:moveTo>
                    <a:cubicBezTo>
                      <a:pt x="1532573" y="398459"/>
                      <a:pt x="1556385" y="383219"/>
                      <a:pt x="1579245" y="367027"/>
                    </a:cubicBezTo>
                    <a:cubicBezTo>
                      <a:pt x="1580198" y="367979"/>
                      <a:pt x="1425892" y="558479"/>
                      <a:pt x="1319213" y="642299"/>
                    </a:cubicBezTo>
                    <a:cubicBezTo>
                      <a:pt x="1253490" y="700402"/>
                      <a:pt x="1137285" y="762314"/>
                      <a:pt x="1087755" y="778507"/>
                    </a:cubicBezTo>
                    <a:cubicBezTo>
                      <a:pt x="951547" y="823274"/>
                      <a:pt x="812482" y="821369"/>
                      <a:pt x="673418" y="807082"/>
                    </a:cubicBezTo>
                    <a:cubicBezTo>
                      <a:pt x="523875" y="791842"/>
                      <a:pt x="377190" y="758504"/>
                      <a:pt x="231457" y="720404"/>
                    </a:cubicBezTo>
                    <a:cubicBezTo>
                      <a:pt x="154305" y="700402"/>
                      <a:pt x="77152" y="679447"/>
                      <a:pt x="0" y="653729"/>
                    </a:cubicBezTo>
                    <a:cubicBezTo>
                      <a:pt x="4763" y="645157"/>
                      <a:pt x="170497" y="582292"/>
                      <a:pt x="245745" y="551812"/>
                    </a:cubicBezTo>
                    <a:cubicBezTo>
                      <a:pt x="322897" y="520379"/>
                      <a:pt x="399097" y="486089"/>
                      <a:pt x="456247" y="421319"/>
                    </a:cubicBezTo>
                    <a:cubicBezTo>
                      <a:pt x="541972" y="324164"/>
                      <a:pt x="639127" y="240344"/>
                      <a:pt x="741045" y="160334"/>
                    </a:cubicBezTo>
                    <a:cubicBezTo>
                      <a:pt x="804863" y="109852"/>
                      <a:pt x="872490" y="64132"/>
                      <a:pt x="938213" y="15554"/>
                    </a:cubicBezTo>
                    <a:cubicBezTo>
                      <a:pt x="952500" y="6029"/>
                      <a:pt x="978218" y="-3496"/>
                      <a:pt x="975360" y="1267"/>
                    </a:cubicBezTo>
                    <a:cubicBezTo>
                      <a:pt x="907732" y="106994"/>
                      <a:pt x="849630" y="218437"/>
                      <a:pt x="790575" y="328927"/>
                    </a:cubicBezTo>
                    <a:cubicBezTo>
                      <a:pt x="741997" y="420367"/>
                      <a:pt x="684847" y="504187"/>
                      <a:pt x="597218" y="563242"/>
                    </a:cubicBezTo>
                    <a:cubicBezTo>
                      <a:pt x="569595" y="577529"/>
                      <a:pt x="541020" y="591817"/>
                      <a:pt x="509588" y="608009"/>
                    </a:cubicBezTo>
                    <a:cubicBezTo>
                      <a:pt x="524827" y="612772"/>
                      <a:pt x="587693" y="611819"/>
                      <a:pt x="607695" y="609914"/>
                    </a:cubicBezTo>
                    <a:cubicBezTo>
                      <a:pt x="703897" y="599437"/>
                      <a:pt x="800100" y="600389"/>
                      <a:pt x="896302" y="601342"/>
                    </a:cubicBezTo>
                    <a:cubicBezTo>
                      <a:pt x="962025" y="601342"/>
                      <a:pt x="1026795" y="602294"/>
                      <a:pt x="1091565" y="592769"/>
                    </a:cubicBezTo>
                    <a:cubicBezTo>
                      <a:pt x="1246823" y="569909"/>
                      <a:pt x="1380173" y="498472"/>
                      <a:pt x="1508760" y="41465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xmlns="" id="{05E0D684-DE99-4A50-AD05-A31839C33FDA}"/>
                  </a:ext>
                </a:extLst>
              </p:cNvPr>
              <p:cNvSpPr/>
              <p:nvPr/>
            </p:nvSpPr>
            <p:spPr>
              <a:xfrm>
                <a:off x="7088204" y="1757362"/>
                <a:ext cx="704850" cy="1390650"/>
              </a:xfrm>
              <a:custGeom>
                <a:avLst/>
                <a:gdLst>
                  <a:gd name="connsiteX0" fmla="*/ 301 w 704850"/>
                  <a:gd name="connsiteY0" fmla="*/ 296228 h 1390650"/>
                  <a:gd name="connsiteX1" fmla="*/ 10778 w 704850"/>
                  <a:gd name="connsiteY1" fmla="*/ 322898 h 1390650"/>
                  <a:gd name="connsiteX2" fmla="*/ 226996 w 704850"/>
                  <a:gd name="connsiteY2" fmla="*/ 573405 h 1390650"/>
                  <a:gd name="connsiteX3" fmla="*/ 334628 w 704850"/>
                  <a:gd name="connsiteY3" fmla="*/ 648653 h 1390650"/>
                  <a:gd name="connsiteX4" fmla="*/ 431783 w 704850"/>
                  <a:gd name="connsiteY4" fmla="*/ 773430 h 1390650"/>
                  <a:gd name="connsiteX5" fmla="*/ 476551 w 704850"/>
                  <a:gd name="connsiteY5" fmla="*/ 886778 h 1390650"/>
                  <a:gd name="connsiteX6" fmla="*/ 490838 w 704850"/>
                  <a:gd name="connsiteY6" fmla="*/ 681038 h 1390650"/>
                  <a:gd name="connsiteX7" fmla="*/ 506078 w 704850"/>
                  <a:gd name="connsiteY7" fmla="*/ 513398 h 1390650"/>
                  <a:gd name="connsiteX8" fmla="*/ 528938 w 704850"/>
                  <a:gd name="connsiteY8" fmla="*/ 259080 h 1390650"/>
                  <a:gd name="connsiteX9" fmla="*/ 484171 w 704850"/>
                  <a:gd name="connsiteY9" fmla="*/ 0 h 1390650"/>
                  <a:gd name="connsiteX10" fmla="*/ 698483 w 704850"/>
                  <a:gd name="connsiteY10" fmla="*/ 362903 h 1390650"/>
                  <a:gd name="connsiteX11" fmla="*/ 698483 w 704850"/>
                  <a:gd name="connsiteY11" fmla="*/ 630555 h 1390650"/>
                  <a:gd name="connsiteX12" fmla="*/ 583231 w 704850"/>
                  <a:gd name="connsiteY12" fmla="*/ 1140143 h 1390650"/>
                  <a:gd name="connsiteX13" fmla="*/ 517508 w 704850"/>
                  <a:gd name="connsiteY13" fmla="*/ 1398270 h 1390650"/>
                  <a:gd name="connsiteX14" fmla="*/ 346058 w 704850"/>
                  <a:gd name="connsiteY14" fmla="*/ 1001078 h 1390650"/>
                  <a:gd name="connsiteX15" fmla="*/ 180323 w 704850"/>
                  <a:gd name="connsiteY15" fmla="*/ 799147 h 1390650"/>
                  <a:gd name="connsiteX16" fmla="*/ 9826 w 704850"/>
                  <a:gd name="connsiteY16" fmla="*/ 417195 h 1390650"/>
                  <a:gd name="connsiteX17" fmla="*/ 301 w 704850"/>
                  <a:gd name="connsiteY17" fmla="*/ 296228 h 1390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704850" h="1390650">
                    <a:moveTo>
                      <a:pt x="301" y="296228"/>
                    </a:moveTo>
                    <a:cubicBezTo>
                      <a:pt x="6968" y="303848"/>
                      <a:pt x="6968" y="314325"/>
                      <a:pt x="10778" y="322898"/>
                    </a:cubicBezTo>
                    <a:cubicBezTo>
                      <a:pt x="59356" y="426720"/>
                      <a:pt x="129841" y="511492"/>
                      <a:pt x="226996" y="573405"/>
                    </a:cubicBezTo>
                    <a:cubicBezTo>
                      <a:pt x="264143" y="597218"/>
                      <a:pt x="301291" y="621030"/>
                      <a:pt x="334628" y="648653"/>
                    </a:cubicBezTo>
                    <a:cubicBezTo>
                      <a:pt x="370823" y="673418"/>
                      <a:pt x="417496" y="750570"/>
                      <a:pt x="431783" y="773430"/>
                    </a:cubicBezTo>
                    <a:cubicBezTo>
                      <a:pt x="446071" y="810578"/>
                      <a:pt x="461311" y="846772"/>
                      <a:pt x="476551" y="886778"/>
                    </a:cubicBezTo>
                    <a:cubicBezTo>
                      <a:pt x="478456" y="877253"/>
                      <a:pt x="487028" y="741045"/>
                      <a:pt x="490838" y="681038"/>
                    </a:cubicBezTo>
                    <a:cubicBezTo>
                      <a:pt x="494648" y="624840"/>
                      <a:pt x="499411" y="569595"/>
                      <a:pt x="506078" y="513398"/>
                    </a:cubicBezTo>
                    <a:cubicBezTo>
                      <a:pt x="516556" y="428625"/>
                      <a:pt x="527986" y="344805"/>
                      <a:pt x="528938" y="259080"/>
                    </a:cubicBezTo>
                    <a:cubicBezTo>
                      <a:pt x="528938" y="219075"/>
                      <a:pt x="527986" y="77152"/>
                      <a:pt x="484171" y="0"/>
                    </a:cubicBezTo>
                    <a:cubicBezTo>
                      <a:pt x="567038" y="54292"/>
                      <a:pt x="672766" y="220980"/>
                      <a:pt x="698483" y="362903"/>
                    </a:cubicBezTo>
                    <a:cubicBezTo>
                      <a:pt x="725153" y="459105"/>
                      <a:pt x="710866" y="541020"/>
                      <a:pt x="698483" y="630555"/>
                    </a:cubicBezTo>
                    <a:cubicBezTo>
                      <a:pt x="674671" y="803910"/>
                      <a:pt x="625141" y="970597"/>
                      <a:pt x="583231" y="1140143"/>
                    </a:cubicBezTo>
                    <a:cubicBezTo>
                      <a:pt x="563228" y="1220153"/>
                      <a:pt x="520366" y="1390650"/>
                      <a:pt x="517508" y="1398270"/>
                    </a:cubicBezTo>
                    <a:cubicBezTo>
                      <a:pt x="512746" y="1383030"/>
                      <a:pt x="421306" y="1104900"/>
                      <a:pt x="346058" y="1001078"/>
                    </a:cubicBezTo>
                    <a:cubicBezTo>
                      <a:pt x="294623" y="930593"/>
                      <a:pt x="234616" y="866775"/>
                      <a:pt x="180323" y="799147"/>
                    </a:cubicBezTo>
                    <a:cubicBezTo>
                      <a:pt x="89836" y="686753"/>
                      <a:pt x="30781" y="561022"/>
                      <a:pt x="9826" y="417195"/>
                    </a:cubicBezTo>
                    <a:cubicBezTo>
                      <a:pt x="6016" y="390525"/>
                      <a:pt x="-1604" y="298133"/>
                      <a:pt x="301" y="29622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xmlns="" id="{B2F3DB5C-E56B-46A0-82E5-AAF4D57C0FC2}"/>
                  </a:ext>
                </a:extLst>
              </p:cNvPr>
              <p:cNvSpPr/>
              <p:nvPr/>
            </p:nvSpPr>
            <p:spPr>
              <a:xfrm>
                <a:off x="6825615" y="1352550"/>
                <a:ext cx="704850" cy="1095375"/>
              </a:xfrm>
              <a:custGeom>
                <a:avLst/>
                <a:gdLst>
                  <a:gd name="connsiteX0" fmla="*/ 2857 w 704850"/>
                  <a:gd name="connsiteY0" fmla="*/ 218123 h 1095375"/>
                  <a:gd name="connsiteX1" fmla="*/ 0 w 704850"/>
                  <a:gd name="connsiteY1" fmla="*/ 177165 h 1095375"/>
                  <a:gd name="connsiteX2" fmla="*/ 152400 w 704850"/>
                  <a:gd name="connsiteY2" fmla="*/ 344805 h 1095375"/>
                  <a:gd name="connsiteX3" fmla="*/ 392430 w 704850"/>
                  <a:gd name="connsiteY3" fmla="*/ 510540 h 1095375"/>
                  <a:gd name="connsiteX4" fmla="*/ 462915 w 704850"/>
                  <a:gd name="connsiteY4" fmla="*/ 585788 h 1095375"/>
                  <a:gd name="connsiteX5" fmla="*/ 542925 w 704850"/>
                  <a:gd name="connsiteY5" fmla="*/ 692468 h 1095375"/>
                  <a:gd name="connsiteX6" fmla="*/ 540067 w 704850"/>
                  <a:gd name="connsiteY6" fmla="*/ 646748 h 1095375"/>
                  <a:gd name="connsiteX7" fmla="*/ 514350 w 704850"/>
                  <a:gd name="connsiteY7" fmla="*/ 476250 h 1095375"/>
                  <a:gd name="connsiteX8" fmla="*/ 409575 w 704850"/>
                  <a:gd name="connsiteY8" fmla="*/ 175260 h 1095375"/>
                  <a:gd name="connsiteX9" fmla="*/ 306705 w 704850"/>
                  <a:gd name="connsiteY9" fmla="*/ 0 h 1095375"/>
                  <a:gd name="connsiteX10" fmla="*/ 594360 w 704850"/>
                  <a:gd name="connsiteY10" fmla="*/ 214313 h 1095375"/>
                  <a:gd name="connsiteX11" fmla="*/ 689610 w 704850"/>
                  <a:gd name="connsiteY11" fmla="*/ 442913 h 1095375"/>
                  <a:gd name="connsiteX12" fmla="*/ 706755 w 704850"/>
                  <a:gd name="connsiteY12" fmla="*/ 809625 h 1095375"/>
                  <a:gd name="connsiteX13" fmla="*/ 698182 w 704850"/>
                  <a:gd name="connsiteY13" fmla="*/ 1100138 h 1095375"/>
                  <a:gd name="connsiteX14" fmla="*/ 661988 w 704850"/>
                  <a:gd name="connsiteY14" fmla="*/ 1033463 h 1095375"/>
                  <a:gd name="connsiteX15" fmla="*/ 469582 w 704850"/>
                  <a:gd name="connsiteY15" fmla="*/ 784860 h 1095375"/>
                  <a:gd name="connsiteX16" fmla="*/ 249555 w 704850"/>
                  <a:gd name="connsiteY16" fmla="*/ 642938 h 1095375"/>
                  <a:gd name="connsiteX17" fmla="*/ 27622 w 704850"/>
                  <a:gd name="connsiteY17" fmla="*/ 351473 h 1095375"/>
                  <a:gd name="connsiteX18" fmla="*/ 2857 w 704850"/>
                  <a:gd name="connsiteY18" fmla="*/ 218123 h 1095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04850" h="1095375">
                    <a:moveTo>
                      <a:pt x="2857" y="218123"/>
                    </a:moveTo>
                    <a:cubicBezTo>
                      <a:pt x="1905" y="206693"/>
                      <a:pt x="953" y="194310"/>
                      <a:pt x="0" y="177165"/>
                    </a:cubicBezTo>
                    <a:cubicBezTo>
                      <a:pt x="35242" y="232410"/>
                      <a:pt x="140970" y="336233"/>
                      <a:pt x="152400" y="344805"/>
                    </a:cubicBezTo>
                    <a:cubicBezTo>
                      <a:pt x="231457" y="401955"/>
                      <a:pt x="313372" y="430530"/>
                      <a:pt x="392430" y="510540"/>
                    </a:cubicBezTo>
                    <a:cubicBezTo>
                      <a:pt x="416242" y="535305"/>
                      <a:pt x="439103" y="561023"/>
                      <a:pt x="462915" y="585788"/>
                    </a:cubicBezTo>
                    <a:cubicBezTo>
                      <a:pt x="488632" y="620078"/>
                      <a:pt x="513397" y="654368"/>
                      <a:pt x="542925" y="692468"/>
                    </a:cubicBezTo>
                    <a:cubicBezTo>
                      <a:pt x="541972" y="672465"/>
                      <a:pt x="541972" y="660083"/>
                      <a:pt x="540067" y="646748"/>
                    </a:cubicBezTo>
                    <a:cubicBezTo>
                      <a:pt x="531495" y="589598"/>
                      <a:pt x="521017" y="533400"/>
                      <a:pt x="514350" y="476250"/>
                    </a:cubicBezTo>
                    <a:cubicBezTo>
                      <a:pt x="502920" y="367665"/>
                      <a:pt x="463867" y="268605"/>
                      <a:pt x="409575" y="175260"/>
                    </a:cubicBezTo>
                    <a:cubicBezTo>
                      <a:pt x="394335" y="150495"/>
                      <a:pt x="330517" y="30480"/>
                      <a:pt x="306705" y="0"/>
                    </a:cubicBezTo>
                    <a:cubicBezTo>
                      <a:pt x="398145" y="19050"/>
                      <a:pt x="520065" y="119063"/>
                      <a:pt x="594360" y="214313"/>
                    </a:cubicBezTo>
                    <a:cubicBezTo>
                      <a:pt x="646747" y="280035"/>
                      <a:pt x="674370" y="359092"/>
                      <a:pt x="689610" y="442913"/>
                    </a:cubicBezTo>
                    <a:cubicBezTo>
                      <a:pt x="711517" y="564833"/>
                      <a:pt x="709613" y="666750"/>
                      <a:pt x="706755" y="809625"/>
                    </a:cubicBezTo>
                    <a:cubicBezTo>
                      <a:pt x="709613" y="911543"/>
                      <a:pt x="709613" y="1000125"/>
                      <a:pt x="698182" y="1100138"/>
                    </a:cubicBezTo>
                    <a:cubicBezTo>
                      <a:pt x="692467" y="1085850"/>
                      <a:pt x="666750" y="1043940"/>
                      <a:pt x="661988" y="1033463"/>
                    </a:cubicBezTo>
                    <a:cubicBezTo>
                      <a:pt x="615315" y="937260"/>
                      <a:pt x="555307" y="851535"/>
                      <a:pt x="469582" y="784860"/>
                    </a:cubicBezTo>
                    <a:cubicBezTo>
                      <a:pt x="400050" y="731520"/>
                      <a:pt x="322897" y="689610"/>
                      <a:pt x="249555" y="642938"/>
                    </a:cubicBezTo>
                    <a:cubicBezTo>
                      <a:pt x="139065" y="573405"/>
                      <a:pt x="63817" y="478155"/>
                      <a:pt x="27622" y="351473"/>
                    </a:cubicBezTo>
                    <a:cubicBezTo>
                      <a:pt x="14288" y="308610"/>
                      <a:pt x="12382" y="262890"/>
                      <a:pt x="2857" y="21812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xmlns="" id="{DC48F365-6C32-48DE-A52B-097B06C33E28}"/>
                  </a:ext>
                </a:extLst>
              </p:cNvPr>
              <p:cNvSpPr/>
              <p:nvPr/>
            </p:nvSpPr>
            <p:spPr>
              <a:xfrm>
                <a:off x="6532245" y="1054343"/>
                <a:ext cx="714375" cy="762000"/>
              </a:xfrm>
              <a:custGeom>
                <a:avLst/>
                <a:gdLst>
                  <a:gd name="connsiteX0" fmla="*/ 389573 w 714375"/>
                  <a:gd name="connsiteY0" fmla="*/ 182954 h 762000"/>
                  <a:gd name="connsiteX1" fmla="*/ 523875 w 714375"/>
                  <a:gd name="connsiteY1" fmla="*/ 292491 h 762000"/>
                  <a:gd name="connsiteX2" fmla="*/ 598170 w 714375"/>
                  <a:gd name="connsiteY2" fmla="*/ 420126 h 762000"/>
                  <a:gd name="connsiteX3" fmla="*/ 718185 w 714375"/>
                  <a:gd name="connsiteY3" fmla="*/ 768741 h 762000"/>
                  <a:gd name="connsiteX4" fmla="*/ 542925 w 714375"/>
                  <a:gd name="connsiteY4" fmla="*/ 647774 h 762000"/>
                  <a:gd name="connsiteX5" fmla="*/ 371475 w 714375"/>
                  <a:gd name="connsiteY5" fmla="*/ 474419 h 762000"/>
                  <a:gd name="connsiteX6" fmla="*/ 200977 w 714375"/>
                  <a:gd name="connsiteY6" fmla="*/ 235341 h 762000"/>
                  <a:gd name="connsiteX7" fmla="*/ 12383 w 714375"/>
                  <a:gd name="connsiteY7" fmla="*/ 13409 h 762000"/>
                  <a:gd name="connsiteX8" fmla="*/ 0 w 714375"/>
                  <a:gd name="connsiteY8" fmla="*/ 74 h 762000"/>
                  <a:gd name="connsiteX9" fmla="*/ 33338 w 714375"/>
                  <a:gd name="connsiteY9" fmla="*/ 9599 h 762000"/>
                  <a:gd name="connsiteX10" fmla="*/ 389573 w 714375"/>
                  <a:gd name="connsiteY10" fmla="*/ 182954 h 76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14375" h="762000">
                    <a:moveTo>
                      <a:pt x="389573" y="182954"/>
                    </a:moveTo>
                    <a:cubicBezTo>
                      <a:pt x="438150" y="214386"/>
                      <a:pt x="479108" y="242009"/>
                      <a:pt x="523875" y="292491"/>
                    </a:cubicBezTo>
                    <a:cubicBezTo>
                      <a:pt x="544830" y="315351"/>
                      <a:pt x="582930" y="390599"/>
                      <a:pt x="598170" y="420126"/>
                    </a:cubicBezTo>
                    <a:cubicBezTo>
                      <a:pt x="640080" y="535379"/>
                      <a:pt x="667702" y="656346"/>
                      <a:pt x="718185" y="768741"/>
                    </a:cubicBezTo>
                    <a:cubicBezTo>
                      <a:pt x="710565" y="763979"/>
                      <a:pt x="586740" y="685874"/>
                      <a:pt x="542925" y="647774"/>
                    </a:cubicBezTo>
                    <a:cubicBezTo>
                      <a:pt x="481965" y="593481"/>
                      <a:pt x="420052" y="540141"/>
                      <a:pt x="371475" y="474419"/>
                    </a:cubicBezTo>
                    <a:cubicBezTo>
                      <a:pt x="313373" y="396314"/>
                      <a:pt x="263842" y="310589"/>
                      <a:pt x="200977" y="235341"/>
                    </a:cubicBezTo>
                    <a:cubicBezTo>
                      <a:pt x="160020" y="185811"/>
                      <a:pt x="38100" y="35316"/>
                      <a:pt x="12383" y="13409"/>
                    </a:cubicBezTo>
                    <a:cubicBezTo>
                      <a:pt x="8572" y="9599"/>
                      <a:pt x="5715" y="5789"/>
                      <a:pt x="0" y="74"/>
                    </a:cubicBezTo>
                    <a:cubicBezTo>
                      <a:pt x="13335" y="-879"/>
                      <a:pt x="22860" y="7694"/>
                      <a:pt x="33338" y="9599"/>
                    </a:cubicBezTo>
                    <a:cubicBezTo>
                      <a:pt x="134302" y="53414"/>
                      <a:pt x="326708" y="138186"/>
                      <a:pt x="389573" y="18295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xmlns="" id="{4BFFCF9B-5217-49D3-A487-8763844B2E3D}"/>
                  </a:ext>
                </a:extLst>
              </p:cNvPr>
              <p:cNvSpPr/>
              <p:nvPr/>
            </p:nvSpPr>
            <p:spPr>
              <a:xfrm>
                <a:off x="4238350" y="5114741"/>
                <a:ext cx="2571750" cy="695325"/>
              </a:xfrm>
              <a:custGeom>
                <a:avLst/>
                <a:gdLst>
                  <a:gd name="connsiteX0" fmla="*/ 2382477 w 2571750"/>
                  <a:gd name="connsiteY0" fmla="*/ 262121 h 695325"/>
                  <a:gd name="connsiteX1" fmla="*/ 2037672 w 2571750"/>
                  <a:gd name="connsiteY1" fmla="*/ 258311 h 695325"/>
                  <a:gd name="connsiteX2" fmla="*/ 1604285 w 2571750"/>
                  <a:gd name="connsiteY2" fmla="*/ 137343 h 695325"/>
                  <a:gd name="connsiteX3" fmla="*/ 1330917 w 2571750"/>
                  <a:gd name="connsiteY3" fmla="*/ 24948 h 695325"/>
                  <a:gd name="connsiteX4" fmla="*/ 938487 w 2571750"/>
                  <a:gd name="connsiteY4" fmla="*/ 23043 h 695325"/>
                  <a:gd name="connsiteX5" fmla="*/ 506052 w 2571750"/>
                  <a:gd name="connsiteY5" fmla="*/ 227830 h 695325"/>
                  <a:gd name="connsiteX6" fmla="*/ 5037 w 2571750"/>
                  <a:gd name="connsiteY6" fmla="*/ 582161 h 695325"/>
                  <a:gd name="connsiteX7" fmla="*/ 2180 w 2571750"/>
                  <a:gd name="connsiteY7" fmla="*/ 596448 h 695325"/>
                  <a:gd name="connsiteX8" fmla="*/ 86000 w 2571750"/>
                  <a:gd name="connsiteY8" fmla="*/ 691698 h 695325"/>
                  <a:gd name="connsiteX9" fmla="*/ 100287 w 2571750"/>
                  <a:gd name="connsiteY9" fmla="*/ 688840 h 695325"/>
                  <a:gd name="connsiteX10" fmla="*/ 148865 w 2571750"/>
                  <a:gd name="connsiteY10" fmla="*/ 640263 h 695325"/>
                  <a:gd name="connsiteX11" fmla="*/ 527007 w 2571750"/>
                  <a:gd name="connsiteY11" fmla="*/ 316413 h 695325"/>
                  <a:gd name="connsiteX12" fmla="*/ 745130 w 2571750"/>
                  <a:gd name="connsiteY12" fmla="*/ 189730 h 695325"/>
                  <a:gd name="connsiteX13" fmla="*/ 1154705 w 2571750"/>
                  <a:gd name="connsiteY13" fmla="*/ 157346 h 695325"/>
                  <a:gd name="connsiteX14" fmla="*/ 1388067 w 2571750"/>
                  <a:gd name="connsiteY14" fmla="*/ 287838 h 695325"/>
                  <a:gd name="connsiteX15" fmla="*/ 1625240 w 2571750"/>
                  <a:gd name="connsiteY15" fmla="*/ 448811 h 695325"/>
                  <a:gd name="connsiteX16" fmla="*/ 2085297 w 2571750"/>
                  <a:gd name="connsiteY16" fmla="*/ 506913 h 695325"/>
                  <a:gd name="connsiteX17" fmla="*/ 2282465 w 2571750"/>
                  <a:gd name="connsiteY17" fmla="*/ 431665 h 695325"/>
                  <a:gd name="connsiteX18" fmla="*/ 2575835 w 2571750"/>
                  <a:gd name="connsiteY18" fmla="*/ 243071 h 695325"/>
                  <a:gd name="connsiteX19" fmla="*/ 2382477 w 2571750"/>
                  <a:gd name="connsiteY19" fmla="*/ 262121 h 6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71750" h="695325">
                    <a:moveTo>
                      <a:pt x="2382477" y="262121"/>
                    </a:moveTo>
                    <a:cubicBezTo>
                      <a:pt x="2267225" y="272598"/>
                      <a:pt x="2151972" y="271646"/>
                      <a:pt x="2037672" y="258311"/>
                    </a:cubicBezTo>
                    <a:cubicBezTo>
                      <a:pt x="1887177" y="241165"/>
                      <a:pt x="1743350" y="198303"/>
                      <a:pt x="1604285" y="137343"/>
                    </a:cubicBezTo>
                    <a:cubicBezTo>
                      <a:pt x="1513797" y="97338"/>
                      <a:pt x="1425215" y="55428"/>
                      <a:pt x="1330917" y="24948"/>
                    </a:cubicBezTo>
                    <a:cubicBezTo>
                      <a:pt x="1200425" y="-16962"/>
                      <a:pt x="1072790" y="2088"/>
                      <a:pt x="938487" y="23043"/>
                    </a:cubicBezTo>
                    <a:cubicBezTo>
                      <a:pt x="763227" y="51618"/>
                      <a:pt x="506052" y="227830"/>
                      <a:pt x="506052" y="227830"/>
                    </a:cubicBezTo>
                    <a:cubicBezTo>
                      <a:pt x="331745" y="336415"/>
                      <a:pt x="166962" y="457383"/>
                      <a:pt x="5037" y="582161"/>
                    </a:cubicBezTo>
                    <a:cubicBezTo>
                      <a:pt x="-1630" y="587876"/>
                      <a:pt x="-678" y="589781"/>
                      <a:pt x="2180" y="596448"/>
                    </a:cubicBezTo>
                    <a:cubicBezTo>
                      <a:pt x="15515" y="624071"/>
                      <a:pt x="80285" y="679315"/>
                      <a:pt x="86000" y="691698"/>
                    </a:cubicBezTo>
                    <a:cubicBezTo>
                      <a:pt x="92667" y="699318"/>
                      <a:pt x="96477" y="693603"/>
                      <a:pt x="100287" y="688840"/>
                    </a:cubicBezTo>
                    <a:cubicBezTo>
                      <a:pt x="116480" y="672648"/>
                      <a:pt x="132672" y="656456"/>
                      <a:pt x="148865" y="640263"/>
                    </a:cubicBezTo>
                    <a:cubicBezTo>
                      <a:pt x="266022" y="525011"/>
                      <a:pt x="524150" y="315461"/>
                      <a:pt x="527007" y="316413"/>
                    </a:cubicBezTo>
                    <a:cubicBezTo>
                      <a:pt x="528912" y="314508"/>
                      <a:pt x="667025" y="213543"/>
                      <a:pt x="745130" y="189730"/>
                    </a:cubicBezTo>
                    <a:cubicBezTo>
                      <a:pt x="938487" y="128771"/>
                      <a:pt x="997542" y="122103"/>
                      <a:pt x="1154705" y="157346"/>
                    </a:cubicBezTo>
                    <a:cubicBezTo>
                      <a:pt x="1243287" y="177348"/>
                      <a:pt x="1314725" y="236403"/>
                      <a:pt x="1388067" y="287838"/>
                    </a:cubicBezTo>
                    <a:cubicBezTo>
                      <a:pt x="1466172" y="343083"/>
                      <a:pt x="1541420" y="402138"/>
                      <a:pt x="1625240" y="448811"/>
                    </a:cubicBezTo>
                    <a:cubicBezTo>
                      <a:pt x="1770972" y="530726"/>
                      <a:pt x="1924325" y="550728"/>
                      <a:pt x="2085297" y="506913"/>
                    </a:cubicBezTo>
                    <a:cubicBezTo>
                      <a:pt x="2157687" y="488815"/>
                      <a:pt x="2238650" y="455478"/>
                      <a:pt x="2282465" y="431665"/>
                    </a:cubicBezTo>
                    <a:cubicBezTo>
                      <a:pt x="2385335" y="380230"/>
                      <a:pt x="2481537" y="316413"/>
                      <a:pt x="2575835" y="243071"/>
                    </a:cubicBezTo>
                    <a:cubicBezTo>
                      <a:pt x="2555832" y="243071"/>
                      <a:pt x="2429150" y="257358"/>
                      <a:pt x="2382477" y="2621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977154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685CE6DC-AD26-48F1-8965-5D880A2F22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Shapes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A39D54E3-C602-4F67-89E1-475A2261D449}"/>
              </a:ext>
            </a:extLst>
          </p:cNvPr>
          <p:cNvGrpSpPr/>
          <p:nvPr/>
        </p:nvGrpSpPr>
        <p:grpSpPr>
          <a:xfrm>
            <a:off x="6198195" y="2610568"/>
            <a:ext cx="5225319" cy="2870959"/>
            <a:chOff x="-548507" y="477868"/>
            <a:chExt cx="11570449" cy="6357177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497346B0-CDF1-4591-BCDA-D4CA3F43B790}"/>
                </a:ext>
              </a:extLst>
            </p:cNvPr>
            <p:cNvSpPr/>
            <p:nvPr/>
          </p:nvSpPr>
          <p:spPr>
            <a:xfrm>
              <a:off x="-482765" y="6440599"/>
              <a:ext cx="11438966" cy="394446"/>
            </a:xfrm>
            <a:custGeom>
              <a:avLst/>
              <a:gdLst>
                <a:gd name="connsiteX0" fmla="*/ 1605439 w 1657350"/>
                <a:gd name="connsiteY0" fmla="*/ 54769 h 57150"/>
                <a:gd name="connsiteX1" fmla="*/ 1652111 w 1657350"/>
                <a:gd name="connsiteY1" fmla="*/ 22384 h 57150"/>
                <a:gd name="connsiteX2" fmla="*/ 1652111 w 1657350"/>
                <a:gd name="connsiteY2" fmla="*/ 22384 h 57150"/>
                <a:gd name="connsiteX3" fmla="*/ 1636871 w 1657350"/>
                <a:gd name="connsiteY3" fmla="*/ 7144 h 57150"/>
                <a:gd name="connsiteX4" fmla="*/ 44291 w 1657350"/>
                <a:gd name="connsiteY4" fmla="*/ 12859 h 57150"/>
                <a:gd name="connsiteX5" fmla="*/ 23336 w 1657350"/>
                <a:gd name="connsiteY5" fmla="*/ 12859 h 57150"/>
                <a:gd name="connsiteX6" fmla="*/ 7144 w 1657350"/>
                <a:gd name="connsiteY6" fmla="*/ 26194 h 57150"/>
                <a:gd name="connsiteX7" fmla="*/ 7144 w 1657350"/>
                <a:gd name="connsiteY7" fmla="*/ 26194 h 57150"/>
                <a:gd name="connsiteX8" fmla="*/ 50959 w 1657350"/>
                <a:gd name="connsiteY8" fmla="*/ 53816 h 57150"/>
                <a:gd name="connsiteX9" fmla="*/ 51911 w 1657350"/>
                <a:gd name="connsiteY9" fmla="*/ 54769 h 57150"/>
                <a:gd name="connsiteX10" fmla="*/ 51911 w 1657350"/>
                <a:gd name="connsiteY10" fmla="*/ 54769 h 57150"/>
                <a:gd name="connsiteX11" fmla="*/ 56674 w 1657350"/>
                <a:gd name="connsiteY11" fmla="*/ 5476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7350" h="57150">
                  <a:moveTo>
                    <a:pt x="1605439" y="54769"/>
                  </a:moveTo>
                  <a:cubicBezTo>
                    <a:pt x="1605439" y="54769"/>
                    <a:pt x="1638776" y="50959"/>
                    <a:pt x="1652111" y="22384"/>
                  </a:cubicBezTo>
                  <a:lnTo>
                    <a:pt x="1652111" y="22384"/>
                  </a:lnTo>
                  <a:cubicBezTo>
                    <a:pt x="1652111" y="13811"/>
                    <a:pt x="1645444" y="7144"/>
                    <a:pt x="1636871" y="7144"/>
                  </a:cubicBezTo>
                  <a:lnTo>
                    <a:pt x="44291" y="12859"/>
                  </a:lnTo>
                  <a:lnTo>
                    <a:pt x="23336" y="12859"/>
                  </a:lnTo>
                  <a:cubicBezTo>
                    <a:pt x="14764" y="12859"/>
                    <a:pt x="7144" y="18574"/>
                    <a:pt x="7144" y="26194"/>
                  </a:cubicBezTo>
                  <a:lnTo>
                    <a:pt x="7144" y="26194"/>
                  </a:lnTo>
                  <a:cubicBezTo>
                    <a:pt x="17621" y="45244"/>
                    <a:pt x="40481" y="51911"/>
                    <a:pt x="50959" y="53816"/>
                  </a:cubicBezTo>
                  <a:lnTo>
                    <a:pt x="51911" y="54769"/>
                  </a:lnTo>
                  <a:cubicBezTo>
                    <a:pt x="51911" y="54769"/>
                    <a:pt x="51911" y="54769"/>
                    <a:pt x="51911" y="54769"/>
                  </a:cubicBezTo>
                  <a:lnTo>
                    <a:pt x="56674" y="54769"/>
                  </a:lnTo>
                </a:path>
              </a:pathLst>
            </a:custGeom>
            <a:solidFill>
              <a:srgbClr val="5F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F90F6DFB-7860-465A-B4BD-68A3F373E16E}"/>
                </a:ext>
              </a:extLst>
            </p:cNvPr>
            <p:cNvSpPr/>
            <p:nvPr/>
          </p:nvSpPr>
          <p:spPr>
            <a:xfrm>
              <a:off x="700575" y="477868"/>
              <a:ext cx="9072285" cy="5916709"/>
            </a:xfrm>
            <a:custGeom>
              <a:avLst/>
              <a:gdLst>
                <a:gd name="connsiteX0" fmla="*/ 1311116 w 1314450"/>
                <a:gd name="connsiteY0" fmla="*/ 813911 h 857250"/>
                <a:gd name="connsiteX1" fmla="*/ 1281589 w 1314450"/>
                <a:gd name="connsiteY1" fmla="*/ 852964 h 857250"/>
                <a:gd name="connsiteX2" fmla="*/ 36671 w 1314450"/>
                <a:gd name="connsiteY2" fmla="*/ 852964 h 857250"/>
                <a:gd name="connsiteX3" fmla="*/ 7144 w 1314450"/>
                <a:gd name="connsiteY3" fmla="*/ 813911 h 857250"/>
                <a:gd name="connsiteX4" fmla="*/ 7144 w 1314450"/>
                <a:gd name="connsiteY4" fmla="*/ 46196 h 857250"/>
                <a:gd name="connsiteX5" fmla="*/ 36671 w 1314450"/>
                <a:gd name="connsiteY5" fmla="*/ 7144 h 857250"/>
                <a:gd name="connsiteX6" fmla="*/ 1281589 w 1314450"/>
                <a:gd name="connsiteY6" fmla="*/ 7144 h 857250"/>
                <a:gd name="connsiteX7" fmla="*/ 1311116 w 1314450"/>
                <a:gd name="connsiteY7" fmla="*/ 46196 h 857250"/>
                <a:gd name="connsiteX8" fmla="*/ 1311116 w 1314450"/>
                <a:gd name="connsiteY8" fmla="*/ 813911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4450" h="857250">
                  <a:moveTo>
                    <a:pt x="1311116" y="813911"/>
                  </a:moveTo>
                  <a:cubicBezTo>
                    <a:pt x="1311116" y="834866"/>
                    <a:pt x="1297781" y="852964"/>
                    <a:pt x="1281589" y="852964"/>
                  </a:cubicBezTo>
                  <a:lnTo>
                    <a:pt x="36671" y="852964"/>
                  </a:lnTo>
                  <a:cubicBezTo>
                    <a:pt x="20479" y="852964"/>
                    <a:pt x="7144" y="835819"/>
                    <a:pt x="7144" y="813911"/>
                  </a:cubicBezTo>
                  <a:lnTo>
                    <a:pt x="7144" y="46196"/>
                  </a:lnTo>
                  <a:cubicBezTo>
                    <a:pt x="7144" y="25241"/>
                    <a:pt x="20479" y="7144"/>
                    <a:pt x="36671" y="7144"/>
                  </a:cubicBezTo>
                  <a:lnTo>
                    <a:pt x="1281589" y="7144"/>
                  </a:lnTo>
                  <a:cubicBezTo>
                    <a:pt x="1297781" y="7144"/>
                    <a:pt x="1311116" y="24289"/>
                    <a:pt x="1311116" y="46196"/>
                  </a:cubicBezTo>
                  <a:lnTo>
                    <a:pt x="1311116" y="81391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956E0B8A-3C41-4343-87A3-8E7B5183B644}"/>
                </a:ext>
              </a:extLst>
            </p:cNvPr>
            <p:cNvSpPr/>
            <p:nvPr/>
          </p:nvSpPr>
          <p:spPr>
            <a:xfrm>
              <a:off x="1088451" y="839448"/>
              <a:ext cx="8283390" cy="5062073"/>
            </a:xfrm>
            <a:custGeom>
              <a:avLst/>
              <a:gdLst>
                <a:gd name="connsiteX0" fmla="*/ 7144 w 1200150"/>
                <a:gd name="connsiteY0" fmla="*/ 7144 h 733425"/>
                <a:gd name="connsiteX1" fmla="*/ 1196816 w 1200150"/>
                <a:gd name="connsiteY1" fmla="*/ 7144 h 733425"/>
                <a:gd name="connsiteX2" fmla="*/ 1196816 w 1200150"/>
                <a:gd name="connsiteY2" fmla="*/ 730091 h 733425"/>
                <a:gd name="connsiteX3" fmla="*/ 7144 w 1200150"/>
                <a:gd name="connsiteY3" fmla="*/ 730091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733425">
                  <a:moveTo>
                    <a:pt x="7144" y="7144"/>
                  </a:moveTo>
                  <a:lnTo>
                    <a:pt x="1196816" y="7144"/>
                  </a:lnTo>
                  <a:lnTo>
                    <a:pt x="1196816" y="730091"/>
                  </a:lnTo>
                  <a:lnTo>
                    <a:pt x="7144" y="73009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DB80E285-B42B-434B-9287-5BEE7064BAAF}"/>
                </a:ext>
              </a:extLst>
            </p:cNvPr>
            <p:cNvSpPr/>
            <p:nvPr/>
          </p:nvSpPr>
          <p:spPr>
            <a:xfrm>
              <a:off x="-548507" y="6164484"/>
              <a:ext cx="11570449" cy="460187"/>
            </a:xfrm>
            <a:custGeom>
              <a:avLst/>
              <a:gdLst>
                <a:gd name="connsiteX0" fmla="*/ 50006 w 1676400"/>
                <a:gd name="connsiteY0" fmla="*/ 7144 h 66675"/>
                <a:gd name="connsiteX1" fmla="*/ 1630204 w 1676400"/>
                <a:gd name="connsiteY1" fmla="*/ 7144 h 66675"/>
                <a:gd name="connsiteX2" fmla="*/ 1672114 w 1676400"/>
                <a:gd name="connsiteY2" fmla="*/ 49054 h 66675"/>
                <a:gd name="connsiteX3" fmla="*/ 1672114 w 1676400"/>
                <a:gd name="connsiteY3" fmla="*/ 57626 h 66675"/>
                <a:gd name="connsiteX4" fmla="*/ 1656874 w 1676400"/>
                <a:gd name="connsiteY4" fmla="*/ 62389 h 66675"/>
                <a:gd name="connsiteX5" fmla="*/ 1654016 w 1676400"/>
                <a:gd name="connsiteY5" fmla="*/ 62389 h 66675"/>
                <a:gd name="connsiteX6" fmla="*/ 29051 w 1676400"/>
                <a:gd name="connsiteY6" fmla="*/ 62389 h 66675"/>
                <a:gd name="connsiteX7" fmla="*/ 21431 w 1676400"/>
                <a:gd name="connsiteY7" fmla="*/ 63341 h 66675"/>
                <a:gd name="connsiteX8" fmla="*/ 7144 w 1676400"/>
                <a:gd name="connsiteY8" fmla="*/ 55721 h 66675"/>
                <a:gd name="connsiteX9" fmla="*/ 7144 w 1676400"/>
                <a:gd name="connsiteY9" fmla="*/ 48101 h 66675"/>
                <a:gd name="connsiteX10" fmla="*/ 50006 w 1676400"/>
                <a:gd name="connsiteY10" fmla="*/ 714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6400" h="66675">
                  <a:moveTo>
                    <a:pt x="50006" y="7144"/>
                  </a:moveTo>
                  <a:lnTo>
                    <a:pt x="1630204" y="7144"/>
                  </a:lnTo>
                  <a:cubicBezTo>
                    <a:pt x="1653064" y="7144"/>
                    <a:pt x="1672114" y="26194"/>
                    <a:pt x="1672114" y="49054"/>
                  </a:cubicBezTo>
                  <a:lnTo>
                    <a:pt x="1672114" y="57626"/>
                  </a:lnTo>
                  <a:cubicBezTo>
                    <a:pt x="1672114" y="57626"/>
                    <a:pt x="1674019" y="64294"/>
                    <a:pt x="1656874" y="62389"/>
                  </a:cubicBezTo>
                  <a:cubicBezTo>
                    <a:pt x="1655921" y="62389"/>
                    <a:pt x="1654969" y="62389"/>
                    <a:pt x="1654016" y="62389"/>
                  </a:cubicBezTo>
                  <a:lnTo>
                    <a:pt x="29051" y="62389"/>
                  </a:lnTo>
                  <a:cubicBezTo>
                    <a:pt x="26194" y="62389"/>
                    <a:pt x="24289" y="62389"/>
                    <a:pt x="21431" y="63341"/>
                  </a:cubicBezTo>
                  <a:cubicBezTo>
                    <a:pt x="16669" y="64294"/>
                    <a:pt x="8096" y="64294"/>
                    <a:pt x="7144" y="55721"/>
                  </a:cubicBezTo>
                  <a:lnTo>
                    <a:pt x="7144" y="48101"/>
                  </a:lnTo>
                  <a:cubicBezTo>
                    <a:pt x="8096" y="25241"/>
                    <a:pt x="26194" y="7144"/>
                    <a:pt x="50006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D05F4DA6-59CD-41FC-9C96-ECBEE021A5CD}"/>
                </a:ext>
              </a:extLst>
            </p:cNvPr>
            <p:cNvSpPr/>
            <p:nvPr/>
          </p:nvSpPr>
          <p:spPr>
            <a:xfrm>
              <a:off x="4438629" y="6215033"/>
              <a:ext cx="1618413" cy="184076"/>
            </a:xfrm>
            <a:custGeom>
              <a:avLst/>
              <a:gdLst>
                <a:gd name="connsiteX0" fmla="*/ 1478513 w 1618413"/>
                <a:gd name="connsiteY0" fmla="*/ 177499 h 184076"/>
                <a:gd name="connsiteX1" fmla="*/ 1485084 w 1618413"/>
                <a:gd name="connsiteY1" fmla="*/ 177499 h 184076"/>
                <a:gd name="connsiteX2" fmla="*/ 1502686 w 1618413"/>
                <a:gd name="connsiteY2" fmla="*/ 178122 h 184076"/>
                <a:gd name="connsiteX3" fmla="*/ 1499879 w 1618413"/>
                <a:gd name="connsiteY3" fmla="*/ 178526 h 184076"/>
                <a:gd name="connsiteX4" fmla="*/ 1478513 w 1618413"/>
                <a:gd name="connsiteY4" fmla="*/ 177499 h 184076"/>
                <a:gd name="connsiteX5" fmla="*/ 84799 w 1618413"/>
                <a:gd name="connsiteY5" fmla="*/ 170928 h 184076"/>
                <a:gd name="connsiteX6" fmla="*/ 117666 w 1618413"/>
                <a:gd name="connsiteY6" fmla="*/ 177499 h 184076"/>
                <a:gd name="connsiteX7" fmla="*/ 104518 w 1618413"/>
                <a:gd name="connsiteY7" fmla="*/ 177499 h 184076"/>
                <a:gd name="connsiteX8" fmla="*/ 84799 w 1618413"/>
                <a:gd name="connsiteY8" fmla="*/ 170928 h 184076"/>
                <a:gd name="connsiteX9" fmla="*/ 1603418 w 1618413"/>
                <a:gd name="connsiteY9" fmla="*/ 0 h 184076"/>
                <a:gd name="connsiteX10" fmla="*/ 1616567 w 1618413"/>
                <a:gd name="connsiteY10" fmla="*/ 0 h 184076"/>
                <a:gd name="connsiteX11" fmla="*/ 1511177 w 1618413"/>
                <a:gd name="connsiteY11" fmla="*/ 178423 h 184076"/>
                <a:gd name="connsiteX12" fmla="*/ 1502686 w 1618413"/>
                <a:gd name="connsiteY12" fmla="*/ 178122 h 184076"/>
                <a:gd name="connsiteX13" fmla="*/ 1521501 w 1618413"/>
                <a:gd name="connsiteY13" fmla="*/ 175419 h 184076"/>
                <a:gd name="connsiteX14" fmla="*/ 1603418 w 1618413"/>
                <a:gd name="connsiteY14" fmla="*/ 6571 h 184076"/>
                <a:gd name="connsiteX15" fmla="*/ 5911 w 1618413"/>
                <a:gd name="connsiteY15" fmla="*/ 0 h 184076"/>
                <a:gd name="connsiteX16" fmla="*/ 19060 w 1618413"/>
                <a:gd name="connsiteY16" fmla="*/ 6571 h 184076"/>
                <a:gd name="connsiteX17" fmla="*/ 91379 w 1618413"/>
                <a:gd name="connsiteY17" fmla="*/ 184076 h 184076"/>
                <a:gd name="connsiteX18" fmla="*/ 5911 w 1618413"/>
                <a:gd name="connsiteY18" fmla="*/ 0 h 184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18413" h="184076">
                  <a:moveTo>
                    <a:pt x="1478513" y="177499"/>
                  </a:moveTo>
                  <a:lnTo>
                    <a:pt x="1485084" y="177499"/>
                  </a:lnTo>
                  <a:lnTo>
                    <a:pt x="1502686" y="178122"/>
                  </a:lnTo>
                  <a:lnTo>
                    <a:pt x="1499879" y="178526"/>
                  </a:lnTo>
                  <a:cubicBezTo>
                    <a:pt x="1487142" y="179142"/>
                    <a:pt x="1478513" y="177499"/>
                    <a:pt x="1478513" y="177499"/>
                  </a:cubicBezTo>
                  <a:close/>
                  <a:moveTo>
                    <a:pt x="84799" y="170928"/>
                  </a:moveTo>
                  <a:cubicBezTo>
                    <a:pt x="97947" y="177499"/>
                    <a:pt x="104518" y="177499"/>
                    <a:pt x="117666" y="177499"/>
                  </a:cubicBezTo>
                  <a:lnTo>
                    <a:pt x="104518" y="177499"/>
                  </a:lnTo>
                  <a:cubicBezTo>
                    <a:pt x="97947" y="177499"/>
                    <a:pt x="91370" y="177499"/>
                    <a:pt x="84799" y="170928"/>
                  </a:cubicBezTo>
                  <a:close/>
                  <a:moveTo>
                    <a:pt x="1603418" y="0"/>
                  </a:moveTo>
                  <a:lnTo>
                    <a:pt x="1616567" y="0"/>
                  </a:lnTo>
                  <a:cubicBezTo>
                    <a:pt x="1631361" y="152847"/>
                    <a:pt x="1553705" y="176266"/>
                    <a:pt x="1511177" y="178423"/>
                  </a:cubicBezTo>
                  <a:lnTo>
                    <a:pt x="1502686" y="178122"/>
                  </a:lnTo>
                  <a:lnTo>
                    <a:pt x="1521501" y="175419"/>
                  </a:lnTo>
                  <a:cubicBezTo>
                    <a:pt x="1560791" y="165788"/>
                    <a:pt x="1611636" y="129836"/>
                    <a:pt x="1603418" y="6571"/>
                  </a:cubicBezTo>
                  <a:close/>
                  <a:moveTo>
                    <a:pt x="5911" y="0"/>
                  </a:moveTo>
                  <a:lnTo>
                    <a:pt x="19060" y="6571"/>
                  </a:lnTo>
                  <a:cubicBezTo>
                    <a:pt x="19060" y="6571"/>
                    <a:pt x="-20385" y="144631"/>
                    <a:pt x="91379" y="184076"/>
                  </a:cubicBezTo>
                  <a:cubicBezTo>
                    <a:pt x="-33534" y="151202"/>
                    <a:pt x="5911" y="0"/>
                    <a:pt x="5911" y="0"/>
                  </a:cubicBezTo>
                  <a:close/>
                </a:path>
              </a:pathLst>
            </a:custGeom>
            <a:solidFill>
              <a:srgbClr val="4D4D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xmlns="" id="{70FBFBFF-6C7B-4CAD-9C50-C29A6A7C20EA}"/>
                </a:ext>
              </a:extLst>
            </p:cNvPr>
            <p:cNvGrpSpPr/>
            <p:nvPr/>
          </p:nvGrpSpPr>
          <p:grpSpPr>
            <a:xfrm>
              <a:off x="1606" y="6382978"/>
              <a:ext cx="413937" cy="115242"/>
              <a:chOff x="5955" y="6353672"/>
              <a:chExt cx="413937" cy="115242"/>
            </a:xfrm>
          </p:grpSpPr>
          <p:sp>
            <p:nvSpPr>
              <p:cNvPr id="22" name="Rectangle: Rounded Corners 21">
                <a:extLst>
                  <a:ext uri="{FF2B5EF4-FFF2-40B4-BE49-F238E27FC236}">
                    <a16:creationId xmlns:a16="http://schemas.microsoft.com/office/drawing/2014/main" xmlns="" id="{FAC9DA74-463C-4CF4-B163-9DD49A0CEE92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xmlns="" id="{3BA9DF7B-FA22-48C4-9D10-1A27261E7377}"/>
                  </a:ext>
                </a:extLst>
              </p:cNvPr>
              <p:cNvSpPr/>
              <p:nvPr/>
            </p:nvSpPr>
            <p:spPr>
              <a:xfrm>
                <a:off x="99417" y="6382279"/>
                <a:ext cx="227012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xmlns="" id="{081865D7-8914-4E24-8450-6F23B355CFF6}"/>
                </a:ext>
              </a:extLst>
            </p:cNvPr>
            <p:cNvGrpSpPr/>
            <p:nvPr/>
          </p:nvGrpSpPr>
          <p:grpSpPr>
            <a:xfrm>
              <a:off x="9855291" y="6381600"/>
              <a:ext cx="885989" cy="115242"/>
              <a:chOff x="5955" y="6353672"/>
              <a:chExt cx="413937" cy="115242"/>
            </a:xfrm>
          </p:grpSpPr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xmlns="" id="{02CDEC44-23CD-4D95-99C0-D88017D8E80E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: Rounded Corners 20">
                <a:extLst>
                  <a:ext uri="{FF2B5EF4-FFF2-40B4-BE49-F238E27FC236}">
                    <a16:creationId xmlns:a16="http://schemas.microsoft.com/office/drawing/2014/main" xmlns="" id="{2CAD2340-5D7E-47B5-8B9F-0A09F2CF0BD5}"/>
                  </a:ext>
                </a:extLst>
              </p:cNvPr>
              <p:cNvSpPr/>
              <p:nvPr/>
            </p:nvSpPr>
            <p:spPr>
              <a:xfrm>
                <a:off x="84761" y="6382279"/>
                <a:ext cx="256326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xmlns="" id="{82561531-6D21-49C3-A5ED-645287F365F9}"/>
                </a:ext>
              </a:extLst>
            </p:cNvPr>
            <p:cNvSpPr/>
            <p:nvPr/>
          </p:nvSpPr>
          <p:spPr>
            <a:xfrm>
              <a:off x="3892805" y="496953"/>
              <a:ext cx="5479036" cy="5431217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5EC39B91-2724-41EB-A924-D5D9FD92FAE4}"/>
              </a:ext>
            </a:extLst>
          </p:cNvPr>
          <p:cNvGrpSpPr/>
          <p:nvPr/>
        </p:nvGrpSpPr>
        <p:grpSpPr>
          <a:xfrm>
            <a:off x="4277241" y="2347947"/>
            <a:ext cx="1818759" cy="3197282"/>
            <a:chOff x="4063776" y="2377453"/>
            <a:chExt cx="1818759" cy="3197282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xmlns="" id="{AE7F2C57-E36B-48E0-A310-C465BAEE6702}"/>
                </a:ext>
              </a:extLst>
            </p:cNvPr>
            <p:cNvGrpSpPr/>
            <p:nvPr/>
          </p:nvGrpSpPr>
          <p:grpSpPr>
            <a:xfrm>
              <a:off x="4063776" y="2377453"/>
              <a:ext cx="1818759" cy="3197282"/>
              <a:chOff x="445712" y="1449040"/>
              <a:chExt cx="2113018" cy="3924176"/>
            </a:xfrm>
          </p:grpSpPr>
          <p:sp>
            <p:nvSpPr>
              <p:cNvPr id="6" name="Rounded Rectangle 4">
                <a:extLst>
                  <a:ext uri="{FF2B5EF4-FFF2-40B4-BE49-F238E27FC236}">
                    <a16:creationId xmlns:a16="http://schemas.microsoft.com/office/drawing/2014/main" xmlns="" id="{4F1B9D47-803B-4E78-B265-D32EA0BEB2E3}"/>
                  </a:ext>
                </a:extLst>
              </p:cNvPr>
              <p:cNvSpPr/>
              <p:nvPr userDrawn="1"/>
            </p:nvSpPr>
            <p:spPr>
              <a:xfrm>
                <a:off x="445712" y="1449040"/>
                <a:ext cx="2113018" cy="3924176"/>
              </a:xfrm>
              <a:prstGeom prst="roundRect">
                <a:avLst>
                  <a:gd name="adj" fmla="val 13580"/>
                </a:avLst>
              </a:prstGeom>
              <a:solidFill>
                <a:srgbClr val="262626"/>
              </a:solidFill>
              <a:ln w="88900">
                <a:noFill/>
              </a:ln>
              <a:effectLst/>
              <a:scene3d>
                <a:camera prst="perspectiveFront"/>
                <a:lightRig rig="threePt" dir="t"/>
              </a:scene3d>
              <a:sp3d prstMaterial="plastic">
                <a:bevelT w="127000" h="50800"/>
                <a:bevelB w="12700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 dirty="0"/>
              </a:p>
            </p:txBody>
          </p:sp>
          <p:sp>
            <p:nvSpPr>
              <p:cNvPr id="7" name="Rectangle 5">
                <a:extLst>
                  <a:ext uri="{FF2B5EF4-FFF2-40B4-BE49-F238E27FC236}">
                    <a16:creationId xmlns:a16="http://schemas.microsoft.com/office/drawing/2014/main" xmlns="" id="{61357C82-515E-4BFD-8433-FB164C1DDCD0}"/>
                  </a:ext>
                </a:extLst>
              </p:cNvPr>
              <p:cNvSpPr/>
              <p:nvPr userDrawn="1"/>
            </p:nvSpPr>
            <p:spPr>
              <a:xfrm>
                <a:off x="1379920" y="1650572"/>
                <a:ext cx="216024" cy="34350"/>
              </a:xfrm>
              <a:prstGeom prst="rect">
                <a:avLst/>
              </a:prstGeom>
              <a:solidFill>
                <a:srgbClr val="B0B0B0"/>
              </a:solidFill>
              <a:ln w="889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  <p:grpSp>
            <p:nvGrpSpPr>
              <p:cNvPr id="8" name="Group 6">
                <a:extLst>
                  <a:ext uri="{FF2B5EF4-FFF2-40B4-BE49-F238E27FC236}">
                    <a16:creationId xmlns:a16="http://schemas.microsoft.com/office/drawing/2014/main" xmlns="" id="{4F2511AB-5FAE-48E0-B22B-72711AE3DB33}"/>
                  </a:ext>
                </a:extLst>
              </p:cNvPr>
              <p:cNvGrpSpPr/>
              <p:nvPr userDrawn="1"/>
            </p:nvGrpSpPr>
            <p:grpSpPr>
              <a:xfrm>
                <a:off x="1407705" y="5045834"/>
                <a:ext cx="211967" cy="211967"/>
                <a:chOff x="1549420" y="5712364"/>
                <a:chExt cx="312583" cy="312583"/>
              </a:xfrm>
            </p:grpSpPr>
            <p:sp>
              <p:nvSpPr>
                <p:cNvPr id="9" name="Oval 7">
                  <a:extLst>
                    <a:ext uri="{FF2B5EF4-FFF2-40B4-BE49-F238E27FC236}">
                      <a16:creationId xmlns:a16="http://schemas.microsoft.com/office/drawing/2014/main" xmlns="" id="{8026DF78-58CF-4947-9406-2D26D2795AD2}"/>
                    </a:ext>
                  </a:extLst>
                </p:cNvPr>
                <p:cNvSpPr/>
                <p:nvPr userDrawn="1"/>
              </p:nvSpPr>
              <p:spPr>
                <a:xfrm>
                  <a:off x="1549420" y="5712364"/>
                  <a:ext cx="312583" cy="31258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1">
                        <a:lumMod val="94000"/>
                        <a:lumOff val="6000"/>
                      </a:schemeClr>
                    </a:gs>
                    <a:gs pos="56000">
                      <a:schemeClr val="tx1">
                        <a:lumMod val="65000"/>
                        <a:lumOff val="35000"/>
                      </a:schemeClr>
                    </a:gs>
                    <a:gs pos="9100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0800000" scaled="1"/>
                  <a:tileRect/>
                </a:gradFill>
                <a:ln w="0">
                  <a:solidFill>
                    <a:srgbClr val="262626"/>
                  </a:solidFill>
                </a:ln>
                <a:scene3d>
                  <a:camera prst="perspectiveFront"/>
                  <a:lightRig rig="threePt" dir="t"/>
                </a:scene3d>
                <a:sp3d>
                  <a:bevelT w="63500" h="127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00"/>
                </a:p>
              </p:txBody>
            </p:sp>
            <p:sp>
              <p:nvSpPr>
                <p:cNvPr id="10" name="Rounded Rectangle 8">
                  <a:extLst>
                    <a:ext uri="{FF2B5EF4-FFF2-40B4-BE49-F238E27FC236}">
                      <a16:creationId xmlns:a16="http://schemas.microsoft.com/office/drawing/2014/main" xmlns="" id="{AE4327F7-7792-47CC-A9BD-5FC11A5CFD80}"/>
                    </a:ext>
                  </a:extLst>
                </p:cNvPr>
                <p:cNvSpPr/>
                <p:nvPr userDrawn="1"/>
              </p:nvSpPr>
              <p:spPr>
                <a:xfrm>
                  <a:off x="1634225" y="5796647"/>
                  <a:ext cx="142969" cy="144016"/>
                </a:xfrm>
                <a:prstGeom prst="roundRect">
                  <a:avLst/>
                </a:prstGeom>
                <a:solidFill>
                  <a:srgbClr val="737373"/>
                </a:solidFill>
                <a:ln w="6350">
                  <a:solidFill>
                    <a:srgbClr val="B0B0B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00"/>
                </a:p>
              </p:txBody>
            </p:sp>
          </p:grpSp>
        </p:grpSp>
        <p:sp>
          <p:nvSpPr>
            <p:cNvPr id="5" name="Picture Placeholder 2">
              <a:extLst>
                <a:ext uri="{FF2B5EF4-FFF2-40B4-BE49-F238E27FC236}">
                  <a16:creationId xmlns:a16="http://schemas.microsoft.com/office/drawing/2014/main" xmlns="" id="{D2CFCDEB-5DCF-48AC-AE6E-B715A6B06EEF}"/>
                </a:ext>
              </a:extLst>
            </p:cNvPr>
            <p:cNvSpPr txBox="1">
              <a:spLocks/>
            </p:cNvSpPr>
            <p:nvPr/>
          </p:nvSpPr>
          <p:spPr>
            <a:xfrm>
              <a:off x="4197508" y="2719010"/>
              <a:ext cx="1551294" cy="251416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anchor="ctr"/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Arial" pitchFamily="34" charset="0"/>
                </a:defRPr>
              </a:lvl1pPr>
              <a:lvl2pPr marL="457223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46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69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91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114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337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56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783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xmlns="" id="{D69ACA54-D6D9-4DDA-AABC-6EB990511D12}"/>
                </a:ext>
              </a:extLst>
            </p:cNvPr>
            <p:cNvSpPr/>
            <p:nvPr/>
          </p:nvSpPr>
          <p:spPr>
            <a:xfrm>
              <a:off x="4197507" y="2719010"/>
              <a:ext cx="1551294" cy="2524079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09B885A4-8DF1-4305-B223-678EE0E0A209}"/>
              </a:ext>
            </a:extLst>
          </p:cNvPr>
          <p:cNvGrpSpPr/>
          <p:nvPr/>
        </p:nvGrpSpPr>
        <p:grpSpPr>
          <a:xfrm>
            <a:off x="474181" y="2243313"/>
            <a:ext cx="3416920" cy="3347173"/>
            <a:chOff x="463958" y="1686300"/>
            <a:chExt cx="4684521" cy="4588899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xmlns="" id="{496676E2-3E57-44D8-B517-A37F87A1637B}"/>
                </a:ext>
              </a:extLst>
            </p:cNvPr>
            <p:cNvGrpSpPr/>
            <p:nvPr/>
          </p:nvGrpSpPr>
          <p:grpSpPr>
            <a:xfrm>
              <a:off x="1689587" y="2822995"/>
              <a:ext cx="2269815" cy="2268649"/>
              <a:chOff x="4574848" y="1897856"/>
              <a:chExt cx="3028217" cy="3026664"/>
            </a:xfrm>
          </p:grpSpPr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xmlns="" id="{6B9FD441-0625-4F63-901D-FD432B004758}"/>
                  </a:ext>
                </a:extLst>
              </p:cNvPr>
              <p:cNvSpPr/>
              <p:nvPr/>
            </p:nvSpPr>
            <p:spPr>
              <a:xfrm>
                <a:off x="4575624" y="1897856"/>
                <a:ext cx="3026664" cy="3026664"/>
              </a:xfrm>
              <a:custGeom>
                <a:avLst/>
                <a:gdLst>
                  <a:gd name="connsiteX0" fmla="*/ 3057049 w 3057525"/>
                  <a:gd name="connsiteY0" fmla="*/ 1532096 h 3057525"/>
                  <a:gd name="connsiteX1" fmla="*/ 1532096 w 3057525"/>
                  <a:gd name="connsiteY1" fmla="*/ 3057049 h 3057525"/>
                  <a:gd name="connsiteX2" fmla="*/ 7144 w 3057525"/>
                  <a:gd name="connsiteY2" fmla="*/ 1532096 h 3057525"/>
                  <a:gd name="connsiteX3" fmla="*/ 1532096 w 3057525"/>
                  <a:gd name="connsiteY3" fmla="*/ 7144 h 3057525"/>
                  <a:gd name="connsiteX4" fmla="*/ 3057049 w 3057525"/>
                  <a:gd name="connsiteY4" fmla="*/ 1532096 h 3057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57525" h="3057525">
                    <a:moveTo>
                      <a:pt x="3057049" y="1532096"/>
                    </a:moveTo>
                    <a:cubicBezTo>
                      <a:pt x="3057049" y="2374304"/>
                      <a:pt x="2374304" y="3057049"/>
                      <a:pt x="1532096" y="3057049"/>
                    </a:cubicBezTo>
                    <a:cubicBezTo>
                      <a:pt x="689888" y="3057049"/>
                      <a:pt x="7144" y="2374304"/>
                      <a:pt x="7144" y="1532096"/>
                    </a:cubicBezTo>
                    <a:cubicBezTo>
                      <a:pt x="7144" y="689888"/>
                      <a:pt x="689888" y="7144"/>
                      <a:pt x="1532096" y="7144"/>
                    </a:cubicBezTo>
                    <a:cubicBezTo>
                      <a:pt x="2374304" y="7144"/>
                      <a:pt x="3057049" y="689888"/>
                      <a:pt x="3057049" y="153209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xmlns="" id="{F1AB3713-6D32-49F2-8CEA-91129F92F474}"/>
                  </a:ext>
                </a:extLst>
              </p:cNvPr>
              <p:cNvSpPr/>
              <p:nvPr/>
            </p:nvSpPr>
            <p:spPr>
              <a:xfrm>
                <a:off x="4574848" y="1907000"/>
                <a:ext cx="3028217" cy="2962327"/>
              </a:xfrm>
              <a:custGeom>
                <a:avLst/>
                <a:gdLst>
                  <a:gd name="connsiteX0" fmla="*/ 2863236 w 3028217"/>
                  <a:gd name="connsiteY0" fmla="*/ 2049564 h 2962327"/>
                  <a:gd name="connsiteX1" fmla="*/ 2844662 w 3028217"/>
                  <a:gd name="connsiteY1" fmla="*/ 2065518 h 2962327"/>
                  <a:gd name="connsiteX2" fmla="*/ 2847519 w 3028217"/>
                  <a:gd name="connsiteY2" fmla="*/ 2116953 h 2962327"/>
                  <a:gd name="connsiteX3" fmla="*/ 2887525 w 3028217"/>
                  <a:gd name="connsiteY3" fmla="*/ 2084568 h 2962327"/>
                  <a:gd name="connsiteX4" fmla="*/ 2890382 w 3028217"/>
                  <a:gd name="connsiteY4" fmla="*/ 2078853 h 2962327"/>
                  <a:gd name="connsiteX5" fmla="*/ 2890382 w 3028217"/>
                  <a:gd name="connsiteY5" fmla="*/ 2057898 h 2962327"/>
                  <a:gd name="connsiteX6" fmla="*/ 2863236 w 3028217"/>
                  <a:gd name="connsiteY6" fmla="*/ 2049564 h 2962327"/>
                  <a:gd name="connsiteX7" fmla="*/ 2453184 w 3028217"/>
                  <a:gd name="connsiteY7" fmla="*/ 1703568 h 2962327"/>
                  <a:gd name="connsiteX8" fmla="*/ 2444611 w 3028217"/>
                  <a:gd name="connsiteY8" fmla="*/ 1714046 h 2962327"/>
                  <a:gd name="connsiteX9" fmla="*/ 2467471 w 3028217"/>
                  <a:gd name="connsiteY9" fmla="*/ 1740716 h 2962327"/>
                  <a:gd name="connsiteX10" fmla="*/ 2482711 w 3028217"/>
                  <a:gd name="connsiteY10" fmla="*/ 1728333 h 2962327"/>
                  <a:gd name="connsiteX11" fmla="*/ 2453184 w 3028217"/>
                  <a:gd name="connsiteY11" fmla="*/ 1703568 h 2962327"/>
                  <a:gd name="connsiteX12" fmla="*/ 802501 w 3028217"/>
                  <a:gd name="connsiteY12" fmla="*/ 1583553 h 2962327"/>
                  <a:gd name="connsiteX13" fmla="*/ 812026 w 3028217"/>
                  <a:gd name="connsiteY13" fmla="*/ 1589268 h 2962327"/>
                  <a:gd name="connsiteX14" fmla="*/ 802501 w 3028217"/>
                  <a:gd name="connsiteY14" fmla="*/ 1599745 h 2962327"/>
                  <a:gd name="connsiteX15" fmla="*/ 792024 w 3028217"/>
                  <a:gd name="connsiteY15" fmla="*/ 1594030 h 2962327"/>
                  <a:gd name="connsiteX16" fmla="*/ 802501 w 3028217"/>
                  <a:gd name="connsiteY16" fmla="*/ 1583553 h 2962327"/>
                  <a:gd name="connsiteX17" fmla="*/ 573901 w 3028217"/>
                  <a:gd name="connsiteY17" fmla="*/ 1577838 h 2962327"/>
                  <a:gd name="connsiteX18" fmla="*/ 592951 w 3028217"/>
                  <a:gd name="connsiteY18" fmla="*/ 1589268 h 2962327"/>
                  <a:gd name="connsiteX19" fmla="*/ 584379 w 3028217"/>
                  <a:gd name="connsiteY19" fmla="*/ 1596888 h 2962327"/>
                  <a:gd name="connsiteX20" fmla="*/ 565329 w 3028217"/>
                  <a:gd name="connsiteY20" fmla="*/ 1587363 h 2962327"/>
                  <a:gd name="connsiteX21" fmla="*/ 573901 w 3028217"/>
                  <a:gd name="connsiteY21" fmla="*/ 1577838 h 2962327"/>
                  <a:gd name="connsiteX22" fmla="*/ 698678 w 3028217"/>
                  <a:gd name="connsiteY22" fmla="*/ 1550216 h 2962327"/>
                  <a:gd name="connsiteX23" fmla="*/ 763448 w 3028217"/>
                  <a:gd name="connsiteY23" fmla="*/ 1592126 h 2962327"/>
                  <a:gd name="connsiteX24" fmla="*/ 678676 w 3028217"/>
                  <a:gd name="connsiteY24" fmla="*/ 1592126 h 2962327"/>
                  <a:gd name="connsiteX25" fmla="*/ 698678 w 3028217"/>
                  <a:gd name="connsiteY25" fmla="*/ 1550216 h 2962327"/>
                  <a:gd name="connsiteX26" fmla="*/ 492939 w 3028217"/>
                  <a:gd name="connsiteY26" fmla="*/ 1460681 h 2962327"/>
                  <a:gd name="connsiteX27" fmla="*/ 562471 w 3028217"/>
                  <a:gd name="connsiteY27" fmla="*/ 1479731 h 2962327"/>
                  <a:gd name="connsiteX28" fmla="*/ 646291 w 3028217"/>
                  <a:gd name="connsiteY28" fmla="*/ 1537833 h 2962327"/>
                  <a:gd name="connsiteX29" fmla="*/ 577711 w 3028217"/>
                  <a:gd name="connsiteY29" fmla="*/ 1525451 h 2962327"/>
                  <a:gd name="connsiteX30" fmla="*/ 527229 w 3028217"/>
                  <a:gd name="connsiteY30" fmla="*/ 1487351 h 2962327"/>
                  <a:gd name="connsiteX31" fmla="*/ 525032 w 3028217"/>
                  <a:gd name="connsiteY31" fmla="*/ 1486533 h 2962327"/>
                  <a:gd name="connsiteX32" fmla="*/ 527229 w 3028217"/>
                  <a:gd name="connsiteY32" fmla="*/ 1488303 h 2962327"/>
                  <a:gd name="connsiteX33" fmla="*/ 451029 w 3028217"/>
                  <a:gd name="connsiteY33" fmla="*/ 1494971 h 2962327"/>
                  <a:gd name="connsiteX34" fmla="*/ 492939 w 3028217"/>
                  <a:gd name="connsiteY34" fmla="*/ 1460681 h 2962327"/>
                  <a:gd name="connsiteX35" fmla="*/ 592475 w 3028217"/>
                  <a:gd name="connsiteY35" fmla="*/ 1413889 h 2962327"/>
                  <a:gd name="connsiteX36" fmla="*/ 596761 w 3028217"/>
                  <a:gd name="connsiteY36" fmla="*/ 1414961 h 2962327"/>
                  <a:gd name="connsiteX37" fmla="*/ 595809 w 3028217"/>
                  <a:gd name="connsiteY37" fmla="*/ 1447346 h 2962327"/>
                  <a:gd name="connsiteX38" fmla="*/ 588189 w 3028217"/>
                  <a:gd name="connsiteY38" fmla="*/ 1414961 h 2962327"/>
                  <a:gd name="connsiteX39" fmla="*/ 592475 w 3028217"/>
                  <a:gd name="connsiteY39" fmla="*/ 1413889 h 2962327"/>
                  <a:gd name="connsiteX40" fmla="*/ 2633206 w 3028217"/>
                  <a:gd name="connsiteY40" fmla="*/ 1174931 h 2962327"/>
                  <a:gd name="connsiteX41" fmla="*/ 2673211 w 3028217"/>
                  <a:gd name="connsiteY41" fmla="*/ 1180646 h 2962327"/>
                  <a:gd name="connsiteX42" fmla="*/ 2633206 w 3028217"/>
                  <a:gd name="connsiteY42" fmla="*/ 1174931 h 2962327"/>
                  <a:gd name="connsiteX43" fmla="*/ 2477948 w 3028217"/>
                  <a:gd name="connsiteY43" fmla="*/ 1095873 h 2962327"/>
                  <a:gd name="connsiteX44" fmla="*/ 2484616 w 3028217"/>
                  <a:gd name="connsiteY44" fmla="*/ 1110160 h 2962327"/>
                  <a:gd name="connsiteX45" fmla="*/ 2464613 w 3028217"/>
                  <a:gd name="connsiteY45" fmla="*/ 1135878 h 2962327"/>
                  <a:gd name="connsiteX46" fmla="*/ 2444611 w 3028217"/>
                  <a:gd name="connsiteY46" fmla="*/ 1144450 h 2962327"/>
                  <a:gd name="connsiteX47" fmla="*/ 2415083 w 3028217"/>
                  <a:gd name="connsiteY47" fmla="*/ 1119685 h 2962327"/>
                  <a:gd name="connsiteX48" fmla="*/ 2446516 w 3028217"/>
                  <a:gd name="connsiteY48" fmla="*/ 1114923 h 2962327"/>
                  <a:gd name="connsiteX49" fmla="*/ 2477948 w 3028217"/>
                  <a:gd name="connsiteY49" fmla="*/ 1095873 h 2962327"/>
                  <a:gd name="connsiteX50" fmla="*/ 2344599 w 3028217"/>
                  <a:gd name="connsiteY50" fmla="*/ 1039676 h 2962327"/>
                  <a:gd name="connsiteX51" fmla="*/ 2355076 w 3028217"/>
                  <a:gd name="connsiteY51" fmla="*/ 1066346 h 2962327"/>
                  <a:gd name="connsiteX52" fmla="*/ 2341741 w 3028217"/>
                  <a:gd name="connsiteY52" fmla="*/ 1092063 h 2962327"/>
                  <a:gd name="connsiteX53" fmla="*/ 2328406 w 3028217"/>
                  <a:gd name="connsiteY53" fmla="*/ 1065393 h 2962327"/>
                  <a:gd name="connsiteX54" fmla="*/ 2344599 w 3028217"/>
                  <a:gd name="connsiteY54" fmla="*/ 1039676 h 2962327"/>
                  <a:gd name="connsiteX55" fmla="*/ 699631 w 3028217"/>
                  <a:gd name="connsiteY55" fmla="*/ 966334 h 2962327"/>
                  <a:gd name="connsiteX56" fmla="*/ 616764 w 3028217"/>
                  <a:gd name="connsiteY56" fmla="*/ 992051 h 2962327"/>
                  <a:gd name="connsiteX57" fmla="*/ 699631 w 3028217"/>
                  <a:gd name="connsiteY57" fmla="*/ 966334 h 2962327"/>
                  <a:gd name="connsiteX58" fmla="*/ 2786559 w 3028217"/>
                  <a:gd name="connsiteY58" fmla="*/ 938711 h 2962327"/>
                  <a:gd name="connsiteX59" fmla="*/ 2814181 w 3028217"/>
                  <a:gd name="connsiteY59" fmla="*/ 938711 h 2962327"/>
                  <a:gd name="connsiteX60" fmla="*/ 2814181 w 3028217"/>
                  <a:gd name="connsiteY60" fmla="*/ 945378 h 2962327"/>
                  <a:gd name="connsiteX61" fmla="*/ 2786559 w 3028217"/>
                  <a:gd name="connsiteY61" fmla="*/ 938711 h 2962327"/>
                  <a:gd name="connsiteX62" fmla="*/ 737731 w 3028217"/>
                  <a:gd name="connsiteY62" fmla="*/ 935019 h 2962327"/>
                  <a:gd name="connsiteX63" fmla="*/ 702489 w 3028217"/>
                  <a:gd name="connsiteY63" fmla="*/ 951093 h 2962327"/>
                  <a:gd name="connsiteX64" fmla="*/ 770116 w 3028217"/>
                  <a:gd name="connsiteY64" fmla="*/ 936805 h 2962327"/>
                  <a:gd name="connsiteX65" fmla="*/ 737731 w 3028217"/>
                  <a:gd name="connsiteY65" fmla="*/ 935019 h 2962327"/>
                  <a:gd name="connsiteX66" fmla="*/ 619383 w 3028217"/>
                  <a:gd name="connsiteY66" fmla="*/ 880251 h 2962327"/>
                  <a:gd name="connsiteX67" fmla="*/ 608191 w 3028217"/>
                  <a:gd name="connsiteY67" fmla="*/ 882513 h 2962327"/>
                  <a:gd name="connsiteX68" fmla="*/ 541516 w 3028217"/>
                  <a:gd name="connsiteY68" fmla="*/ 968238 h 2962327"/>
                  <a:gd name="connsiteX69" fmla="*/ 558661 w 3028217"/>
                  <a:gd name="connsiteY69" fmla="*/ 975858 h 2962327"/>
                  <a:gd name="connsiteX70" fmla="*/ 578664 w 3028217"/>
                  <a:gd name="connsiteY70" fmla="*/ 949188 h 2962327"/>
                  <a:gd name="connsiteX71" fmla="*/ 623431 w 3028217"/>
                  <a:gd name="connsiteY71" fmla="*/ 890133 h 2962327"/>
                  <a:gd name="connsiteX72" fmla="*/ 619383 w 3028217"/>
                  <a:gd name="connsiteY72" fmla="*/ 880251 h 2962327"/>
                  <a:gd name="connsiteX73" fmla="*/ 659626 w 3028217"/>
                  <a:gd name="connsiteY73" fmla="*/ 872036 h 2962327"/>
                  <a:gd name="connsiteX74" fmla="*/ 647244 w 3028217"/>
                  <a:gd name="connsiteY74" fmla="*/ 879656 h 2962327"/>
                  <a:gd name="connsiteX75" fmla="*/ 657721 w 3028217"/>
                  <a:gd name="connsiteY75" fmla="*/ 950141 h 2962327"/>
                  <a:gd name="connsiteX76" fmla="*/ 683439 w 3028217"/>
                  <a:gd name="connsiteY76" fmla="*/ 913946 h 2962327"/>
                  <a:gd name="connsiteX77" fmla="*/ 711061 w 3028217"/>
                  <a:gd name="connsiteY77" fmla="*/ 910136 h 2962327"/>
                  <a:gd name="connsiteX78" fmla="*/ 709156 w 3028217"/>
                  <a:gd name="connsiteY78" fmla="*/ 891086 h 2962327"/>
                  <a:gd name="connsiteX79" fmla="*/ 659626 w 3028217"/>
                  <a:gd name="connsiteY79" fmla="*/ 872036 h 2962327"/>
                  <a:gd name="connsiteX80" fmla="*/ 620410 w 3028217"/>
                  <a:gd name="connsiteY80" fmla="*/ 803828 h 2962327"/>
                  <a:gd name="connsiteX81" fmla="*/ 603429 w 3028217"/>
                  <a:gd name="connsiteY81" fmla="*/ 807266 h 2962327"/>
                  <a:gd name="connsiteX82" fmla="*/ 532944 w 3028217"/>
                  <a:gd name="connsiteY82" fmla="*/ 841556 h 2962327"/>
                  <a:gd name="connsiteX83" fmla="*/ 541516 w 3028217"/>
                  <a:gd name="connsiteY83" fmla="*/ 855843 h 2962327"/>
                  <a:gd name="connsiteX84" fmla="*/ 602476 w 3028217"/>
                  <a:gd name="connsiteY84" fmla="*/ 859653 h 2962327"/>
                  <a:gd name="connsiteX85" fmla="*/ 652959 w 3028217"/>
                  <a:gd name="connsiteY85" fmla="*/ 835841 h 2962327"/>
                  <a:gd name="connsiteX86" fmla="*/ 620410 w 3028217"/>
                  <a:gd name="connsiteY86" fmla="*/ 803828 h 2962327"/>
                  <a:gd name="connsiteX87" fmla="*/ 2051228 w 3028217"/>
                  <a:gd name="connsiteY87" fmla="*/ 690108 h 2962327"/>
                  <a:gd name="connsiteX88" fmla="*/ 2074088 w 3028217"/>
                  <a:gd name="connsiteY88" fmla="*/ 722493 h 2962327"/>
                  <a:gd name="connsiteX89" fmla="*/ 2021701 w 3028217"/>
                  <a:gd name="connsiteY89" fmla="*/ 782500 h 2962327"/>
                  <a:gd name="connsiteX90" fmla="*/ 2000746 w 3028217"/>
                  <a:gd name="connsiteY90" fmla="*/ 772023 h 2962327"/>
                  <a:gd name="connsiteX91" fmla="*/ 2036941 w 3028217"/>
                  <a:gd name="connsiteY91" fmla="*/ 698680 h 2962327"/>
                  <a:gd name="connsiteX92" fmla="*/ 2051228 w 3028217"/>
                  <a:gd name="connsiteY92" fmla="*/ 690108 h 2962327"/>
                  <a:gd name="connsiteX93" fmla="*/ 2111236 w 3028217"/>
                  <a:gd name="connsiteY93" fmla="*/ 608669 h 2962327"/>
                  <a:gd name="connsiteX94" fmla="*/ 2113141 w 3028217"/>
                  <a:gd name="connsiteY94" fmla="*/ 623433 h 2962327"/>
                  <a:gd name="connsiteX95" fmla="*/ 2111236 w 3028217"/>
                  <a:gd name="connsiteY95" fmla="*/ 626290 h 2962327"/>
                  <a:gd name="connsiteX96" fmla="*/ 2159814 w 3028217"/>
                  <a:gd name="connsiteY96" fmla="*/ 711063 h 2962327"/>
                  <a:gd name="connsiteX97" fmla="*/ 2199819 w 3028217"/>
                  <a:gd name="connsiteY97" fmla="*/ 758688 h 2962327"/>
                  <a:gd name="connsiteX98" fmla="*/ 2176959 w 3028217"/>
                  <a:gd name="connsiteY98" fmla="*/ 800598 h 2962327"/>
                  <a:gd name="connsiteX99" fmla="*/ 2092186 w 3028217"/>
                  <a:gd name="connsiteY99" fmla="*/ 814885 h 2962327"/>
                  <a:gd name="connsiteX100" fmla="*/ 2092186 w 3028217"/>
                  <a:gd name="connsiteY100" fmla="*/ 777738 h 2962327"/>
                  <a:gd name="connsiteX101" fmla="*/ 2111236 w 3028217"/>
                  <a:gd name="connsiteY101" fmla="*/ 740590 h 2962327"/>
                  <a:gd name="connsiteX102" fmla="*/ 2110284 w 3028217"/>
                  <a:gd name="connsiteY102" fmla="*/ 710110 h 2962327"/>
                  <a:gd name="connsiteX103" fmla="*/ 2076946 w 3028217"/>
                  <a:gd name="connsiteY103" fmla="*/ 669153 h 2962327"/>
                  <a:gd name="connsiteX104" fmla="*/ 2097901 w 3028217"/>
                  <a:gd name="connsiteY104" fmla="*/ 611050 h 2962327"/>
                  <a:gd name="connsiteX105" fmla="*/ 2111236 w 3028217"/>
                  <a:gd name="connsiteY105" fmla="*/ 608669 h 2962327"/>
                  <a:gd name="connsiteX106" fmla="*/ 927279 w 3028217"/>
                  <a:gd name="connsiteY106" fmla="*/ 479605 h 2962327"/>
                  <a:gd name="connsiteX107" fmla="*/ 933946 w 3028217"/>
                  <a:gd name="connsiteY107" fmla="*/ 486273 h 2962327"/>
                  <a:gd name="connsiteX108" fmla="*/ 929184 w 3028217"/>
                  <a:gd name="connsiteY108" fmla="*/ 493893 h 2962327"/>
                  <a:gd name="connsiteX109" fmla="*/ 919659 w 3028217"/>
                  <a:gd name="connsiteY109" fmla="*/ 488178 h 2962327"/>
                  <a:gd name="connsiteX110" fmla="*/ 927279 w 3028217"/>
                  <a:gd name="connsiteY110" fmla="*/ 479605 h 2962327"/>
                  <a:gd name="connsiteX111" fmla="*/ 1938089 w 3028217"/>
                  <a:gd name="connsiteY111" fmla="*/ 417931 h 2962327"/>
                  <a:gd name="connsiteX112" fmla="*/ 1959789 w 3028217"/>
                  <a:gd name="connsiteY112" fmla="*/ 441505 h 2962327"/>
                  <a:gd name="connsiteX113" fmla="*/ 1940739 w 3028217"/>
                  <a:gd name="connsiteY113" fmla="*/ 466270 h 2962327"/>
                  <a:gd name="connsiteX114" fmla="*/ 1842631 w 3028217"/>
                  <a:gd name="connsiteY114" fmla="*/ 480558 h 2962327"/>
                  <a:gd name="connsiteX115" fmla="*/ 1832154 w 3028217"/>
                  <a:gd name="connsiteY115" fmla="*/ 458650 h 2962327"/>
                  <a:gd name="connsiteX116" fmla="*/ 1833106 w 3028217"/>
                  <a:gd name="connsiteY116" fmla="*/ 431980 h 2962327"/>
                  <a:gd name="connsiteX117" fmla="*/ 1845489 w 3028217"/>
                  <a:gd name="connsiteY117" fmla="*/ 423408 h 2962327"/>
                  <a:gd name="connsiteX118" fmla="*/ 1857871 w 3028217"/>
                  <a:gd name="connsiteY118" fmla="*/ 432933 h 2962327"/>
                  <a:gd name="connsiteX119" fmla="*/ 1926451 w 3028217"/>
                  <a:gd name="connsiteY119" fmla="*/ 418645 h 2962327"/>
                  <a:gd name="connsiteX120" fmla="*/ 1938089 w 3028217"/>
                  <a:gd name="connsiteY120" fmla="*/ 417931 h 2962327"/>
                  <a:gd name="connsiteX121" fmla="*/ 904419 w 3028217"/>
                  <a:gd name="connsiteY121" fmla="*/ 389118 h 2962327"/>
                  <a:gd name="connsiteX122" fmla="*/ 938709 w 3028217"/>
                  <a:gd name="connsiteY122" fmla="*/ 433886 h 2962327"/>
                  <a:gd name="connsiteX123" fmla="*/ 942519 w 3028217"/>
                  <a:gd name="connsiteY123" fmla="*/ 446268 h 2962327"/>
                  <a:gd name="connsiteX124" fmla="*/ 931089 w 3028217"/>
                  <a:gd name="connsiteY124" fmla="*/ 449125 h 2962327"/>
                  <a:gd name="connsiteX125" fmla="*/ 878701 w 3028217"/>
                  <a:gd name="connsiteY125" fmla="*/ 449125 h 2962327"/>
                  <a:gd name="connsiteX126" fmla="*/ 856794 w 3028217"/>
                  <a:gd name="connsiteY126" fmla="*/ 443411 h 2962327"/>
                  <a:gd name="connsiteX127" fmla="*/ 867271 w 3028217"/>
                  <a:gd name="connsiteY127" fmla="*/ 412930 h 2962327"/>
                  <a:gd name="connsiteX128" fmla="*/ 904419 w 3028217"/>
                  <a:gd name="connsiteY128" fmla="*/ 389118 h 2962327"/>
                  <a:gd name="connsiteX129" fmla="*/ 1062534 w 3028217"/>
                  <a:gd name="connsiteY129" fmla="*/ 340541 h 2962327"/>
                  <a:gd name="connsiteX130" fmla="*/ 1083489 w 3028217"/>
                  <a:gd name="connsiteY130" fmla="*/ 353876 h 2962327"/>
                  <a:gd name="connsiteX131" fmla="*/ 1053961 w 3028217"/>
                  <a:gd name="connsiteY131" fmla="*/ 360543 h 2962327"/>
                  <a:gd name="connsiteX132" fmla="*/ 1062534 w 3028217"/>
                  <a:gd name="connsiteY132" fmla="*/ 340541 h 2962327"/>
                  <a:gd name="connsiteX133" fmla="*/ 2471113 w 3028217"/>
                  <a:gd name="connsiteY133" fmla="*/ 336025 h 2962327"/>
                  <a:gd name="connsiteX134" fmla="*/ 2521763 w 3028217"/>
                  <a:gd name="connsiteY134" fmla="*/ 370068 h 2962327"/>
                  <a:gd name="connsiteX135" fmla="*/ 2848471 w 3028217"/>
                  <a:gd name="connsiteY135" fmla="*/ 785358 h 2962327"/>
                  <a:gd name="connsiteX136" fmla="*/ 2920861 w 3028217"/>
                  <a:gd name="connsiteY136" fmla="*/ 940616 h 2962327"/>
                  <a:gd name="connsiteX137" fmla="*/ 2926576 w 3028217"/>
                  <a:gd name="connsiteY137" fmla="*/ 977763 h 2962327"/>
                  <a:gd name="connsiteX138" fmla="*/ 2847518 w 3028217"/>
                  <a:gd name="connsiteY138" fmla="*/ 938711 h 2962327"/>
                  <a:gd name="connsiteX139" fmla="*/ 2864663 w 3028217"/>
                  <a:gd name="connsiteY139" fmla="*/ 890133 h 2962327"/>
                  <a:gd name="connsiteX140" fmla="*/ 2810371 w 3028217"/>
                  <a:gd name="connsiteY140" fmla="*/ 908231 h 2962327"/>
                  <a:gd name="connsiteX141" fmla="*/ 2757031 w 3028217"/>
                  <a:gd name="connsiteY141" fmla="*/ 904421 h 2962327"/>
                  <a:gd name="connsiteX142" fmla="*/ 2728456 w 3028217"/>
                  <a:gd name="connsiteY142" fmla="*/ 916803 h 2962327"/>
                  <a:gd name="connsiteX143" fmla="*/ 2707501 w 3028217"/>
                  <a:gd name="connsiteY143" fmla="*/ 971096 h 2962327"/>
                  <a:gd name="connsiteX144" fmla="*/ 2706548 w 3028217"/>
                  <a:gd name="connsiteY144" fmla="*/ 1011101 h 2962327"/>
                  <a:gd name="connsiteX145" fmla="*/ 2712263 w 3028217"/>
                  <a:gd name="connsiteY145" fmla="*/ 1044438 h 2962327"/>
                  <a:gd name="connsiteX146" fmla="*/ 2750438 w 3028217"/>
                  <a:gd name="connsiteY146" fmla="*/ 1026892 h 2962327"/>
                  <a:gd name="connsiteX147" fmla="*/ 2757317 w 3028217"/>
                  <a:gd name="connsiteY147" fmla="*/ 1029909 h 2962327"/>
                  <a:gd name="connsiteX148" fmla="*/ 2760842 w 3028217"/>
                  <a:gd name="connsiteY148" fmla="*/ 1028246 h 2962327"/>
                  <a:gd name="connsiteX149" fmla="*/ 2785607 w 3028217"/>
                  <a:gd name="connsiteY149" fmla="*/ 1010148 h 2962327"/>
                  <a:gd name="connsiteX150" fmla="*/ 2804538 w 3028217"/>
                  <a:gd name="connsiteY150" fmla="*/ 1006457 h 2962327"/>
                  <a:gd name="connsiteX151" fmla="*/ 2822755 w 3028217"/>
                  <a:gd name="connsiteY151" fmla="*/ 1009196 h 2962327"/>
                  <a:gd name="connsiteX152" fmla="*/ 2938959 w 3028217"/>
                  <a:gd name="connsiteY152" fmla="*/ 1031103 h 2962327"/>
                  <a:gd name="connsiteX153" fmla="*/ 2959915 w 3028217"/>
                  <a:gd name="connsiteY153" fmla="*/ 1058726 h 2962327"/>
                  <a:gd name="connsiteX154" fmla="*/ 3021827 w 3028217"/>
                  <a:gd name="connsiteY154" fmla="*/ 1368288 h 2962327"/>
                  <a:gd name="connsiteX155" fmla="*/ 3027542 w 3028217"/>
                  <a:gd name="connsiteY155" fmla="*/ 1562598 h 2962327"/>
                  <a:gd name="connsiteX156" fmla="*/ 3020874 w 3028217"/>
                  <a:gd name="connsiteY156" fmla="*/ 1594983 h 2962327"/>
                  <a:gd name="connsiteX157" fmla="*/ 2958009 w 3028217"/>
                  <a:gd name="connsiteY157" fmla="*/ 1512116 h 2962327"/>
                  <a:gd name="connsiteX158" fmla="*/ 2918005 w 3028217"/>
                  <a:gd name="connsiteY158" fmla="*/ 1446393 h 2962327"/>
                  <a:gd name="connsiteX159" fmla="*/ 2860855 w 3028217"/>
                  <a:gd name="connsiteY159" fmla="*/ 1371146 h 2962327"/>
                  <a:gd name="connsiteX160" fmla="*/ 2831327 w 3028217"/>
                  <a:gd name="connsiteY160" fmla="*/ 1343523 h 2962327"/>
                  <a:gd name="connsiteX161" fmla="*/ 2856092 w 3028217"/>
                  <a:gd name="connsiteY161" fmla="*/ 1380671 h 2962327"/>
                  <a:gd name="connsiteX162" fmla="*/ 2930387 w 3028217"/>
                  <a:gd name="connsiteY162" fmla="*/ 1514021 h 2962327"/>
                  <a:gd name="connsiteX163" fmla="*/ 2939912 w 3028217"/>
                  <a:gd name="connsiteY163" fmla="*/ 1546406 h 2962327"/>
                  <a:gd name="connsiteX164" fmla="*/ 2962772 w 3028217"/>
                  <a:gd name="connsiteY164" fmla="*/ 1597841 h 2962327"/>
                  <a:gd name="connsiteX165" fmla="*/ 2999919 w 3028217"/>
                  <a:gd name="connsiteY165" fmla="*/ 1683566 h 2962327"/>
                  <a:gd name="connsiteX166" fmla="*/ 3012302 w 3028217"/>
                  <a:gd name="connsiteY166" fmla="*/ 1740716 h 2962327"/>
                  <a:gd name="connsiteX167" fmla="*/ 2886572 w 3028217"/>
                  <a:gd name="connsiteY167" fmla="*/ 2158864 h 2962327"/>
                  <a:gd name="connsiteX168" fmla="*/ 2841805 w 3028217"/>
                  <a:gd name="connsiteY168" fmla="*/ 2246493 h 2962327"/>
                  <a:gd name="connsiteX169" fmla="*/ 2821802 w 3028217"/>
                  <a:gd name="connsiteY169" fmla="*/ 2266496 h 2962327"/>
                  <a:gd name="connsiteX170" fmla="*/ 2808467 w 3028217"/>
                  <a:gd name="connsiteY170" fmla="*/ 2240778 h 2962327"/>
                  <a:gd name="connsiteX171" fmla="*/ 2785607 w 3028217"/>
                  <a:gd name="connsiteY171" fmla="*/ 2172198 h 2962327"/>
                  <a:gd name="connsiteX172" fmla="*/ 2805609 w 3028217"/>
                  <a:gd name="connsiteY172" fmla="*/ 2234111 h 2962327"/>
                  <a:gd name="connsiteX173" fmla="*/ 2821802 w 3028217"/>
                  <a:gd name="connsiteY173" fmla="*/ 2273164 h 2962327"/>
                  <a:gd name="connsiteX174" fmla="*/ 2708455 w 3028217"/>
                  <a:gd name="connsiteY174" fmla="*/ 2451281 h 2962327"/>
                  <a:gd name="connsiteX175" fmla="*/ 2551292 w 3028217"/>
                  <a:gd name="connsiteY175" fmla="*/ 2622731 h 2962327"/>
                  <a:gd name="connsiteX176" fmla="*/ 2476997 w 3028217"/>
                  <a:gd name="connsiteY176" fmla="*/ 2687501 h 2962327"/>
                  <a:gd name="connsiteX177" fmla="*/ 2463662 w 3028217"/>
                  <a:gd name="connsiteY177" fmla="*/ 2655116 h 2962327"/>
                  <a:gd name="connsiteX178" fmla="*/ 2425562 w 3028217"/>
                  <a:gd name="connsiteY178" fmla="*/ 2533196 h 2962327"/>
                  <a:gd name="connsiteX179" fmla="*/ 2439849 w 3028217"/>
                  <a:gd name="connsiteY179" fmla="*/ 2375081 h 2962327"/>
                  <a:gd name="connsiteX180" fmla="*/ 2449374 w 3028217"/>
                  <a:gd name="connsiteY180" fmla="*/ 2301739 h 2962327"/>
                  <a:gd name="connsiteX181" fmla="*/ 2430324 w 3028217"/>
                  <a:gd name="connsiteY181" fmla="*/ 2210298 h 2962327"/>
                  <a:gd name="connsiteX182" fmla="*/ 2396987 w 3028217"/>
                  <a:gd name="connsiteY182" fmla="*/ 2144576 h 2962327"/>
                  <a:gd name="connsiteX183" fmla="*/ 2370317 w 3028217"/>
                  <a:gd name="connsiteY183" fmla="*/ 2012178 h 2962327"/>
                  <a:gd name="connsiteX184" fmla="*/ 2374127 w 3028217"/>
                  <a:gd name="connsiteY184" fmla="*/ 1992176 h 2962327"/>
                  <a:gd name="connsiteX185" fmla="*/ 2319834 w 3028217"/>
                  <a:gd name="connsiteY185" fmla="*/ 1944551 h 2962327"/>
                  <a:gd name="connsiteX186" fmla="*/ 2282687 w 3028217"/>
                  <a:gd name="connsiteY186" fmla="*/ 1931216 h 2962327"/>
                  <a:gd name="connsiteX187" fmla="*/ 2200772 w 3028217"/>
                  <a:gd name="connsiteY187" fmla="*/ 1905498 h 2962327"/>
                  <a:gd name="connsiteX188" fmla="*/ 2157909 w 3028217"/>
                  <a:gd name="connsiteY188" fmla="*/ 1926453 h 2962327"/>
                  <a:gd name="connsiteX189" fmla="*/ 2106474 w 3028217"/>
                  <a:gd name="connsiteY189" fmla="*/ 1931216 h 2962327"/>
                  <a:gd name="connsiteX190" fmla="*/ 2040752 w 3028217"/>
                  <a:gd name="connsiteY190" fmla="*/ 1937883 h 2962327"/>
                  <a:gd name="connsiteX191" fmla="*/ 1974077 w 3028217"/>
                  <a:gd name="connsiteY191" fmla="*/ 1924548 h 2962327"/>
                  <a:gd name="connsiteX192" fmla="*/ 1919784 w 3028217"/>
                  <a:gd name="connsiteY192" fmla="*/ 1877876 h 2962327"/>
                  <a:gd name="connsiteX193" fmla="*/ 1896924 w 3028217"/>
                  <a:gd name="connsiteY193" fmla="*/ 1849301 h 2962327"/>
                  <a:gd name="connsiteX194" fmla="*/ 1839774 w 3028217"/>
                  <a:gd name="connsiteY194" fmla="*/ 1762623 h 2962327"/>
                  <a:gd name="connsiteX195" fmla="*/ 1822629 w 3028217"/>
                  <a:gd name="connsiteY195" fmla="*/ 1676898 h 2962327"/>
                  <a:gd name="connsiteX196" fmla="*/ 1829297 w 3028217"/>
                  <a:gd name="connsiteY196" fmla="*/ 1537833 h 2962327"/>
                  <a:gd name="connsiteX197" fmla="*/ 1828344 w 3028217"/>
                  <a:gd name="connsiteY197" fmla="*/ 1514973 h 2962327"/>
                  <a:gd name="connsiteX198" fmla="*/ 1909307 w 3028217"/>
                  <a:gd name="connsiteY198" fmla="*/ 1373051 h 2962327"/>
                  <a:gd name="connsiteX199" fmla="*/ 1929309 w 3028217"/>
                  <a:gd name="connsiteY199" fmla="*/ 1361621 h 2962327"/>
                  <a:gd name="connsiteX200" fmla="*/ 1977887 w 3028217"/>
                  <a:gd name="connsiteY200" fmla="*/ 1293041 h 2962327"/>
                  <a:gd name="connsiteX201" fmla="*/ 2019797 w 3028217"/>
                  <a:gd name="connsiteY201" fmla="*/ 1227318 h 2962327"/>
                  <a:gd name="connsiteX202" fmla="*/ 2051229 w 3028217"/>
                  <a:gd name="connsiteY202" fmla="*/ 1178741 h 2962327"/>
                  <a:gd name="connsiteX203" fmla="*/ 2083614 w 3028217"/>
                  <a:gd name="connsiteY203" fmla="*/ 1172073 h 2962327"/>
                  <a:gd name="connsiteX204" fmla="*/ 2161719 w 3028217"/>
                  <a:gd name="connsiteY204" fmla="*/ 1162548 h 2962327"/>
                  <a:gd name="connsiteX205" fmla="*/ 2266494 w 3028217"/>
                  <a:gd name="connsiteY205" fmla="*/ 1136831 h 2962327"/>
                  <a:gd name="connsiteX206" fmla="*/ 2331264 w 3028217"/>
                  <a:gd name="connsiteY206" fmla="*/ 1133021 h 2962327"/>
                  <a:gd name="connsiteX207" fmla="*/ 2387462 w 3028217"/>
                  <a:gd name="connsiteY207" fmla="*/ 1197791 h 2962327"/>
                  <a:gd name="connsiteX208" fmla="*/ 2400797 w 3028217"/>
                  <a:gd name="connsiteY208" fmla="*/ 1229223 h 2962327"/>
                  <a:gd name="connsiteX209" fmla="*/ 2517002 w 3028217"/>
                  <a:gd name="connsiteY209" fmla="*/ 1283516 h 2962327"/>
                  <a:gd name="connsiteX210" fmla="*/ 2556055 w 3028217"/>
                  <a:gd name="connsiteY210" fmla="*/ 1266371 h 2962327"/>
                  <a:gd name="connsiteX211" fmla="*/ 2617967 w 3028217"/>
                  <a:gd name="connsiteY211" fmla="*/ 1241606 h 2962327"/>
                  <a:gd name="connsiteX212" fmla="*/ 2701787 w 3028217"/>
                  <a:gd name="connsiteY212" fmla="*/ 1271133 h 2962327"/>
                  <a:gd name="connsiteX213" fmla="*/ 2823707 w 3028217"/>
                  <a:gd name="connsiteY213" fmla="*/ 1270181 h 2962327"/>
                  <a:gd name="connsiteX214" fmla="*/ 2842757 w 3028217"/>
                  <a:gd name="connsiteY214" fmla="*/ 1253988 h 2962327"/>
                  <a:gd name="connsiteX215" fmla="*/ 2857997 w 3028217"/>
                  <a:gd name="connsiteY215" fmla="*/ 1191123 h 2962327"/>
                  <a:gd name="connsiteX216" fmla="*/ 2824659 w 3028217"/>
                  <a:gd name="connsiteY216" fmla="*/ 1163501 h 2962327"/>
                  <a:gd name="connsiteX217" fmla="*/ 2781797 w 3028217"/>
                  <a:gd name="connsiteY217" fmla="*/ 1153023 h 2962327"/>
                  <a:gd name="connsiteX218" fmla="*/ 2778142 w 3028217"/>
                  <a:gd name="connsiteY218" fmla="*/ 1149005 h 2962327"/>
                  <a:gd name="connsiteX219" fmla="*/ 2758579 w 3028217"/>
                  <a:gd name="connsiteY219" fmla="*/ 1157637 h 2962327"/>
                  <a:gd name="connsiteX220" fmla="*/ 2684641 w 3028217"/>
                  <a:gd name="connsiteY220" fmla="*/ 1122543 h 2962327"/>
                  <a:gd name="connsiteX221" fmla="*/ 2664638 w 3028217"/>
                  <a:gd name="connsiteY221" fmla="*/ 1083491 h 2962327"/>
                  <a:gd name="connsiteX222" fmla="*/ 2646541 w 3028217"/>
                  <a:gd name="connsiteY222" fmla="*/ 1054916 h 2962327"/>
                  <a:gd name="connsiteX223" fmla="*/ 2610346 w 3028217"/>
                  <a:gd name="connsiteY223" fmla="*/ 1080633 h 2962327"/>
                  <a:gd name="connsiteX224" fmla="*/ 2609202 w 3028217"/>
                  <a:gd name="connsiteY224" fmla="*/ 1082346 h 2962327"/>
                  <a:gd name="connsiteX225" fmla="*/ 2613204 w 3028217"/>
                  <a:gd name="connsiteY225" fmla="*/ 1086348 h 2962327"/>
                  <a:gd name="connsiteX226" fmla="*/ 2632254 w 3028217"/>
                  <a:gd name="connsiteY226" fmla="*/ 1108255 h 2962327"/>
                  <a:gd name="connsiteX227" fmla="*/ 2609394 w 3028217"/>
                  <a:gd name="connsiteY227" fmla="*/ 1145403 h 2962327"/>
                  <a:gd name="connsiteX228" fmla="*/ 2584629 w 3028217"/>
                  <a:gd name="connsiteY228" fmla="*/ 1132068 h 2962327"/>
                  <a:gd name="connsiteX229" fmla="*/ 2566055 w 3028217"/>
                  <a:gd name="connsiteY229" fmla="*/ 1095397 h 2962327"/>
                  <a:gd name="connsiteX230" fmla="*/ 2558490 w 3028217"/>
                  <a:gd name="connsiteY230" fmla="*/ 1083461 h 2962327"/>
                  <a:gd name="connsiteX231" fmla="*/ 2545576 w 3028217"/>
                  <a:gd name="connsiteY231" fmla="*/ 1071108 h 2962327"/>
                  <a:gd name="connsiteX232" fmla="*/ 2536051 w 3028217"/>
                  <a:gd name="connsiteY232" fmla="*/ 1061583 h 2962327"/>
                  <a:gd name="connsiteX233" fmla="*/ 2429371 w 3028217"/>
                  <a:gd name="connsiteY233" fmla="*/ 952046 h 2962327"/>
                  <a:gd name="connsiteX234" fmla="*/ 2417941 w 3028217"/>
                  <a:gd name="connsiteY234" fmla="*/ 944426 h 2962327"/>
                  <a:gd name="connsiteX235" fmla="*/ 2407463 w 3028217"/>
                  <a:gd name="connsiteY235" fmla="*/ 947283 h 2962327"/>
                  <a:gd name="connsiteX236" fmla="*/ 2469376 w 3028217"/>
                  <a:gd name="connsiteY236" fmla="*/ 1014911 h 2962327"/>
                  <a:gd name="connsiteX237" fmla="*/ 2509381 w 3028217"/>
                  <a:gd name="connsiteY237" fmla="*/ 1044438 h 2962327"/>
                  <a:gd name="connsiteX238" fmla="*/ 2504618 w 3028217"/>
                  <a:gd name="connsiteY238" fmla="*/ 1057773 h 2962327"/>
                  <a:gd name="connsiteX239" fmla="*/ 2488426 w 3028217"/>
                  <a:gd name="connsiteY239" fmla="*/ 1077776 h 2962327"/>
                  <a:gd name="connsiteX240" fmla="*/ 2476996 w 3028217"/>
                  <a:gd name="connsiteY240" fmla="*/ 1084443 h 2962327"/>
                  <a:gd name="connsiteX241" fmla="*/ 2356028 w 3028217"/>
                  <a:gd name="connsiteY241" fmla="*/ 985383 h 2962327"/>
                  <a:gd name="connsiteX242" fmla="*/ 2317928 w 3028217"/>
                  <a:gd name="connsiteY242" fmla="*/ 978716 h 2962327"/>
                  <a:gd name="connsiteX243" fmla="*/ 2295068 w 3028217"/>
                  <a:gd name="connsiteY243" fmla="*/ 993003 h 2962327"/>
                  <a:gd name="connsiteX244" fmla="*/ 2196008 w 3028217"/>
                  <a:gd name="connsiteY244" fmla="*/ 1057773 h 2962327"/>
                  <a:gd name="connsiteX245" fmla="*/ 2181721 w 3028217"/>
                  <a:gd name="connsiteY245" fmla="*/ 1087301 h 2962327"/>
                  <a:gd name="connsiteX246" fmla="*/ 2105521 w 3028217"/>
                  <a:gd name="connsiteY246" fmla="*/ 1157786 h 2962327"/>
                  <a:gd name="connsiteX247" fmla="*/ 2053133 w 3028217"/>
                  <a:gd name="connsiteY247" fmla="*/ 1155881 h 2962327"/>
                  <a:gd name="connsiteX248" fmla="*/ 2036941 w 3028217"/>
                  <a:gd name="connsiteY248" fmla="*/ 1136831 h 2962327"/>
                  <a:gd name="connsiteX249" fmla="*/ 2008366 w 3028217"/>
                  <a:gd name="connsiteY249" fmla="*/ 1131116 h 2962327"/>
                  <a:gd name="connsiteX250" fmla="*/ 2001698 w 3028217"/>
                  <a:gd name="connsiteY250" fmla="*/ 1074918 h 2962327"/>
                  <a:gd name="connsiteX251" fmla="*/ 2008366 w 3028217"/>
                  <a:gd name="connsiteY251" fmla="*/ 1001576 h 2962327"/>
                  <a:gd name="connsiteX252" fmla="*/ 2035988 w 3028217"/>
                  <a:gd name="connsiteY252" fmla="*/ 977763 h 2962327"/>
                  <a:gd name="connsiteX253" fmla="*/ 2107426 w 3028217"/>
                  <a:gd name="connsiteY253" fmla="*/ 983478 h 2962327"/>
                  <a:gd name="connsiteX254" fmla="*/ 2148383 w 3028217"/>
                  <a:gd name="connsiteY254" fmla="*/ 975858 h 2962327"/>
                  <a:gd name="connsiteX255" fmla="*/ 2150288 w 3028217"/>
                  <a:gd name="connsiteY255" fmla="*/ 913946 h 2962327"/>
                  <a:gd name="connsiteX256" fmla="*/ 2112188 w 3028217"/>
                  <a:gd name="connsiteY256" fmla="*/ 876798 h 2962327"/>
                  <a:gd name="connsiteX257" fmla="*/ 2096948 w 3028217"/>
                  <a:gd name="connsiteY257" fmla="*/ 862511 h 2962327"/>
                  <a:gd name="connsiteX258" fmla="*/ 2118856 w 3028217"/>
                  <a:gd name="connsiteY258" fmla="*/ 849176 h 2962327"/>
                  <a:gd name="connsiteX259" fmla="*/ 2206486 w 3028217"/>
                  <a:gd name="connsiteY259" fmla="*/ 810123 h 2962327"/>
                  <a:gd name="connsiteX260" fmla="*/ 2308403 w 3028217"/>
                  <a:gd name="connsiteY260" fmla="*/ 731066 h 2962327"/>
                  <a:gd name="connsiteX261" fmla="*/ 2321738 w 3028217"/>
                  <a:gd name="connsiteY261" fmla="*/ 708206 h 2962327"/>
                  <a:gd name="connsiteX262" fmla="*/ 2311261 w 3028217"/>
                  <a:gd name="connsiteY262" fmla="*/ 679631 h 2962327"/>
                  <a:gd name="connsiteX263" fmla="*/ 2320786 w 3028217"/>
                  <a:gd name="connsiteY263" fmla="*/ 643436 h 2962327"/>
                  <a:gd name="connsiteX264" fmla="*/ 2338883 w 3028217"/>
                  <a:gd name="connsiteY264" fmla="*/ 638673 h 2962327"/>
                  <a:gd name="connsiteX265" fmla="*/ 2343646 w 3028217"/>
                  <a:gd name="connsiteY265" fmla="*/ 675821 h 2962327"/>
                  <a:gd name="connsiteX266" fmla="*/ 2348408 w 3028217"/>
                  <a:gd name="connsiteY266" fmla="*/ 699633 h 2962327"/>
                  <a:gd name="connsiteX267" fmla="*/ 2376031 w 3028217"/>
                  <a:gd name="connsiteY267" fmla="*/ 706301 h 2962327"/>
                  <a:gd name="connsiteX268" fmla="*/ 2385556 w 3028217"/>
                  <a:gd name="connsiteY268" fmla="*/ 704396 h 2962327"/>
                  <a:gd name="connsiteX269" fmla="*/ 2454136 w 3028217"/>
                  <a:gd name="connsiteY269" fmla="*/ 698681 h 2962327"/>
                  <a:gd name="connsiteX270" fmla="*/ 2476996 w 3028217"/>
                  <a:gd name="connsiteY270" fmla="*/ 692013 h 2962327"/>
                  <a:gd name="connsiteX271" fmla="*/ 2517953 w 3028217"/>
                  <a:gd name="connsiteY271" fmla="*/ 648198 h 2962327"/>
                  <a:gd name="connsiteX272" fmla="*/ 2563673 w 3028217"/>
                  <a:gd name="connsiteY272" fmla="*/ 626291 h 2962327"/>
                  <a:gd name="connsiteX273" fmla="*/ 2554148 w 3028217"/>
                  <a:gd name="connsiteY273" fmla="*/ 585333 h 2962327"/>
                  <a:gd name="connsiteX274" fmla="*/ 2572928 w 3028217"/>
                  <a:gd name="connsiteY274" fmla="*/ 573708 h 2962327"/>
                  <a:gd name="connsiteX275" fmla="*/ 2586098 w 3028217"/>
                  <a:gd name="connsiteY275" fmla="*/ 571735 h 2962327"/>
                  <a:gd name="connsiteX276" fmla="*/ 2586726 w 3028217"/>
                  <a:gd name="connsiteY276" fmla="*/ 571671 h 2962327"/>
                  <a:gd name="connsiteX277" fmla="*/ 2624633 w 3028217"/>
                  <a:gd name="connsiteY277" fmla="*/ 568188 h 2962327"/>
                  <a:gd name="connsiteX278" fmla="*/ 2630348 w 3028217"/>
                  <a:gd name="connsiteY278" fmla="*/ 563426 h 2962327"/>
                  <a:gd name="connsiteX279" fmla="*/ 2633206 w 3028217"/>
                  <a:gd name="connsiteY279" fmla="*/ 563426 h 2962327"/>
                  <a:gd name="connsiteX280" fmla="*/ 2626538 w 3028217"/>
                  <a:gd name="connsiteY280" fmla="*/ 563426 h 2962327"/>
                  <a:gd name="connsiteX281" fmla="*/ 2593082 w 3028217"/>
                  <a:gd name="connsiteY281" fmla="*/ 570689 h 2962327"/>
                  <a:gd name="connsiteX282" fmla="*/ 2586098 w 3028217"/>
                  <a:gd name="connsiteY282" fmla="*/ 571735 h 2962327"/>
                  <a:gd name="connsiteX283" fmla="*/ 2574151 w 3028217"/>
                  <a:gd name="connsiteY283" fmla="*/ 572951 h 2962327"/>
                  <a:gd name="connsiteX284" fmla="*/ 2572928 w 3028217"/>
                  <a:gd name="connsiteY284" fmla="*/ 573708 h 2962327"/>
                  <a:gd name="connsiteX285" fmla="*/ 2558911 w 3028217"/>
                  <a:gd name="connsiteY285" fmla="*/ 575808 h 2962327"/>
                  <a:gd name="connsiteX286" fmla="*/ 2506523 w 3028217"/>
                  <a:gd name="connsiteY286" fmla="*/ 541518 h 2962327"/>
                  <a:gd name="connsiteX287" fmla="*/ 2512238 w 3028217"/>
                  <a:gd name="connsiteY287" fmla="*/ 480558 h 2962327"/>
                  <a:gd name="connsiteX288" fmla="*/ 2533193 w 3028217"/>
                  <a:gd name="connsiteY288" fmla="*/ 458651 h 2962327"/>
                  <a:gd name="connsiteX289" fmla="*/ 2534146 w 3028217"/>
                  <a:gd name="connsiteY289" fmla="*/ 440553 h 2962327"/>
                  <a:gd name="connsiteX290" fmla="*/ 2513191 w 3028217"/>
                  <a:gd name="connsiteY290" fmla="*/ 445316 h 2962327"/>
                  <a:gd name="connsiteX291" fmla="*/ 2464613 w 3028217"/>
                  <a:gd name="connsiteY291" fmla="*/ 509133 h 2962327"/>
                  <a:gd name="connsiteX292" fmla="*/ 2467471 w 3028217"/>
                  <a:gd name="connsiteY292" fmla="*/ 551996 h 2962327"/>
                  <a:gd name="connsiteX293" fmla="*/ 2468423 w 3028217"/>
                  <a:gd name="connsiteY293" fmla="*/ 597716 h 2962327"/>
                  <a:gd name="connsiteX294" fmla="*/ 2453183 w 3028217"/>
                  <a:gd name="connsiteY294" fmla="*/ 638673 h 2962327"/>
                  <a:gd name="connsiteX295" fmla="*/ 2423656 w 3028217"/>
                  <a:gd name="connsiteY295" fmla="*/ 676773 h 2962327"/>
                  <a:gd name="connsiteX296" fmla="*/ 2389366 w 3028217"/>
                  <a:gd name="connsiteY296" fmla="*/ 683441 h 2962327"/>
                  <a:gd name="connsiteX297" fmla="*/ 2383651 w 3028217"/>
                  <a:gd name="connsiteY297" fmla="*/ 659628 h 2962327"/>
                  <a:gd name="connsiteX298" fmla="*/ 2367458 w 3028217"/>
                  <a:gd name="connsiteY298" fmla="*/ 627243 h 2962327"/>
                  <a:gd name="connsiteX299" fmla="*/ 2308403 w 3028217"/>
                  <a:gd name="connsiteY299" fmla="*/ 612003 h 2962327"/>
                  <a:gd name="connsiteX300" fmla="*/ 2270303 w 3028217"/>
                  <a:gd name="connsiteY300" fmla="*/ 571046 h 2962327"/>
                  <a:gd name="connsiteX301" fmla="*/ 2260778 w 3028217"/>
                  <a:gd name="connsiteY301" fmla="*/ 543423 h 2962327"/>
                  <a:gd name="connsiteX302" fmla="*/ 2259826 w 3028217"/>
                  <a:gd name="connsiteY302" fmla="*/ 522468 h 2962327"/>
                  <a:gd name="connsiteX303" fmla="*/ 2390318 w 3028217"/>
                  <a:gd name="connsiteY303" fmla="*/ 385308 h 2962327"/>
                  <a:gd name="connsiteX304" fmla="*/ 2416988 w 3028217"/>
                  <a:gd name="connsiteY304" fmla="*/ 357686 h 2962327"/>
                  <a:gd name="connsiteX305" fmla="*/ 2417941 w 3028217"/>
                  <a:gd name="connsiteY305" fmla="*/ 351971 h 2962327"/>
                  <a:gd name="connsiteX306" fmla="*/ 2424608 w 3028217"/>
                  <a:gd name="connsiteY306" fmla="*/ 353876 h 2962327"/>
                  <a:gd name="connsiteX307" fmla="*/ 2452245 w 3028217"/>
                  <a:gd name="connsiteY307" fmla="*/ 336582 h 2962327"/>
                  <a:gd name="connsiteX308" fmla="*/ 2471113 w 3028217"/>
                  <a:gd name="connsiteY308" fmla="*/ 336025 h 2962327"/>
                  <a:gd name="connsiteX309" fmla="*/ 761544 w 3028217"/>
                  <a:gd name="connsiteY309" fmla="*/ 194808 h 2962327"/>
                  <a:gd name="connsiteX310" fmla="*/ 773926 w 3028217"/>
                  <a:gd name="connsiteY310" fmla="*/ 216716 h 2962327"/>
                  <a:gd name="connsiteX311" fmla="*/ 773926 w 3028217"/>
                  <a:gd name="connsiteY311" fmla="*/ 278628 h 2962327"/>
                  <a:gd name="connsiteX312" fmla="*/ 687249 w 3028217"/>
                  <a:gd name="connsiteY312" fmla="*/ 293868 h 2962327"/>
                  <a:gd name="connsiteX313" fmla="*/ 671056 w 3028217"/>
                  <a:gd name="connsiteY313" fmla="*/ 292916 h 2962327"/>
                  <a:gd name="connsiteX314" fmla="*/ 640576 w 3028217"/>
                  <a:gd name="connsiteY314" fmla="*/ 298631 h 2962327"/>
                  <a:gd name="connsiteX315" fmla="*/ 603429 w 3028217"/>
                  <a:gd name="connsiteY315" fmla="*/ 291011 h 2962327"/>
                  <a:gd name="connsiteX316" fmla="*/ 715824 w 3028217"/>
                  <a:gd name="connsiteY316" fmla="*/ 211953 h 2962327"/>
                  <a:gd name="connsiteX317" fmla="*/ 727254 w 3028217"/>
                  <a:gd name="connsiteY317" fmla="*/ 215763 h 2962327"/>
                  <a:gd name="connsiteX318" fmla="*/ 761544 w 3028217"/>
                  <a:gd name="connsiteY318" fmla="*/ 194808 h 2962327"/>
                  <a:gd name="connsiteX319" fmla="*/ 873343 w 3028217"/>
                  <a:gd name="connsiteY319" fmla="*/ 184331 h 2962327"/>
                  <a:gd name="connsiteX320" fmla="*/ 891083 w 3028217"/>
                  <a:gd name="connsiteY320" fmla="*/ 191951 h 2962327"/>
                  <a:gd name="connsiteX321" fmla="*/ 888226 w 3028217"/>
                  <a:gd name="connsiteY321" fmla="*/ 217668 h 2962327"/>
                  <a:gd name="connsiteX322" fmla="*/ 879241 w 3028217"/>
                  <a:gd name="connsiteY322" fmla="*/ 234820 h 2962327"/>
                  <a:gd name="connsiteX323" fmla="*/ 895370 w 3028217"/>
                  <a:gd name="connsiteY323" fmla="*/ 235036 h 2962327"/>
                  <a:gd name="connsiteX324" fmla="*/ 899656 w 3028217"/>
                  <a:gd name="connsiteY324" fmla="*/ 266246 h 2962327"/>
                  <a:gd name="connsiteX325" fmla="*/ 892988 w 3028217"/>
                  <a:gd name="connsiteY325" fmla="*/ 303393 h 2962327"/>
                  <a:gd name="connsiteX326" fmla="*/ 905371 w 3028217"/>
                  <a:gd name="connsiteY326" fmla="*/ 303393 h 2962327"/>
                  <a:gd name="connsiteX327" fmla="*/ 915848 w 3028217"/>
                  <a:gd name="connsiteY327" fmla="*/ 337683 h 2962327"/>
                  <a:gd name="connsiteX328" fmla="*/ 946328 w 3028217"/>
                  <a:gd name="connsiteY328" fmla="*/ 324348 h 2962327"/>
                  <a:gd name="connsiteX329" fmla="*/ 973409 w 3028217"/>
                  <a:gd name="connsiteY329" fmla="*/ 303804 h 2962327"/>
                  <a:gd name="connsiteX330" fmla="*/ 975260 w 3028217"/>
                  <a:gd name="connsiteY330" fmla="*/ 292796 h 2962327"/>
                  <a:gd name="connsiteX331" fmla="*/ 965378 w 3028217"/>
                  <a:gd name="connsiteY331" fmla="*/ 281485 h 2962327"/>
                  <a:gd name="connsiteX332" fmla="*/ 962521 w 3028217"/>
                  <a:gd name="connsiteY332" fmla="*/ 233860 h 2962327"/>
                  <a:gd name="connsiteX333" fmla="*/ 1013956 w 3028217"/>
                  <a:gd name="connsiteY333" fmla="*/ 203380 h 2962327"/>
                  <a:gd name="connsiteX334" fmla="*/ 1028243 w 3028217"/>
                  <a:gd name="connsiteY334" fmla="*/ 200165 h 2962327"/>
                  <a:gd name="connsiteX335" fmla="*/ 1042531 w 3028217"/>
                  <a:gd name="connsiteY335" fmla="*/ 206238 h 2962327"/>
                  <a:gd name="connsiteX336" fmla="*/ 1016813 w 3028217"/>
                  <a:gd name="connsiteY336" fmla="*/ 234813 h 2962327"/>
                  <a:gd name="connsiteX337" fmla="*/ 1075868 w 3028217"/>
                  <a:gd name="connsiteY337" fmla="*/ 204333 h 2962327"/>
                  <a:gd name="connsiteX338" fmla="*/ 1095871 w 3028217"/>
                  <a:gd name="connsiteY338" fmla="*/ 204333 h 2962327"/>
                  <a:gd name="connsiteX339" fmla="*/ 1099681 w 3028217"/>
                  <a:gd name="connsiteY339" fmla="*/ 232908 h 2962327"/>
                  <a:gd name="connsiteX340" fmla="*/ 1133971 w 3028217"/>
                  <a:gd name="connsiteY340" fmla="*/ 231003 h 2962327"/>
                  <a:gd name="connsiteX341" fmla="*/ 1151116 w 3028217"/>
                  <a:gd name="connsiteY341" fmla="*/ 238623 h 2962327"/>
                  <a:gd name="connsiteX342" fmla="*/ 1205408 w 3028217"/>
                  <a:gd name="connsiteY342" fmla="*/ 287200 h 2962327"/>
                  <a:gd name="connsiteX343" fmla="*/ 1198741 w 3028217"/>
                  <a:gd name="connsiteY343" fmla="*/ 334825 h 2962327"/>
                  <a:gd name="connsiteX344" fmla="*/ 1248271 w 3028217"/>
                  <a:gd name="connsiteY344" fmla="*/ 377688 h 2962327"/>
                  <a:gd name="connsiteX345" fmla="*/ 1246366 w 3028217"/>
                  <a:gd name="connsiteY345" fmla="*/ 402453 h 2962327"/>
                  <a:gd name="connsiteX346" fmla="*/ 1187311 w 3028217"/>
                  <a:gd name="connsiteY346" fmla="*/ 402453 h 2962327"/>
                  <a:gd name="connsiteX347" fmla="*/ 1171118 w 3028217"/>
                  <a:gd name="connsiteY347" fmla="*/ 396738 h 2962327"/>
                  <a:gd name="connsiteX348" fmla="*/ 1171118 w 3028217"/>
                  <a:gd name="connsiteY348" fmla="*/ 431028 h 2962327"/>
                  <a:gd name="connsiteX349" fmla="*/ 1151116 w 3028217"/>
                  <a:gd name="connsiteY349" fmla="*/ 479605 h 2962327"/>
                  <a:gd name="connsiteX350" fmla="*/ 1136828 w 3028217"/>
                  <a:gd name="connsiteY350" fmla="*/ 476748 h 2962327"/>
                  <a:gd name="connsiteX351" fmla="*/ 1136828 w 3028217"/>
                  <a:gd name="connsiteY351" fmla="*/ 487225 h 2962327"/>
                  <a:gd name="connsiteX352" fmla="*/ 1118731 w 3028217"/>
                  <a:gd name="connsiteY352" fmla="*/ 497703 h 2962327"/>
                  <a:gd name="connsiteX353" fmla="*/ 1066343 w 3028217"/>
                  <a:gd name="connsiteY353" fmla="*/ 455793 h 2962327"/>
                  <a:gd name="connsiteX354" fmla="*/ 1016813 w 3028217"/>
                  <a:gd name="connsiteY354" fmla="*/ 433885 h 2962327"/>
                  <a:gd name="connsiteX355" fmla="*/ 996811 w 3028217"/>
                  <a:gd name="connsiteY355" fmla="*/ 428170 h 2962327"/>
                  <a:gd name="connsiteX356" fmla="*/ 1013003 w 3028217"/>
                  <a:gd name="connsiteY356" fmla="*/ 411978 h 2962327"/>
                  <a:gd name="connsiteX357" fmla="*/ 1109206 w 3028217"/>
                  <a:gd name="connsiteY357" fmla="*/ 369115 h 2962327"/>
                  <a:gd name="connsiteX358" fmla="*/ 1089203 w 3028217"/>
                  <a:gd name="connsiteY358" fmla="*/ 307203 h 2962327"/>
                  <a:gd name="connsiteX359" fmla="*/ 1077773 w 3028217"/>
                  <a:gd name="connsiteY359" fmla="*/ 291010 h 2962327"/>
                  <a:gd name="connsiteX360" fmla="*/ 1016813 w 3028217"/>
                  <a:gd name="connsiteY360" fmla="*/ 292915 h 2962327"/>
                  <a:gd name="connsiteX361" fmla="*/ 1007169 w 3028217"/>
                  <a:gd name="connsiteY361" fmla="*/ 296011 h 2962327"/>
                  <a:gd name="connsiteX362" fmla="*/ 1007866 w 3028217"/>
                  <a:gd name="connsiteY362" fmla="*/ 302667 h 2962327"/>
                  <a:gd name="connsiteX363" fmla="*/ 1009193 w 3028217"/>
                  <a:gd name="connsiteY363" fmla="*/ 303393 h 2962327"/>
                  <a:gd name="connsiteX364" fmla="*/ 962521 w 3028217"/>
                  <a:gd name="connsiteY364" fmla="*/ 370068 h 2962327"/>
                  <a:gd name="connsiteX365" fmla="*/ 905371 w 3028217"/>
                  <a:gd name="connsiteY365" fmla="*/ 371973 h 2962327"/>
                  <a:gd name="connsiteX366" fmla="*/ 868223 w 3028217"/>
                  <a:gd name="connsiteY366" fmla="*/ 410073 h 2962327"/>
                  <a:gd name="connsiteX367" fmla="*/ 836791 w 3028217"/>
                  <a:gd name="connsiteY367" fmla="*/ 426266 h 2962327"/>
                  <a:gd name="connsiteX368" fmla="*/ 816788 w 3028217"/>
                  <a:gd name="connsiteY368" fmla="*/ 424361 h 2962327"/>
                  <a:gd name="connsiteX369" fmla="*/ 677723 w 3028217"/>
                  <a:gd name="connsiteY369" fmla="*/ 507228 h 2962327"/>
                  <a:gd name="connsiteX370" fmla="*/ 668198 w 3028217"/>
                  <a:gd name="connsiteY370" fmla="*/ 553901 h 2962327"/>
                  <a:gd name="connsiteX371" fmla="*/ 662483 w 3028217"/>
                  <a:gd name="connsiteY371" fmla="*/ 586286 h 2962327"/>
                  <a:gd name="connsiteX372" fmla="*/ 716776 w 3028217"/>
                  <a:gd name="connsiteY372" fmla="*/ 612956 h 2962327"/>
                  <a:gd name="connsiteX373" fmla="*/ 771068 w 3028217"/>
                  <a:gd name="connsiteY373" fmla="*/ 645341 h 2962327"/>
                  <a:gd name="connsiteX374" fmla="*/ 782498 w 3028217"/>
                  <a:gd name="connsiteY374" fmla="*/ 667248 h 2962327"/>
                  <a:gd name="connsiteX375" fmla="*/ 772973 w 3028217"/>
                  <a:gd name="connsiteY375" fmla="*/ 726303 h 2962327"/>
                  <a:gd name="connsiteX376" fmla="*/ 805358 w 3028217"/>
                  <a:gd name="connsiteY376" fmla="*/ 736781 h 2962327"/>
                  <a:gd name="connsiteX377" fmla="*/ 828218 w 3028217"/>
                  <a:gd name="connsiteY377" fmla="*/ 689156 h 2962327"/>
                  <a:gd name="connsiteX378" fmla="*/ 858698 w 3028217"/>
                  <a:gd name="connsiteY378" fmla="*/ 652961 h 2962327"/>
                  <a:gd name="connsiteX379" fmla="*/ 901561 w 3028217"/>
                  <a:gd name="connsiteY379" fmla="*/ 573903 h 2962327"/>
                  <a:gd name="connsiteX380" fmla="*/ 904418 w 3028217"/>
                  <a:gd name="connsiteY380" fmla="*/ 561521 h 2962327"/>
                  <a:gd name="connsiteX381" fmla="*/ 953948 w 3028217"/>
                  <a:gd name="connsiteY381" fmla="*/ 491988 h 2962327"/>
                  <a:gd name="connsiteX382" fmla="*/ 968236 w 3028217"/>
                  <a:gd name="connsiteY382" fmla="*/ 478653 h 2962327"/>
                  <a:gd name="connsiteX383" fmla="*/ 1049198 w 3028217"/>
                  <a:gd name="connsiteY383" fmla="*/ 512943 h 2962327"/>
                  <a:gd name="connsiteX384" fmla="*/ 1063486 w 3028217"/>
                  <a:gd name="connsiteY384" fmla="*/ 539613 h 2962327"/>
                  <a:gd name="connsiteX385" fmla="*/ 1067296 w 3028217"/>
                  <a:gd name="connsiteY385" fmla="*/ 583428 h 2962327"/>
                  <a:gd name="connsiteX386" fmla="*/ 1112063 w 3028217"/>
                  <a:gd name="connsiteY386" fmla="*/ 568188 h 2962327"/>
                  <a:gd name="connsiteX387" fmla="*/ 1146353 w 3028217"/>
                  <a:gd name="connsiteY387" fmla="*/ 580571 h 2962327"/>
                  <a:gd name="connsiteX388" fmla="*/ 1151116 w 3028217"/>
                  <a:gd name="connsiteY388" fmla="*/ 616766 h 2962327"/>
                  <a:gd name="connsiteX389" fmla="*/ 1193026 w 3028217"/>
                  <a:gd name="connsiteY389" fmla="*/ 684393 h 2962327"/>
                  <a:gd name="connsiteX390" fmla="*/ 1182905 w 3028217"/>
                  <a:gd name="connsiteY390" fmla="*/ 697847 h 2962327"/>
                  <a:gd name="connsiteX391" fmla="*/ 1179024 w 3028217"/>
                  <a:gd name="connsiteY391" fmla="*/ 699159 h 2962327"/>
                  <a:gd name="connsiteX392" fmla="*/ 1177845 w 3028217"/>
                  <a:gd name="connsiteY392" fmla="*/ 699023 h 2962327"/>
                  <a:gd name="connsiteX393" fmla="*/ 1166356 w 3028217"/>
                  <a:gd name="connsiteY393" fmla="*/ 703443 h 2962327"/>
                  <a:gd name="connsiteX394" fmla="*/ 1179024 w 3028217"/>
                  <a:gd name="connsiteY394" fmla="*/ 699159 h 2962327"/>
                  <a:gd name="connsiteX395" fmla="*/ 1188263 w 3028217"/>
                  <a:gd name="connsiteY395" fmla="*/ 700229 h 2962327"/>
                  <a:gd name="connsiteX396" fmla="*/ 1207313 w 3028217"/>
                  <a:gd name="connsiteY396" fmla="*/ 712016 h 2962327"/>
                  <a:gd name="connsiteX397" fmla="*/ 1205051 w 3028217"/>
                  <a:gd name="connsiteY397" fmla="*/ 754402 h 2962327"/>
                  <a:gd name="connsiteX398" fmla="*/ 1180854 w 3028217"/>
                  <a:gd name="connsiteY398" fmla="*/ 787924 h 2962327"/>
                  <a:gd name="connsiteX399" fmla="*/ 1187073 w 3028217"/>
                  <a:gd name="connsiteY399" fmla="*/ 807504 h 2962327"/>
                  <a:gd name="connsiteX400" fmla="*/ 1206361 w 3028217"/>
                  <a:gd name="connsiteY400" fmla="*/ 814886 h 2962327"/>
                  <a:gd name="connsiteX401" fmla="*/ 1213981 w 3028217"/>
                  <a:gd name="connsiteY401" fmla="*/ 828221 h 2962327"/>
                  <a:gd name="connsiteX402" fmla="*/ 1172071 w 3028217"/>
                  <a:gd name="connsiteY402" fmla="*/ 862511 h 2962327"/>
                  <a:gd name="connsiteX403" fmla="*/ 1115874 w 3028217"/>
                  <a:gd name="connsiteY403" fmla="*/ 854891 h 2962327"/>
                  <a:gd name="connsiteX404" fmla="*/ 1148259 w 3028217"/>
                  <a:gd name="connsiteY404" fmla="*/ 807266 h 2962327"/>
                  <a:gd name="connsiteX405" fmla="*/ 1173024 w 3028217"/>
                  <a:gd name="connsiteY405" fmla="*/ 780596 h 2962327"/>
                  <a:gd name="connsiteX406" fmla="*/ 1173125 w 3028217"/>
                  <a:gd name="connsiteY406" fmla="*/ 780684 h 2962327"/>
                  <a:gd name="connsiteX407" fmla="*/ 1174333 w 3028217"/>
                  <a:gd name="connsiteY407" fmla="*/ 770475 h 2962327"/>
                  <a:gd name="connsiteX408" fmla="*/ 1163498 w 3028217"/>
                  <a:gd name="connsiteY408" fmla="*/ 767261 h 2962327"/>
                  <a:gd name="connsiteX409" fmla="*/ 1124446 w 3028217"/>
                  <a:gd name="connsiteY409" fmla="*/ 787263 h 2962327"/>
                  <a:gd name="connsiteX410" fmla="*/ 1043483 w 3028217"/>
                  <a:gd name="connsiteY410" fmla="*/ 789168 h 2962327"/>
                  <a:gd name="connsiteX411" fmla="*/ 993953 w 3028217"/>
                  <a:gd name="connsiteY411" fmla="*/ 794883 h 2962327"/>
                  <a:gd name="connsiteX412" fmla="*/ 959663 w 3028217"/>
                  <a:gd name="connsiteY412" fmla="*/ 814886 h 2962327"/>
                  <a:gd name="connsiteX413" fmla="*/ 929183 w 3028217"/>
                  <a:gd name="connsiteY413" fmla="*/ 839651 h 2962327"/>
                  <a:gd name="connsiteX414" fmla="*/ 925100 w 3028217"/>
                  <a:gd name="connsiteY414" fmla="*/ 843462 h 2962327"/>
                  <a:gd name="connsiteX415" fmla="*/ 915848 w 3028217"/>
                  <a:gd name="connsiteY415" fmla="*/ 851081 h 2962327"/>
                  <a:gd name="connsiteX416" fmla="*/ 912991 w 3028217"/>
                  <a:gd name="connsiteY416" fmla="*/ 851081 h 2962327"/>
                  <a:gd name="connsiteX417" fmla="*/ 914896 w 3028217"/>
                  <a:gd name="connsiteY417" fmla="*/ 852986 h 2962327"/>
                  <a:gd name="connsiteX418" fmla="*/ 925100 w 3028217"/>
                  <a:gd name="connsiteY418" fmla="*/ 843462 h 2962327"/>
                  <a:gd name="connsiteX419" fmla="*/ 932041 w 3028217"/>
                  <a:gd name="connsiteY419" fmla="*/ 837746 h 2962327"/>
                  <a:gd name="connsiteX420" fmla="*/ 972998 w 3028217"/>
                  <a:gd name="connsiteY420" fmla="*/ 820601 h 2962327"/>
                  <a:gd name="connsiteX421" fmla="*/ 992048 w 3028217"/>
                  <a:gd name="connsiteY421" fmla="*/ 814886 h 2962327"/>
                  <a:gd name="connsiteX422" fmla="*/ 1023481 w 3028217"/>
                  <a:gd name="connsiteY422" fmla="*/ 819648 h 2962327"/>
                  <a:gd name="connsiteX423" fmla="*/ 1005383 w 3028217"/>
                  <a:gd name="connsiteY423" fmla="*/ 842508 h 2962327"/>
                  <a:gd name="connsiteX424" fmla="*/ 1006336 w 3028217"/>
                  <a:gd name="connsiteY424" fmla="*/ 854891 h 2962327"/>
                  <a:gd name="connsiteX425" fmla="*/ 1005383 w 3028217"/>
                  <a:gd name="connsiteY425" fmla="*/ 889181 h 2962327"/>
                  <a:gd name="connsiteX426" fmla="*/ 984428 w 3028217"/>
                  <a:gd name="connsiteY426" fmla="*/ 910136 h 2962327"/>
                  <a:gd name="connsiteX427" fmla="*/ 952043 w 3028217"/>
                  <a:gd name="connsiteY427" fmla="*/ 916803 h 2962327"/>
                  <a:gd name="connsiteX428" fmla="*/ 899656 w 3028217"/>
                  <a:gd name="connsiteY428" fmla="*/ 938711 h 2962327"/>
                  <a:gd name="connsiteX429" fmla="*/ 855841 w 3028217"/>
                  <a:gd name="connsiteY429" fmla="*/ 985383 h 2962327"/>
                  <a:gd name="connsiteX430" fmla="*/ 831076 w 3028217"/>
                  <a:gd name="connsiteY430" fmla="*/ 1003481 h 2962327"/>
                  <a:gd name="connsiteX431" fmla="*/ 738683 w 3028217"/>
                  <a:gd name="connsiteY431" fmla="*/ 1081586 h 2962327"/>
                  <a:gd name="connsiteX432" fmla="*/ 711061 w 3028217"/>
                  <a:gd name="connsiteY432" fmla="*/ 1115876 h 2962327"/>
                  <a:gd name="connsiteX433" fmla="*/ 666293 w 3028217"/>
                  <a:gd name="connsiteY433" fmla="*/ 1175883 h 2962327"/>
                  <a:gd name="connsiteX434" fmla="*/ 585331 w 3028217"/>
                  <a:gd name="connsiteY434" fmla="*/ 1230176 h 2962327"/>
                  <a:gd name="connsiteX435" fmla="*/ 559613 w 3028217"/>
                  <a:gd name="connsiteY435" fmla="*/ 1297803 h 2962327"/>
                  <a:gd name="connsiteX436" fmla="*/ 557708 w 3028217"/>
                  <a:gd name="connsiteY436" fmla="*/ 1386386 h 2962327"/>
                  <a:gd name="connsiteX437" fmla="*/ 542468 w 3028217"/>
                  <a:gd name="connsiteY437" fmla="*/ 1407341 h 2962327"/>
                  <a:gd name="connsiteX438" fmla="*/ 528181 w 3028217"/>
                  <a:gd name="connsiteY438" fmla="*/ 1387338 h 2962327"/>
                  <a:gd name="connsiteX439" fmla="*/ 519608 w 3028217"/>
                  <a:gd name="connsiteY439" fmla="*/ 1320663 h 2962327"/>
                  <a:gd name="connsiteX440" fmla="*/ 488176 w 3028217"/>
                  <a:gd name="connsiteY440" fmla="*/ 1283516 h 2962327"/>
                  <a:gd name="connsiteX441" fmla="*/ 429121 w 3028217"/>
                  <a:gd name="connsiteY441" fmla="*/ 1267323 h 2962327"/>
                  <a:gd name="connsiteX442" fmla="*/ 409118 w 3028217"/>
                  <a:gd name="connsiteY442" fmla="*/ 1268276 h 2962327"/>
                  <a:gd name="connsiteX443" fmla="*/ 336728 w 3028217"/>
                  <a:gd name="connsiteY443" fmla="*/ 1284468 h 2962327"/>
                  <a:gd name="connsiteX444" fmla="*/ 215761 w 3028217"/>
                  <a:gd name="connsiteY444" fmla="*/ 1373051 h 2962327"/>
                  <a:gd name="connsiteX445" fmla="*/ 189091 w 3028217"/>
                  <a:gd name="connsiteY445" fmla="*/ 1441631 h 2962327"/>
                  <a:gd name="connsiteX446" fmla="*/ 196711 w 3028217"/>
                  <a:gd name="connsiteY446" fmla="*/ 1544501 h 2962327"/>
                  <a:gd name="connsiteX447" fmla="*/ 244336 w 3028217"/>
                  <a:gd name="connsiteY447" fmla="*/ 1573076 h 2962327"/>
                  <a:gd name="connsiteX448" fmla="*/ 320536 w 3028217"/>
                  <a:gd name="connsiteY448" fmla="*/ 1514973 h 2962327"/>
                  <a:gd name="connsiteX449" fmla="*/ 387211 w 3028217"/>
                  <a:gd name="connsiteY449" fmla="*/ 1494971 h 2962327"/>
                  <a:gd name="connsiteX450" fmla="*/ 389116 w 3028217"/>
                  <a:gd name="connsiteY450" fmla="*/ 1515926 h 2962327"/>
                  <a:gd name="connsiteX451" fmla="*/ 340538 w 3028217"/>
                  <a:gd name="connsiteY451" fmla="*/ 1624511 h 2962327"/>
                  <a:gd name="connsiteX452" fmla="*/ 354826 w 3028217"/>
                  <a:gd name="connsiteY452" fmla="*/ 1644513 h 2962327"/>
                  <a:gd name="connsiteX453" fmla="*/ 410071 w 3028217"/>
                  <a:gd name="connsiteY453" fmla="*/ 1645466 h 2962327"/>
                  <a:gd name="connsiteX454" fmla="*/ 439598 w 3028217"/>
                  <a:gd name="connsiteY454" fmla="*/ 1687376 h 2962327"/>
                  <a:gd name="connsiteX455" fmla="*/ 426263 w 3028217"/>
                  <a:gd name="connsiteY455" fmla="*/ 1743573 h 2962327"/>
                  <a:gd name="connsiteX456" fmla="*/ 450076 w 3028217"/>
                  <a:gd name="connsiteY456" fmla="*/ 1813106 h 2962327"/>
                  <a:gd name="connsiteX457" fmla="*/ 499606 w 3028217"/>
                  <a:gd name="connsiteY457" fmla="*/ 1812153 h 2962327"/>
                  <a:gd name="connsiteX458" fmla="*/ 536753 w 3028217"/>
                  <a:gd name="connsiteY458" fmla="*/ 1818821 h 2962327"/>
                  <a:gd name="connsiteX459" fmla="*/ 577711 w 3028217"/>
                  <a:gd name="connsiteY459" fmla="*/ 1813106 h 2962327"/>
                  <a:gd name="connsiteX460" fmla="*/ 661531 w 3028217"/>
                  <a:gd name="connsiteY460" fmla="*/ 1754051 h 2962327"/>
                  <a:gd name="connsiteX461" fmla="*/ 672008 w 3028217"/>
                  <a:gd name="connsiteY461" fmla="*/ 1763576 h 2962327"/>
                  <a:gd name="connsiteX462" fmla="*/ 695821 w 3028217"/>
                  <a:gd name="connsiteY462" fmla="*/ 1768338 h 2962327"/>
                  <a:gd name="connsiteX463" fmla="*/ 741541 w 3028217"/>
                  <a:gd name="connsiteY463" fmla="*/ 1772148 h 2962327"/>
                  <a:gd name="connsiteX464" fmla="*/ 832028 w 3028217"/>
                  <a:gd name="connsiteY464" fmla="*/ 1788341 h 2962327"/>
                  <a:gd name="connsiteX465" fmla="*/ 865366 w 3028217"/>
                  <a:gd name="connsiteY465" fmla="*/ 1796913 h 2962327"/>
                  <a:gd name="connsiteX466" fmla="*/ 910133 w 3028217"/>
                  <a:gd name="connsiteY466" fmla="*/ 1838823 h 2962327"/>
                  <a:gd name="connsiteX467" fmla="*/ 1047293 w 3028217"/>
                  <a:gd name="connsiteY467" fmla="*/ 1918833 h 2962327"/>
                  <a:gd name="connsiteX468" fmla="*/ 1116826 w 3028217"/>
                  <a:gd name="connsiteY468" fmla="*/ 2036943 h 2962327"/>
                  <a:gd name="connsiteX469" fmla="*/ 1106348 w 3028217"/>
                  <a:gd name="connsiteY469" fmla="*/ 2056946 h 2962327"/>
                  <a:gd name="connsiteX470" fmla="*/ 1104443 w 3028217"/>
                  <a:gd name="connsiteY470" fmla="*/ 2099808 h 2962327"/>
                  <a:gd name="connsiteX471" fmla="*/ 1124446 w 3028217"/>
                  <a:gd name="connsiteY471" fmla="*/ 2102666 h 2962327"/>
                  <a:gd name="connsiteX472" fmla="*/ 1193026 w 3028217"/>
                  <a:gd name="connsiteY472" fmla="*/ 2077901 h 2962327"/>
                  <a:gd name="connsiteX473" fmla="*/ 1280656 w 3028217"/>
                  <a:gd name="connsiteY473" fmla="*/ 2123621 h 2962327"/>
                  <a:gd name="connsiteX474" fmla="*/ 1387336 w 3028217"/>
                  <a:gd name="connsiteY474" fmla="*/ 2172198 h 2962327"/>
                  <a:gd name="connsiteX475" fmla="*/ 1434008 w 3028217"/>
                  <a:gd name="connsiteY475" fmla="*/ 2199821 h 2962327"/>
                  <a:gd name="connsiteX476" fmla="*/ 1430198 w 3028217"/>
                  <a:gd name="connsiteY476" fmla="*/ 2282688 h 2962327"/>
                  <a:gd name="connsiteX477" fmla="*/ 1370191 w 3028217"/>
                  <a:gd name="connsiteY477" fmla="*/ 2373176 h 2962327"/>
                  <a:gd name="connsiteX478" fmla="*/ 1358761 w 3028217"/>
                  <a:gd name="connsiteY478" fmla="*/ 2423658 h 2962327"/>
                  <a:gd name="connsiteX479" fmla="*/ 1327328 w 3028217"/>
                  <a:gd name="connsiteY479" fmla="*/ 2600823 h 2962327"/>
                  <a:gd name="connsiteX480" fmla="*/ 1293991 w 3028217"/>
                  <a:gd name="connsiteY480" fmla="*/ 2626541 h 2962327"/>
                  <a:gd name="connsiteX481" fmla="*/ 1218743 w 3028217"/>
                  <a:gd name="connsiteY481" fmla="*/ 2661783 h 2962327"/>
                  <a:gd name="connsiteX482" fmla="*/ 1193026 w 3028217"/>
                  <a:gd name="connsiteY482" fmla="*/ 2710361 h 2962327"/>
                  <a:gd name="connsiteX483" fmla="*/ 1164451 w 3028217"/>
                  <a:gd name="connsiteY483" fmla="*/ 2832281 h 2962327"/>
                  <a:gd name="connsiteX484" fmla="*/ 1122541 w 3028217"/>
                  <a:gd name="connsiteY484" fmla="*/ 2910386 h 2962327"/>
                  <a:gd name="connsiteX485" fmla="*/ 1095871 w 3028217"/>
                  <a:gd name="connsiteY485" fmla="*/ 2929436 h 2962327"/>
                  <a:gd name="connsiteX486" fmla="*/ 1061581 w 3028217"/>
                  <a:gd name="connsiteY486" fmla="*/ 2922768 h 2962327"/>
                  <a:gd name="connsiteX487" fmla="*/ 1047293 w 3028217"/>
                  <a:gd name="connsiteY487" fmla="*/ 2929436 h 2962327"/>
                  <a:gd name="connsiteX488" fmla="*/ 1061581 w 3028217"/>
                  <a:gd name="connsiteY488" fmla="*/ 2956106 h 2962327"/>
                  <a:gd name="connsiteX489" fmla="*/ 1040626 w 3028217"/>
                  <a:gd name="connsiteY489" fmla="*/ 2959916 h 2962327"/>
                  <a:gd name="connsiteX490" fmla="*/ 783451 w 3028217"/>
                  <a:gd name="connsiteY490" fmla="*/ 2850378 h 2962327"/>
                  <a:gd name="connsiteX491" fmla="*/ 752971 w 3028217"/>
                  <a:gd name="connsiteY491" fmla="*/ 2805611 h 2962327"/>
                  <a:gd name="connsiteX492" fmla="*/ 737731 w 3028217"/>
                  <a:gd name="connsiteY492" fmla="*/ 2765606 h 2962327"/>
                  <a:gd name="connsiteX493" fmla="*/ 721538 w 3028217"/>
                  <a:gd name="connsiteY493" fmla="*/ 2564628 h 2962327"/>
                  <a:gd name="connsiteX494" fmla="*/ 670103 w 3028217"/>
                  <a:gd name="connsiteY494" fmla="*/ 2492238 h 2962327"/>
                  <a:gd name="connsiteX495" fmla="*/ 539611 w 3028217"/>
                  <a:gd name="connsiteY495" fmla="*/ 2337933 h 2962327"/>
                  <a:gd name="connsiteX496" fmla="*/ 473888 w 3028217"/>
                  <a:gd name="connsiteY496" fmla="*/ 2221728 h 2962327"/>
                  <a:gd name="connsiteX497" fmla="*/ 468173 w 3028217"/>
                  <a:gd name="connsiteY497" fmla="*/ 2148386 h 2962327"/>
                  <a:gd name="connsiteX498" fmla="*/ 471983 w 3028217"/>
                  <a:gd name="connsiteY498" fmla="*/ 2122668 h 2962327"/>
                  <a:gd name="connsiteX499" fmla="*/ 493891 w 3028217"/>
                  <a:gd name="connsiteY499" fmla="*/ 2021703 h 2962327"/>
                  <a:gd name="connsiteX500" fmla="*/ 538658 w 3028217"/>
                  <a:gd name="connsiteY500" fmla="*/ 1907403 h 2962327"/>
                  <a:gd name="connsiteX501" fmla="*/ 524371 w 3028217"/>
                  <a:gd name="connsiteY501" fmla="*/ 1854063 h 2962327"/>
                  <a:gd name="connsiteX502" fmla="*/ 499606 w 3028217"/>
                  <a:gd name="connsiteY502" fmla="*/ 1853111 h 2962327"/>
                  <a:gd name="connsiteX503" fmla="*/ 459601 w 3028217"/>
                  <a:gd name="connsiteY503" fmla="*/ 1860731 h 2962327"/>
                  <a:gd name="connsiteX504" fmla="*/ 408166 w 3028217"/>
                  <a:gd name="connsiteY504" fmla="*/ 1827393 h 2962327"/>
                  <a:gd name="connsiteX505" fmla="*/ 354826 w 3028217"/>
                  <a:gd name="connsiteY505" fmla="*/ 1742621 h 2962327"/>
                  <a:gd name="connsiteX506" fmla="*/ 322441 w 3028217"/>
                  <a:gd name="connsiteY506" fmla="*/ 1715951 h 2962327"/>
                  <a:gd name="connsiteX507" fmla="*/ 234811 w 3028217"/>
                  <a:gd name="connsiteY507" fmla="*/ 1658801 h 2962327"/>
                  <a:gd name="connsiteX508" fmla="*/ 206236 w 3028217"/>
                  <a:gd name="connsiteY508" fmla="*/ 1644513 h 2962327"/>
                  <a:gd name="connsiteX509" fmla="*/ 116701 w 3028217"/>
                  <a:gd name="connsiteY509" fmla="*/ 1622606 h 2962327"/>
                  <a:gd name="connsiteX510" fmla="*/ 28118 w 3028217"/>
                  <a:gd name="connsiteY510" fmla="*/ 1557836 h 2962327"/>
                  <a:gd name="connsiteX511" fmla="*/ 12878 w 3028217"/>
                  <a:gd name="connsiteY511" fmla="*/ 1499733 h 2962327"/>
                  <a:gd name="connsiteX512" fmla="*/ 10021 w 3028217"/>
                  <a:gd name="connsiteY512" fmla="*/ 1446393 h 2962327"/>
                  <a:gd name="connsiteX513" fmla="*/ 5258 w 3028217"/>
                  <a:gd name="connsiteY513" fmla="*/ 1410198 h 2962327"/>
                  <a:gd name="connsiteX514" fmla="*/ 45263 w 3028217"/>
                  <a:gd name="connsiteY514" fmla="*/ 1105398 h 2962327"/>
                  <a:gd name="connsiteX515" fmla="*/ 304343 w 3028217"/>
                  <a:gd name="connsiteY515" fmla="*/ 581523 h 2962327"/>
                  <a:gd name="connsiteX516" fmla="*/ 548183 w 3028217"/>
                  <a:gd name="connsiteY516" fmla="*/ 329111 h 2962327"/>
                  <a:gd name="connsiteX517" fmla="*/ 617716 w 3028217"/>
                  <a:gd name="connsiteY517" fmla="*/ 317681 h 2962327"/>
                  <a:gd name="connsiteX518" fmla="*/ 631051 w 3028217"/>
                  <a:gd name="connsiteY518" fmla="*/ 309108 h 2962327"/>
                  <a:gd name="connsiteX519" fmla="*/ 692011 w 3028217"/>
                  <a:gd name="connsiteY519" fmla="*/ 299583 h 2962327"/>
                  <a:gd name="connsiteX520" fmla="*/ 756781 w 3028217"/>
                  <a:gd name="connsiteY520" fmla="*/ 316728 h 2962327"/>
                  <a:gd name="connsiteX521" fmla="*/ 780593 w 3028217"/>
                  <a:gd name="connsiteY521" fmla="*/ 315776 h 2962327"/>
                  <a:gd name="connsiteX522" fmla="*/ 797738 w 3028217"/>
                  <a:gd name="connsiteY522" fmla="*/ 314823 h 2962327"/>
                  <a:gd name="connsiteX523" fmla="*/ 831076 w 3028217"/>
                  <a:gd name="connsiteY523" fmla="*/ 316728 h 2962327"/>
                  <a:gd name="connsiteX524" fmla="*/ 841553 w 3028217"/>
                  <a:gd name="connsiteY524" fmla="*/ 277676 h 2962327"/>
                  <a:gd name="connsiteX525" fmla="*/ 852031 w 3028217"/>
                  <a:gd name="connsiteY525" fmla="*/ 259578 h 2962327"/>
                  <a:gd name="connsiteX526" fmla="*/ 867152 w 3028217"/>
                  <a:gd name="connsiteY526" fmla="*/ 248624 h 2962327"/>
                  <a:gd name="connsiteX527" fmla="*/ 876026 w 3028217"/>
                  <a:gd name="connsiteY527" fmla="*/ 238011 h 2962327"/>
                  <a:gd name="connsiteX528" fmla="*/ 858921 w 3028217"/>
                  <a:gd name="connsiteY528" fmla="*/ 241392 h 2962327"/>
                  <a:gd name="connsiteX529" fmla="*/ 821551 w 3028217"/>
                  <a:gd name="connsiteY529" fmla="*/ 210048 h 2962327"/>
                  <a:gd name="connsiteX530" fmla="*/ 857746 w 3028217"/>
                  <a:gd name="connsiteY530" fmla="*/ 190998 h 2962327"/>
                  <a:gd name="connsiteX531" fmla="*/ 873343 w 3028217"/>
                  <a:gd name="connsiteY531" fmla="*/ 184331 h 2962327"/>
                  <a:gd name="connsiteX532" fmla="*/ 798215 w 3028217"/>
                  <a:gd name="connsiteY532" fmla="*/ 181949 h 2962327"/>
                  <a:gd name="connsiteX533" fmla="*/ 805359 w 3028217"/>
                  <a:gd name="connsiteY533" fmla="*/ 187188 h 2962327"/>
                  <a:gd name="connsiteX534" fmla="*/ 795834 w 3028217"/>
                  <a:gd name="connsiteY534" fmla="*/ 196713 h 2962327"/>
                  <a:gd name="connsiteX535" fmla="*/ 788214 w 3028217"/>
                  <a:gd name="connsiteY535" fmla="*/ 182426 h 2962327"/>
                  <a:gd name="connsiteX536" fmla="*/ 798215 w 3028217"/>
                  <a:gd name="connsiteY536" fmla="*/ 181949 h 2962327"/>
                  <a:gd name="connsiteX537" fmla="*/ 938708 w 3028217"/>
                  <a:gd name="connsiteY537" fmla="*/ 121466 h 2962327"/>
                  <a:gd name="connsiteX538" fmla="*/ 952043 w 3028217"/>
                  <a:gd name="connsiteY538" fmla="*/ 141468 h 2962327"/>
                  <a:gd name="connsiteX539" fmla="*/ 951037 w 3028217"/>
                  <a:gd name="connsiteY539" fmla="*/ 142501 h 2962327"/>
                  <a:gd name="connsiteX540" fmla="*/ 953949 w 3028217"/>
                  <a:gd name="connsiteY540" fmla="*/ 140516 h 2962327"/>
                  <a:gd name="connsiteX541" fmla="*/ 952996 w 3028217"/>
                  <a:gd name="connsiteY541" fmla="*/ 148136 h 2962327"/>
                  <a:gd name="connsiteX542" fmla="*/ 952996 w 3028217"/>
                  <a:gd name="connsiteY542" fmla="*/ 169091 h 2962327"/>
                  <a:gd name="connsiteX543" fmla="*/ 944424 w 3028217"/>
                  <a:gd name="connsiteY543" fmla="*/ 159804 h 2962327"/>
                  <a:gd name="connsiteX544" fmla="*/ 933131 w 3028217"/>
                  <a:gd name="connsiteY544" fmla="*/ 154863 h 2962327"/>
                  <a:gd name="connsiteX545" fmla="*/ 931088 w 3028217"/>
                  <a:gd name="connsiteY545" fmla="*/ 155756 h 2962327"/>
                  <a:gd name="connsiteX546" fmla="*/ 930136 w 3028217"/>
                  <a:gd name="connsiteY546" fmla="*/ 155756 h 2962327"/>
                  <a:gd name="connsiteX547" fmla="*/ 918706 w 3028217"/>
                  <a:gd name="connsiteY547" fmla="*/ 144326 h 2962327"/>
                  <a:gd name="connsiteX548" fmla="*/ 931088 w 3028217"/>
                  <a:gd name="connsiteY548" fmla="*/ 122418 h 2962327"/>
                  <a:gd name="connsiteX549" fmla="*/ 938708 w 3028217"/>
                  <a:gd name="connsiteY549" fmla="*/ 121466 h 2962327"/>
                  <a:gd name="connsiteX550" fmla="*/ 925373 w 3028217"/>
                  <a:gd name="connsiteY550" fmla="*/ 107178 h 2962327"/>
                  <a:gd name="connsiteX551" fmla="*/ 938708 w 3028217"/>
                  <a:gd name="connsiteY551" fmla="*/ 121465 h 2962327"/>
                  <a:gd name="connsiteX552" fmla="*/ 935851 w 3028217"/>
                  <a:gd name="connsiteY552" fmla="*/ 121465 h 2962327"/>
                  <a:gd name="connsiteX553" fmla="*/ 932993 w 3028217"/>
                  <a:gd name="connsiteY553" fmla="*/ 121465 h 2962327"/>
                  <a:gd name="connsiteX554" fmla="*/ 901561 w 3028217"/>
                  <a:gd name="connsiteY554" fmla="*/ 123370 h 2962327"/>
                  <a:gd name="connsiteX555" fmla="*/ 925373 w 3028217"/>
                  <a:gd name="connsiteY555" fmla="*/ 107178 h 2962327"/>
                  <a:gd name="connsiteX556" fmla="*/ 1021576 w 3028217"/>
                  <a:gd name="connsiteY556" fmla="*/ 71936 h 2962327"/>
                  <a:gd name="connsiteX557" fmla="*/ 1031101 w 3028217"/>
                  <a:gd name="connsiteY557" fmla="*/ 97653 h 2962327"/>
                  <a:gd name="connsiteX558" fmla="*/ 1000621 w 3028217"/>
                  <a:gd name="connsiteY558" fmla="*/ 92891 h 2962327"/>
                  <a:gd name="connsiteX559" fmla="*/ 1007288 w 3028217"/>
                  <a:gd name="connsiteY559" fmla="*/ 79556 h 2962327"/>
                  <a:gd name="connsiteX560" fmla="*/ 1021576 w 3028217"/>
                  <a:gd name="connsiteY560" fmla="*/ 71936 h 2962327"/>
                  <a:gd name="connsiteX561" fmla="*/ 1113849 w 3028217"/>
                  <a:gd name="connsiteY561" fmla="*/ 40265 h 2962327"/>
                  <a:gd name="connsiteX562" fmla="*/ 1159689 w 3028217"/>
                  <a:gd name="connsiteY562" fmla="*/ 51933 h 2962327"/>
                  <a:gd name="connsiteX563" fmla="*/ 1151116 w 3028217"/>
                  <a:gd name="connsiteY563" fmla="*/ 84318 h 2962327"/>
                  <a:gd name="connsiteX564" fmla="*/ 1111111 w 3028217"/>
                  <a:gd name="connsiteY564" fmla="*/ 92891 h 2962327"/>
                  <a:gd name="connsiteX565" fmla="*/ 1070153 w 3028217"/>
                  <a:gd name="connsiteY565" fmla="*/ 58601 h 2962327"/>
                  <a:gd name="connsiteX566" fmla="*/ 1113849 w 3028217"/>
                  <a:gd name="connsiteY566" fmla="*/ 40265 h 2962327"/>
                  <a:gd name="connsiteX567" fmla="*/ 1400760 w 3028217"/>
                  <a:gd name="connsiteY567" fmla="*/ 96 h 2962327"/>
                  <a:gd name="connsiteX568" fmla="*/ 1476871 w 3028217"/>
                  <a:gd name="connsiteY568" fmla="*/ 5260 h 2962327"/>
                  <a:gd name="connsiteX569" fmla="*/ 1611174 w 3028217"/>
                  <a:gd name="connsiteY569" fmla="*/ 9070 h 2962327"/>
                  <a:gd name="connsiteX570" fmla="*/ 1619746 w 3028217"/>
                  <a:gd name="connsiteY570" fmla="*/ 17643 h 2962327"/>
                  <a:gd name="connsiteX571" fmla="*/ 1646416 w 3028217"/>
                  <a:gd name="connsiteY571" fmla="*/ 28120 h 2962327"/>
                  <a:gd name="connsiteX572" fmla="*/ 1667371 w 3028217"/>
                  <a:gd name="connsiteY572" fmla="*/ 31930 h 2962327"/>
                  <a:gd name="connsiteX573" fmla="*/ 1742261 w 3028217"/>
                  <a:gd name="connsiteY573" fmla="*/ 11690 h 2962327"/>
                  <a:gd name="connsiteX574" fmla="*/ 1820723 w 3028217"/>
                  <a:gd name="connsiteY574" fmla="*/ 30025 h 2962327"/>
                  <a:gd name="connsiteX575" fmla="*/ 1901686 w 3028217"/>
                  <a:gd name="connsiteY575" fmla="*/ 45265 h 2962327"/>
                  <a:gd name="connsiteX576" fmla="*/ 1894066 w 3028217"/>
                  <a:gd name="connsiteY576" fmla="*/ 69078 h 2962327"/>
                  <a:gd name="connsiteX577" fmla="*/ 1955978 w 3028217"/>
                  <a:gd name="connsiteY577" fmla="*/ 55743 h 2962327"/>
                  <a:gd name="connsiteX578" fmla="*/ 1954073 w 3028217"/>
                  <a:gd name="connsiteY578" fmla="*/ 71935 h 2962327"/>
                  <a:gd name="connsiteX579" fmla="*/ 1935976 w 3028217"/>
                  <a:gd name="connsiteY579" fmla="*/ 103368 h 2962327"/>
                  <a:gd name="connsiteX580" fmla="*/ 1949311 w 3028217"/>
                  <a:gd name="connsiteY580" fmla="*/ 161470 h 2962327"/>
                  <a:gd name="connsiteX581" fmla="*/ 1894066 w 3028217"/>
                  <a:gd name="connsiteY581" fmla="*/ 171948 h 2962327"/>
                  <a:gd name="connsiteX582" fmla="*/ 1913116 w 3028217"/>
                  <a:gd name="connsiteY582" fmla="*/ 183378 h 2962327"/>
                  <a:gd name="connsiteX583" fmla="*/ 1907401 w 3028217"/>
                  <a:gd name="connsiteY583" fmla="*/ 196713 h 2962327"/>
                  <a:gd name="connsiteX584" fmla="*/ 1873111 w 3028217"/>
                  <a:gd name="connsiteY584" fmla="*/ 245290 h 2962327"/>
                  <a:gd name="connsiteX585" fmla="*/ 1866443 w 3028217"/>
                  <a:gd name="connsiteY585" fmla="*/ 267198 h 2962327"/>
                  <a:gd name="connsiteX586" fmla="*/ 1851203 w 3028217"/>
                  <a:gd name="connsiteY586" fmla="*/ 270055 h 2962327"/>
                  <a:gd name="connsiteX587" fmla="*/ 1866443 w 3028217"/>
                  <a:gd name="connsiteY587" fmla="*/ 313870 h 2962327"/>
                  <a:gd name="connsiteX588" fmla="*/ 1843583 w 3028217"/>
                  <a:gd name="connsiteY588" fmla="*/ 319585 h 2962327"/>
                  <a:gd name="connsiteX589" fmla="*/ 1819771 w 3028217"/>
                  <a:gd name="connsiteY589" fmla="*/ 300535 h 2962327"/>
                  <a:gd name="connsiteX590" fmla="*/ 1788338 w 3028217"/>
                  <a:gd name="connsiteY590" fmla="*/ 313870 h 2962327"/>
                  <a:gd name="connsiteX591" fmla="*/ 1800721 w 3028217"/>
                  <a:gd name="connsiteY591" fmla="*/ 315775 h 2962327"/>
                  <a:gd name="connsiteX592" fmla="*/ 1823581 w 3028217"/>
                  <a:gd name="connsiteY592" fmla="*/ 314823 h 2962327"/>
                  <a:gd name="connsiteX593" fmla="*/ 1833106 w 3028217"/>
                  <a:gd name="connsiteY593" fmla="*/ 317680 h 2962327"/>
                  <a:gd name="connsiteX594" fmla="*/ 1838821 w 3028217"/>
                  <a:gd name="connsiteY594" fmla="*/ 334825 h 2962327"/>
                  <a:gd name="connsiteX595" fmla="*/ 1715948 w 3028217"/>
                  <a:gd name="connsiteY595" fmla="*/ 370068 h 2962327"/>
                  <a:gd name="connsiteX596" fmla="*/ 1691183 w 3028217"/>
                  <a:gd name="connsiteY596" fmla="*/ 379593 h 2962327"/>
                  <a:gd name="connsiteX597" fmla="*/ 1586408 w 3028217"/>
                  <a:gd name="connsiteY597" fmla="*/ 430075 h 2962327"/>
                  <a:gd name="connsiteX598" fmla="*/ 1542593 w 3028217"/>
                  <a:gd name="connsiteY598" fmla="*/ 468175 h 2962327"/>
                  <a:gd name="connsiteX599" fmla="*/ 1480681 w 3028217"/>
                  <a:gd name="connsiteY599" fmla="*/ 555805 h 2962327"/>
                  <a:gd name="connsiteX600" fmla="*/ 1462583 w 3028217"/>
                  <a:gd name="connsiteY600" fmla="*/ 562473 h 2962327"/>
                  <a:gd name="connsiteX601" fmla="*/ 1385431 w 3028217"/>
                  <a:gd name="connsiteY601" fmla="*/ 462460 h 2962327"/>
                  <a:gd name="connsiteX602" fmla="*/ 1379716 w 3028217"/>
                  <a:gd name="connsiteY602" fmla="*/ 398643 h 2962327"/>
                  <a:gd name="connsiteX603" fmla="*/ 1441628 w 3028217"/>
                  <a:gd name="connsiteY603" fmla="*/ 335778 h 2962327"/>
                  <a:gd name="connsiteX604" fmla="*/ 1449248 w 3028217"/>
                  <a:gd name="connsiteY604" fmla="*/ 321490 h 2962327"/>
                  <a:gd name="connsiteX605" fmla="*/ 1461631 w 3028217"/>
                  <a:gd name="connsiteY605" fmla="*/ 300535 h 2962327"/>
                  <a:gd name="connsiteX606" fmla="*/ 1412101 w 3028217"/>
                  <a:gd name="connsiteY606" fmla="*/ 280533 h 2962327"/>
                  <a:gd name="connsiteX607" fmla="*/ 1434961 w 3028217"/>
                  <a:gd name="connsiteY607" fmla="*/ 215763 h 2962327"/>
                  <a:gd name="connsiteX608" fmla="*/ 1371143 w 3028217"/>
                  <a:gd name="connsiteY608" fmla="*/ 160518 h 2962327"/>
                  <a:gd name="connsiteX609" fmla="*/ 1331138 w 3028217"/>
                  <a:gd name="connsiteY609" fmla="*/ 162423 h 2962327"/>
                  <a:gd name="connsiteX610" fmla="*/ 1303516 w 3028217"/>
                  <a:gd name="connsiteY610" fmla="*/ 150040 h 2962327"/>
                  <a:gd name="connsiteX611" fmla="*/ 1313993 w 3028217"/>
                  <a:gd name="connsiteY611" fmla="*/ 130038 h 2962327"/>
                  <a:gd name="connsiteX612" fmla="*/ 1313041 w 3028217"/>
                  <a:gd name="connsiteY612" fmla="*/ 121465 h 2962327"/>
                  <a:gd name="connsiteX613" fmla="*/ 1323518 w 3028217"/>
                  <a:gd name="connsiteY613" fmla="*/ 96700 h 2962327"/>
                  <a:gd name="connsiteX614" fmla="*/ 1387336 w 3028217"/>
                  <a:gd name="connsiteY614" fmla="*/ 88128 h 2962327"/>
                  <a:gd name="connsiteX615" fmla="*/ 1394003 w 3028217"/>
                  <a:gd name="connsiteY615" fmla="*/ 68125 h 2962327"/>
                  <a:gd name="connsiteX616" fmla="*/ 1445438 w 3028217"/>
                  <a:gd name="connsiteY616" fmla="*/ 41455 h 2962327"/>
                  <a:gd name="connsiteX617" fmla="*/ 1471104 w 3028217"/>
                  <a:gd name="connsiteY617" fmla="*/ 35589 h 2962327"/>
                  <a:gd name="connsiteX618" fmla="*/ 1469608 w 3028217"/>
                  <a:gd name="connsiteY618" fmla="*/ 35026 h 2962327"/>
                  <a:gd name="connsiteX619" fmla="*/ 1456869 w 3028217"/>
                  <a:gd name="connsiteY619" fmla="*/ 34788 h 2962327"/>
                  <a:gd name="connsiteX620" fmla="*/ 1365429 w 3028217"/>
                  <a:gd name="connsiteY620" fmla="*/ 60505 h 2962327"/>
                  <a:gd name="connsiteX621" fmla="*/ 1208266 w 3028217"/>
                  <a:gd name="connsiteY621" fmla="*/ 122418 h 2962327"/>
                  <a:gd name="connsiteX622" fmla="*/ 1175881 w 3028217"/>
                  <a:gd name="connsiteY622" fmla="*/ 122418 h 2962327"/>
                  <a:gd name="connsiteX623" fmla="*/ 1187311 w 3028217"/>
                  <a:gd name="connsiteY623" fmla="*/ 142420 h 2962327"/>
                  <a:gd name="connsiteX624" fmla="*/ 1180644 w 3028217"/>
                  <a:gd name="connsiteY624" fmla="*/ 149088 h 2962327"/>
                  <a:gd name="connsiteX625" fmla="*/ 1158647 w 3028217"/>
                  <a:gd name="connsiteY625" fmla="*/ 153642 h 2962327"/>
                  <a:gd name="connsiteX626" fmla="*/ 1143520 w 3028217"/>
                  <a:gd name="connsiteY626" fmla="*/ 152466 h 2962327"/>
                  <a:gd name="connsiteX627" fmla="*/ 1148259 w 3028217"/>
                  <a:gd name="connsiteY627" fmla="*/ 153731 h 2962327"/>
                  <a:gd name="connsiteX628" fmla="*/ 1152069 w 3028217"/>
                  <a:gd name="connsiteY628" fmla="*/ 175758 h 2962327"/>
                  <a:gd name="connsiteX629" fmla="*/ 1029196 w 3028217"/>
                  <a:gd name="connsiteY629" fmla="*/ 182425 h 2962327"/>
                  <a:gd name="connsiteX630" fmla="*/ 1006336 w 3028217"/>
                  <a:gd name="connsiteY630" fmla="*/ 148135 h 2962327"/>
                  <a:gd name="connsiteX631" fmla="*/ 995859 w 3028217"/>
                  <a:gd name="connsiteY631" fmla="*/ 134800 h 2962327"/>
                  <a:gd name="connsiteX632" fmla="*/ 987286 w 3028217"/>
                  <a:gd name="connsiteY632" fmla="*/ 114798 h 2962327"/>
                  <a:gd name="connsiteX633" fmla="*/ 1049199 w 3028217"/>
                  <a:gd name="connsiteY633" fmla="*/ 134800 h 2962327"/>
                  <a:gd name="connsiteX634" fmla="*/ 1064439 w 3028217"/>
                  <a:gd name="connsiteY634" fmla="*/ 149088 h 2962327"/>
                  <a:gd name="connsiteX635" fmla="*/ 1095871 w 3028217"/>
                  <a:gd name="connsiteY635" fmla="*/ 149326 h 2962327"/>
                  <a:gd name="connsiteX636" fmla="*/ 1106484 w 3028217"/>
                  <a:gd name="connsiteY636" fmla="*/ 148924 h 2962327"/>
                  <a:gd name="connsiteX637" fmla="*/ 1093014 w 3028217"/>
                  <a:gd name="connsiteY637" fmla="*/ 149088 h 2962327"/>
                  <a:gd name="connsiteX638" fmla="*/ 1062534 w 3028217"/>
                  <a:gd name="connsiteY638" fmla="*/ 131943 h 2962327"/>
                  <a:gd name="connsiteX639" fmla="*/ 1133971 w 3028217"/>
                  <a:gd name="connsiteY639" fmla="*/ 110988 h 2962327"/>
                  <a:gd name="connsiteX640" fmla="*/ 1158736 w 3028217"/>
                  <a:gd name="connsiteY640" fmla="*/ 88128 h 2962327"/>
                  <a:gd name="connsiteX641" fmla="*/ 1173024 w 3028217"/>
                  <a:gd name="connsiteY641" fmla="*/ 73840 h 2962327"/>
                  <a:gd name="connsiteX642" fmla="*/ 1214934 w 3028217"/>
                  <a:gd name="connsiteY642" fmla="*/ 54790 h 2962327"/>
                  <a:gd name="connsiteX643" fmla="*/ 1275894 w 3028217"/>
                  <a:gd name="connsiteY643" fmla="*/ 44313 h 2962327"/>
                  <a:gd name="connsiteX644" fmla="*/ 1211124 w 3028217"/>
                  <a:gd name="connsiteY644" fmla="*/ 51933 h 2962327"/>
                  <a:gd name="connsiteX645" fmla="*/ 1174929 w 3028217"/>
                  <a:gd name="connsiteY645" fmla="*/ 39550 h 2962327"/>
                  <a:gd name="connsiteX646" fmla="*/ 1174929 w 3028217"/>
                  <a:gd name="connsiteY646" fmla="*/ 26215 h 2962327"/>
                  <a:gd name="connsiteX647" fmla="*/ 1400760 w 3028217"/>
                  <a:gd name="connsiteY647" fmla="*/ 96 h 2962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</a:cxnLst>
                <a:rect l="l" t="t" r="r" b="b"/>
                <a:pathLst>
                  <a:path w="3028217" h="2962327">
                    <a:moveTo>
                      <a:pt x="2863236" y="2049564"/>
                    </a:moveTo>
                    <a:cubicBezTo>
                      <a:pt x="2854902" y="2049564"/>
                      <a:pt x="2847996" y="2053612"/>
                      <a:pt x="2844662" y="2065518"/>
                    </a:cubicBezTo>
                    <a:cubicBezTo>
                      <a:pt x="2840852" y="2080758"/>
                      <a:pt x="2821802" y="2104571"/>
                      <a:pt x="2847519" y="2116953"/>
                    </a:cubicBezTo>
                    <a:cubicBezTo>
                      <a:pt x="2878000" y="2131241"/>
                      <a:pt x="2877047" y="2098856"/>
                      <a:pt x="2887525" y="2084568"/>
                    </a:cubicBezTo>
                    <a:cubicBezTo>
                      <a:pt x="2888477" y="2083616"/>
                      <a:pt x="2889430" y="2080758"/>
                      <a:pt x="2890382" y="2078853"/>
                    </a:cubicBezTo>
                    <a:cubicBezTo>
                      <a:pt x="2895144" y="2071233"/>
                      <a:pt x="2896097" y="2064566"/>
                      <a:pt x="2890382" y="2057898"/>
                    </a:cubicBezTo>
                    <a:cubicBezTo>
                      <a:pt x="2881334" y="2053612"/>
                      <a:pt x="2871571" y="2049564"/>
                      <a:pt x="2863236" y="2049564"/>
                    </a:cubicBezTo>
                    <a:close/>
                    <a:moveTo>
                      <a:pt x="2453184" y="1703568"/>
                    </a:moveTo>
                    <a:cubicBezTo>
                      <a:pt x="2446516" y="1700711"/>
                      <a:pt x="2442706" y="1708331"/>
                      <a:pt x="2444611" y="1714046"/>
                    </a:cubicBezTo>
                    <a:cubicBezTo>
                      <a:pt x="2448421" y="1725476"/>
                      <a:pt x="2452231" y="1738811"/>
                      <a:pt x="2467471" y="1740716"/>
                    </a:cubicBezTo>
                    <a:cubicBezTo>
                      <a:pt x="2475091" y="1741668"/>
                      <a:pt x="2480806" y="1736906"/>
                      <a:pt x="2482711" y="1728333"/>
                    </a:cubicBezTo>
                    <a:cubicBezTo>
                      <a:pt x="2473186" y="1720713"/>
                      <a:pt x="2463661" y="1710236"/>
                      <a:pt x="2453184" y="1703568"/>
                    </a:cubicBezTo>
                    <a:close/>
                    <a:moveTo>
                      <a:pt x="802501" y="1583553"/>
                    </a:moveTo>
                    <a:cubicBezTo>
                      <a:pt x="805359" y="1585458"/>
                      <a:pt x="811074" y="1586410"/>
                      <a:pt x="812026" y="1589268"/>
                    </a:cubicBezTo>
                    <a:cubicBezTo>
                      <a:pt x="814884" y="1596888"/>
                      <a:pt x="807264" y="1597840"/>
                      <a:pt x="802501" y="1599745"/>
                    </a:cubicBezTo>
                    <a:cubicBezTo>
                      <a:pt x="797739" y="1601650"/>
                      <a:pt x="792976" y="1598793"/>
                      <a:pt x="792024" y="1594030"/>
                    </a:cubicBezTo>
                    <a:cubicBezTo>
                      <a:pt x="788214" y="1586410"/>
                      <a:pt x="794881" y="1585458"/>
                      <a:pt x="802501" y="1583553"/>
                    </a:cubicBezTo>
                    <a:close/>
                    <a:moveTo>
                      <a:pt x="573901" y="1577838"/>
                    </a:moveTo>
                    <a:cubicBezTo>
                      <a:pt x="581521" y="1579743"/>
                      <a:pt x="588189" y="1582600"/>
                      <a:pt x="592951" y="1589268"/>
                    </a:cubicBezTo>
                    <a:cubicBezTo>
                      <a:pt x="592951" y="1594982"/>
                      <a:pt x="589141" y="1596888"/>
                      <a:pt x="584379" y="1596888"/>
                    </a:cubicBezTo>
                    <a:cubicBezTo>
                      <a:pt x="575806" y="1597840"/>
                      <a:pt x="568186" y="1595935"/>
                      <a:pt x="565329" y="1587363"/>
                    </a:cubicBezTo>
                    <a:cubicBezTo>
                      <a:pt x="562471" y="1580695"/>
                      <a:pt x="568186" y="1576885"/>
                      <a:pt x="573901" y="1577838"/>
                    </a:cubicBezTo>
                    <a:close/>
                    <a:moveTo>
                      <a:pt x="698678" y="1550216"/>
                    </a:moveTo>
                    <a:cubicBezTo>
                      <a:pt x="729158" y="1545453"/>
                      <a:pt x="746303" y="1560693"/>
                      <a:pt x="763448" y="1592126"/>
                    </a:cubicBezTo>
                    <a:cubicBezTo>
                      <a:pt x="731063" y="1576886"/>
                      <a:pt x="706298" y="1611176"/>
                      <a:pt x="678676" y="1592126"/>
                    </a:cubicBezTo>
                    <a:cubicBezTo>
                      <a:pt x="675818" y="1573076"/>
                      <a:pt x="667246" y="1551168"/>
                      <a:pt x="698678" y="1550216"/>
                    </a:cubicBezTo>
                    <a:close/>
                    <a:moveTo>
                      <a:pt x="492939" y="1460681"/>
                    </a:moveTo>
                    <a:cubicBezTo>
                      <a:pt x="518656" y="1456871"/>
                      <a:pt x="541516" y="1464491"/>
                      <a:pt x="562471" y="1479731"/>
                    </a:cubicBezTo>
                    <a:cubicBezTo>
                      <a:pt x="590094" y="1499733"/>
                      <a:pt x="618669" y="1515926"/>
                      <a:pt x="646291" y="1537833"/>
                    </a:cubicBezTo>
                    <a:cubicBezTo>
                      <a:pt x="620574" y="1545453"/>
                      <a:pt x="593904" y="1560693"/>
                      <a:pt x="577711" y="1525451"/>
                    </a:cubicBezTo>
                    <a:cubicBezTo>
                      <a:pt x="567234" y="1503543"/>
                      <a:pt x="541516" y="1503543"/>
                      <a:pt x="527229" y="1487351"/>
                    </a:cubicBezTo>
                    <a:lnTo>
                      <a:pt x="525032" y="1486533"/>
                    </a:lnTo>
                    <a:lnTo>
                      <a:pt x="527229" y="1488303"/>
                    </a:lnTo>
                    <a:cubicBezTo>
                      <a:pt x="502464" y="1486398"/>
                      <a:pt x="475794" y="1465443"/>
                      <a:pt x="451029" y="1494971"/>
                    </a:cubicBezTo>
                    <a:cubicBezTo>
                      <a:pt x="453886" y="1467348"/>
                      <a:pt x="471984" y="1461633"/>
                      <a:pt x="492939" y="1460681"/>
                    </a:cubicBezTo>
                    <a:close/>
                    <a:moveTo>
                      <a:pt x="592475" y="1413889"/>
                    </a:moveTo>
                    <a:cubicBezTo>
                      <a:pt x="594380" y="1414008"/>
                      <a:pt x="596285" y="1414485"/>
                      <a:pt x="596761" y="1414961"/>
                    </a:cubicBezTo>
                    <a:cubicBezTo>
                      <a:pt x="605334" y="1423533"/>
                      <a:pt x="603428" y="1433058"/>
                      <a:pt x="595809" y="1447346"/>
                    </a:cubicBezTo>
                    <a:cubicBezTo>
                      <a:pt x="589141" y="1434011"/>
                      <a:pt x="579616" y="1426391"/>
                      <a:pt x="588189" y="1414961"/>
                    </a:cubicBezTo>
                    <a:cubicBezTo>
                      <a:pt x="588665" y="1414009"/>
                      <a:pt x="590570" y="1413770"/>
                      <a:pt x="592475" y="1413889"/>
                    </a:cubicBezTo>
                    <a:close/>
                    <a:moveTo>
                      <a:pt x="2633206" y="1174931"/>
                    </a:moveTo>
                    <a:cubicBezTo>
                      <a:pt x="2646541" y="1176836"/>
                      <a:pt x="2659876" y="1178741"/>
                      <a:pt x="2673211" y="1180646"/>
                    </a:cubicBezTo>
                    <a:cubicBezTo>
                      <a:pt x="2657018" y="1197791"/>
                      <a:pt x="2645588" y="1186361"/>
                      <a:pt x="2633206" y="1174931"/>
                    </a:cubicBezTo>
                    <a:close/>
                    <a:moveTo>
                      <a:pt x="2477948" y="1095873"/>
                    </a:moveTo>
                    <a:cubicBezTo>
                      <a:pt x="2477948" y="1101588"/>
                      <a:pt x="2478901" y="1106350"/>
                      <a:pt x="2484616" y="1110160"/>
                    </a:cubicBezTo>
                    <a:cubicBezTo>
                      <a:pt x="2478901" y="1119685"/>
                      <a:pt x="2464613" y="1121590"/>
                      <a:pt x="2464613" y="1135878"/>
                    </a:cubicBezTo>
                    <a:cubicBezTo>
                      <a:pt x="2464613" y="1153023"/>
                      <a:pt x="2454136" y="1151118"/>
                      <a:pt x="2444611" y="1144450"/>
                    </a:cubicBezTo>
                    <a:cubicBezTo>
                      <a:pt x="2434133" y="1136830"/>
                      <a:pt x="2413178" y="1133020"/>
                      <a:pt x="2415083" y="1119685"/>
                    </a:cubicBezTo>
                    <a:cubicBezTo>
                      <a:pt x="2417941" y="1101588"/>
                      <a:pt x="2436038" y="1116828"/>
                      <a:pt x="2446516" y="1114923"/>
                    </a:cubicBezTo>
                    <a:cubicBezTo>
                      <a:pt x="2458898" y="1112065"/>
                      <a:pt x="2470329" y="1106350"/>
                      <a:pt x="2477948" y="1095873"/>
                    </a:cubicBezTo>
                    <a:close/>
                    <a:moveTo>
                      <a:pt x="2344599" y="1039676"/>
                    </a:moveTo>
                    <a:cubicBezTo>
                      <a:pt x="2358886" y="1039676"/>
                      <a:pt x="2352219" y="1056821"/>
                      <a:pt x="2355076" y="1066346"/>
                    </a:cubicBezTo>
                    <a:cubicBezTo>
                      <a:pt x="2354124" y="1077776"/>
                      <a:pt x="2356981" y="1093016"/>
                      <a:pt x="2341741" y="1092063"/>
                    </a:cubicBezTo>
                    <a:cubicBezTo>
                      <a:pt x="2328406" y="1091111"/>
                      <a:pt x="2329359" y="1075871"/>
                      <a:pt x="2328406" y="1065393"/>
                    </a:cubicBezTo>
                    <a:cubicBezTo>
                      <a:pt x="2327454" y="1053011"/>
                      <a:pt x="2331264" y="1039676"/>
                      <a:pt x="2344599" y="1039676"/>
                    </a:cubicBezTo>
                    <a:close/>
                    <a:moveTo>
                      <a:pt x="699631" y="966334"/>
                    </a:moveTo>
                    <a:cubicBezTo>
                      <a:pt x="671056" y="960619"/>
                      <a:pt x="648196" y="971096"/>
                      <a:pt x="616764" y="992051"/>
                    </a:cubicBezTo>
                    <a:cubicBezTo>
                      <a:pt x="652959" y="990146"/>
                      <a:pt x="677724" y="983478"/>
                      <a:pt x="699631" y="966334"/>
                    </a:cubicBezTo>
                    <a:close/>
                    <a:moveTo>
                      <a:pt x="2786559" y="938711"/>
                    </a:moveTo>
                    <a:cubicBezTo>
                      <a:pt x="2796084" y="944426"/>
                      <a:pt x="2804656" y="939663"/>
                      <a:pt x="2814181" y="938711"/>
                    </a:cubicBezTo>
                    <a:cubicBezTo>
                      <a:pt x="2814181" y="940616"/>
                      <a:pt x="2814181" y="943473"/>
                      <a:pt x="2814181" y="945378"/>
                    </a:cubicBezTo>
                    <a:cubicBezTo>
                      <a:pt x="2803704" y="949188"/>
                      <a:pt x="2791321" y="959666"/>
                      <a:pt x="2786559" y="938711"/>
                    </a:cubicBezTo>
                    <a:close/>
                    <a:moveTo>
                      <a:pt x="737731" y="935019"/>
                    </a:moveTo>
                    <a:cubicBezTo>
                      <a:pt x="726540" y="936091"/>
                      <a:pt x="714872" y="940139"/>
                      <a:pt x="702489" y="951093"/>
                    </a:cubicBezTo>
                    <a:cubicBezTo>
                      <a:pt x="731064" y="951093"/>
                      <a:pt x="753924" y="958713"/>
                      <a:pt x="770116" y="936805"/>
                    </a:cubicBezTo>
                    <a:cubicBezTo>
                      <a:pt x="759639" y="935853"/>
                      <a:pt x="748923" y="933948"/>
                      <a:pt x="737731" y="935019"/>
                    </a:cubicBezTo>
                    <a:close/>
                    <a:moveTo>
                      <a:pt x="619383" y="880251"/>
                    </a:moveTo>
                    <a:cubicBezTo>
                      <a:pt x="616526" y="879417"/>
                      <a:pt x="612477" y="880608"/>
                      <a:pt x="608191" y="882513"/>
                    </a:cubicBezTo>
                    <a:cubicBezTo>
                      <a:pt x="589141" y="887276"/>
                      <a:pt x="539611" y="951093"/>
                      <a:pt x="541516" y="968238"/>
                    </a:cubicBezTo>
                    <a:cubicBezTo>
                      <a:pt x="543421" y="979668"/>
                      <a:pt x="550089" y="980621"/>
                      <a:pt x="558661" y="975858"/>
                    </a:cubicBezTo>
                    <a:cubicBezTo>
                      <a:pt x="569139" y="970143"/>
                      <a:pt x="576759" y="960618"/>
                      <a:pt x="578664" y="949188"/>
                    </a:cubicBezTo>
                    <a:cubicBezTo>
                      <a:pt x="582474" y="920613"/>
                      <a:pt x="601524" y="904421"/>
                      <a:pt x="623431" y="890133"/>
                    </a:cubicBezTo>
                    <a:cubicBezTo>
                      <a:pt x="623907" y="883942"/>
                      <a:pt x="622241" y="881084"/>
                      <a:pt x="619383" y="880251"/>
                    </a:cubicBezTo>
                    <a:close/>
                    <a:moveTo>
                      <a:pt x="659626" y="872036"/>
                    </a:moveTo>
                    <a:cubicBezTo>
                      <a:pt x="653911" y="870131"/>
                      <a:pt x="645339" y="876798"/>
                      <a:pt x="647244" y="879656"/>
                    </a:cubicBezTo>
                    <a:cubicBezTo>
                      <a:pt x="657721" y="901563"/>
                      <a:pt x="632956" y="928233"/>
                      <a:pt x="657721" y="950141"/>
                    </a:cubicBezTo>
                    <a:cubicBezTo>
                      <a:pt x="667246" y="936806"/>
                      <a:pt x="676771" y="926328"/>
                      <a:pt x="683439" y="913946"/>
                    </a:cubicBezTo>
                    <a:cubicBezTo>
                      <a:pt x="691059" y="897753"/>
                      <a:pt x="704394" y="924423"/>
                      <a:pt x="711061" y="910136"/>
                    </a:cubicBezTo>
                    <a:cubicBezTo>
                      <a:pt x="713919" y="903468"/>
                      <a:pt x="713919" y="896801"/>
                      <a:pt x="709156" y="891086"/>
                    </a:cubicBezTo>
                    <a:cubicBezTo>
                      <a:pt x="696774" y="875846"/>
                      <a:pt x="676771" y="876798"/>
                      <a:pt x="659626" y="872036"/>
                    </a:cubicBezTo>
                    <a:close/>
                    <a:moveTo>
                      <a:pt x="620410" y="803828"/>
                    </a:moveTo>
                    <a:cubicBezTo>
                      <a:pt x="614918" y="803575"/>
                      <a:pt x="609144" y="804646"/>
                      <a:pt x="603429" y="807266"/>
                    </a:cubicBezTo>
                    <a:cubicBezTo>
                      <a:pt x="579616" y="817743"/>
                      <a:pt x="555804" y="830126"/>
                      <a:pt x="532944" y="841556"/>
                    </a:cubicBezTo>
                    <a:cubicBezTo>
                      <a:pt x="530086" y="850128"/>
                      <a:pt x="536754" y="852033"/>
                      <a:pt x="541516" y="855843"/>
                    </a:cubicBezTo>
                    <a:cubicBezTo>
                      <a:pt x="561519" y="852986"/>
                      <a:pt x="579616" y="838698"/>
                      <a:pt x="602476" y="859653"/>
                    </a:cubicBezTo>
                    <a:cubicBezTo>
                      <a:pt x="617716" y="874893"/>
                      <a:pt x="654864" y="853938"/>
                      <a:pt x="652959" y="835841"/>
                    </a:cubicBezTo>
                    <a:cubicBezTo>
                      <a:pt x="650815" y="817267"/>
                      <a:pt x="636885" y="804587"/>
                      <a:pt x="620410" y="803828"/>
                    </a:cubicBezTo>
                    <a:close/>
                    <a:moveTo>
                      <a:pt x="2051228" y="690108"/>
                    </a:moveTo>
                    <a:cubicBezTo>
                      <a:pt x="2066468" y="695823"/>
                      <a:pt x="2079803" y="697728"/>
                      <a:pt x="2074088" y="722493"/>
                    </a:cubicBezTo>
                    <a:cubicBezTo>
                      <a:pt x="2066468" y="753925"/>
                      <a:pt x="2053133" y="773928"/>
                      <a:pt x="2021701" y="782500"/>
                    </a:cubicBezTo>
                    <a:cubicBezTo>
                      <a:pt x="2009318" y="785358"/>
                      <a:pt x="1997888" y="785358"/>
                      <a:pt x="2000746" y="772023"/>
                    </a:cubicBezTo>
                    <a:cubicBezTo>
                      <a:pt x="2006461" y="745353"/>
                      <a:pt x="2008366" y="714873"/>
                      <a:pt x="2036941" y="698680"/>
                    </a:cubicBezTo>
                    <a:cubicBezTo>
                      <a:pt x="2040751" y="694870"/>
                      <a:pt x="2045513" y="692965"/>
                      <a:pt x="2051228" y="690108"/>
                    </a:cubicBezTo>
                    <a:close/>
                    <a:moveTo>
                      <a:pt x="2111236" y="608669"/>
                    </a:moveTo>
                    <a:cubicBezTo>
                      <a:pt x="2115046" y="609621"/>
                      <a:pt x="2116951" y="613431"/>
                      <a:pt x="2113141" y="623433"/>
                    </a:cubicBezTo>
                    <a:cubicBezTo>
                      <a:pt x="2113141" y="624385"/>
                      <a:pt x="2112189" y="625338"/>
                      <a:pt x="2111236" y="626290"/>
                    </a:cubicBezTo>
                    <a:cubicBezTo>
                      <a:pt x="2147431" y="643435"/>
                      <a:pt x="2126476" y="692013"/>
                      <a:pt x="2159814" y="711063"/>
                    </a:cubicBezTo>
                    <a:cubicBezTo>
                      <a:pt x="2178864" y="721540"/>
                      <a:pt x="2174101" y="752020"/>
                      <a:pt x="2199819" y="758688"/>
                    </a:cubicBezTo>
                    <a:cubicBezTo>
                      <a:pt x="2206486" y="760593"/>
                      <a:pt x="2189341" y="798693"/>
                      <a:pt x="2176959" y="800598"/>
                    </a:cubicBezTo>
                    <a:cubicBezTo>
                      <a:pt x="2149336" y="805360"/>
                      <a:pt x="2120761" y="810123"/>
                      <a:pt x="2092186" y="814885"/>
                    </a:cubicBezTo>
                    <a:cubicBezTo>
                      <a:pt x="2089329" y="799645"/>
                      <a:pt x="2128381" y="789168"/>
                      <a:pt x="2092186" y="777738"/>
                    </a:cubicBezTo>
                    <a:cubicBezTo>
                      <a:pt x="2098854" y="765355"/>
                      <a:pt x="2098854" y="749163"/>
                      <a:pt x="2111236" y="740590"/>
                    </a:cubicBezTo>
                    <a:cubicBezTo>
                      <a:pt x="2127429" y="729160"/>
                      <a:pt x="2118856" y="712015"/>
                      <a:pt x="2110284" y="710110"/>
                    </a:cubicBezTo>
                    <a:cubicBezTo>
                      <a:pt x="2086471" y="705348"/>
                      <a:pt x="2087424" y="682488"/>
                      <a:pt x="2076946" y="669153"/>
                    </a:cubicBezTo>
                    <a:cubicBezTo>
                      <a:pt x="2062659" y="651055"/>
                      <a:pt x="2076946" y="617718"/>
                      <a:pt x="2097901" y="611050"/>
                    </a:cubicBezTo>
                    <a:cubicBezTo>
                      <a:pt x="2101711" y="609621"/>
                      <a:pt x="2107426" y="607716"/>
                      <a:pt x="2111236" y="608669"/>
                    </a:cubicBezTo>
                    <a:close/>
                    <a:moveTo>
                      <a:pt x="927279" y="479605"/>
                    </a:moveTo>
                    <a:cubicBezTo>
                      <a:pt x="932041" y="477700"/>
                      <a:pt x="935851" y="480558"/>
                      <a:pt x="933946" y="486273"/>
                    </a:cubicBezTo>
                    <a:cubicBezTo>
                      <a:pt x="932041" y="490083"/>
                      <a:pt x="929184" y="492941"/>
                      <a:pt x="929184" y="493893"/>
                    </a:cubicBezTo>
                    <a:cubicBezTo>
                      <a:pt x="919659" y="493893"/>
                      <a:pt x="917754" y="491035"/>
                      <a:pt x="919659" y="488178"/>
                    </a:cubicBezTo>
                    <a:cubicBezTo>
                      <a:pt x="921564" y="484368"/>
                      <a:pt x="924421" y="480558"/>
                      <a:pt x="927279" y="479605"/>
                    </a:cubicBezTo>
                    <a:close/>
                    <a:moveTo>
                      <a:pt x="1938089" y="417931"/>
                    </a:moveTo>
                    <a:cubicBezTo>
                      <a:pt x="1948537" y="420431"/>
                      <a:pt x="1955503" y="431504"/>
                      <a:pt x="1959789" y="441505"/>
                    </a:cubicBezTo>
                    <a:cubicBezTo>
                      <a:pt x="1967409" y="457698"/>
                      <a:pt x="1952169" y="461508"/>
                      <a:pt x="1940739" y="466270"/>
                    </a:cubicBezTo>
                    <a:cubicBezTo>
                      <a:pt x="1909306" y="478653"/>
                      <a:pt x="1880731" y="501513"/>
                      <a:pt x="1842631" y="480558"/>
                    </a:cubicBezTo>
                    <a:cubicBezTo>
                      <a:pt x="1829296" y="472938"/>
                      <a:pt x="1832154" y="467223"/>
                      <a:pt x="1832154" y="458650"/>
                    </a:cubicBezTo>
                    <a:cubicBezTo>
                      <a:pt x="1828344" y="450078"/>
                      <a:pt x="1835964" y="442458"/>
                      <a:pt x="1833106" y="431980"/>
                    </a:cubicBezTo>
                    <a:cubicBezTo>
                      <a:pt x="1828344" y="420550"/>
                      <a:pt x="1835011" y="416740"/>
                      <a:pt x="1845489" y="423408"/>
                    </a:cubicBezTo>
                    <a:cubicBezTo>
                      <a:pt x="1847394" y="430075"/>
                      <a:pt x="1849299" y="439600"/>
                      <a:pt x="1857871" y="432933"/>
                    </a:cubicBezTo>
                    <a:cubicBezTo>
                      <a:pt x="1878826" y="418645"/>
                      <a:pt x="1903591" y="426265"/>
                      <a:pt x="1926451" y="418645"/>
                    </a:cubicBezTo>
                    <a:cubicBezTo>
                      <a:pt x="1930737" y="417216"/>
                      <a:pt x="1934607" y="417097"/>
                      <a:pt x="1938089" y="417931"/>
                    </a:cubicBezTo>
                    <a:close/>
                    <a:moveTo>
                      <a:pt x="904419" y="389118"/>
                    </a:moveTo>
                    <a:cubicBezTo>
                      <a:pt x="915849" y="404358"/>
                      <a:pt x="928231" y="418646"/>
                      <a:pt x="938709" y="433886"/>
                    </a:cubicBezTo>
                    <a:cubicBezTo>
                      <a:pt x="940614" y="436743"/>
                      <a:pt x="940614" y="441505"/>
                      <a:pt x="942519" y="446268"/>
                    </a:cubicBezTo>
                    <a:cubicBezTo>
                      <a:pt x="938709" y="447221"/>
                      <a:pt x="932041" y="450078"/>
                      <a:pt x="931089" y="449125"/>
                    </a:cubicBezTo>
                    <a:cubicBezTo>
                      <a:pt x="912991" y="426266"/>
                      <a:pt x="896799" y="440553"/>
                      <a:pt x="878701" y="449125"/>
                    </a:cubicBezTo>
                    <a:cubicBezTo>
                      <a:pt x="871081" y="452936"/>
                      <a:pt x="863461" y="446268"/>
                      <a:pt x="856794" y="443411"/>
                    </a:cubicBezTo>
                    <a:cubicBezTo>
                      <a:pt x="835839" y="424361"/>
                      <a:pt x="864414" y="422455"/>
                      <a:pt x="867271" y="412930"/>
                    </a:cubicBezTo>
                    <a:cubicBezTo>
                      <a:pt x="878701" y="402453"/>
                      <a:pt x="887274" y="388166"/>
                      <a:pt x="904419" y="389118"/>
                    </a:cubicBezTo>
                    <a:close/>
                    <a:moveTo>
                      <a:pt x="1062534" y="340541"/>
                    </a:moveTo>
                    <a:cubicBezTo>
                      <a:pt x="1073011" y="340541"/>
                      <a:pt x="1082536" y="340541"/>
                      <a:pt x="1083489" y="353876"/>
                    </a:cubicBezTo>
                    <a:cubicBezTo>
                      <a:pt x="1073964" y="356733"/>
                      <a:pt x="1066344" y="373878"/>
                      <a:pt x="1053961" y="360543"/>
                    </a:cubicBezTo>
                    <a:cubicBezTo>
                      <a:pt x="1045389" y="351018"/>
                      <a:pt x="1054914" y="345303"/>
                      <a:pt x="1062534" y="340541"/>
                    </a:cubicBezTo>
                    <a:close/>
                    <a:moveTo>
                      <a:pt x="2471113" y="336025"/>
                    </a:moveTo>
                    <a:cubicBezTo>
                      <a:pt x="2489315" y="339763"/>
                      <a:pt x="2505689" y="355066"/>
                      <a:pt x="2521763" y="370068"/>
                    </a:cubicBezTo>
                    <a:cubicBezTo>
                      <a:pt x="2652256" y="491988"/>
                      <a:pt x="2764651" y="627243"/>
                      <a:pt x="2848471" y="785358"/>
                    </a:cubicBezTo>
                    <a:cubicBezTo>
                      <a:pt x="2875141" y="835841"/>
                      <a:pt x="2898953" y="887276"/>
                      <a:pt x="2920861" y="940616"/>
                    </a:cubicBezTo>
                    <a:cubicBezTo>
                      <a:pt x="2925623" y="952046"/>
                      <a:pt x="2938006" y="963476"/>
                      <a:pt x="2926576" y="977763"/>
                    </a:cubicBezTo>
                    <a:cubicBezTo>
                      <a:pt x="2893238" y="978716"/>
                      <a:pt x="2872283" y="955856"/>
                      <a:pt x="2847518" y="938711"/>
                    </a:cubicBezTo>
                    <a:cubicBezTo>
                      <a:pt x="2844661" y="919661"/>
                      <a:pt x="2858948" y="906326"/>
                      <a:pt x="2864663" y="890133"/>
                    </a:cubicBezTo>
                    <a:cubicBezTo>
                      <a:pt x="2846566" y="892991"/>
                      <a:pt x="2829421" y="903468"/>
                      <a:pt x="2810371" y="908231"/>
                    </a:cubicBezTo>
                    <a:cubicBezTo>
                      <a:pt x="2792273" y="911088"/>
                      <a:pt x="2774176" y="912041"/>
                      <a:pt x="2757031" y="904421"/>
                    </a:cubicBezTo>
                    <a:cubicBezTo>
                      <a:pt x="2741791" y="897753"/>
                      <a:pt x="2733218" y="902516"/>
                      <a:pt x="2728456" y="916803"/>
                    </a:cubicBezTo>
                    <a:cubicBezTo>
                      <a:pt x="2724646" y="935853"/>
                      <a:pt x="2713216" y="952998"/>
                      <a:pt x="2707501" y="971096"/>
                    </a:cubicBezTo>
                    <a:cubicBezTo>
                      <a:pt x="2702738" y="984431"/>
                      <a:pt x="2699881" y="997766"/>
                      <a:pt x="2706548" y="1011101"/>
                    </a:cubicBezTo>
                    <a:cubicBezTo>
                      <a:pt x="2712263" y="1021578"/>
                      <a:pt x="2722741" y="1031103"/>
                      <a:pt x="2712263" y="1044438"/>
                    </a:cubicBezTo>
                    <a:cubicBezTo>
                      <a:pt x="2722979" y="1032294"/>
                      <a:pt x="2735302" y="1023900"/>
                      <a:pt x="2750438" y="1026892"/>
                    </a:cubicBezTo>
                    <a:lnTo>
                      <a:pt x="2757317" y="1029909"/>
                    </a:lnTo>
                    <a:lnTo>
                      <a:pt x="2760842" y="1028246"/>
                    </a:lnTo>
                    <a:cubicBezTo>
                      <a:pt x="2768462" y="1021578"/>
                      <a:pt x="2775130" y="1013006"/>
                      <a:pt x="2785607" y="1010148"/>
                    </a:cubicBezTo>
                    <a:cubicBezTo>
                      <a:pt x="2791798" y="1008243"/>
                      <a:pt x="2798228" y="1006814"/>
                      <a:pt x="2804538" y="1006457"/>
                    </a:cubicBezTo>
                    <a:cubicBezTo>
                      <a:pt x="2810848" y="1006100"/>
                      <a:pt x="2817040" y="1006814"/>
                      <a:pt x="2822755" y="1009196"/>
                    </a:cubicBezTo>
                    <a:cubicBezTo>
                      <a:pt x="2859902" y="1023483"/>
                      <a:pt x="2898955" y="1027293"/>
                      <a:pt x="2938959" y="1031103"/>
                    </a:cubicBezTo>
                    <a:cubicBezTo>
                      <a:pt x="2955152" y="1033008"/>
                      <a:pt x="2957057" y="1047296"/>
                      <a:pt x="2959915" y="1058726"/>
                    </a:cubicBezTo>
                    <a:cubicBezTo>
                      <a:pt x="2990394" y="1159691"/>
                      <a:pt x="3010397" y="1262561"/>
                      <a:pt x="3021827" y="1368288"/>
                    </a:cubicBezTo>
                    <a:cubicBezTo>
                      <a:pt x="3029447" y="1433058"/>
                      <a:pt x="3025637" y="1497828"/>
                      <a:pt x="3027542" y="1562598"/>
                    </a:cubicBezTo>
                    <a:cubicBezTo>
                      <a:pt x="3027542" y="1573076"/>
                      <a:pt x="3031352" y="1585458"/>
                      <a:pt x="3020874" y="1594983"/>
                    </a:cubicBezTo>
                    <a:cubicBezTo>
                      <a:pt x="2992299" y="1573076"/>
                      <a:pt x="2963724" y="1551168"/>
                      <a:pt x="2958009" y="1512116"/>
                    </a:cubicBezTo>
                    <a:cubicBezTo>
                      <a:pt x="2954199" y="1483541"/>
                      <a:pt x="2933244" y="1467348"/>
                      <a:pt x="2918005" y="1446393"/>
                    </a:cubicBezTo>
                    <a:cubicBezTo>
                      <a:pt x="2898955" y="1421628"/>
                      <a:pt x="2888477" y="1390196"/>
                      <a:pt x="2860855" y="1371146"/>
                    </a:cubicBezTo>
                    <a:cubicBezTo>
                      <a:pt x="2846567" y="1368288"/>
                      <a:pt x="2836089" y="1359716"/>
                      <a:pt x="2831327" y="1343523"/>
                    </a:cubicBezTo>
                    <a:cubicBezTo>
                      <a:pt x="2835137" y="1360668"/>
                      <a:pt x="2849424" y="1368288"/>
                      <a:pt x="2856092" y="1380671"/>
                    </a:cubicBezTo>
                    <a:cubicBezTo>
                      <a:pt x="2882762" y="1424486"/>
                      <a:pt x="2896097" y="1474968"/>
                      <a:pt x="2930387" y="1514021"/>
                    </a:cubicBezTo>
                    <a:cubicBezTo>
                      <a:pt x="2938007" y="1522593"/>
                      <a:pt x="2938959" y="1534976"/>
                      <a:pt x="2939912" y="1546406"/>
                    </a:cubicBezTo>
                    <a:cubicBezTo>
                      <a:pt x="2941817" y="1566408"/>
                      <a:pt x="2950390" y="1582601"/>
                      <a:pt x="2962772" y="1597841"/>
                    </a:cubicBezTo>
                    <a:cubicBezTo>
                      <a:pt x="2983727" y="1622606"/>
                      <a:pt x="2993252" y="1652133"/>
                      <a:pt x="2999919" y="1683566"/>
                    </a:cubicBezTo>
                    <a:cubicBezTo>
                      <a:pt x="3023732" y="1698806"/>
                      <a:pt x="3015159" y="1721666"/>
                      <a:pt x="3012302" y="1740716"/>
                    </a:cubicBezTo>
                    <a:cubicBezTo>
                      <a:pt x="2988490" y="1885496"/>
                      <a:pt x="2951342" y="2026466"/>
                      <a:pt x="2886572" y="2158864"/>
                    </a:cubicBezTo>
                    <a:cubicBezTo>
                      <a:pt x="2872284" y="2188391"/>
                      <a:pt x="2858949" y="2218871"/>
                      <a:pt x="2841805" y="2246493"/>
                    </a:cubicBezTo>
                    <a:cubicBezTo>
                      <a:pt x="2837042" y="2255066"/>
                      <a:pt x="2835137" y="2266496"/>
                      <a:pt x="2821802" y="2266496"/>
                    </a:cubicBezTo>
                    <a:cubicBezTo>
                      <a:pt x="2812277" y="2260781"/>
                      <a:pt x="2812277" y="2249351"/>
                      <a:pt x="2808467" y="2240778"/>
                    </a:cubicBezTo>
                    <a:cubicBezTo>
                      <a:pt x="2794180" y="2222681"/>
                      <a:pt x="2796084" y="2198868"/>
                      <a:pt x="2785607" y="2172198"/>
                    </a:cubicBezTo>
                    <a:cubicBezTo>
                      <a:pt x="2795132" y="2196011"/>
                      <a:pt x="2791322" y="2217918"/>
                      <a:pt x="2805609" y="2234111"/>
                    </a:cubicBezTo>
                    <a:cubicBezTo>
                      <a:pt x="2812277" y="2246493"/>
                      <a:pt x="2811324" y="2261733"/>
                      <a:pt x="2821802" y="2273164"/>
                    </a:cubicBezTo>
                    <a:cubicBezTo>
                      <a:pt x="2795132" y="2339839"/>
                      <a:pt x="2750364" y="2394131"/>
                      <a:pt x="2708455" y="2451281"/>
                    </a:cubicBezTo>
                    <a:cubicBezTo>
                      <a:pt x="2661782" y="2514146"/>
                      <a:pt x="2606537" y="2568439"/>
                      <a:pt x="2551292" y="2622731"/>
                    </a:cubicBezTo>
                    <a:cubicBezTo>
                      <a:pt x="2527480" y="2646543"/>
                      <a:pt x="2502714" y="2666546"/>
                      <a:pt x="2476997" y="2687501"/>
                    </a:cubicBezTo>
                    <a:cubicBezTo>
                      <a:pt x="2465567" y="2677976"/>
                      <a:pt x="2476997" y="2661783"/>
                      <a:pt x="2463662" y="2655116"/>
                    </a:cubicBezTo>
                    <a:cubicBezTo>
                      <a:pt x="2469377" y="2608443"/>
                      <a:pt x="2446517" y="2570343"/>
                      <a:pt x="2425562" y="2533196"/>
                    </a:cubicBezTo>
                    <a:cubicBezTo>
                      <a:pt x="2392224" y="2475093"/>
                      <a:pt x="2414132" y="2424611"/>
                      <a:pt x="2439849" y="2375081"/>
                    </a:cubicBezTo>
                    <a:cubicBezTo>
                      <a:pt x="2453184" y="2349364"/>
                      <a:pt x="2458899" y="2330314"/>
                      <a:pt x="2449374" y="2301739"/>
                    </a:cubicBezTo>
                    <a:cubicBezTo>
                      <a:pt x="2439849" y="2272211"/>
                      <a:pt x="2442707" y="2240778"/>
                      <a:pt x="2430324" y="2210298"/>
                    </a:cubicBezTo>
                    <a:cubicBezTo>
                      <a:pt x="2420799" y="2187439"/>
                      <a:pt x="2416989" y="2160768"/>
                      <a:pt x="2396987" y="2144576"/>
                    </a:cubicBezTo>
                    <a:cubicBezTo>
                      <a:pt x="2352219" y="2107428"/>
                      <a:pt x="2357934" y="2060756"/>
                      <a:pt x="2370317" y="2012178"/>
                    </a:cubicBezTo>
                    <a:cubicBezTo>
                      <a:pt x="2372222" y="2005511"/>
                      <a:pt x="2374127" y="1998843"/>
                      <a:pt x="2374127" y="1992176"/>
                    </a:cubicBezTo>
                    <a:cubicBezTo>
                      <a:pt x="2376984" y="1954076"/>
                      <a:pt x="2356982" y="1935978"/>
                      <a:pt x="2319834" y="1944551"/>
                    </a:cubicBezTo>
                    <a:cubicBezTo>
                      <a:pt x="2303642" y="1948361"/>
                      <a:pt x="2292212" y="1948361"/>
                      <a:pt x="2282687" y="1931216"/>
                    </a:cubicBezTo>
                    <a:cubicBezTo>
                      <a:pt x="2263637" y="1897878"/>
                      <a:pt x="2235062" y="1889306"/>
                      <a:pt x="2200772" y="1905498"/>
                    </a:cubicBezTo>
                    <a:cubicBezTo>
                      <a:pt x="2186484" y="1912166"/>
                      <a:pt x="2171244" y="1918833"/>
                      <a:pt x="2157909" y="1926453"/>
                    </a:cubicBezTo>
                    <a:cubicBezTo>
                      <a:pt x="2140764" y="1935978"/>
                      <a:pt x="2124572" y="1938836"/>
                      <a:pt x="2106474" y="1931216"/>
                    </a:cubicBezTo>
                    <a:cubicBezTo>
                      <a:pt x="2083614" y="1921691"/>
                      <a:pt x="2059802" y="1925501"/>
                      <a:pt x="2040752" y="1937883"/>
                    </a:cubicBezTo>
                    <a:cubicBezTo>
                      <a:pt x="2012177" y="1956933"/>
                      <a:pt x="1991222" y="1941693"/>
                      <a:pt x="1974077" y="1924548"/>
                    </a:cubicBezTo>
                    <a:cubicBezTo>
                      <a:pt x="1956932" y="1907403"/>
                      <a:pt x="1938834" y="1892163"/>
                      <a:pt x="1919784" y="1877876"/>
                    </a:cubicBezTo>
                    <a:cubicBezTo>
                      <a:pt x="1909307" y="1870256"/>
                      <a:pt x="1899782" y="1861683"/>
                      <a:pt x="1896924" y="1849301"/>
                    </a:cubicBezTo>
                    <a:cubicBezTo>
                      <a:pt x="1889304" y="1812153"/>
                      <a:pt x="1862634" y="1789293"/>
                      <a:pt x="1839774" y="1762623"/>
                    </a:cubicBezTo>
                    <a:cubicBezTo>
                      <a:pt x="1827392" y="1748336"/>
                      <a:pt x="1815962" y="1694043"/>
                      <a:pt x="1822629" y="1676898"/>
                    </a:cubicBezTo>
                    <a:cubicBezTo>
                      <a:pt x="1840727" y="1632131"/>
                      <a:pt x="1846442" y="1585458"/>
                      <a:pt x="1829297" y="1537833"/>
                    </a:cubicBezTo>
                    <a:cubicBezTo>
                      <a:pt x="1826439" y="1530213"/>
                      <a:pt x="1823582" y="1522593"/>
                      <a:pt x="1828344" y="1514973"/>
                    </a:cubicBezTo>
                    <a:cubicBezTo>
                      <a:pt x="1854062" y="1466396"/>
                      <a:pt x="1875017" y="1416866"/>
                      <a:pt x="1909307" y="1373051"/>
                    </a:cubicBezTo>
                    <a:cubicBezTo>
                      <a:pt x="1915022" y="1366383"/>
                      <a:pt x="1923594" y="1365431"/>
                      <a:pt x="1929309" y="1361621"/>
                    </a:cubicBezTo>
                    <a:cubicBezTo>
                      <a:pt x="1954074" y="1345428"/>
                      <a:pt x="1976934" y="1330188"/>
                      <a:pt x="1977887" y="1293041"/>
                    </a:cubicBezTo>
                    <a:cubicBezTo>
                      <a:pt x="1978839" y="1267323"/>
                      <a:pt x="1992174" y="1239701"/>
                      <a:pt x="2019797" y="1227318"/>
                    </a:cubicBezTo>
                    <a:cubicBezTo>
                      <a:pt x="2040752" y="1217793"/>
                      <a:pt x="2050277" y="1201601"/>
                      <a:pt x="2051229" y="1178741"/>
                    </a:cubicBezTo>
                    <a:cubicBezTo>
                      <a:pt x="2058849" y="1162548"/>
                      <a:pt x="2071232" y="1167311"/>
                      <a:pt x="2083614" y="1172073"/>
                    </a:cubicBezTo>
                    <a:cubicBezTo>
                      <a:pt x="2111237" y="1181598"/>
                      <a:pt x="2136002" y="1178741"/>
                      <a:pt x="2161719" y="1162548"/>
                    </a:cubicBezTo>
                    <a:cubicBezTo>
                      <a:pt x="2193152" y="1142546"/>
                      <a:pt x="2229347" y="1134926"/>
                      <a:pt x="2266494" y="1136831"/>
                    </a:cubicBezTo>
                    <a:cubicBezTo>
                      <a:pt x="2288402" y="1137783"/>
                      <a:pt x="2310309" y="1137783"/>
                      <a:pt x="2331264" y="1133021"/>
                    </a:cubicBezTo>
                    <a:cubicBezTo>
                      <a:pt x="2370317" y="1123496"/>
                      <a:pt x="2397939" y="1138736"/>
                      <a:pt x="2387462" y="1197791"/>
                    </a:cubicBezTo>
                    <a:cubicBezTo>
                      <a:pt x="2384604" y="1213983"/>
                      <a:pt x="2384604" y="1228271"/>
                      <a:pt x="2400797" y="1229223"/>
                    </a:cubicBezTo>
                    <a:cubicBezTo>
                      <a:pt x="2447469" y="1231128"/>
                      <a:pt x="2477949" y="1266371"/>
                      <a:pt x="2517002" y="1283516"/>
                    </a:cubicBezTo>
                    <a:cubicBezTo>
                      <a:pt x="2538909" y="1293041"/>
                      <a:pt x="2550339" y="1296851"/>
                      <a:pt x="2556055" y="1266371"/>
                    </a:cubicBezTo>
                    <a:cubicBezTo>
                      <a:pt x="2561769" y="1236843"/>
                      <a:pt x="2589392" y="1227318"/>
                      <a:pt x="2617967" y="1241606"/>
                    </a:cubicBezTo>
                    <a:cubicBezTo>
                      <a:pt x="2644637" y="1254941"/>
                      <a:pt x="2673212" y="1262561"/>
                      <a:pt x="2701787" y="1271133"/>
                    </a:cubicBezTo>
                    <a:cubicBezTo>
                      <a:pt x="2743697" y="1283516"/>
                      <a:pt x="2782749" y="1259703"/>
                      <a:pt x="2823707" y="1270181"/>
                    </a:cubicBezTo>
                    <a:cubicBezTo>
                      <a:pt x="2833232" y="1272086"/>
                      <a:pt x="2840852" y="1262561"/>
                      <a:pt x="2842757" y="1253988"/>
                    </a:cubicBezTo>
                    <a:cubicBezTo>
                      <a:pt x="2847519" y="1233033"/>
                      <a:pt x="2856092" y="1212078"/>
                      <a:pt x="2857997" y="1191123"/>
                    </a:cubicBezTo>
                    <a:cubicBezTo>
                      <a:pt x="2861807" y="1157786"/>
                      <a:pt x="2857044" y="1154928"/>
                      <a:pt x="2824659" y="1163501"/>
                    </a:cubicBezTo>
                    <a:cubicBezTo>
                      <a:pt x="2807514" y="1168263"/>
                      <a:pt x="2793227" y="1167311"/>
                      <a:pt x="2781797" y="1153023"/>
                    </a:cubicBezTo>
                    <a:lnTo>
                      <a:pt x="2778142" y="1149005"/>
                    </a:lnTo>
                    <a:lnTo>
                      <a:pt x="2758579" y="1157637"/>
                    </a:lnTo>
                    <a:cubicBezTo>
                      <a:pt x="2730182" y="1164691"/>
                      <a:pt x="2706072" y="1153261"/>
                      <a:pt x="2684641" y="1122543"/>
                    </a:cubicBezTo>
                    <a:cubicBezTo>
                      <a:pt x="2676068" y="1110161"/>
                      <a:pt x="2672258" y="1095873"/>
                      <a:pt x="2664638" y="1083491"/>
                    </a:cubicBezTo>
                    <a:cubicBezTo>
                      <a:pt x="2658923" y="1073966"/>
                      <a:pt x="2664638" y="1054916"/>
                      <a:pt x="2646541" y="1054916"/>
                    </a:cubicBezTo>
                    <a:cubicBezTo>
                      <a:pt x="2631301" y="1055868"/>
                      <a:pt x="2616061" y="1061583"/>
                      <a:pt x="2610346" y="1080633"/>
                    </a:cubicBezTo>
                    <a:lnTo>
                      <a:pt x="2609202" y="1082346"/>
                    </a:lnTo>
                    <a:lnTo>
                      <a:pt x="2613204" y="1086348"/>
                    </a:lnTo>
                    <a:cubicBezTo>
                      <a:pt x="2619871" y="1093968"/>
                      <a:pt x="2626539" y="1101588"/>
                      <a:pt x="2632254" y="1108255"/>
                    </a:cubicBezTo>
                    <a:cubicBezTo>
                      <a:pt x="2619871" y="1117780"/>
                      <a:pt x="2617014" y="1133020"/>
                      <a:pt x="2609394" y="1145403"/>
                    </a:cubicBezTo>
                    <a:cubicBezTo>
                      <a:pt x="2602726" y="1154928"/>
                      <a:pt x="2586534" y="1142545"/>
                      <a:pt x="2584629" y="1132068"/>
                    </a:cubicBezTo>
                    <a:cubicBezTo>
                      <a:pt x="2581771" y="1117780"/>
                      <a:pt x="2574151" y="1106350"/>
                      <a:pt x="2566055" y="1095397"/>
                    </a:cubicBezTo>
                    <a:lnTo>
                      <a:pt x="2558490" y="1083461"/>
                    </a:lnTo>
                    <a:lnTo>
                      <a:pt x="2545576" y="1071108"/>
                    </a:lnTo>
                    <a:cubicBezTo>
                      <a:pt x="2541766" y="1068251"/>
                      <a:pt x="2537003" y="1065393"/>
                      <a:pt x="2536051" y="1061583"/>
                    </a:cubicBezTo>
                    <a:cubicBezTo>
                      <a:pt x="2522716" y="1003481"/>
                      <a:pt x="2462708" y="991098"/>
                      <a:pt x="2429371" y="952046"/>
                    </a:cubicBezTo>
                    <a:cubicBezTo>
                      <a:pt x="2426513" y="949188"/>
                      <a:pt x="2421751" y="947283"/>
                      <a:pt x="2417941" y="944426"/>
                    </a:cubicBezTo>
                    <a:cubicBezTo>
                      <a:pt x="2416036" y="943473"/>
                      <a:pt x="2413178" y="943473"/>
                      <a:pt x="2407463" y="947283"/>
                    </a:cubicBezTo>
                    <a:cubicBezTo>
                      <a:pt x="2425561" y="973001"/>
                      <a:pt x="2440801" y="998718"/>
                      <a:pt x="2469376" y="1014911"/>
                    </a:cubicBezTo>
                    <a:cubicBezTo>
                      <a:pt x="2483663" y="1023483"/>
                      <a:pt x="2500808" y="1028246"/>
                      <a:pt x="2509381" y="1044438"/>
                    </a:cubicBezTo>
                    <a:cubicBezTo>
                      <a:pt x="2510333" y="1049201"/>
                      <a:pt x="2508428" y="1053963"/>
                      <a:pt x="2504618" y="1057773"/>
                    </a:cubicBezTo>
                    <a:cubicBezTo>
                      <a:pt x="2500808" y="1066346"/>
                      <a:pt x="2479853" y="1059678"/>
                      <a:pt x="2488426" y="1077776"/>
                    </a:cubicBezTo>
                    <a:cubicBezTo>
                      <a:pt x="2485568" y="1082538"/>
                      <a:pt x="2481758" y="1084443"/>
                      <a:pt x="2476996" y="1084443"/>
                    </a:cubicBezTo>
                    <a:cubicBezTo>
                      <a:pt x="2437943" y="1050153"/>
                      <a:pt x="2385556" y="1032056"/>
                      <a:pt x="2356028" y="985383"/>
                    </a:cubicBezTo>
                    <a:cubicBezTo>
                      <a:pt x="2346503" y="970143"/>
                      <a:pt x="2333168" y="968238"/>
                      <a:pt x="2317928" y="978716"/>
                    </a:cubicBezTo>
                    <a:cubicBezTo>
                      <a:pt x="2310308" y="984431"/>
                      <a:pt x="2301736" y="994908"/>
                      <a:pt x="2295068" y="993003"/>
                    </a:cubicBezTo>
                    <a:cubicBezTo>
                      <a:pt x="2237918" y="978716"/>
                      <a:pt x="2232203" y="1040628"/>
                      <a:pt x="2196008" y="1057773"/>
                    </a:cubicBezTo>
                    <a:cubicBezTo>
                      <a:pt x="2185531" y="1062536"/>
                      <a:pt x="2183626" y="1075871"/>
                      <a:pt x="2181721" y="1087301"/>
                    </a:cubicBezTo>
                    <a:cubicBezTo>
                      <a:pt x="2172196" y="1130163"/>
                      <a:pt x="2149336" y="1152071"/>
                      <a:pt x="2105521" y="1157786"/>
                    </a:cubicBezTo>
                    <a:cubicBezTo>
                      <a:pt x="2088376" y="1159691"/>
                      <a:pt x="2069326" y="1179693"/>
                      <a:pt x="2053133" y="1155881"/>
                    </a:cubicBezTo>
                    <a:cubicBezTo>
                      <a:pt x="2052181" y="1145403"/>
                      <a:pt x="2048371" y="1137783"/>
                      <a:pt x="2036941" y="1136831"/>
                    </a:cubicBezTo>
                    <a:cubicBezTo>
                      <a:pt x="2026463" y="1135878"/>
                      <a:pt x="2010271" y="1148261"/>
                      <a:pt x="2008366" y="1131116"/>
                    </a:cubicBezTo>
                    <a:cubicBezTo>
                      <a:pt x="2005508" y="1113018"/>
                      <a:pt x="1993126" y="1094921"/>
                      <a:pt x="2001698" y="1074918"/>
                    </a:cubicBezTo>
                    <a:cubicBezTo>
                      <a:pt x="2011223" y="1051106"/>
                      <a:pt x="2015986" y="1027293"/>
                      <a:pt x="2008366" y="1001576"/>
                    </a:cubicBezTo>
                    <a:cubicBezTo>
                      <a:pt x="2002651" y="979668"/>
                      <a:pt x="2021701" y="978716"/>
                      <a:pt x="2035988" y="977763"/>
                    </a:cubicBezTo>
                    <a:cubicBezTo>
                      <a:pt x="2059801" y="974906"/>
                      <a:pt x="2083613" y="981573"/>
                      <a:pt x="2107426" y="983478"/>
                    </a:cubicBezTo>
                    <a:cubicBezTo>
                      <a:pt x="2120761" y="984431"/>
                      <a:pt x="2139811" y="992051"/>
                      <a:pt x="2148383" y="975858"/>
                    </a:cubicBezTo>
                    <a:cubicBezTo>
                      <a:pt x="2157908" y="956808"/>
                      <a:pt x="2162671" y="934901"/>
                      <a:pt x="2150288" y="913946"/>
                    </a:cubicBezTo>
                    <a:cubicBezTo>
                      <a:pt x="2140763" y="897753"/>
                      <a:pt x="2131238" y="882513"/>
                      <a:pt x="2112188" y="876798"/>
                    </a:cubicBezTo>
                    <a:cubicBezTo>
                      <a:pt x="2105521" y="874893"/>
                      <a:pt x="2094091" y="873941"/>
                      <a:pt x="2096948" y="862511"/>
                    </a:cubicBezTo>
                    <a:cubicBezTo>
                      <a:pt x="2098853" y="852033"/>
                      <a:pt x="2109331" y="852033"/>
                      <a:pt x="2118856" y="849176"/>
                    </a:cubicBezTo>
                    <a:cubicBezTo>
                      <a:pt x="2149336" y="838698"/>
                      <a:pt x="2177911" y="830126"/>
                      <a:pt x="2206486" y="810123"/>
                    </a:cubicBezTo>
                    <a:cubicBezTo>
                      <a:pt x="2241728" y="785358"/>
                      <a:pt x="2258873" y="735828"/>
                      <a:pt x="2308403" y="731066"/>
                    </a:cubicBezTo>
                    <a:cubicBezTo>
                      <a:pt x="2322691" y="729161"/>
                      <a:pt x="2323643" y="718683"/>
                      <a:pt x="2321738" y="708206"/>
                    </a:cubicBezTo>
                    <a:cubicBezTo>
                      <a:pt x="2319833" y="698681"/>
                      <a:pt x="2314118" y="689156"/>
                      <a:pt x="2311261" y="679631"/>
                    </a:cubicBezTo>
                    <a:cubicBezTo>
                      <a:pt x="2307451" y="666296"/>
                      <a:pt x="2305546" y="652008"/>
                      <a:pt x="2320786" y="643436"/>
                    </a:cubicBezTo>
                    <a:cubicBezTo>
                      <a:pt x="2326501" y="640578"/>
                      <a:pt x="2334121" y="632958"/>
                      <a:pt x="2338883" y="638673"/>
                    </a:cubicBezTo>
                    <a:cubicBezTo>
                      <a:pt x="2346503" y="649151"/>
                      <a:pt x="2353171" y="662486"/>
                      <a:pt x="2343646" y="675821"/>
                    </a:cubicBezTo>
                    <a:cubicBezTo>
                      <a:pt x="2337931" y="685346"/>
                      <a:pt x="2342693" y="692966"/>
                      <a:pt x="2348408" y="699633"/>
                    </a:cubicBezTo>
                    <a:cubicBezTo>
                      <a:pt x="2356028" y="708206"/>
                      <a:pt x="2364601" y="711063"/>
                      <a:pt x="2376031" y="706301"/>
                    </a:cubicBezTo>
                    <a:cubicBezTo>
                      <a:pt x="2378888" y="705348"/>
                      <a:pt x="2381746" y="704396"/>
                      <a:pt x="2385556" y="704396"/>
                    </a:cubicBezTo>
                    <a:cubicBezTo>
                      <a:pt x="2409368" y="712968"/>
                      <a:pt x="2432228" y="712016"/>
                      <a:pt x="2454136" y="698681"/>
                    </a:cubicBezTo>
                    <a:cubicBezTo>
                      <a:pt x="2460803" y="694871"/>
                      <a:pt x="2469376" y="692966"/>
                      <a:pt x="2476996" y="692013"/>
                    </a:cubicBezTo>
                    <a:cubicBezTo>
                      <a:pt x="2517001" y="689156"/>
                      <a:pt x="2517001" y="689156"/>
                      <a:pt x="2517953" y="648198"/>
                    </a:cubicBezTo>
                    <a:cubicBezTo>
                      <a:pt x="2525573" y="626291"/>
                      <a:pt x="2540813" y="618671"/>
                      <a:pt x="2563673" y="626291"/>
                    </a:cubicBezTo>
                    <a:cubicBezTo>
                      <a:pt x="2558911" y="610098"/>
                      <a:pt x="2545576" y="599621"/>
                      <a:pt x="2554148" y="585333"/>
                    </a:cubicBezTo>
                    <a:lnTo>
                      <a:pt x="2572928" y="573708"/>
                    </a:lnTo>
                    <a:lnTo>
                      <a:pt x="2586098" y="571735"/>
                    </a:lnTo>
                    <a:lnTo>
                      <a:pt x="2586726" y="571671"/>
                    </a:lnTo>
                    <a:cubicBezTo>
                      <a:pt x="2599630" y="572653"/>
                      <a:pt x="2613203" y="578189"/>
                      <a:pt x="2624633" y="568188"/>
                    </a:cubicBezTo>
                    <a:cubicBezTo>
                      <a:pt x="2626538" y="566283"/>
                      <a:pt x="2628443" y="565331"/>
                      <a:pt x="2630348" y="563426"/>
                    </a:cubicBezTo>
                    <a:cubicBezTo>
                      <a:pt x="2634158" y="561521"/>
                      <a:pt x="2634158" y="568188"/>
                      <a:pt x="2633206" y="563426"/>
                    </a:cubicBezTo>
                    <a:cubicBezTo>
                      <a:pt x="2632253" y="557711"/>
                      <a:pt x="2629396" y="564378"/>
                      <a:pt x="2626538" y="563426"/>
                    </a:cubicBezTo>
                    <a:cubicBezTo>
                      <a:pt x="2615584" y="567236"/>
                      <a:pt x="2604392" y="569141"/>
                      <a:pt x="2593082" y="570689"/>
                    </a:cubicBezTo>
                    <a:lnTo>
                      <a:pt x="2586098" y="571735"/>
                    </a:lnTo>
                    <a:lnTo>
                      <a:pt x="2574151" y="572951"/>
                    </a:lnTo>
                    <a:lnTo>
                      <a:pt x="2572928" y="573708"/>
                    </a:lnTo>
                    <a:lnTo>
                      <a:pt x="2558911" y="575808"/>
                    </a:lnTo>
                    <a:cubicBezTo>
                      <a:pt x="2533193" y="580571"/>
                      <a:pt x="2516048" y="563426"/>
                      <a:pt x="2506523" y="541518"/>
                    </a:cubicBezTo>
                    <a:cubicBezTo>
                      <a:pt x="2496998" y="519611"/>
                      <a:pt x="2487473" y="498656"/>
                      <a:pt x="2512238" y="480558"/>
                    </a:cubicBezTo>
                    <a:cubicBezTo>
                      <a:pt x="2520811" y="474843"/>
                      <a:pt x="2527478" y="467223"/>
                      <a:pt x="2533193" y="458651"/>
                    </a:cubicBezTo>
                    <a:cubicBezTo>
                      <a:pt x="2537003" y="452936"/>
                      <a:pt x="2541766" y="446268"/>
                      <a:pt x="2534146" y="440553"/>
                    </a:cubicBezTo>
                    <a:cubicBezTo>
                      <a:pt x="2526526" y="434838"/>
                      <a:pt x="2515096" y="437696"/>
                      <a:pt x="2513191" y="445316"/>
                    </a:cubicBezTo>
                    <a:cubicBezTo>
                      <a:pt x="2506523" y="474843"/>
                      <a:pt x="2482711" y="489131"/>
                      <a:pt x="2464613" y="509133"/>
                    </a:cubicBezTo>
                    <a:cubicBezTo>
                      <a:pt x="2452231" y="523421"/>
                      <a:pt x="2455088" y="538661"/>
                      <a:pt x="2467471" y="551996"/>
                    </a:cubicBezTo>
                    <a:cubicBezTo>
                      <a:pt x="2481758" y="567236"/>
                      <a:pt x="2481758" y="582476"/>
                      <a:pt x="2468423" y="597716"/>
                    </a:cubicBezTo>
                    <a:cubicBezTo>
                      <a:pt x="2457946" y="610098"/>
                      <a:pt x="2455088" y="623433"/>
                      <a:pt x="2453183" y="638673"/>
                    </a:cubicBezTo>
                    <a:cubicBezTo>
                      <a:pt x="2451278" y="657723"/>
                      <a:pt x="2442706" y="671058"/>
                      <a:pt x="2423656" y="676773"/>
                    </a:cubicBezTo>
                    <a:cubicBezTo>
                      <a:pt x="2413178" y="682488"/>
                      <a:pt x="2402701" y="690108"/>
                      <a:pt x="2389366" y="683441"/>
                    </a:cubicBezTo>
                    <a:cubicBezTo>
                      <a:pt x="2381746" y="676773"/>
                      <a:pt x="2376983" y="670106"/>
                      <a:pt x="2383651" y="659628"/>
                    </a:cubicBezTo>
                    <a:cubicBezTo>
                      <a:pt x="2377936" y="649151"/>
                      <a:pt x="2372221" y="638673"/>
                      <a:pt x="2367458" y="627243"/>
                    </a:cubicBezTo>
                    <a:cubicBezTo>
                      <a:pt x="2348408" y="585333"/>
                      <a:pt x="2348408" y="584381"/>
                      <a:pt x="2308403" y="612003"/>
                    </a:cubicBezTo>
                    <a:cubicBezTo>
                      <a:pt x="2273161" y="616766"/>
                      <a:pt x="2265541" y="608193"/>
                      <a:pt x="2270303" y="571046"/>
                    </a:cubicBezTo>
                    <a:cubicBezTo>
                      <a:pt x="2271256" y="560568"/>
                      <a:pt x="2287448" y="545328"/>
                      <a:pt x="2260778" y="543423"/>
                    </a:cubicBezTo>
                    <a:cubicBezTo>
                      <a:pt x="2255063" y="542471"/>
                      <a:pt x="2255063" y="530088"/>
                      <a:pt x="2259826" y="522468"/>
                    </a:cubicBezTo>
                    <a:cubicBezTo>
                      <a:pt x="2313166" y="486273"/>
                      <a:pt x="2361743" y="445316"/>
                      <a:pt x="2390318" y="385308"/>
                    </a:cubicBezTo>
                    <a:cubicBezTo>
                      <a:pt x="2396986" y="372926"/>
                      <a:pt x="2403653" y="362448"/>
                      <a:pt x="2416988" y="357686"/>
                    </a:cubicBezTo>
                    <a:cubicBezTo>
                      <a:pt x="2416988" y="355781"/>
                      <a:pt x="2416988" y="353876"/>
                      <a:pt x="2417941" y="351971"/>
                    </a:cubicBezTo>
                    <a:cubicBezTo>
                      <a:pt x="2419846" y="352923"/>
                      <a:pt x="2423656" y="354828"/>
                      <a:pt x="2424608" y="353876"/>
                    </a:cubicBezTo>
                    <a:cubicBezTo>
                      <a:pt x="2434371" y="344351"/>
                      <a:pt x="2443539" y="338934"/>
                      <a:pt x="2452245" y="336582"/>
                    </a:cubicBezTo>
                    <a:cubicBezTo>
                      <a:pt x="2458775" y="334818"/>
                      <a:pt x="2465045" y="334779"/>
                      <a:pt x="2471113" y="336025"/>
                    </a:cubicBezTo>
                    <a:close/>
                    <a:moveTo>
                      <a:pt x="761544" y="194808"/>
                    </a:moveTo>
                    <a:cubicBezTo>
                      <a:pt x="773926" y="196713"/>
                      <a:pt x="774879" y="206238"/>
                      <a:pt x="773926" y="216716"/>
                    </a:cubicBezTo>
                    <a:cubicBezTo>
                      <a:pt x="755829" y="237671"/>
                      <a:pt x="760591" y="257673"/>
                      <a:pt x="773926" y="278628"/>
                    </a:cubicBezTo>
                    <a:cubicBezTo>
                      <a:pt x="748209" y="302441"/>
                      <a:pt x="720586" y="315776"/>
                      <a:pt x="687249" y="293868"/>
                    </a:cubicBezTo>
                    <a:cubicBezTo>
                      <a:pt x="682486" y="291011"/>
                      <a:pt x="675819" y="292916"/>
                      <a:pt x="671056" y="292916"/>
                    </a:cubicBezTo>
                    <a:cubicBezTo>
                      <a:pt x="660579" y="294821"/>
                      <a:pt x="650101" y="296726"/>
                      <a:pt x="640576" y="298631"/>
                    </a:cubicBezTo>
                    <a:cubicBezTo>
                      <a:pt x="627241" y="300536"/>
                      <a:pt x="613906" y="302441"/>
                      <a:pt x="603429" y="291011"/>
                    </a:cubicBezTo>
                    <a:cubicBezTo>
                      <a:pt x="636766" y="258626"/>
                      <a:pt x="678676" y="239576"/>
                      <a:pt x="715824" y="211953"/>
                    </a:cubicBezTo>
                    <a:cubicBezTo>
                      <a:pt x="719634" y="209096"/>
                      <a:pt x="724396" y="211953"/>
                      <a:pt x="727254" y="215763"/>
                    </a:cubicBezTo>
                    <a:cubicBezTo>
                      <a:pt x="746304" y="220526"/>
                      <a:pt x="741541" y="187188"/>
                      <a:pt x="761544" y="194808"/>
                    </a:cubicBezTo>
                    <a:close/>
                    <a:moveTo>
                      <a:pt x="873343" y="184331"/>
                    </a:moveTo>
                    <a:cubicBezTo>
                      <a:pt x="879653" y="185283"/>
                      <a:pt x="886320" y="188617"/>
                      <a:pt x="891083" y="191951"/>
                    </a:cubicBezTo>
                    <a:cubicBezTo>
                      <a:pt x="904418" y="200523"/>
                      <a:pt x="892988" y="209096"/>
                      <a:pt x="888226" y="217668"/>
                    </a:cubicBezTo>
                    <a:lnTo>
                      <a:pt x="879241" y="234820"/>
                    </a:lnTo>
                    <a:lnTo>
                      <a:pt x="895370" y="235036"/>
                    </a:lnTo>
                    <a:cubicBezTo>
                      <a:pt x="907514" y="238206"/>
                      <a:pt x="906800" y="249815"/>
                      <a:pt x="899656" y="266246"/>
                    </a:cubicBezTo>
                    <a:cubicBezTo>
                      <a:pt x="894893" y="277676"/>
                      <a:pt x="884416" y="289106"/>
                      <a:pt x="892988" y="303393"/>
                    </a:cubicBezTo>
                    <a:cubicBezTo>
                      <a:pt x="897751" y="310061"/>
                      <a:pt x="901561" y="309108"/>
                      <a:pt x="905371" y="303393"/>
                    </a:cubicBezTo>
                    <a:cubicBezTo>
                      <a:pt x="923468" y="307203"/>
                      <a:pt x="923468" y="307203"/>
                      <a:pt x="915848" y="337683"/>
                    </a:cubicBezTo>
                    <a:cubicBezTo>
                      <a:pt x="926326" y="330063"/>
                      <a:pt x="936803" y="329111"/>
                      <a:pt x="946328" y="324348"/>
                    </a:cubicBezTo>
                    <a:lnTo>
                      <a:pt x="973409" y="303804"/>
                    </a:lnTo>
                    <a:lnTo>
                      <a:pt x="975260" y="292796"/>
                    </a:lnTo>
                    <a:cubicBezTo>
                      <a:pt x="974903" y="288629"/>
                      <a:pt x="972522" y="284819"/>
                      <a:pt x="965378" y="281485"/>
                    </a:cubicBezTo>
                    <a:cubicBezTo>
                      <a:pt x="944423" y="270055"/>
                      <a:pt x="942518" y="249100"/>
                      <a:pt x="962521" y="233860"/>
                    </a:cubicBezTo>
                    <a:cubicBezTo>
                      <a:pt x="977761" y="221478"/>
                      <a:pt x="993953" y="208143"/>
                      <a:pt x="1013956" y="203380"/>
                    </a:cubicBezTo>
                    <a:cubicBezTo>
                      <a:pt x="1018718" y="201475"/>
                      <a:pt x="1023481" y="200046"/>
                      <a:pt x="1028243" y="200165"/>
                    </a:cubicBezTo>
                    <a:cubicBezTo>
                      <a:pt x="1033006" y="200284"/>
                      <a:pt x="1037768" y="201951"/>
                      <a:pt x="1042531" y="206238"/>
                    </a:cubicBezTo>
                    <a:cubicBezTo>
                      <a:pt x="1037768" y="220525"/>
                      <a:pt x="1018718" y="221478"/>
                      <a:pt x="1016813" y="234813"/>
                    </a:cubicBezTo>
                    <a:cubicBezTo>
                      <a:pt x="1029196" y="212905"/>
                      <a:pt x="1052056" y="208143"/>
                      <a:pt x="1075868" y="204333"/>
                    </a:cubicBezTo>
                    <a:cubicBezTo>
                      <a:pt x="1082536" y="204333"/>
                      <a:pt x="1089203" y="204333"/>
                      <a:pt x="1095871" y="204333"/>
                    </a:cubicBezTo>
                    <a:cubicBezTo>
                      <a:pt x="1106348" y="211953"/>
                      <a:pt x="1099681" y="223383"/>
                      <a:pt x="1099681" y="232908"/>
                    </a:cubicBezTo>
                    <a:cubicBezTo>
                      <a:pt x="1112063" y="235765"/>
                      <a:pt x="1123493" y="229098"/>
                      <a:pt x="1133971" y="231003"/>
                    </a:cubicBezTo>
                    <a:cubicBezTo>
                      <a:pt x="1140638" y="231003"/>
                      <a:pt x="1146353" y="233860"/>
                      <a:pt x="1151116" y="238623"/>
                    </a:cubicBezTo>
                    <a:cubicBezTo>
                      <a:pt x="1162546" y="262435"/>
                      <a:pt x="1192073" y="265293"/>
                      <a:pt x="1205408" y="287200"/>
                    </a:cubicBezTo>
                    <a:cubicBezTo>
                      <a:pt x="1219696" y="305298"/>
                      <a:pt x="1210171" y="320538"/>
                      <a:pt x="1198741" y="334825"/>
                    </a:cubicBezTo>
                    <a:cubicBezTo>
                      <a:pt x="1205408" y="359590"/>
                      <a:pt x="1234936" y="358638"/>
                      <a:pt x="1248271" y="377688"/>
                    </a:cubicBezTo>
                    <a:cubicBezTo>
                      <a:pt x="1257796" y="391023"/>
                      <a:pt x="1257796" y="393880"/>
                      <a:pt x="1246366" y="402453"/>
                    </a:cubicBezTo>
                    <a:cubicBezTo>
                      <a:pt x="1226363" y="415788"/>
                      <a:pt x="1207313" y="445315"/>
                      <a:pt x="1187311" y="402453"/>
                    </a:cubicBezTo>
                    <a:cubicBezTo>
                      <a:pt x="1184453" y="396738"/>
                      <a:pt x="1176833" y="390070"/>
                      <a:pt x="1171118" y="396738"/>
                    </a:cubicBezTo>
                    <a:cubicBezTo>
                      <a:pt x="1161593" y="407215"/>
                      <a:pt x="1163498" y="418645"/>
                      <a:pt x="1171118" y="431028"/>
                    </a:cubicBezTo>
                    <a:cubicBezTo>
                      <a:pt x="1186358" y="457698"/>
                      <a:pt x="1180643" y="471033"/>
                      <a:pt x="1151116" y="479605"/>
                    </a:cubicBezTo>
                    <a:cubicBezTo>
                      <a:pt x="1147306" y="475795"/>
                      <a:pt x="1141591" y="474843"/>
                      <a:pt x="1136828" y="476748"/>
                    </a:cubicBezTo>
                    <a:cubicBezTo>
                      <a:pt x="1132066" y="478653"/>
                      <a:pt x="1134923" y="483415"/>
                      <a:pt x="1136828" y="487225"/>
                    </a:cubicBezTo>
                    <a:cubicBezTo>
                      <a:pt x="1135876" y="500560"/>
                      <a:pt x="1128256" y="503418"/>
                      <a:pt x="1118731" y="497703"/>
                    </a:cubicBezTo>
                    <a:cubicBezTo>
                      <a:pt x="1098728" y="487225"/>
                      <a:pt x="1074916" y="482463"/>
                      <a:pt x="1066343" y="455793"/>
                    </a:cubicBezTo>
                    <a:cubicBezTo>
                      <a:pt x="1058723" y="432933"/>
                      <a:pt x="1039673" y="427218"/>
                      <a:pt x="1016813" y="433885"/>
                    </a:cubicBezTo>
                    <a:cubicBezTo>
                      <a:pt x="1008241" y="436743"/>
                      <a:pt x="999668" y="438648"/>
                      <a:pt x="996811" y="428170"/>
                    </a:cubicBezTo>
                    <a:cubicBezTo>
                      <a:pt x="993001" y="415788"/>
                      <a:pt x="1007288" y="411025"/>
                      <a:pt x="1013003" y="411978"/>
                    </a:cubicBezTo>
                    <a:cubicBezTo>
                      <a:pt x="1055866" y="420550"/>
                      <a:pt x="1078726" y="386260"/>
                      <a:pt x="1109206" y="369115"/>
                    </a:cubicBezTo>
                    <a:cubicBezTo>
                      <a:pt x="1117778" y="343398"/>
                      <a:pt x="1089203" y="330063"/>
                      <a:pt x="1089203" y="307203"/>
                    </a:cubicBezTo>
                    <a:cubicBezTo>
                      <a:pt x="1085393" y="301488"/>
                      <a:pt x="1081583" y="296725"/>
                      <a:pt x="1077773" y="291010"/>
                    </a:cubicBezTo>
                    <a:cubicBezTo>
                      <a:pt x="1057771" y="307203"/>
                      <a:pt x="1036816" y="290058"/>
                      <a:pt x="1016813" y="292915"/>
                    </a:cubicBezTo>
                    <a:cubicBezTo>
                      <a:pt x="1012050" y="293391"/>
                      <a:pt x="1008717" y="294106"/>
                      <a:pt x="1007169" y="296011"/>
                    </a:cubicBezTo>
                    <a:lnTo>
                      <a:pt x="1007866" y="302667"/>
                    </a:lnTo>
                    <a:lnTo>
                      <a:pt x="1009193" y="303393"/>
                    </a:lnTo>
                    <a:cubicBezTo>
                      <a:pt x="1013003" y="324348"/>
                      <a:pt x="986333" y="363401"/>
                      <a:pt x="962521" y="370068"/>
                    </a:cubicBezTo>
                    <a:cubicBezTo>
                      <a:pt x="943471" y="375783"/>
                      <a:pt x="924421" y="377688"/>
                      <a:pt x="905371" y="371973"/>
                    </a:cubicBezTo>
                    <a:cubicBezTo>
                      <a:pt x="896798" y="389118"/>
                      <a:pt x="879653" y="396738"/>
                      <a:pt x="868223" y="410073"/>
                    </a:cubicBezTo>
                    <a:cubicBezTo>
                      <a:pt x="859651" y="419598"/>
                      <a:pt x="849173" y="424361"/>
                      <a:pt x="836791" y="426266"/>
                    </a:cubicBezTo>
                    <a:cubicBezTo>
                      <a:pt x="830123" y="425313"/>
                      <a:pt x="820598" y="421503"/>
                      <a:pt x="816788" y="424361"/>
                    </a:cubicBezTo>
                    <a:cubicBezTo>
                      <a:pt x="772973" y="455793"/>
                      <a:pt x="714871" y="464366"/>
                      <a:pt x="677723" y="507228"/>
                    </a:cubicBezTo>
                    <a:cubicBezTo>
                      <a:pt x="667246" y="519611"/>
                      <a:pt x="646291" y="531993"/>
                      <a:pt x="668198" y="553901"/>
                    </a:cubicBezTo>
                    <a:cubicBezTo>
                      <a:pt x="672961" y="558663"/>
                      <a:pt x="665341" y="574856"/>
                      <a:pt x="662483" y="586286"/>
                    </a:cubicBezTo>
                    <a:cubicBezTo>
                      <a:pt x="685343" y="585333"/>
                      <a:pt x="702488" y="596763"/>
                      <a:pt x="716776" y="612956"/>
                    </a:cubicBezTo>
                    <a:cubicBezTo>
                      <a:pt x="731063" y="630101"/>
                      <a:pt x="747256" y="644388"/>
                      <a:pt x="771068" y="645341"/>
                    </a:cubicBezTo>
                    <a:cubicBezTo>
                      <a:pt x="789166" y="646293"/>
                      <a:pt x="788213" y="653913"/>
                      <a:pt x="782498" y="667248"/>
                    </a:cubicBezTo>
                    <a:cubicBezTo>
                      <a:pt x="774878" y="685346"/>
                      <a:pt x="766306" y="702491"/>
                      <a:pt x="772973" y="726303"/>
                    </a:cubicBezTo>
                    <a:cubicBezTo>
                      <a:pt x="779641" y="752973"/>
                      <a:pt x="789166" y="747258"/>
                      <a:pt x="805358" y="736781"/>
                    </a:cubicBezTo>
                    <a:cubicBezTo>
                      <a:pt x="823456" y="725351"/>
                      <a:pt x="826313" y="706301"/>
                      <a:pt x="828218" y="689156"/>
                    </a:cubicBezTo>
                    <a:cubicBezTo>
                      <a:pt x="831076" y="669153"/>
                      <a:pt x="841553" y="660581"/>
                      <a:pt x="858698" y="652961"/>
                    </a:cubicBezTo>
                    <a:cubicBezTo>
                      <a:pt x="901561" y="638673"/>
                      <a:pt x="911086" y="619623"/>
                      <a:pt x="901561" y="573903"/>
                    </a:cubicBezTo>
                    <a:cubicBezTo>
                      <a:pt x="900608" y="569141"/>
                      <a:pt x="899656" y="563426"/>
                      <a:pt x="904418" y="561521"/>
                    </a:cubicBezTo>
                    <a:cubicBezTo>
                      <a:pt x="937756" y="550091"/>
                      <a:pt x="937756" y="514848"/>
                      <a:pt x="953948" y="491988"/>
                    </a:cubicBezTo>
                    <a:cubicBezTo>
                      <a:pt x="957758" y="486273"/>
                      <a:pt x="961568" y="480558"/>
                      <a:pt x="968236" y="478653"/>
                    </a:cubicBezTo>
                    <a:cubicBezTo>
                      <a:pt x="991096" y="471986"/>
                      <a:pt x="1037768" y="491036"/>
                      <a:pt x="1049198" y="512943"/>
                    </a:cubicBezTo>
                    <a:cubicBezTo>
                      <a:pt x="1061581" y="517706"/>
                      <a:pt x="1074916" y="522468"/>
                      <a:pt x="1063486" y="539613"/>
                    </a:cubicBezTo>
                    <a:cubicBezTo>
                      <a:pt x="1048246" y="555806"/>
                      <a:pt x="1052056" y="572951"/>
                      <a:pt x="1067296" y="583428"/>
                    </a:cubicBezTo>
                    <a:cubicBezTo>
                      <a:pt x="1084441" y="593906"/>
                      <a:pt x="1099681" y="578666"/>
                      <a:pt x="1112063" y="568188"/>
                    </a:cubicBezTo>
                    <a:cubicBezTo>
                      <a:pt x="1139686" y="545328"/>
                      <a:pt x="1138733" y="544376"/>
                      <a:pt x="1146353" y="580571"/>
                    </a:cubicBezTo>
                    <a:cubicBezTo>
                      <a:pt x="1149211" y="592953"/>
                      <a:pt x="1154926" y="606288"/>
                      <a:pt x="1151116" y="616766"/>
                    </a:cubicBezTo>
                    <a:cubicBezTo>
                      <a:pt x="1138733" y="656771"/>
                      <a:pt x="1163498" y="672011"/>
                      <a:pt x="1193026" y="684393"/>
                    </a:cubicBezTo>
                    <a:cubicBezTo>
                      <a:pt x="1193026" y="693918"/>
                      <a:pt x="1188501" y="696537"/>
                      <a:pt x="1182905" y="697847"/>
                    </a:cubicBezTo>
                    <a:lnTo>
                      <a:pt x="1179024" y="699159"/>
                    </a:lnTo>
                    <a:lnTo>
                      <a:pt x="1177845" y="699023"/>
                    </a:lnTo>
                    <a:cubicBezTo>
                      <a:pt x="1174214" y="699455"/>
                      <a:pt x="1170404" y="700824"/>
                      <a:pt x="1166356" y="703443"/>
                    </a:cubicBezTo>
                    <a:lnTo>
                      <a:pt x="1179024" y="699159"/>
                    </a:lnTo>
                    <a:lnTo>
                      <a:pt x="1188263" y="700229"/>
                    </a:lnTo>
                    <a:cubicBezTo>
                      <a:pt x="1194931" y="702491"/>
                      <a:pt x="1201122" y="707253"/>
                      <a:pt x="1207313" y="712016"/>
                    </a:cubicBezTo>
                    <a:cubicBezTo>
                      <a:pt x="1210647" y="727732"/>
                      <a:pt x="1209694" y="741781"/>
                      <a:pt x="1205051" y="754402"/>
                    </a:cubicBezTo>
                    <a:lnTo>
                      <a:pt x="1180854" y="787924"/>
                    </a:lnTo>
                    <a:lnTo>
                      <a:pt x="1187073" y="807504"/>
                    </a:lnTo>
                    <a:cubicBezTo>
                      <a:pt x="1190883" y="812504"/>
                      <a:pt x="1196836" y="815362"/>
                      <a:pt x="1206361" y="814886"/>
                    </a:cubicBezTo>
                    <a:cubicBezTo>
                      <a:pt x="1214934" y="814886"/>
                      <a:pt x="1223506" y="816791"/>
                      <a:pt x="1213981" y="828221"/>
                    </a:cubicBezTo>
                    <a:cubicBezTo>
                      <a:pt x="1208266" y="850128"/>
                      <a:pt x="1205409" y="874893"/>
                      <a:pt x="1172071" y="862511"/>
                    </a:cubicBezTo>
                    <a:cubicBezTo>
                      <a:pt x="1153021" y="859653"/>
                      <a:pt x="1123494" y="872036"/>
                      <a:pt x="1115874" y="854891"/>
                    </a:cubicBezTo>
                    <a:cubicBezTo>
                      <a:pt x="1109206" y="839651"/>
                      <a:pt x="1133971" y="821553"/>
                      <a:pt x="1148259" y="807266"/>
                    </a:cubicBezTo>
                    <a:cubicBezTo>
                      <a:pt x="1157784" y="799646"/>
                      <a:pt x="1159689" y="785358"/>
                      <a:pt x="1173024" y="780596"/>
                    </a:cubicBezTo>
                    <a:lnTo>
                      <a:pt x="1173125" y="780684"/>
                    </a:lnTo>
                    <a:lnTo>
                      <a:pt x="1174333" y="770475"/>
                    </a:lnTo>
                    <a:cubicBezTo>
                      <a:pt x="1173023" y="767975"/>
                      <a:pt x="1169689" y="766784"/>
                      <a:pt x="1163498" y="767261"/>
                    </a:cubicBezTo>
                    <a:cubicBezTo>
                      <a:pt x="1147306" y="769166"/>
                      <a:pt x="1137781" y="780596"/>
                      <a:pt x="1124446" y="787263"/>
                    </a:cubicBezTo>
                    <a:cubicBezTo>
                      <a:pt x="1097776" y="793931"/>
                      <a:pt x="1070153" y="791073"/>
                      <a:pt x="1043483" y="789168"/>
                    </a:cubicBezTo>
                    <a:cubicBezTo>
                      <a:pt x="1026338" y="788216"/>
                      <a:pt x="1010146" y="786311"/>
                      <a:pt x="993953" y="794883"/>
                    </a:cubicBezTo>
                    <a:cubicBezTo>
                      <a:pt x="987286" y="810123"/>
                      <a:pt x="971093" y="808218"/>
                      <a:pt x="959663" y="814886"/>
                    </a:cubicBezTo>
                    <a:cubicBezTo>
                      <a:pt x="951091" y="825363"/>
                      <a:pt x="939661" y="831078"/>
                      <a:pt x="929183" y="839651"/>
                    </a:cubicBezTo>
                    <a:lnTo>
                      <a:pt x="925100" y="843462"/>
                    </a:lnTo>
                    <a:lnTo>
                      <a:pt x="915848" y="851081"/>
                    </a:lnTo>
                    <a:cubicBezTo>
                      <a:pt x="915848" y="851081"/>
                      <a:pt x="912991" y="851081"/>
                      <a:pt x="912991" y="851081"/>
                    </a:cubicBezTo>
                    <a:cubicBezTo>
                      <a:pt x="912991" y="851081"/>
                      <a:pt x="914896" y="852986"/>
                      <a:pt x="914896" y="852986"/>
                    </a:cubicBezTo>
                    <a:lnTo>
                      <a:pt x="925100" y="843462"/>
                    </a:lnTo>
                    <a:lnTo>
                      <a:pt x="932041" y="837746"/>
                    </a:lnTo>
                    <a:cubicBezTo>
                      <a:pt x="942518" y="824411"/>
                      <a:pt x="959663" y="826316"/>
                      <a:pt x="972998" y="820601"/>
                    </a:cubicBezTo>
                    <a:cubicBezTo>
                      <a:pt x="979666" y="818696"/>
                      <a:pt x="986333" y="814886"/>
                      <a:pt x="992048" y="814886"/>
                    </a:cubicBezTo>
                    <a:cubicBezTo>
                      <a:pt x="1003478" y="813933"/>
                      <a:pt x="1017766" y="809171"/>
                      <a:pt x="1023481" y="819648"/>
                    </a:cubicBezTo>
                    <a:cubicBezTo>
                      <a:pt x="1032053" y="834888"/>
                      <a:pt x="1013003" y="835841"/>
                      <a:pt x="1005383" y="842508"/>
                    </a:cubicBezTo>
                    <a:cubicBezTo>
                      <a:pt x="1003478" y="844413"/>
                      <a:pt x="1005383" y="851081"/>
                      <a:pt x="1006336" y="854891"/>
                    </a:cubicBezTo>
                    <a:cubicBezTo>
                      <a:pt x="997763" y="866321"/>
                      <a:pt x="1011098" y="877751"/>
                      <a:pt x="1005383" y="889181"/>
                    </a:cubicBezTo>
                    <a:cubicBezTo>
                      <a:pt x="1001573" y="899658"/>
                      <a:pt x="992048" y="903468"/>
                      <a:pt x="984428" y="910136"/>
                    </a:cubicBezTo>
                    <a:cubicBezTo>
                      <a:pt x="974903" y="918708"/>
                      <a:pt x="961568" y="909183"/>
                      <a:pt x="952043" y="916803"/>
                    </a:cubicBezTo>
                    <a:cubicBezTo>
                      <a:pt x="937756" y="931091"/>
                      <a:pt x="916801" y="932043"/>
                      <a:pt x="899656" y="938711"/>
                    </a:cubicBezTo>
                    <a:cubicBezTo>
                      <a:pt x="876796" y="947283"/>
                      <a:pt x="858698" y="959666"/>
                      <a:pt x="855841" y="985383"/>
                    </a:cubicBezTo>
                    <a:cubicBezTo>
                      <a:pt x="853936" y="1001576"/>
                      <a:pt x="839648" y="1003481"/>
                      <a:pt x="831076" y="1003481"/>
                    </a:cubicBezTo>
                    <a:cubicBezTo>
                      <a:pt x="779641" y="1006338"/>
                      <a:pt x="763448" y="1048248"/>
                      <a:pt x="738683" y="1081586"/>
                    </a:cubicBezTo>
                    <a:cubicBezTo>
                      <a:pt x="708203" y="1076823"/>
                      <a:pt x="712013" y="1097778"/>
                      <a:pt x="711061" y="1115876"/>
                    </a:cubicBezTo>
                    <a:cubicBezTo>
                      <a:pt x="707251" y="1144451"/>
                      <a:pt x="692011" y="1163501"/>
                      <a:pt x="666293" y="1175883"/>
                    </a:cubicBezTo>
                    <a:cubicBezTo>
                      <a:pt x="636766" y="1191123"/>
                      <a:pt x="610096" y="1209221"/>
                      <a:pt x="585331" y="1230176"/>
                    </a:cubicBezTo>
                    <a:cubicBezTo>
                      <a:pt x="565328" y="1247320"/>
                      <a:pt x="557708" y="1270181"/>
                      <a:pt x="559613" y="1297803"/>
                    </a:cubicBezTo>
                    <a:cubicBezTo>
                      <a:pt x="561518" y="1327331"/>
                      <a:pt x="564376" y="1356858"/>
                      <a:pt x="557708" y="1386386"/>
                    </a:cubicBezTo>
                    <a:cubicBezTo>
                      <a:pt x="555803" y="1394958"/>
                      <a:pt x="551993" y="1406388"/>
                      <a:pt x="542468" y="1407341"/>
                    </a:cubicBezTo>
                    <a:cubicBezTo>
                      <a:pt x="530086" y="1409246"/>
                      <a:pt x="531038" y="1394958"/>
                      <a:pt x="528181" y="1387338"/>
                    </a:cubicBezTo>
                    <a:cubicBezTo>
                      <a:pt x="522466" y="1365431"/>
                      <a:pt x="516751" y="1344476"/>
                      <a:pt x="519608" y="1320663"/>
                    </a:cubicBezTo>
                    <a:cubicBezTo>
                      <a:pt x="521513" y="1300661"/>
                      <a:pt x="522466" y="1280658"/>
                      <a:pt x="488176" y="1283516"/>
                    </a:cubicBezTo>
                    <a:cubicBezTo>
                      <a:pt x="470078" y="1285421"/>
                      <a:pt x="452933" y="1262561"/>
                      <a:pt x="429121" y="1267323"/>
                    </a:cubicBezTo>
                    <a:cubicBezTo>
                      <a:pt x="422453" y="1268276"/>
                      <a:pt x="411023" y="1265418"/>
                      <a:pt x="409118" y="1268276"/>
                    </a:cubicBezTo>
                    <a:cubicBezTo>
                      <a:pt x="391973" y="1307328"/>
                      <a:pt x="364351" y="1288278"/>
                      <a:pt x="336728" y="1284468"/>
                    </a:cubicBezTo>
                    <a:cubicBezTo>
                      <a:pt x="279578" y="1275896"/>
                      <a:pt x="228143" y="1315901"/>
                      <a:pt x="215761" y="1373051"/>
                    </a:cubicBezTo>
                    <a:cubicBezTo>
                      <a:pt x="210998" y="1396863"/>
                      <a:pt x="193853" y="1415913"/>
                      <a:pt x="189091" y="1441631"/>
                    </a:cubicBezTo>
                    <a:cubicBezTo>
                      <a:pt x="182423" y="1476873"/>
                      <a:pt x="183376" y="1511163"/>
                      <a:pt x="196711" y="1544501"/>
                    </a:cubicBezTo>
                    <a:cubicBezTo>
                      <a:pt x="204331" y="1564503"/>
                      <a:pt x="219571" y="1574028"/>
                      <a:pt x="244336" y="1573076"/>
                    </a:cubicBezTo>
                    <a:cubicBezTo>
                      <a:pt x="284341" y="1571171"/>
                      <a:pt x="310058" y="1555931"/>
                      <a:pt x="320536" y="1514973"/>
                    </a:cubicBezTo>
                    <a:cubicBezTo>
                      <a:pt x="324346" y="1500686"/>
                      <a:pt x="374828" y="1487351"/>
                      <a:pt x="387211" y="1494971"/>
                    </a:cubicBezTo>
                    <a:cubicBezTo>
                      <a:pt x="396736" y="1500686"/>
                      <a:pt x="392926" y="1507353"/>
                      <a:pt x="389116" y="1515926"/>
                    </a:cubicBezTo>
                    <a:cubicBezTo>
                      <a:pt x="372923" y="1552121"/>
                      <a:pt x="358636" y="1589268"/>
                      <a:pt x="340538" y="1624511"/>
                    </a:cubicBezTo>
                    <a:cubicBezTo>
                      <a:pt x="329108" y="1646418"/>
                      <a:pt x="340538" y="1644513"/>
                      <a:pt x="354826" y="1644513"/>
                    </a:cubicBezTo>
                    <a:cubicBezTo>
                      <a:pt x="372923" y="1644513"/>
                      <a:pt x="391973" y="1642608"/>
                      <a:pt x="410071" y="1645466"/>
                    </a:cubicBezTo>
                    <a:cubicBezTo>
                      <a:pt x="432931" y="1649276"/>
                      <a:pt x="449123" y="1658801"/>
                      <a:pt x="439598" y="1687376"/>
                    </a:cubicBezTo>
                    <a:cubicBezTo>
                      <a:pt x="433883" y="1705473"/>
                      <a:pt x="432931" y="1725476"/>
                      <a:pt x="426263" y="1743573"/>
                    </a:cubicBezTo>
                    <a:cubicBezTo>
                      <a:pt x="414833" y="1774053"/>
                      <a:pt x="432931" y="1793103"/>
                      <a:pt x="450076" y="1813106"/>
                    </a:cubicBezTo>
                    <a:cubicBezTo>
                      <a:pt x="466268" y="1832156"/>
                      <a:pt x="483413" y="1819773"/>
                      <a:pt x="499606" y="1812153"/>
                    </a:cubicBezTo>
                    <a:cubicBezTo>
                      <a:pt x="512941" y="1806438"/>
                      <a:pt x="528181" y="1806438"/>
                      <a:pt x="536753" y="1818821"/>
                    </a:cubicBezTo>
                    <a:cubicBezTo>
                      <a:pt x="554851" y="1843586"/>
                      <a:pt x="571996" y="1829298"/>
                      <a:pt x="577711" y="1813106"/>
                    </a:cubicBezTo>
                    <a:cubicBezTo>
                      <a:pt x="591998" y="1771196"/>
                      <a:pt x="630098" y="1768338"/>
                      <a:pt x="661531" y="1754051"/>
                    </a:cubicBezTo>
                    <a:cubicBezTo>
                      <a:pt x="671056" y="1754051"/>
                      <a:pt x="673913" y="1755956"/>
                      <a:pt x="672008" y="1763576"/>
                    </a:cubicBezTo>
                    <a:cubicBezTo>
                      <a:pt x="676771" y="1783578"/>
                      <a:pt x="689153" y="1777863"/>
                      <a:pt x="695821" y="1768338"/>
                    </a:cubicBezTo>
                    <a:cubicBezTo>
                      <a:pt x="713918" y="1745478"/>
                      <a:pt x="729158" y="1761671"/>
                      <a:pt x="741541" y="1772148"/>
                    </a:cubicBezTo>
                    <a:cubicBezTo>
                      <a:pt x="769163" y="1795008"/>
                      <a:pt x="799643" y="1798818"/>
                      <a:pt x="832028" y="1788341"/>
                    </a:cubicBezTo>
                    <a:cubicBezTo>
                      <a:pt x="845363" y="1783578"/>
                      <a:pt x="854888" y="1779768"/>
                      <a:pt x="865366" y="1796913"/>
                    </a:cubicBezTo>
                    <a:cubicBezTo>
                      <a:pt x="875843" y="1814058"/>
                      <a:pt x="896798" y="1823583"/>
                      <a:pt x="910133" y="1838823"/>
                    </a:cubicBezTo>
                    <a:cubicBezTo>
                      <a:pt x="947281" y="1881686"/>
                      <a:pt x="990143" y="1906451"/>
                      <a:pt x="1047293" y="1918833"/>
                    </a:cubicBezTo>
                    <a:cubicBezTo>
                      <a:pt x="1093966" y="1928358"/>
                      <a:pt x="1124446" y="1995986"/>
                      <a:pt x="1116826" y="2036943"/>
                    </a:cubicBezTo>
                    <a:cubicBezTo>
                      <a:pt x="1113968" y="2044563"/>
                      <a:pt x="1111111" y="2051231"/>
                      <a:pt x="1106348" y="2056946"/>
                    </a:cubicBezTo>
                    <a:cubicBezTo>
                      <a:pt x="1092061" y="2071233"/>
                      <a:pt x="1112063" y="2086473"/>
                      <a:pt x="1104443" y="2099808"/>
                    </a:cubicBezTo>
                    <a:cubicBezTo>
                      <a:pt x="1110158" y="2107428"/>
                      <a:pt x="1117778" y="2102666"/>
                      <a:pt x="1124446" y="2102666"/>
                    </a:cubicBezTo>
                    <a:cubicBezTo>
                      <a:pt x="1147306" y="2095046"/>
                      <a:pt x="1161593" y="2062661"/>
                      <a:pt x="1193026" y="2077901"/>
                    </a:cubicBezTo>
                    <a:cubicBezTo>
                      <a:pt x="1225411" y="2087426"/>
                      <a:pt x="1244461" y="2125526"/>
                      <a:pt x="1280656" y="2123621"/>
                    </a:cubicBezTo>
                    <a:cubicBezTo>
                      <a:pt x="1325423" y="2121716"/>
                      <a:pt x="1360666" y="2136956"/>
                      <a:pt x="1387336" y="2172198"/>
                    </a:cubicBezTo>
                    <a:cubicBezTo>
                      <a:pt x="1398766" y="2187438"/>
                      <a:pt x="1427341" y="2172198"/>
                      <a:pt x="1434008" y="2199821"/>
                    </a:cubicBezTo>
                    <a:cubicBezTo>
                      <a:pt x="1440676" y="2228396"/>
                      <a:pt x="1444486" y="2256018"/>
                      <a:pt x="1430198" y="2282688"/>
                    </a:cubicBezTo>
                    <a:cubicBezTo>
                      <a:pt x="1413053" y="2315073"/>
                      <a:pt x="1388288" y="2341743"/>
                      <a:pt x="1370191" y="2373176"/>
                    </a:cubicBezTo>
                    <a:cubicBezTo>
                      <a:pt x="1359713" y="2391273"/>
                      <a:pt x="1356856" y="2406513"/>
                      <a:pt x="1358761" y="2423658"/>
                    </a:cubicBezTo>
                    <a:cubicBezTo>
                      <a:pt x="1366381" y="2486523"/>
                      <a:pt x="1352093" y="2544626"/>
                      <a:pt x="1327328" y="2600823"/>
                    </a:cubicBezTo>
                    <a:cubicBezTo>
                      <a:pt x="1321613" y="2612253"/>
                      <a:pt x="1313041" y="2629398"/>
                      <a:pt x="1293991" y="2626541"/>
                    </a:cubicBezTo>
                    <a:cubicBezTo>
                      <a:pt x="1261606" y="2622731"/>
                      <a:pt x="1241603" y="2647496"/>
                      <a:pt x="1218743" y="2661783"/>
                    </a:cubicBezTo>
                    <a:cubicBezTo>
                      <a:pt x="1203503" y="2671308"/>
                      <a:pt x="1187311" y="2690358"/>
                      <a:pt x="1193026" y="2710361"/>
                    </a:cubicBezTo>
                    <a:cubicBezTo>
                      <a:pt x="1205408" y="2757033"/>
                      <a:pt x="1178738" y="2793228"/>
                      <a:pt x="1164451" y="2832281"/>
                    </a:cubicBezTo>
                    <a:cubicBezTo>
                      <a:pt x="1154926" y="2859903"/>
                      <a:pt x="1136828" y="2884668"/>
                      <a:pt x="1122541" y="2910386"/>
                    </a:cubicBezTo>
                    <a:cubicBezTo>
                      <a:pt x="1116826" y="2920863"/>
                      <a:pt x="1109206" y="2929436"/>
                      <a:pt x="1095871" y="2929436"/>
                    </a:cubicBezTo>
                    <a:cubicBezTo>
                      <a:pt x="1085393" y="2920863"/>
                      <a:pt x="1072058" y="2930388"/>
                      <a:pt x="1061581" y="2922768"/>
                    </a:cubicBezTo>
                    <a:cubicBezTo>
                      <a:pt x="1053961" y="2919911"/>
                      <a:pt x="1044436" y="2911338"/>
                      <a:pt x="1047293" y="2929436"/>
                    </a:cubicBezTo>
                    <a:cubicBezTo>
                      <a:pt x="1052056" y="2938961"/>
                      <a:pt x="1062533" y="2944676"/>
                      <a:pt x="1061581" y="2956106"/>
                    </a:cubicBezTo>
                    <a:cubicBezTo>
                      <a:pt x="1055866" y="2964678"/>
                      <a:pt x="1048246" y="2962773"/>
                      <a:pt x="1040626" y="2959916"/>
                    </a:cubicBezTo>
                    <a:cubicBezTo>
                      <a:pt x="952043" y="2929436"/>
                      <a:pt x="865366" y="2895146"/>
                      <a:pt x="783451" y="2850378"/>
                    </a:cubicBezTo>
                    <a:cubicBezTo>
                      <a:pt x="762496" y="2838948"/>
                      <a:pt x="762496" y="2820851"/>
                      <a:pt x="752971" y="2805611"/>
                    </a:cubicBezTo>
                    <a:cubicBezTo>
                      <a:pt x="730111" y="2799896"/>
                      <a:pt x="738683" y="2779893"/>
                      <a:pt x="737731" y="2765606"/>
                    </a:cubicBezTo>
                    <a:cubicBezTo>
                      <a:pt x="736778" y="2697978"/>
                      <a:pt x="732968" y="2631303"/>
                      <a:pt x="721538" y="2564628"/>
                    </a:cubicBezTo>
                    <a:cubicBezTo>
                      <a:pt x="715823" y="2532243"/>
                      <a:pt x="700583" y="2503668"/>
                      <a:pt x="670103" y="2492238"/>
                    </a:cubicBezTo>
                    <a:cubicBezTo>
                      <a:pt x="596761" y="2464616"/>
                      <a:pt x="568186" y="2400798"/>
                      <a:pt x="539611" y="2337933"/>
                    </a:cubicBezTo>
                    <a:cubicBezTo>
                      <a:pt x="520561" y="2296976"/>
                      <a:pt x="502463" y="2256971"/>
                      <a:pt x="473888" y="2221728"/>
                    </a:cubicBezTo>
                    <a:cubicBezTo>
                      <a:pt x="456743" y="2200773"/>
                      <a:pt x="450076" y="2174103"/>
                      <a:pt x="468173" y="2148386"/>
                    </a:cubicBezTo>
                    <a:cubicBezTo>
                      <a:pt x="473888" y="2140766"/>
                      <a:pt x="477698" y="2133146"/>
                      <a:pt x="471983" y="2122668"/>
                    </a:cubicBezTo>
                    <a:cubicBezTo>
                      <a:pt x="452933" y="2083616"/>
                      <a:pt x="471983" y="2052183"/>
                      <a:pt x="493891" y="2021703"/>
                    </a:cubicBezTo>
                    <a:cubicBezTo>
                      <a:pt x="518656" y="1987413"/>
                      <a:pt x="546278" y="1955028"/>
                      <a:pt x="538658" y="1907403"/>
                    </a:cubicBezTo>
                    <a:cubicBezTo>
                      <a:pt x="535801" y="1889306"/>
                      <a:pt x="531991" y="1871208"/>
                      <a:pt x="524371" y="1854063"/>
                    </a:cubicBezTo>
                    <a:cubicBezTo>
                      <a:pt x="517703" y="1837871"/>
                      <a:pt x="507226" y="1834061"/>
                      <a:pt x="499606" y="1853111"/>
                    </a:cubicBezTo>
                    <a:cubicBezTo>
                      <a:pt x="489128" y="1876923"/>
                      <a:pt x="475793" y="1875018"/>
                      <a:pt x="459601" y="1860731"/>
                    </a:cubicBezTo>
                    <a:cubicBezTo>
                      <a:pt x="443408" y="1847396"/>
                      <a:pt x="425311" y="1838823"/>
                      <a:pt x="408166" y="1827393"/>
                    </a:cubicBezTo>
                    <a:cubicBezTo>
                      <a:pt x="375781" y="1806438"/>
                      <a:pt x="371971" y="1771196"/>
                      <a:pt x="354826" y="1742621"/>
                    </a:cubicBezTo>
                    <a:cubicBezTo>
                      <a:pt x="346253" y="1729286"/>
                      <a:pt x="337681" y="1720713"/>
                      <a:pt x="322441" y="1715951"/>
                    </a:cubicBezTo>
                    <a:cubicBezTo>
                      <a:pt x="289103" y="1705473"/>
                      <a:pt x="255766" y="1691186"/>
                      <a:pt x="234811" y="1658801"/>
                    </a:cubicBezTo>
                    <a:cubicBezTo>
                      <a:pt x="228143" y="1649276"/>
                      <a:pt x="218618" y="1639751"/>
                      <a:pt x="206236" y="1644513"/>
                    </a:cubicBezTo>
                    <a:cubicBezTo>
                      <a:pt x="170993" y="1656896"/>
                      <a:pt x="143371" y="1639751"/>
                      <a:pt x="116701" y="1622606"/>
                    </a:cubicBezTo>
                    <a:cubicBezTo>
                      <a:pt x="85268" y="1603556"/>
                      <a:pt x="54788" y="1583553"/>
                      <a:pt x="28118" y="1557836"/>
                    </a:cubicBezTo>
                    <a:cubicBezTo>
                      <a:pt x="11926" y="1541643"/>
                      <a:pt x="1448" y="1523546"/>
                      <a:pt x="12878" y="1499733"/>
                    </a:cubicBezTo>
                    <a:cubicBezTo>
                      <a:pt x="20498" y="1482588"/>
                      <a:pt x="16688" y="1463538"/>
                      <a:pt x="10021" y="1446393"/>
                    </a:cubicBezTo>
                    <a:cubicBezTo>
                      <a:pt x="6211" y="1434963"/>
                      <a:pt x="-1409" y="1423533"/>
                      <a:pt x="5258" y="1410198"/>
                    </a:cubicBezTo>
                    <a:cubicBezTo>
                      <a:pt x="-12839" y="1304471"/>
                      <a:pt x="19546" y="1205411"/>
                      <a:pt x="45263" y="1105398"/>
                    </a:cubicBezTo>
                    <a:cubicBezTo>
                      <a:pt x="94793" y="912993"/>
                      <a:pt x="185281" y="739638"/>
                      <a:pt x="304343" y="581523"/>
                    </a:cubicBezTo>
                    <a:cubicBezTo>
                      <a:pt x="374828" y="487226"/>
                      <a:pt x="458648" y="405311"/>
                      <a:pt x="548183" y="329111"/>
                    </a:cubicBezTo>
                    <a:cubicBezTo>
                      <a:pt x="568186" y="311966"/>
                      <a:pt x="591046" y="303393"/>
                      <a:pt x="617716" y="317681"/>
                    </a:cubicBezTo>
                    <a:cubicBezTo>
                      <a:pt x="628193" y="324348"/>
                      <a:pt x="628193" y="314823"/>
                      <a:pt x="631051" y="309108"/>
                    </a:cubicBezTo>
                    <a:cubicBezTo>
                      <a:pt x="652006" y="308156"/>
                      <a:pt x="669151" y="289106"/>
                      <a:pt x="692011" y="299583"/>
                    </a:cubicBezTo>
                    <a:cubicBezTo>
                      <a:pt x="712013" y="311966"/>
                      <a:pt x="732968" y="317681"/>
                      <a:pt x="756781" y="316728"/>
                    </a:cubicBezTo>
                    <a:cubicBezTo>
                      <a:pt x="764401" y="317681"/>
                      <a:pt x="772973" y="320538"/>
                      <a:pt x="780593" y="315776"/>
                    </a:cubicBezTo>
                    <a:cubicBezTo>
                      <a:pt x="786308" y="312918"/>
                      <a:pt x="792023" y="311966"/>
                      <a:pt x="797738" y="314823"/>
                    </a:cubicBezTo>
                    <a:cubicBezTo>
                      <a:pt x="808216" y="327206"/>
                      <a:pt x="819646" y="321491"/>
                      <a:pt x="831076" y="316728"/>
                    </a:cubicBezTo>
                    <a:cubicBezTo>
                      <a:pt x="837743" y="304346"/>
                      <a:pt x="858698" y="297678"/>
                      <a:pt x="841553" y="277676"/>
                    </a:cubicBezTo>
                    <a:cubicBezTo>
                      <a:pt x="834886" y="270056"/>
                      <a:pt x="846316" y="263388"/>
                      <a:pt x="852031" y="259578"/>
                    </a:cubicBezTo>
                    <a:cubicBezTo>
                      <a:pt x="857269" y="255768"/>
                      <a:pt x="862508" y="252434"/>
                      <a:pt x="867152" y="248624"/>
                    </a:cubicBezTo>
                    <a:lnTo>
                      <a:pt x="876026" y="238011"/>
                    </a:lnTo>
                    <a:lnTo>
                      <a:pt x="858921" y="241392"/>
                    </a:lnTo>
                    <a:cubicBezTo>
                      <a:pt x="840303" y="244874"/>
                      <a:pt x="823694" y="244338"/>
                      <a:pt x="821551" y="210048"/>
                    </a:cubicBezTo>
                    <a:cubicBezTo>
                      <a:pt x="833933" y="208143"/>
                      <a:pt x="848221" y="208143"/>
                      <a:pt x="857746" y="190998"/>
                    </a:cubicBezTo>
                    <a:cubicBezTo>
                      <a:pt x="861079" y="184807"/>
                      <a:pt x="867032" y="183378"/>
                      <a:pt x="873343" y="184331"/>
                    </a:cubicBezTo>
                    <a:close/>
                    <a:moveTo>
                      <a:pt x="798215" y="181949"/>
                    </a:moveTo>
                    <a:cubicBezTo>
                      <a:pt x="801310" y="182187"/>
                      <a:pt x="803930" y="183378"/>
                      <a:pt x="805359" y="187188"/>
                    </a:cubicBezTo>
                    <a:cubicBezTo>
                      <a:pt x="808216" y="194808"/>
                      <a:pt x="800596" y="194808"/>
                      <a:pt x="795834" y="196713"/>
                    </a:cubicBezTo>
                    <a:cubicBezTo>
                      <a:pt x="790119" y="193856"/>
                      <a:pt x="788214" y="189093"/>
                      <a:pt x="788214" y="182426"/>
                    </a:cubicBezTo>
                    <a:cubicBezTo>
                      <a:pt x="791547" y="182426"/>
                      <a:pt x="795119" y="181711"/>
                      <a:pt x="798215" y="181949"/>
                    </a:cubicBezTo>
                    <a:close/>
                    <a:moveTo>
                      <a:pt x="938708" y="121466"/>
                    </a:moveTo>
                    <a:cubicBezTo>
                      <a:pt x="943471" y="128133"/>
                      <a:pt x="953948" y="130038"/>
                      <a:pt x="952043" y="141468"/>
                    </a:cubicBezTo>
                    <a:lnTo>
                      <a:pt x="951037" y="142501"/>
                    </a:lnTo>
                    <a:lnTo>
                      <a:pt x="953949" y="140516"/>
                    </a:lnTo>
                    <a:cubicBezTo>
                      <a:pt x="952996" y="143373"/>
                      <a:pt x="952996" y="146231"/>
                      <a:pt x="952996" y="148136"/>
                    </a:cubicBezTo>
                    <a:cubicBezTo>
                      <a:pt x="952996" y="154803"/>
                      <a:pt x="952996" y="161471"/>
                      <a:pt x="952996" y="169091"/>
                    </a:cubicBezTo>
                    <a:cubicBezTo>
                      <a:pt x="949662" y="166709"/>
                      <a:pt x="947281" y="162899"/>
                      <a:pt x="944424" y="159804"/>
                    </a:cubicBezTo>
                    <a:lnTo>
                      <a:pt x="933131" y="154863"/>
                    </a:lnTo>
                    <a:lnTo>
                      <a:pt x="931088" y="155756"/>
                    </a:lnTo>
                    <a:cubicBezTo>
                      <a:pt x="931088" y="155756"/>
                      <a:pt x="930136" y="155756"/>
                      <a:pt x="930136" y="155756"/>
                    </a:cubicBezTo>
                    <a:cubicBezTo>
                      <a:pt x="925373" y="152898"/>
                      <a:pt x="906323" y="162423"/>
                      <a:pt x="918706" y="144326"/>
                    </a:cubicBezTo>
                    <a:cubicBezTo>
                      <a:pt x="923468" y="137658"/>
                      <a:pt x="931088" y="131943"/>
                      <a:pt x="931088" y="122418"/>
                    </a:cubicBezTo>
                    <a:cubicBezTo>
                      <a:pt x="934898" y="118608"/>
                      <a:pt x="936803" y="118608"/>
                      <a:pt x="938708" y="121466"/>
                    </a:cubicBezTo>
                    <a:close/>
                    <a:moveTo>
                      <a:pt x="925373" y="107178"/>
                    </a:moveTo>
                    <a:cubicBezTo>
                      <a:pt x="930136" y="111940"/>
                      <a:pt x="934898" y="116703"/>
                      <a:pt x="938708" y="121465"/>
                    </a:cubicBezTo>
                    <a:lnTo>
                      <a:pt x="935851" y="121465"/>
                    </a:lnTo>
                    <a:cubicBezTo>
                      <a:pt x="935851" y="121465"/>
                      <a:pt x="932993" y="121465"/>
                      <a:pt x="932993" y="121465"/>
                    </a:cubicBezTo>
                    <a:cubicBezTo>
                      <a:pt x="923468" y="125275"/>
                      <a:pt x="912991" y="131943"/>
                      <a:pt x="901561" y="123370"/>
                    </a:cubicBezTo>
                    <a:cubicBezTo>
                      <a:pt x="904418" y="109083"/>
                      <a:pt x="915848" y="109083"/>
                      <a:pt x="925373" y="107178"/>
                    </a:cubicBezTo>
                    <a:close/>
                    <a:moveTo>
                      <a:pt x="1021576" y="71936"/>
                    </a:moveTo>
                    <a:cubicBezTo>
                      <a:pt x="1037768" y="75746"/>
                      <a:pt x="1038721" y="87176"/>
                      <a:pt x="1031101" y="97653"/>
                    </a:cubicBezTo>
                    <a:cubicBezTo>
                      <a:pt x="1019671" y="115751"/>
                      <a:pt x="1011098" y="95748"/>
                      <a:pt x="1000621" y="92891"/>
                    </a:cubicBezTo>
                    <a:cubicBezTo>
                      <a:pt x="1002526" y="88128"/>
                      <a:pt x="1005383" y="83366"/>
                      <a:pt x="1007288" y="79556"/>
                    </a:cubicBezTo>
                    <a:cubicBezTo>
                      <a:pt x="1012051" y="76698"/>
                      <a:pt x="1016813" y="74793"/>
                      <a:pt x="1021576" y="71936"/>
                    </a:cubicBezTo>
                    <a:close/>
                    <a:moveTo>
                      <a:pt x="1113849" y="40265"/>
                    </a:moveTo>
                    <a:cubicBezTo>
                      <a:pt x="1128732" y="39074"/>
                      <a:pt x="1143972" y="42885"/>
                      <a:pt x="1159689" y="51933"/>
                    </a:cubicBezTo>
                    <a:cubicBezTo>
                      <a:pt x="1175881" y="68126"/>
                      <a:pt x="1166356" y="76698"/>
                      <a:pt x="1151116" y="84318"/>
                    </a:cubicBezTo>
                    <a:cubicBezTo>
                      <a:pt x="1137781" y="90986"/>
                      <a:pt x="1123494" y="86223"/>
                      <a:pt x="1111111" y="92891"/>
                    </a:cubicBezTo>
                    <a:cubicBezTo>
                      <a:pt x="1083489" y="98606"/>
                      <a:pt x="1067296" y="90033"/>
                      <a:pt x="1070153" y="58601"/>
                    </a:cubicBezTo>
                    <a:cubicBezTo>
                      <a:pt x="1084441" y="47647"/>
                      <a:pt x="1098967" y="41456"/>
                      <a:pt x="1113849" y="40265"/>
                    </a:cubicBezTo>
                    <a:close/>
                    <a:moveTo>
                      <a:pt x="1400760" y="96"/>
                    </a:moveTo>
                    <a:cubicBezTo>
                      <a:pt x="1426031" y="498"/>
                      <a:pt x="1451392" y="2164"/>
                      <a:pt x="1476871" y="5260"/>
                    </a:cubicBezTo>
                    <a:cubicBezTo>
                      <a:pt x="1521639" y="13833"/>
                      <a:pt x="1566406" y="14785"/>
                      <a:pt x="1611174" y="9070"/>
                    </a:cubicBezTo>
                    <a:cubicBezTo>
                      <a:pt x="1614984" y="7165"/>
                      <a:pt x="1619746" y="9070"/>
                      <a:pt x="1619746" y="17643"/>
                    </a:cubicBezTo>
                    <a:cubicBezTo>
                      <a:pt x="1631176" y="13833"/>
                      <a:pt x="1639748" y="20500"/>
                      <a:pt x="1646416" y="28120"/>
                    </a:cubicBezTo>
                    <a:cubicBezTo>
                      <a:pt x="1652131" y="36693"/>
                      <a:pt x="1659751" y="35740"/>
                      <a:pt x="1667371" y="31930"/>
                    </a:cubicBezTo>
                    <a:cubicBezTo>
                      <a:pt x="1693088" y="18119"/>
                      <a:pt x="1717377" y="11690"/>
                      <a:pt x="1742261" y="11690"/>
                    </a:cubicBezTo>
                    <a:cubicBezTo>
                      <a:pt x="1767145" y="11690"/>
                      <a:pt x="1792624" y="18119"/>
                      <a:pt x="1820723" y="30025"/>
                    </a:cubicBezTo>
                    <a:cubicBezTo>
                      <a:pt x="1845488" y="40503"/>
                      <a:pt x="1874063" y="40503"/>
                      <a:pt x="1901686" y="45265"/>
                    </a:cubicBezTo>
                    <a:cubicBezTo>
                      <a:pt x="1905496" y="54790"/>
                      <a:pt x="1888351" y="56695"/>
                      <a:pt x="1894066" y="69078"/>
                    </a:cubicBezTo>
                    <a:cubicBezTo>
                      <a:pt x="1913116" y="57648"/>
                      <a:pt x="1934071" y="52885"/>
                      <a:pt x="1955978" y="55743"/>
                    </a:cubicBezTo>
                    <a:cubicBezTo>
                      <a:pt x="1961693" y="62410"/>
                      <a:pt x="1959788" y="69078"/>
                      <a:pt x="1954073" y="71935"/>
                    </a:cubicBezTo>
                    <a:cubicBezTo>
                      <a:pt x="1939786" y="78603"/>
                      <a:pt x="1939786" y="91938"/>
                      <a:pt x="1935976" y="103368"/>
                    </a:cubicBezTo>
                    <a:cubicBezTo>
                      <a:pt x="1904543" y="124323"/>
                      <a:pt x="1914068" y="142420"/>
                      <a:pt x="1949311" y="161470"/>
                    </a:cubicBezTo>
                    <a:cubicBezTo>
                      <a:pt x="1923593" y="162423"/>
                      <a:pt x="1905496" y="153850"/>
                      <a:pt x="1894066" y="171948"/>
                    </a:cubicBezTo>
                    <a:cubicBezTo>
                      <a:pt x="1899781" y="177663"/>
                      <a:pt x="1909306" y="175758"/>
                      <a:pt x="1913116" y="183378"/>
                    </a:cubicBezTo>
                    <a:cubicBezTo>
                      <a:pt x="1917878" y="187188"/>
                      <a:pt x="1922641" y="195760"/>
                      <a:pt x="1907401" y="196713"/>
                    </a:cubicBezTo>
                    <a:cubicBezTo>
                      <a:pt x="1907401" y="221478"/>
                      <a:pt x="1903591" y="242433"/>
                      <a:pt x="1873111" y="245290"/>
                    </a:cubicBezTo>
                    <a:cubicBezTo>
                      <a:pt x="1842631" y="244338"/>
                      <a:pt x="1879778" y="263388"/>
                      <a:pt x="1866443" y="267198"/>
                    </a:cubicBezTo>
                    <a:cubicBezTo>
                      <a:pt x="1860728" y="271008"/>
                      <a:pt x="1855013" y="271960"/>
                      <a:pt x="1851203" y="270055"/>
                    </a:cubicBezTo>
                    <a:cubicBezTo>
                      <a:pt x="1860728" y="280533"/>
                      <a:pt x="1876921" y="291963"/>
                      <a:pt x="1866443" y="313870"/>
                    </a:cubicBezTo>
                    <a:cubicBezTo>
                      <a:pt x="1859776" y="319585"/>
                      <a:pt x="1852156" y="321490"/>
                      <a:pt x="1843583" y="319585"/>
                    </a:cubicBezTo>
                    <a:cubicBezTo>
                      <a:pt x="1833106" y="315775"/>
                      <a:pt x="1827391" y="307203"/>
                      <a:pt x="1819771" y="300535"/>
                    </a:cubicBezTo>
                    <a:cubicBezTo>
                      <a:pt x="1811198" y="310060"/>
                      <a:pt x="1800721" y="314823"/>
                      <a:pt x="1788338" y="313870"/>
                    </a:cubicBezTo>
                    <a:cubicBezTo>
                      <a:pt x="1791196" y="322443"/>
                      <a:pt x="1796911" y="313870"/>
                      <a:pt x="1800721" y="315775"/>
                    </a:cubicBezTo>
                    <a:cubicBezTo>
                      <a:pt x="1808341" y="314823"/>
                      <a:pt x="1815961" y="312918"/>
                      <a:pt x="1823581" y="314823"/>
                    </a:cubicBezTo>
                    <a:cubicBezTo>
                      <a:pt x="1826438" y="315775"/>
                      <a:pt x="1830248" y="316728"/>
                      <a:pt x="1833106" y="317680"/>
                    </a:cubicBezTo>
                    <a:cubicBezTo>
                      <a:pt x="1838821" y="322443"/>
                      <a:pt x="1842631" y="327205"/>
                      <a:pt x="1838821" y="334825"/>
                    </a:cubicBezTo>
                    <a:cubicBezTo>
                      <a:pt x="1800721" y="354828"/>
                      <a:pt x="1760716" y="371020"/>
                      <a:pt x="1715948" y="370068"/>
                    </a:cubicBezTo>
                    <a:cubicBezTo>
                      <a:pt x="1707376" y="370068"/>
                      <a:pt x="1695946" y="372925"/>
                      <a:pt x="1691183" y="379593"/>
                    </a:cubicBezTo>
                    <a:cubicBezTo>
                      <a:pt x="1662608" y="411025"/>
                      <a:pt x="1627366" y="425313"/>
                      <a:pt x="1586408" y="430075"/>
                    </a:cubicBezTo>
                    <a:cubicBezTo>
                      <a:pt x="1564501" y="432933"/>
                      <a:pt x="1554976" y="450078"/>
                      <a:pt x="1542593" y="468175"/>
                    </a:cubicBezTo>
                    <a:cubicBezTo>
                      <a:pt x="1522591" y="497703"/>
                      <a:pt x="1501636" y="527230"/>
                      <a:pt x="1480681" y="555805"/>
                    </a:cubicBezTo>
                    <a:cubicBezTo>
                      <a:pt x="1475918" y="562473"/>
                      <a:pt x="1469251" y="562473"/>
                      <a:pt x="1462583" y="562473"/>
                    </a:cubicBezTo>
                    <a:cubicBezTo>
                      <a:pt x="1419721" y="558663"/>
                      <a:pt x="1380668" y="507228"/>
                      <a:pt x="1385431" y="462460"/>
                    </a:cubicBezTo>
                    <a:cubicBezTo>
                      <a:pt x="1388288" y="441505"/>
                      <a:pt x="1374001" y="421503"/>
                      <a:pt x="1379716" y="398643"/>
                    </a:cubicBezTo>
                    <a:cubicBezTo>
                      <a:pt x="1387336" y="363400"/>
                      <a:pt x="1418768" y="354828"/>
                      <a:pt x="1441628" y="335778"/>
                    </a:cubicBezTo>
                    <a:cubicBezTo>
                      <a:pt x="1443533" y="331015"/>
                      <a:pt x="1445438" y="325300"/>
                      <a:pt x="1449248" y="321490"/>
                    </a:cubicBezTo>
                    <a:cubicBezTo>
                      <a:pt x="1454011" y="314823"/>
                      <a:pt x="1454963" y="306250"/>
                      <a:pt x="1461631" y="300535"/>
                    </a:cubicBezTo>
                    <a:cubicBezTo>
                      <a:pt x="1451153" y="280533"/>
                      <a:pt x="1439723" y="265293"/>
                      <a:pt x="1412101" y="280533"/>
                    </a:cubicBezTo>
                    <a:cubicBezTo>
                      <a:pt x="1425436" y="259578"/>
                      <a:pt x="1438771" y="241480"/>
                      <a:pt x="1434961" y="215763"/>
                    </a:cubicBezTo>
                    <a:cubicBezTo>
                      <a:pt x="1430198" y="178615"/>
                      <a:pt x="1409243" y="158613"/>
                      <a:pt x="1371143" y="160518"/>
                    </a:cubicBezTo>
                    <a:cubicBezTo>
                      <a:pt x="1357808" y="161470"/>
                      <a:pt x="1343521" y="159565"/>
                      <a:pt x="1331138" y="162423"/>
                    </a:cubicBezTo>
                    <a:cubicBezTo>
                      <a:pt x="1317803" y="165280"/>
                      <a:pt x="1310183" y="161470"/>
                      <a:pt x="1303516" y="150040"/>
                    </a:cubicBezTo>
                    <a:cubicBezTo>
                      <a:pt x="1296848" y="136705"/>
                      <a:pt x="1300658" y="131943"/>
                      <a:pt x="1313993" y="130038"/>
                    </a:cubicBezTo>
                    <a:cubicBezTo>
                      <a:pt x="1321613" y="129085"/>
                      <a:pt x="1316851" y="124323"/>
                      <a:pt x="1313041" y="121465"/>
                    </a:cubicBezTo>
                    <a:cubicBezTo>
                      <a:pt x="1283513" y="99558"/>
                      <a:pt x="1311136" y="99558"/>
                      <a:pt x="1323518" y="96700"/>
                    </a:cubicBezTo>
                    <a:cubicBezTo>
                      <a:pt x="1344473" y="92890"/>
                      <a:pt x="1365428" y="88128"/>
                      <a:pt x="1387336" y="88128"/>
                    </a:cubicBezTo>
                    <a:cubicBezTo>
                      <a:pt x="1399718" y="88128"/>
                      <a:pt x="1414006" y="81460"/>
                      <a:pt x="1394003" y="68125"/>
                    </a:cubicBezTo>
                    <a:cubicBezTo>
                      <a:pt x="1402576" y="42408"/>
                      <a:pt x="1427341" y="49075"/>
                      <a:pt x="1445438" y="41455"/>
                    </a:cubicBezTo>
                    <a:lnTo>
                      <a:pt x="1471104" y="35589"/>
                    </a:lnTo>
                    <a:lnTo>
                      <a:pt x="1469608" y="35026"/>
                    </a:lnTo>
                    <a:cubicBezTo>
                      <a:pt x="1465441" y="34550"/>
                      <a:pt x="1461155" y="34788"/>
                      <a:pt x="1456869" y="34788"/>
                    </a:cubicBezTo>
                    <a:cubicBezTo>
                      <a:pt x="1424484" y="38598"/>
                      <a:pt x="1396861" y="56695"/>
                      <a:pt x="1365429" y="60505"/>
                    </a:cubicBezTo>
                    <a:cubicBezTo>
                      <a:pt x="1307326" y="66220"/>
                      <a:pt x="1264464" y="112893"/>
                      <a:pt x="1208266" y="122418"/>
                    </a:cubicBezTo>
                    <a:cubicBezTo>
                      <a:pt x="1196836" y="130038"/>
                      <a:pt x="1186359" y="129085"/>
                      <a:pt x="1175881" y="122418"/>
                    </a:cubicBezTo>
                    <a:cubicBezTo>
                      <a:pt x="1178739" y="129085"/>
                      <a:pt x="1197789" y="127180"/>
                      <a:pt x="1187311" y="142420"/>
                    </a:cubicBezTo>
                    <a:cubicBezTo>
                      <a:pt x="1185406" y="144325"/>
                      <a:pt x="1182549" y="146230"/>
                      <a:pt x="1180644" y="149088"/>
                    </a:cubicBezTo>
                    <a:cubicBezTo>
                      <a:pt x="1173262" y="152183"/>
                      <a:pt x="1165939" y="153434"/>
                      <a:pt x="1158647" y="153642"/>
                    </a:cubicBezTo>
                    <a:lnTo>
                      <a:pt x="1143520" y="152466"/>
                    </a:lnTo>
                    <a:lnTo>
                      <a:pt x="1148259" y="153731"/>
                    </a:lnTo>
                    <a:cubicBezTo>
                      <a:pt x="1153498" y="157422"/>
                      <a:pt x="1155879" y="163851"/>
                      <a:pt x="1152069" y="175758"/>
                    </a:cubicBezTo>
                    <a:cubicBezTo>
                      <a:pt x="1112064" y="198618"/>
                      <a:pt x="1069201" y="175758"/>
                      <a:pt x="1029196" y="182425"/>
                    </a:cubicBezTo>
                    <a:cubicBezTo>
                      <a:pt x="1020624" y="171948"/>
                      <a:pt x="980619" y="182425"/>
                      <a:pt x="1006336" y="148135"/>
                    </a:cubicBezTo>
                    <a:cubicBezTo>
                      <a:pt x="1011099" y="141468"/>
                      <a:pt x="1003479" y="136705"/>
                      <a:pt x="995859" y="134800"/>
                    </a:cubicBezTo>
                    <a:cubicBezTo>
                      <a:pt x="984429" y="131943"/>
                      <a:pt x="981571" y="125275"/>
                      <a:pt x="987286" y="114798"/>
                    </a:cubicBezTo>
                    <a:cubicBezTo>
                      <a:pt x="1010146" y="115750"/>
                      <a:pt x="1027291" y="130990"/>
                      <a:pt x="1049199" y="134800"/>
                    </a:cubicBezTo>
                    <a:cubicBezTo>
                      <a:pt x="1053009" y="140515"/>
                      <a:pt x="1055866" y="147183"/>
                      <a:pt x="1064439" y="149088"/>
                    </a:cubicBezTo>
                    <a:cubicBezTo>
                      <a:pt x="1074916" y="150993"/>
                      <a:pt x="1085394" y="150278"/>
                      <a:pt x="1095871" y="149326"/>
                    </a:cubicBezTo>
                    <a:lnTo>
                      <a:pt x="1106484" y="148924"/>
                    </a:lnTo>
                    <a:lnTo>
                      <a:pt x="1093014" y="149088"/>
                    </a:lnTo>
                    <a:cubicBezTo>
                      <a:pt x="1081584" y="144325"/>
                      <a:pt x="1067296" y="146230"/>
                      <a:pt x="1062534" y="131943"/>
                    </a:cubicBezTo>
                    <a:cubicBezTo>
                      <a:pt x="1083489" y="115750"/>
                      <a:pt x="1102539" y="93843"/>
                      <a:pt x="1133971" y="110988"/>
                    </a:cubicBezTo>
                    <a:cubicBezTo>
                      <a:pt x="1150164" y="112893"/>
                      <a:pt x="1147306" y="91938"/>
                      <a:pt x="1158736" y="88128"/>
                    </a:cubicBezTo>
                    <a:cubicBezTo>
                      <a:pt x="1164451" y="84318"/>
                      <a:pt x="1172071" y="81460"/>
                      <a:pt x="1173024" y="73840"/>
                    </a:cubicBezTo>
                    <a:cubicBezTo>
                      <a:pt x="1176834" y="44313"/>
                      <a:pt x="1193979" y="46218"/>
                      <a:pt x="1214934" y="54790"/>
                    </a:cubicBezTo>
                    <a:cubicBezTo>
                      <a:pt x="1234936" y="51933"/>
                      <a:pt x="1254939" y="44313"/>
                      <a:pt x="1275894" y="44313"/>
                    </a:cubicBezTo>
                    <a:cubicBezTo>
                      <a:pt x="1253986" y="44313"/>
                      <a:pt x="1233031" y="51933"/>
                      <a:pt x="1211124" y="51933"/>
                    </a:cubicBezTo>
                    <a:cubicBezTo>
                      <a:pt x="1199694" y="46218"/>
                      <a:pt x="1184454" y="50028"/>
                      <a:pt x="1174929" y="39550"/>
                    </a:cubicBezTo>
                    <a:cubicBezTo>
                      <a:pt x="1174929" y="34788"/>
                      <a:pt x="1174929" y="30978"/>
                      <a:pt x="1174929" y="26215"/>
                    </a:cubicBezTo>
                    <a:cubicBezTo>
                      <a:pt x="1249938" y="9070"/>
                      <a:pt x="1324947" y="-1110"/>
                      <a:pt x="1400760" y="96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  <p:sp>
          <p:nvSpPr>
            <p:cNvPr id="28" name="Graphic 7">
              <a:extLst>
                <a:ext uri="{FF2B5EF4-FFF2-40B4-BE49-F238E27FC236}">
                  <a16:creationId xmlns:a16="http://schemas.microsoft.com/office/drawing/2014/main" xmlns="" id="{5706A70A-7974-4FD7-8D36-4408E6437D1C}"/>
                </a:ext>
              </a:extLst>
            </p:cNvPr>
            <p:cNvSpPr/>
            <p:nvPr/>
          </p:nvSpPr>
          <p:spPr>
            <a:xfrm>
              <a:off x="463958" y="1686300"/>
              <a:ext cx="4684521" cy="4588899"/>
            </a:xfrm>
            <a:custGeom>
              <a:avLst/>
              <a:gdLst>
                <a:gd name="connsiteX0" fmla="*/ 4519399 w 4684521"/>
                <a:gd name="connsiteY0" fmla="*/ 1380404 h 4588899"/>
                <a:gd name="connsiteX1" fmla="*/ 4139349 w 4684521"/>
                <a:gd name="connsiteY1" fmla="*/ 1179003 h 4588899"/>
                <a:gd name="connsiteX2" fmla="*/ 4270949 w 4684521"/>
                <a:gd name="connsiteY2" fmla="*/ 1506461 h 4588899"/>
                <a:gd name="connsiteX3" fmla="*/ 4252004 w 4684521"/>
                <a:gd name="connsiteY3" fmla="*/ 1870845 h 4588899"/>
                <a:gd name="connsiteX4" fmla="*/ 4265839 w 4684521"/>
                <a:gd name="connsiteY4" fmla="*/ 2105604 h 4588899"/>
                <a:gd name="connsiteX5" fmla="*/ 3931246 w 4684521"/>
                <a:gd name="connsiteY5" fmla="*/ 2688021 h 4588899"/>
                <a:gd name="connsiteX6" fmla="*/ 3688484 w 4684521"/>
                <a:gd name="connsiteY6" fmla="*/ 559758 h 4588899"/>
                <a:gd name="connsiteX7" fmla="*/ 1942489 w 4684521"/>
                <a:gd name="connsiteY7" fmla="*/ 34513 h 4588899"/>
                <a:gd name="connsiteX8" fmla="*/ 966380 w 4684521"/>
                <a:gd name="connsiteY8" fmla="*/ 463588 h 4588899"/>
                <a:gd name="connsiteX9" fmla="*/ 559479 w 4684521"/>
                <a:gd name="connsiteY9" fmla="*/ 818813 h 4588899"/>
                <a:gd name="connsiteX10" fmla="*/ 264993 w 4684521"/>
                <a:gd name="connsiteY10" fmla="*/ 1248563 h 4588899"/>
                <a:gd name="connsiteX11" fmla="*/ 166751 w 4684521"/>
                <a:gd name="connsiteY11" fmla="*/ 3240116 h 4588899"/>
                <a:gd name="connsiteX12" fmla="*/ 1890090 w 4684521"/>
                <a:gd name="connsiteY12" fmla="*/ 4588899 h 4588899"/>
                <a:gd name="connsiteX13" fmla="*/ 371430 w 4684521"/>
                <a:gd name="connsiteY13" fmla="*/ 3196731 h 4588899"/>
                <a:gd name="connsiteX14" fmla="*/ 555237 w 4684521"/>
                <a:gd name="connsiteY14" fmla="*/ 1166469 h 4588899"/>
                <a:gd name="connsiteX15" fmla="*/ 1556268 w 4684521"/>
                <a:gd name="connsiteY15" fmla="*/ 378168 h 4588899"/>
                <a:gd name="connsiteX16" fmla="*/ 3018624 w 4684521"/>
                <a:gd name="connsiteY16" fmla="*/ 383664 h 4588899"/>
                <a:gd name="connsiteX17" fmla="*/ 3934428 w 4684521"/>
                <a:gd name="connsiteY17" fmla="*/ 1628902 h 4588899"/>
                <a:gd name="connsiteX18" fmla="*/ 3357796 w 4684521"/>
                <a:gd name="connsiteY18" fmla="*/ 3063057 h 4588899"/>
                <a:gd name="connsiteX19" fmla="*/ 3417619 w 4684521"/>
                <a:gd name="connsiteY19" fmla="*/ 2280493 h 4588899"/>
                <a:gd name="connsiteX20" fmla="*/ 2724957 w 4684521"/>
                <a:gd name="connsiteY20" fmla="*/ 3335176 h 4588899"/>
                <a:gd name="connsiteX21" fmla="*/ 1505460 w 4684521"/>
                <a:gd name="connsiteY21" fmla="*/ 2953246 h 4588899"/>
                <a:gd name="connsiteX22" fmla="*/ 1391213 w 4684521"/>
                <a:gd name="connsiteY22" fmla="*/ 1665587 h 4588899"/>
                <a:gd name="connsiteX23" fmla="*/ 1498711 w 4684521"/>
                <a:gd name="connsiteY23" fmla="*/ 1534950 h 4588899"/>
                <a:gd name="connsiteX24" fmla="*/ 1668442 w 4684521"/>
                <a:gd name="connsiteY24" fmla="*/ 1510462 h 4588899"/>
                <a:gd name="connsiteX25" fmla="*/ 2625028 w 4684521"/>
                <a:gd name="connsiteY25" fmla="*/ 1117637 h 4588899"/>
                <a:gd name="connsiteX26" fmla="*/ 2170693 w 4684521"/>
                <a:gd name="connsiteY26" fmla="*/ 1516681 h 4588899"/>
                <a:gd name="connsiteX27" fmla="*/ 1551785 w 4684521"/>
                <a:gd name="connsiteY27" fmla="*/ 1575973 h 4588899"/>
                <a:gd name="connsiteX28" fmla="*/ 2548526 w 4684521"/>
                <a:gd name="connsiteY28" fmla="*/ 1600702 h 4588899"/>
                <a:gd name="connsiteX29" fmla="*/ 2877575 w 4684521"/>
                <a:gd name="connsiteY29" fmla="*/ 1063599 h 4588899"/>
                <a:gd name="connsiteX30" fmla="*/ 2964104 w 4684521"/>
                <a:gd name="connsiteY30" fmla="*/ 430519 h 4588899"/>
                <a:gd name="connsiteX31" fmla="*/ 2443535 w 4684521"/>
                <a:gd name="connsiteY31" fmla="*/ 915464 h 4588899"/>
                <a:gd name="connsiteX32" fmla="*/ 1747884 w 4684521"/>
                <a:gd name="connsiteY32" fmla="*/ 1164107 h 4588899"/>
                <a:gd name="connsiteX33" fmla="*/ 1182870 w 4684521"/>
                <a:gd name="connsiteY33" fmla="*/ 1951203 h 4588899"/>
                <a:gd name="connsiteX34" fmla="*/ 1345563 w 4684521"/>
                <a:gd name="connsiteY34" fmla="*/ 2915742 h 4588899"/>
                <a:gd name="connsiteX35" fmla="*/ 793950 w 4684521"/>
                <a:gd name="connsiteY35" fmla="*/ 2191313 h 4588899"/>
                <a:gd name="connsiteX36" fmla="*/ 2299642 w 4684521"/>
                <a:gd name="connsiteY36" fmla="*/ 3661430 h 4588899"/>
                <a:gd name="connsiteX37" fmla="*/ 4292015 w 4684521"/>
                <a:gd name="connsiteY37" fmla="*/ 2984049 h 4588899"/>
                <a:gd name="connsiteX38" fmla="*/ 3345600 w 4684521"/>
                <a:gd name="connsiteY38" fmla="*/ 3418620 h 4588899"/>
                <a:gd name="connsiteX39" fmla="*/ 4185192 w 4684521"/>
                <a:gd name="connsiteY39" fmla="*/ 2623956 h 4588899"/>
                <a:gd name="connsiteX40" fmla="*/ 4458419 w 4684521"/>
                <a:gd name="connsiteY40" fmla="*/ 1509257 h 4588899"/>
                <a:gd name="connsiteX41" fmla="*/ 4426363 w 4684521"/>
                <a:gd name="connsiteY41" fmla="*/ 2169091 h 4588899"/>
                <a:gd name="connsiteX42" fmla="*/ 4676548 w 4684521"/>
                <a:gd name="connsiteY42" fmla="*/ 1631264 h 4588899"/>
                <a:gd name="connsiteX43" fmla="*/ 4519399 w 4684521"/>
                <a:gd name="connsiteY43" fmla="*/ 1380404 h 4588899"/>
                <a:gd name="connsiteX44" fmla="*/ 2523170 w 4684521"/>
                <a:gd name="connsiteY44" fmla="*/ 1338707 h 4588899"/>
                <a:gd name="connsiteX45" fmla="*/ 2525243 w 4684521"/>
                <a:gd name="connsiteY45" fmla="*/ 1338514 h 4588899"/>
                <a:gd name="connsiteX46" fmla="*/ 2523170 w 4684521"/>
                <a:gd name="connsiteY46" fmla="*/ 1338707 h 4588899"/>
                <a:gd name="connsiteX47" fmla="*/ 1317073 w 4684521"/>
                <a:gd name="connsiteY47" fmla="*/ 2843097 h 4588899"/>
                <a:gd name="connsiteX48" fmla="*/ 1306999 w 4684521"/>
                <a:gd name="connsiteY48" fmla="*/ 2839192 h 4588899"/>
                <a:gd name="connsiteX49" fmla="*/ 1317073 w 4684521"/>
                <a:gd name="connsiteY49" fmla="*/ 2843097 h 4588899"/>
                <a:gd name="connsiteX50" fmla="*/ 3339575 w 4684521"/>
                <a:gd name="connsiteY50" fmla="*/ 3041992 h 4588899"/>
                <a:gd name="connsiteX51" fmla="*/ 3339526 w 4684521"/>
                <a:gd name="connsiteY51" fmla="*/ 3041944 h 4588899"/>
                <a:gd name="connsiteX52" fmla="*/ 3339575 w 4684521"/>
                <a:gd name="connsiteY52" fmla="*/ 3041944 h 4588899"/>
                <a:gd name="connsiteX53" fmla="*/ 3339575 w 4684521"/>
                <a:gd name="connsiteY53" fmla="*/ 3041992 h 4588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4684521" h="4588899">
                  <a:moveTo>
                    <a:pt x="4519399" y="1380404"/>
                  </a:moveTo>
                  <a:cubicBezTo>
                    <a:pt x="4413830" y="1289441"/>
                    <a:pt x="4272395" y="1226292"/>
                    <a:pt x="4139349" y="1179003"/>
                  </a:cubicBezTo>
                  <a:cubicBezTo>
                    <a:pt x="4235133" y="1254058"/>
                    <a:pt x="4269358" y="1384743"/>
                    <a:pt x="4270949" y="1506461"/>
                  </a:cubicBezTo>
                  <a:cubicBezTo>
                    <a:pt x="4272540" y="1628131"/>
                    <a:pt x="4247666" y="1749223"/>
                    <a:pt x="4252004" y="1870845"/>
                  </a:cubicBezTo>
                  <a:cubicBezTo>
                    <a:pt x="4254800" y="1949226"/>
                    <a:pt x="4269792" y="2027271"/>
                    <a:pt x="4265839" y="2105604"/>
                  </a:cubicBezTo>
                  <a:cubicBezTo>
                    <a:pt x="4254270" y="2334194"/>
                    <a:pt x="4088203" y="2521375"/>
                    <a:pt x="3931246" y="2688021"/>
                  </a:cubicBezTo>
                  <a:cubicBezTo>
                    <a:pt x="4279819" y="2011508"/>
                    <a:pt x="4208957" y="1115034"/>
                    <a:pt x="3688484" y="559758"/>
                  </a:cubicBezTo>
                  <a:cubicBezTo>
                    <a:pt x="3254926" y="97132"/>
                    <a:pt x="2565687" y="-81951"/>
                    <a:pt x="1942489" y="34513"/>
                  </a:cubicBezTo>
                  <a:cubicBezTo>
                    <a:pt x="1589530" y="100506"/>
                    <a:pt x="1256961" y="254281"/>
                    <a:pt x="966380" y="463588"/>
                  </a:cubicBezTo>
                  <a:cubicBezTo>
                    <a:pt x="820077" y="568965"/>
                    <a:pt x="683993" y="688466"/>
                    <a:pt x="559479" y="818813"/>
                  </a:cubicBezTo>
                  <a:cubicBezTo>
                    <a:pt x="433519" y="950702"/>
                    <a:pt x="346556" y="1085918"/>
                    <a:pt x="264993" y="1248563"/>
                  </a:cubicBezTo>
                  <a:cubicBezTo>
                    <a:pt x="-41448" y="1859565"/>
                    <a:pt x="-92642" y="2603469"/>
                    <a:pt x="166751" y="3240116"/>
                  </a:cubicBezTo>
                  <a:cubicBezTo>
                    <a:pt x="455259" y="3948251"/>
                    <a:pt x="1131483" y="4492826"/>
                    <a:pt x="1890090" y="4588899"/>
                  </a:cubicBezTo>
                  <a:cubicBezTo>
                    <a:pt x="1219892" y="4360936"/>
                    <a:pt x="641717" y="3851021"/>
                    <a:pt x="371430" y="3196731"/>
                  </a:cubicBezTo>
                  <a:cubicBezTo>
                    <a:pt x="101143" y="2542441"/>
                    <a:pt x="158218" y="1752597"/>
                    <a:pt x="555237" y="1166469"/>
                  </a:cubicBezTo>
                  <a:cubicBezTo>
                    <a:pt x="797083" y="809461"/>
                    <a:pt x="1154525" y="534884"/>
                    <a:pt x="1556268" y="378168"/>
                  </a:cubicBezTo>
                  <a:cubicBezTo>
                    <a:pt x="2022751" y="196193"/>
                    <a:pt x="2563132" y="175610"/>
                    <a:pt x="3018624" y="383664"/>
                  </a:cubicBezTo>
                  <a:cubicBezTo>
                    <a:pt x="3508100" y="607240"/>
                    <a:pt x="3866844" y="1095029"/>
                    <a:pt x="3934428" y="1628902"/>
                  </a:cubicBezTo>
                  <a:cubicBezTo>
                    <a:pt x="4002012" y="2162776"/>
                    <a:pt x="3776074" y="2724560"/>
                    <a:pt x="3357796" y="3063057"/>
                  </a:cubicBezTo>
                  <a:cubicBezTo>
                    <a:pt x="3509980" y="2835818"/>
                    <a:pt x="3533505" y="2528220"/>
                    <a:pt x="3417619" y="2280493"/>
                  </a:cubicBezTo>
                  <a:cubicBezTo>
                    <a:pt x="3464764" y="2732418"/>
                    <a:pt x="3155623" y="3190416"/>
                    <a:pt x="2724957" y="3335176"/>
                  </a:cubicBezTo>
                  <a:cubicBezTo>
                    <a:pt x="2294291" y="3479937"/>
                    <a:pt x="1783652" y="3312424"/>
                    <a:pt x="1505460" y="2953246"/>
                  </a:cubicBezTo>
                  <a:cubicBezTo>
                    <a:pt x="1227267" y="2594068"/>
                    <a:pt x="1188462" y="2072198"/>
                    <a:pt x="1391213" y="1665587"/>
                  </a:cubicBezTo>
                  <a:cubicBezTo>
                    <a:pt x="1416810" y="1614296"/>
                    <a:pt x="1448288" y="1562234"/>
                    <a:pt x="1498711" y="1534950"/>
                  </a:cubicBezTo>
                  <a:cubicBezTo>
                    <a:pt x="1549568" y="1507425"/>
                    <a:pt x="1610595" y="1509835"/>
                    <a:pt x="1668442" y="1510462"/>
                  </a:cubicBezTo>
                  <a:cubicBezTo>
                    <a:pt x="2026221" y="1514319"/>
                    <a:pt x="2409887" y="1403495"/>
                    <a:pt x="2625028" y="1117637"/>
                  </a:cubicBezTo>
                  <a:cubicBezTo>
                    <a:pt x="2551514" y="1312676"/>
                    <a:pt x="2368479" y="1451073"/>
                    <a:pt x="2170693" y="1516681"/>
                  </a:cubicBezTo>
                  <a:cubicBezTo>
                    <a:pt x="1972858" y="1582288"/>
                    <a:pt x="1760032" y="1584505"/>
                    <a:pt x="1551785" y="1575973"/>
                  </a:cubicBezTo>
                  <a:cubicBezTo>
                    <a:pt x="1822024" y="1815650"/>
                    <a:pt x="2266766" y="1826689"/>
                    <a:pt x="2548526" y="1600702"/>
                  </a:cubicBezTo>
                  <a:cubicBezTo>
                    <a:pt x="2715027" y="1467174"/>
                    <a:pt x="2819873" y="1269050"/>
                    <a:pt x="2877575" y="1063599"/>
                  </a:cubicBezTo>
                  <a:cubicBezTo>
                    <a:pt x="2935277" y="858148"/>
                    <a:pt x="2949883" y="643442"/>
                    <a:pt x="2964104" y="430519"/>
                  </a:cubicBezTo>
                  <a:cubicBezTo>
                    <a:pt x="2903317" y="669569"/>
                    <a:pt x="2674004" y="827586"/>
                    <a:pt x="2443535" y="915464"/>
                  </a:cubicBezTo>
                  <a:cubicBezTo>
                    <a:pt x="2213065" y="1003343"/>
                    <a:pt x="1963699" y="1044655"/>
                    <a:pt x="1747884" y="1164107"/>
                  </a:cubicBezTo>
                  <a:cubicBezTo>
                    <a:pt x="1456387" y="1325450"/>
                    <a:pt x="1250406" y="1624950"/>
                    <a:pt x="1182870" y="1951203"/>
                  </a:cubicBezTo>
                  <a:cubicBezTo>
                    <a:pt x="1115383" y="2277456"/>
                    <a:pt x="1181713" y="2625643"/>
                    <a:pt x="1345563" y="2915742"/>
                  </a:cubicBezTo>
                  <a:cubicBezTo>
                    <a:pt x="1119817" y="2710340"/>
                    <a:pt x="931913" y="2463529"/>
                    <a:pt x="793950" y="2191313"/>
                  </a:cubicBezTo>
                  <a:cubicBezTo>
                    <a:pt x="974286" y="2907162"/>
                    <a:pt x="1579696" y="3498255"/>
                    <a:pt x="2299642" y="3661430"/>
                  </a:cubicBezTo>
                  <a:cubicBezTo>
                    <a:pt x="3019588" y="3824605"/>
                    <a:pt x="3820712" y="3552197"/>
                    <a:pt x="4292015" y="2984049"/>
                  </a:cubicBezTo>
                  <a:cubicBezTo>
                    <a:pt x="4009291" y="3189404"/>
                    <a:pt x="3685592" y="3338021"/>
                    <a:pt x="3345600" y="3418620"/>
                  </a:cubicBezTo>
                  <a:cubicBezTo>
                    <a:pt x="3683085" y="3224449"/>
                    <a:pt x="3981090" y="2955512"/>
                    <a:pt x="4185192" y="2623956"/>
                  </a:cubicBezTo>
                  <a:cubicBezTo>
                    <a:pt x="4389293" y="2292400"/>
                    <a:pt x="4495875" y="1896827"/>
                    <a:pt x="4458419" y="1509257"/>
                  </a:cubicBezTo>
                  <a:cubicBezTo>
                    <a:pt x="4561193" y="1715142"/>
                    <a:pt x="4548612" y="1974149"/>
                    <a:pt x="4426363" y="2169091"/>
                  </a:cubicBezTo>
                  <a:cubicBezTo>
                    <a:pt x="4587802" y="2037828"/>
                    <a:pt x="4718680" y="1835028"/>
                    <a:pt x="4676548" y="1631264"/>
                  </a:cubicBezTo>
                  <a:cubicBezTo>
                    <a:pt x="4655434" y="1529455"/>
                    <a:pt x="4597154" y="1447410"/>
                    <a:pt x="4519399" y="1380404"/>
                  </a:cubicBezTo>
                  <a:close/>
                  <a:moveTo>
                    <a:pt x="2523170" y="1338707"/>
                  </a:moveTo>
                  <a:cubicBezTo>
                    <a:pt x="2523845" y="1338659"/>
                    <a:pt x="2524520" y="1338514"/>
                    <a:pt x="2525243" y="1338514"/>
                  </a:cubicBezTo>
                  <a:cubicBezTo>
                    <a:pt x="2524520" y="1338659"/>
                    <a:pt x="2523845" y="1338755"/>
                    <a:pt x="2523170" y="1338707"/>
                  </a:cubicBezTo>
                  <a:close/>
                  <a:moveTo>
                    <a:pt x="1317073" y="2843097"/>
                  </a:moveTo>
                  <a:cubicBezTo>
                    <a:pt x="1313699" y="2842181"/>
                    <a:pt x="1310325" y="2840976"/>
                    <a:pt x="1306999" y="2839192"/>
                  </a:cubicBezTo>
                  <a:cubicBezTo>
                    <a:pt x="1311337" y="2839433"/>
                    <a:pt x="1314519" y="2840880"/>
                    <a:pt x="1317073" y="2843097"/>
                  </a:cubicBezTo>
                  <a:close/>
                  <a:moveTo>
                    <a:pt x="3339575" y="3041992"/>
                  </a:moveTo>
                  <a:cubicBezTo>
                    <a:pt x="3339575" y="3041992"/>
                    <a:pt x="3339526" y="3041944"/>
                    <a:pt x="3339526" y="3041944"/>
                  </a:cubicBezTo>
                  <a:cubicBezTo>
                    <a:pt x="3339575" y="3041944"/>
                    <a:pt x="3339575" y="3041944"/>
                    <a:pt x="3339575" y="3041944"/>
                  </a:cubicBezTo>
                  <a:cubicBezTo>
                    <a:pt x="3339623" y="3041944"/>
                    <a:pt x="3339623" y="3041944"/>
                    <a:pt x="3339575" y="3041992"/>
                  </a:cubicBezTo>
                  <a:close/>
                </a:path>
              </a:pathLst>
            </a:custGeom>
            <a:gradFill>
              <a:gsLst>
                <a:gs pos="87000">
                  <a:schemeClr val="accent2"/>
                </a:gs>
                <a:gs pos="54000">
                  <a:schemeClr val="accent3"/>
                </a:gs>
                <a:gs pos="0">
                  <a:schemeClr val="accent4"/>
                </a:gs>
                <a:gs pos="100000">
                  <a:schemeClr val="accent1"/>
                </a:gs>
              </a:gsLst>
              <a:lin ang="16200000" scaled="1"/>
            </a:gradFill>
            <a:ln w="48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412193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23529" y="123478"/>
            <a:ext cx="11573197" cy="72424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Fully Editable Icon Sets: A</a:t>
            </a:r>
          </a:p>
        </p:txBody>
      </p:sp>
      <p:sp>
        <p:nvSpPr>
          <p:cNvPr id="4" name="Diamond 5">
            <a:extLst>
              <a:ext uri="{FF2B5EF4-FFF2-40B4-BE49-F238E27FC236}">
                <a16:creationId xmlns:a16="http://schemas.microsoft.com/office/drawing/2014/main" xmlns="" id="{AEDEE15B-09BE-4416-8D55-46095E20C00D}"/>
              </a:ext>
            </a:extLst>
          </p:cNvPr>
          <p:cNvSpPr/>
          <p:nvPr/>
        </p:nvSpPr>
        <p:spPr>
          <a:xfrm>
            <a:off x="6112070" y="1492152"/>
            <a:ext cx="523149" cy="524695"/>
          </a:xfrm>
          <a:custGeom>
            <a:avLst/>
            <a:gdLst/>
            <a:ahLst/>
            <a:cxnLst/>
            <a:rect l="l" t="t" r="r" b="b"/>
            <a:pathLst>
              <a:path w="3240001" h="3249575">
                <a:moveTo>
                  <a:pt x="1275349" y="2002569"/>
                </a:moveTo>
                <a:lnTo>
                  <a:pt x="1625117" y="2233002"/>
                </a:lnTo>
                <a:lnTo>
                  <a:pt x="1968772" y="2006596"/>
                </a:lnTo>
                <a:lnTo>
                  <a:pt x="3240001" y="3249575"/>
                </a:lnTo>
                <a:lnTo>
                  <a:pt x="0" y="3249575"/>
                </a:lnTo>
                <a:close/>
                <a:moveTo>
                  <a:pt x="1067116" y="1473605"/>
                </a:moveTo>
                <a:lnTo>
                  <a:pt x="1067116" y="1581605"/>
                </a:lnTo>
                <a:lnTo>
                  <a:pt x="2183116" y="1581605"/>
                </a:lnTo>
                <a:lnTo>
                  <a:pt x="2183116" y="1473605"/>
                </a:lnTo>
                <a:close/>
                <a:moveTo>
                  <a:pt x="1067116" y="1267205"/>
                </a:moveTo>
                <a:lnTo>
                  <a:pt x="1067116" y="1375205"/>
                </a:lnTo>
                <a:lnTo>
                  <a:pt x="2183116" y="1375205"/>
                </a:lnTo>
                <a:lnTo>
                  <a:pt x="2183116" y="1267205"/>
                </a:lnTo>
                <a:close/>
                <a:moveTo>
                  <a:pt x="3240001" y="1172196"/>
                </a:moveTo>
                <a:lnTo>
                  <a:pt x="3240001" y="3142550"/>
                </a:lnTo>
                <a:lnTo>
                  <a:pt x="2026252" y="1968728"/>
                </a:lnTo>
                <a:lnTo>
                  <a:pt x="3049854" y="1294362"/>
                </a:lnTo>
                <a:close/>
                <a:moveTo>
                  <a:pt x="0" y="1172196"/>
                </a:moveTo>
                <a:lnTo>
                  <a:pt x="602850" y="1559516"/>
                </a:lnTo>
                <a:lnTo>
                  <a:pt x="1217896" y="1964719"/>
                </a:lnTo>
                <a:lnTo>
                  <a:pt x="0" y="3142550"/>
                </a:lnTo>
                <a:close/>
                <a:moveTo>
                  <a:pt x="1067116" y="1060805"/>
                </a:moveTo>
                <a:lnTo>
                  <a:pt x="1067116" y="1168805"/>
                </a:lnTo>
                <a:lnTo>
                  <a:pt x="2183116" y="1168805"/>
                </a:lnTo>
                <a:lnTo>
                  <a:pt x="2183116" y="1060805"/>
                </a:lnTo>
                <a:close/>
                <a:moveTo>
                  <a:pt x="869032" y="816137"/>
                </a:moveTo>
                <a:lnTo>
                  <a:pt x="2381200" y="816137"/>
                </a:lnTo>
                <a:lnTo>
                  <a:pt x="2381200" y="1623491"/>
                </a:lnTo>
                <a:lnTo>
                  <a:pt x="1668045" y="2093329"/>
                </a:lnTo>
                <a:lnTo>
                  <a:pt x="1625116" y="2121611"/>
                </a:lnTo>
                <a:lnTo>
                  <a:pt x="869032" y="1623491"/>
                </a:lnTo>
                <a:close/>
                <a:moveTo>
                  <a:pt x="1625116" y="0"/>
                </a:moveTo>
                <a:lnTo>
                  <a:pt x="3235286" y="1060806"/>
                </a:lnTo>
                <a:lnTo>
                  <a:pt x="2489212" y="1552331"/>
                </a:lnTo>
                <a:lnTo>
                  <a:pt x="2489212" y="708008"/>
                </a:lnTo>
                <a:lnTo>
                  <a:pt x="761020" y="708008"/>
                </a:lnTo>
                <a:lnTo>
                  <a:pt x="761020" y="1552331"/>
                </a:lnTo>
                <a:lnTo>
                  <a:pt x="14946" y="1060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" name="Isosceles Triangle 51">
            <a:extLst>
              <a:ext uri="{FF2B5EF4-FFF2-40B4-BE49-F238E27FC236}">
                <a16:creationId xmlns:a16="http://schemas.microsoft.com/office/drawing/2014/main" xmlns="" id="{2296D13E-298C-4F01-A77D-43547A7AEFA9}"/>
              </a:ext>
            </a:extLst>
          </p:cNvPr>
          <p:cNvSpPr/>
          <p:nvPr/>
        </p:nvSpPr>
        <p:spPr>
          <a:xfrm>
            <a:off x="5273316" y="1562686"/>
            <a:ext cx="523147" cy="383626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" name="Isosceles Triangle 57">
            <a:extLst>
              <a:ext uri="{FF2B5EF4-FFF2-40B4-BE49-F238E27FC236}">
                <a16:creationId xmlns:a16="http://schemas.microsoft.com/office/drawing/2014/main" xmlns="" id="{4E76B488-B2CD-463B-861A-27D4912FE160}"/>
              </a:ext>
            </a:extLst>
          </p:cNvPr>
          <p:cNvSpPr/>
          <p:nvPr/>
        </p:nvSpPr>
        <p:spPr>
          <a:xfrm>
            <a:off x="6114156" y="4520206"/>
            <a:ext cx="313133" cy="707899"/>
          </a:xfrm>
          <a:custGeom>
            <a:avLst/>
            <a:gdLst>
              <a:gd name="connsiteX0" fmla="*/ 1148449 w 1346449"/>
              <a:gd name="connsiteY0" fmla="*/ 2457725 h 3249725"/>
              <a:gd name="connsiteX1" fmla="*/ 198001 w 1346449"/>
              <a:gd name="connsiteY1" fmla="*/ 2457725 h 3249725"/>
              <a:gd name="connsiteX2" fmla="*/ 1 w 1346449"/>
              <a:gd name="connsiteY2" fmla="*/ 3249725 h 3249725"/>
              <a:gd name="connsiteX3" fmla="*/ 1346449 w 1346449"/>
              <a:gd name="connsiteY3" fmla="*/ 3249725 h 3249725"/>
              <a:gd name="connsiteX4" fmla="*/ 1148449 w 1346449"/>
              <a:gd name="connsiteY4" fmla="*/ 2457725 h 3249725"/>
              <a:gd name="connsiteX5" fmla="*/ 755186 w 1346449"/>
              <a:gd name="connsiteY5" fmla="*/ 82950 h 3249725"/>
              <a:gd name="connsiteX6" fmla="*/ 734449 w 1346449"/>
              <a:gd name="connsiteY6" fmla="*/ 1314594 h 3249725"/>
              <a:gd name="connsiteX7" fmla="*/ 853246 w 1346449"/>
              <a:gd name="connsiteY7" fmla="*/ 1483214 h 3249725"/>
              <a:gd name="connsiteX8" fmla="*/ 673226 w 1346449"/>
              <a:gd name="connsiteY8" fmla="*/ 1663234 h 3249725"/>
              <a:gd name="connsiteX9" fmla="*/ 493206 w 1346449"/>
              <a:gd name="connsiteY9" fmla="*/ 1483214 h 3249725"/>
              <a:gd name="connsiteX10" fmla="*/ 612000 w 1346449"/>
              <a:gd name="connsiteY10" fmla="*/ 1314595 h 3249725"/>
              <a:gd name="connsiteX11" fmla="*/ 612000 w 1346449"/>
              <a:gd name="connsiteY11" fmla="*/ 0 h 3249725"/>
              <a:gd name="connsiteX12" fmla="*/ 2939 w 1346449"/>
              <a:gd name="connsiteY12" fmla="*/ 1574694 h 3249725"/>
              <a:gd name="connsiteX13" fmla="*/ 0 w 1346449"/>
              <a:gd name="connsiteY13" fmla="*/ 1574694 h 3249725"/>
              <a:gd name="connsiteX14" fmla="*/ 2009 w 1346449"/>
              <a:gd name="connsiteY14" fmla="*/ 1577097 h 3249725"/>
              <a:gd name="connsiteX15" fmla="*/ 0 w 1346449"/>
              <a:gd name="connsiteY15" fmla="*/ 1582292 h 3249725"/>
              <a:gd name="connsiteX16" fmla="*/ 6353 w 1346449"/>
              <a:gd name="connsiteY16" fmla="*/ 1582292 h 3249725"/>
              <a:gd name="connsiteX17" fmla="*/ 273414 w 1346449"/>
              <a:gd name="connsiteY17" fmla="*/ 2376121 h 3249725"/>
              <a:gd name="connsiteX18" fmla="*/ 1091887 w 1346449"/>
              <a:gd name="connsiteY18" fmla="*/ 2366694 h 3249725"/>
              <a:gd name="connsiteX19" fmla="*/ 1340768 w 1346449"/>
              <a:gd name="connsiteY19" fmla="*/ 1582292 h 3249725"/>
              <a:gd name="connsiteX20" fmla="*/ 1346449 w 1346449"/>
              <a:gd name="connsiteY20" fmla="*/ 1582292 h 3249725"/>
              <a:gd name="connsiteX21" fmla="*/ 1344512 w 1346449"/>
              <a:gd name="connsiteY21" fmla="*/ 1577284 h 3249725"/>
              <a:gd name="connsiteX22" fmla="*/ 1346448 w 1346449"/>
              <a:gd name="connsiteY22" fmla="*/ 1574694 h 3249725"/>
              <a:gd name="connsiteX23" fmla="*/ 1343510 w 1346449"/>
              <a:gd name="connsiteY23" fmla="*/ 1574694 h 3249725"/>
              <a:gd name="connsiteX24" fmla="*/ 755186 w 1346449"/>
              <a:gd name="connsiteY24" fmla="*/ 82950 h 3249725"/>
              <a:gd name="connsiteX0" fmla="*/ 1148449 w 1346449"/>
              <a:gd name="connsiteY0" fmla="*/ 2374775 h 3166775"/>
              <a:gd name="connsiteX1" fmla="*/ 198001 w 1346449"/>
              <a:gd name="connsiteY1" fmla="*/ 2374775 h 3166775"/>
              <a:gd name="connsiteX2" fmla="*/ 1 w 1346449"/>
              <a:gd name="connsiteY2" fmla="*/ 3166775 h 3166775"/>
              <a:gd name="connsiteX3" fmla="*/ 1346449 w 1346449"/>
              <a:gd name="connsiteY3" fmla="*/ 3166775 h 3166775"/>
              <a:gd name="connsiteX4" fmla="*/ 1148449 w 1346449"/>
              <a:gd name="connsiteY4" fmla="*/ 2374775 h 3166775"/>
              <a:gd name="connsiteX5" fmla="*/ 755186 w 1346449"/>
              <a:gd name="connsiteY5" fmla="*/ 0 h 3166775"/>
              <a:gd name="connsiteX6" fmla="*/ 734449 w 1346449"/>
              <a:gd name="connsiteY6" fmla="*/ 1231644 h 3166775"/>
              <a:gd name="connsiteX7" fmla="*/ 853246 w 1346449"/>
              <a:gd name="connsiteY7" fmla="*/ 1400264 h 3166775"/>
              <a:gd name="connsiteX8" fmla="*/ 673226 w 1346449"/>
              <a:gd name="connsiteY8" fmla="*/ 1580284 h 3166775"/>
              <a:gd name="connsiteX9" fmla="*/ 493206 w 1346449"/>
              <a:gd name="connsiteY9" fmla="*/ 1400264 h 3166775"/>
              <a:gd name="connsiteX10" fmla="*/ 612000 w 1346449"/>
              <a:gd name="connsiteY10" fmla="*/ 1231645 h 3166775"/>
              <a:gd name="connsiteX11" fmla="*/ 591263 w 1346449"/>
              <a:gd name="connsiteY11" fmla="*/ 10368 h 3166775"/>
              <a:gd name="connsiteX12" fmla="*/ 2939 w 1346449"/>
              <a:gd name="connsiteY12" fmla="*/ 1491744 h 3166775"/>
              <a:gd name="connsiteX13" fmla="*/ 0 w 1346449"/>
              <a:gd name="connsiteY13" fmla="*/ 1491744 h 3166775"/>
              <a:gd name="connsiteX14" fmla="*/ 2009 w 1346449"/>
              <a:gd name="connsiteY14" fmla="*/ 1494147 h 3166775"/>
              <a:gd name="connsiteX15" fmla="*/ 0 w 1346449"/>
              <a:gd name="connsiteY15" fmla="*/ 1499342 h 3166775"/>
              <a:gd name="connsiteX16" fmla="*/ 6353 w 1346449"/>
              <a:gd name="connsiteY16" fmla="*/ 1499342 h 3166775"/>
              <a:gd name="connsiteX17" fmla="*/ 273414 w 1346449"/>
              <a:gd name="connsiteY17" fmla="*/ 2293171 h 3166775"/>
              <a:gd name="connsiteX18" fmla="*/ 1091887 w 1346449"/>
              <a:gd name="connsiteY18" fmla="*/ 2283744 h 3166775"/>
              <a:gd name="connsiteX19" fmla="*/ 1340768 w 1346449"/>
              <a:gd name="connsiteY19" fmla="*/ 1499342 h 3166775"/>
              <a:gd name="connsiteX20" fmla="*/ 1346449 w 1346449"/>
              <a:gd name="connsiteY20" fmla="*/ 1499342 h 3166775"/>
              <a:gd name="connsiteX21" fmla="*/ 1344512 w 1346449"/>
              <a:gd name="connsiteY21" fmla="*/ 1494334 h 3166775"/>
              <a:gd name="connsiteX22" fmla="*/ 1346448 w 1346449"/>
              <a:gd name="connsiteY22" fmla="*/ 1491744 h 3166775"/>
              <a:gd name="connsiteX23" fmla="*/ 1343510 w 1346449"/>
              <a:gd name="connsiteY23" fmla="*/ 1491744 h 3166775"/>
              <a:gd name="connsiteX24" fmla="*/ 755186 w 1346449"/>
              <a:gd name="connsiteY24" fmla="*/ 0 h 3166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46449" h="3166775">
                <a:moveTo>
                  <a:pt x="1148449" y="2374775"/>
                </a:moveTo>
                <a:lnTo>
                  <a:pt x="198001" y="2374775"/>
                </a:lnTo>
                <a:lnTo>
                  <a:pt x="1" y="3166775"/>
                </a:lnTo>
                <a:lnTo>
                  <a:pt x="1346449" y="3166775"/>
                </a:lnTo>
                <a:lnTo>
                  <a:pt x="1148449" y="2374775"/>
                </a:lnTo>
                <a:close/>
                <a:moveTo>
                  <a:pt x="755186" y="0"/>
                </a:moveTo>
                <a:cubicBezTo>
                  <a:pt x="755186" y="438198"/>
                  <a:pt x="734449" y="793446"/>
                  <a:pt x="734449" y="1231644"/>
                </a:cubicBezTo>
                <a:cubicBezTo>
                  <a:pt x="803843" y="1256124"/>
                  <a:pt x="853246" y="1322425"/>
                  <a:pt x="853246" y="1400264"/>
                </a:cubicBezTo>
                <a:cubicBezTo>
                  <a:pt x="853246" y="1499686"/>
                  <a:pt x="772648" y="1580284"/>
                  <a:pt x="673226" y="1580284"/>
                </a:cubicBezTo>
                <a:cubicBezTo>
                  <a:pt x="573804" y="1580284"/>
                  <a:pt x="493206" y="1499686"/>
                  <a:pt x="493206" y="1400264"/>
                </a:cubicBezTo>
                <a:cubicBezTo>
                  <a:pt x="493206" y="1322426"/>
                  <a:pt x="542608" y="1256126"/>
                  <a:pt x="612000" y="1231645"/>
                </a:cubicBezTo>
                <a:lnTo>
                  <a:pt x="591263" y="10368"/>
                </a:lnTo>
                <a:lnTo>
                  <a:pt x="2939" y="1491744"/>
                </a:lnTo>
                <a:lnTo>
                  <a:pt x="0" y="1491744"/>
                </a:lnTo>
                <a:lnTo>
                  <a:pt x="2009" y="1494147"/>
                </a:lnTo>
                <a:lnTo>
                  <a:pt x="0" y="1499342"/>
                </a:lnTo>
                <a:lnTo>
                  <a:pt x="6353" y="1499342"/>
                </a:lnTo>
                <a:cubicBezTo>
                  <a:pt x="274151" y="1797289"/>
                  <a:pt x="320153" y="2031319"/>
                  <a:pt x="273414" y="2293171"/>
                </a:cubicBezTo>
                <a:lnTo>
                  <a:pt x="1091887" y="2283744"/>
                </a:lnTo>
                <a:cubicBezTo>
                  <a:pt x="1035756" y="1984266"/>
                  <a:pt x="1081794" y="1833397"/>
                  <a:pt x="1340768" y="1499342"/>
                </a:cubicBezTo>
                <a:lnTo>
                  <a:pt x="1346449" y="1499342"/>
                </a:lnTo>
                <a:lnTo>
                  <a:pt x="1344512" y="1494334"/>
                </a:lnTo>
                <a:cubicBezTo>
                  <a:pt x="1345124" y="1493447"/>
                  <a:pt x="1345785" y="1492596"/>
                  <a:pt x="1346448" y="1491744"/>
                </a:cubicBezTo>
                <a:lnTo>
                  <a:pt x="1343510" y="1491744"/>
                </a:lnTo>
                <a:cubicBezTo>
                  <a:pt x="1140490" y="966846"/>
                  <a:pt x="958206" y="524898"/>
                  <a:pt x="75518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xmlns="" id="{84693C49-05C6-4CD0-A900-4B843CF3016D}"/>
              </a:ext>
            </a:extLst>
          </p:cNvPr>
          <p:cNvSpPr/>
          <p:nvPr/>
        </p:nvSpPr>
        <p:spPr>
          <a:xfrm rot="18900000">
            <a:off x="9585735" y="3654558"/>
            <a:ext cx="225664" cy="502732"/>
          </a:xfrm>
          <a:custGeom>
            <a:avLst/>
            <a:gdLst/>
            <a:ahLst/>
            <a:cxnLst/>
            <a:rect l="l" t="t" r="r" b="b"/>
            <a:pathLst>
              <a:path w="154109" h="343323">
                <a:moveTo>
                  <a:pt x="102909" y="313772"/>
                </a:moveTo>
                <a:lnTo>
                  <a:pt x="102909" y="328547"/>
                </a:lnTo>
                <a:cubicBezTo>
                  <a:pt x="102909" y="336708"/>
                  <a:pt x="96294" y="343322"/>
                  <a:pt x="88133" y="343323"/>
                </a:cubicBezTo>
                <a:lnTo>
                  <a:pt x="65975" y="343322"/>
                </a:lnTo>
                <a:cubicBezTo>
                  <a:pt x="57814" y="343322"/>
                  <a:pt x="51199" y="336708"/>
                  <a:pt x="51199" y="328547"/>
                </a:cubicBezTo>
                <a:cubicBezTo>
                  <a:pt x="51199" y="323622"/>
                  <a:pt x="51200" y="318696"/>
                  <a:pt x="51200" y="313771"/>
                </a:cubicBezTo>
                <a:close/>
                <a:moveTo>
                  <a:pt x="123327" y="15459"/>
                </a:moveTo>
                <a:cubicBezTo>
                  <a:pt x="141678" y="29245"/>
                  <a:pt x="152926" y="50497"/>
                  <a:pt x="154008" y="73425"/>
                </a:cubicBezTo>
                <a:cubicBezTo>
                  <a:pt x="155089" y="96353"/>
                  <a:pt x="145890" y="118568"/>
                  <a:pt x="128916" y="134021"/>
                </a:cubicBezTo>
                <a:lnTo>
                  <a:pt x="119294" y="123450"/>
                </a:lnTo>
                <a:cubicBezTo>
                  <a:pt x="133118" y="110865"/>
                  <a:pt x="140611" y="92772"/>
                  <a:pt x="139730" y="74098"/>
                </a:cubicBezTo>
                <a:cubicBezTo>
                  <a:pt x="138850" y="55424"/>
                  <a:pt x="129689" y="38115"/>
                  <a:pt x="114743" y="26887"/>
                </a:cubicBezTo>
                <a:close/>
                <a:moveTo>
                  <a:pt x="136698" y="17411"/>
                </a:moveTo>
                <a:cubicBezTo>
                  <a:pt x="103758" y="-15529"/>
                  <a:pt x="50351" y="-15529"/>
                  <a:pt x="17412" y="17411"/>
                </a:cubicBezTo>
                <a:cubicBezTo>
                  <a:pt x="-15528" y="50351"/>
                  <a:pt x="-15528" y="103757"/>
                  <a:pt x="17412" y="136697"/>
                </a:cubicBezTo>
                <a:cubicBezTo>
                  <a:pt x="50351" y="169637"/>
                  <a:pt x="103758" y="169637"/>
                  <a:pt x="136698" y="136697"/>
                </a:cubicBezTo>
                <a:cubicBezTo>
                  <a:pt x="169637" y="103757"/>
                  <a:pt x="169637" y="50351"/>
                  <a:pt x="136698" y="17411"/>
                </a:cubicBezTo>
                <a:close/>
                <a:moveTo>
                  <a:pt x="154109" y="0"/>
                </a:moveTo>
                <a:cubicBezTo>
                  <a:pt x="196665" y="42556"/>
                  <a:pt x="196665" y="111552"/>
                  <a:pt x="154109" y="154108"/>
                </a:cubicBezTo>
                <a:cubicBezTo>
                  <a:pt x="139576" y="168641"/>
                  <a:pt x="121959" y="178211"/>
                  <a:pt x="102912" y="180994"/>
                </a:cubicBezTo>
                <a:lnTo>
                  <a:pt x="102912" y="308310"/>
                </a:lnTo>
                <a:lnTo>
                  <a:pt x="51197" y="308310"/>
                </a:lnTo>
                <a:lnTo>
                  <a:pt x="51197" y="180994"/>
                </a:lnTo>
                <a:cubicBezTo>
                  <a:pt x="32150" y="178211"/>
                  <a:pt x="14534" y="168641"/>
                  <a:pt x="0" y="154108"/>
                </a:cubicBezTo>
                <a:cubicBezTo>
                  <a:pt x="-42555" y="111552"/>
                  <a:pt x="-42555" y="42556"/>
                  <a:pt x="0" y="0"/>
                </a:cubicBezTo>
                <a:cubicBezTo>
                  <a:pt x="42556" y="-42556"/>
                  <a:pt x="111553" y="-42556"/>
                  <a:pt x="15410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" name="Parallelogram 15">
            <a:extLst>
              <a:ext uri="{FF2B5EF4-FFF2-40B4-BE49-F238E27FC236}">
                <a16:creationId xmlns:a16="http://schemas.microsoft.com/office/drawing/2014/main" xmlns="" id="{7A9FBE9D-EE5A-4F1B-8EDD-3D011F43183E}"/>
              </a:ext>
            </a:extLst>
          </p:cNvPr>
          <p:cNvSpPr/>
          <p:nvPr/>
        </p:nvSpPr>
        <p:spPr>
          <a:xfrm flipH="1">
            <a:off x="5267026" y="4641909"/>
            <a:ext cx="464493" cy="464493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" name="Freeform 19">
            <a:extLst>
              <a:ext uri="{FF2B5EF4-FFF2-40B4-BE49-F238E27FC236}">
                <a16:creationId xmlns:a16="http://schemas.microsoft.com/office/drawing/2014/main" xmlns="" id="{DD59881D-26FD-493B-8AE1-06C59DF34840}"/>
              </a:ext>
            </a:extLst>
          </p:cNvPr>
          <p:cNvSpPr/>
          <p:nvPr/>
        </p:nvSpPr>
        <p:spPr>
          <a:xfrm>
            <a:off x="7745410" y="3642506"/>
            <a:ext cx="460778" cy="453389"/>
          </a:xfrm>
          <a:custGeom>
            <a:avLst/>
            <a:gdLst/>
            <a:ahLst/>
            <a:cxnLst/>
            <a:rect l="l" t="t" r="r" b="b"/>
            <a:pathLst>
              <a:path w="3214097" h="3162551">
                <a:moveTo>
                  <a:pt x="1014592" y="2306036"/>
                </a:moveTo>
                <a:cubicBezTo>
                  <a:pt x="854868" y="2306036"/>
                  <a:pt x="725386" y="2435518"/>
                  <a:pt x="725386" y="2595242"/>
                </a:cubicBezTo>
                <a:cubicBezTo>
                  <a:pt x="725386" y="2754966"/>
                  <a:pt x="854868" y="2884448"/>
                  <a:pt x="1014592" y="2884448"/>
                </a:cubicBezTo>
                <a:cubicBezTo>
                  <a:pt x="1174316" y="2884448"/>
                  <a:pt x="1303798" y="2754966"/>
                  <a:pt x="1303798" y="2595242"/>
                </a:cubicBezTo>
                <a:cubicBezTo>
                  <a:pt x="1303798" y="2435518"/>
                  <a:pt x="1174316" y="2306036"/>
                  <a:pt x="1014592" y="2306036"/>
                </a:cubicBezTo>
                <a:close/>
                <a:moveTo>
                  <a:pt x="481275" y="1691816"/>
                </a:moveTo>
                <a:cubicBezTo>
                  <a:pt x="321551" y="1691816"/>
                  <a:pt x="192069" y="1821298"/>
                  <a:pt x="192069" y="1981022"/>
                </a:cubicBezTo>
                <a:cubicBezTo>
                  <a:pt x="192069" y="2140746"/>
                  <a:pt x="321551" y="2270228"/>
                  <a:pt x="481275" y="2270228"/>
                </a:cubicBezTo>
                <a:cubicBezTo>
                  <a:pt x="640999" y="2270228"/>
                  <a:pt x="770481" y="2140746"/>
                  <a:pt x="770481" y="1981022"/>
                </a:cubicBezTo>
                <a:cubicBezTo>
                  <a:pt x="770481" y="1821298"/>
                  <a:pt x="640999" y="1691816"/>
                  <a:pt x="481275" y="1691816"/>
                </a:cubicBezTo>
                <a:close/>
                <a:moveTo>
                  <a:pt x="2764751" y="1113404"/>
                </a:moveTo>
                <a:cubicBezTo>
                  <a:pt x="2605027" y="1113404"/>
                  <a:pt x="2475545" y="1242886"/>
                  <a:pt x="2475545" y="1402610"/>
                </a:cubicBezTo>
                <a:cubicBezTo>
                  <a:pt x="2475545" y="1562334"/>
                  <a:pt x="2605027" y="1691816"/>
                  <a:pt x="2764751" y="1691816"/>
                </a:cubicBezTo>
                <a:cubicBezTo>
                  <a:pt x="2924475" y="1691816"/>
                  <a:pt x="3053957" y="1562334"/>
                  <a:pt x="3053957" y="1402610"/>
                </a:cubicBezTo>
                <a:cubicBezTo>
                  <a:pt x="3053957" y="1242886"/>
                  <a:pt x="2924475" y="1113404"/>
                  <a:pt x="2764751" y="1113404"/>
                </a:cubicBezTo>
                <a:close/>
                <a:moveTo>
                  <a:pt x="532503" y="881964"/>
                </a:moveTo>
                <a:cubicBezTo>
                  <a:pt x="372779" y="881964"/>
                  <a:pt x="243297" y="1011446"/>
                  <a:pt x="243297" y="1171170"/>
                </a:cubicBezTo>
                <a:cubicBezTo>
                  <a:pt x="243297" y="1330894"/>
                  <a:pt x="372779" y="1460376"/>
                  <a:pt x="532503" y="1460376"/>
                </a:cubicBezTo>
                <a:cubicBezTo>
                  <a:pt x="692227" y="1460376"/>
                  <a:pt x="821709" y="1330894"/>
                  <a:pt x="821709" y="1171170"/>
                </a:cubicBezTo>
                <a:cubicBezTo>
                  <a:pt x="821709" y="1011446"/>
                  <a:pt x="692227" y="881964"/>
                  <a:pt x="532503" y="881964"/>
                </a:cubicBezTo>
                <a:close/>
                <a:moveTo>
                  <a:pt x="1162143" y="321316"/>
                </a:moveTo>
                <a:cubicBezTo>
                  <a:pt x="1002419" y="321316"/>
                  <a:pt x="872937" y="450798"/>
                  <a:pt x="872937" y="610522"/>
                </a:cubicBezTo>
                <a:cubicBezTo>
                  <a:pt x="872937" y="770246"/>
                  <a:pt x="1002419" y="899728"/>
                  <a:pt x="1162143" y="899728"/>
                </a:cubicBezTo>
                <a:cubicBezTo>
                  <a:pt x="1321867" y="899728"/>
                  <a:pt x="1451349" y="770246"/>
                  <a:pt x="1451349" y="610522"/>
                </a:cubicBezTo>
                <a:cubicBezTo>
                  <a:pt x="1451349" y="450798"/>
                  <a:pt x="1321867" y="321316"/>
                  <a:pt x="1162143" y="321316"/>
                </a:cubicBezTo>
                <a:close/>
                <a:moveTo>
                  <a:pt x="1963447" y="177300"/>
                </a:moveTo>
                <a:cubicBezTo>
                  <a:pt x="1803723" y="177300"/>
                  <a:pt x="1674241" y="306782"/>
                  <a:pt x="1674241" y="466506"/>
                </a:cubicBezTo>
                <a:cubicBezTo>
                  <a:pt x="1674241" y="626230"/>
                  <a:pt x="1803723" y="755712"/>
                  <a:pt x="1963447" y="755712"/>
                </a:cubicBezTo>
                <a:cubicBezTo>
                  <a:pt x="2123171" y="755712"/>
                  <a:pt x="2252653" y="626230"/>
                  <a:pt x="2252653" y="466506"/>
                </a:cubicBezTo>
                <a:cubicBezTo>
                  <a:pt x="2252653" y="306782"/>
                  <a:pt x="2123171" y="177300"/>
                  <a:pt x="1963447" y="177300"/>
                </a:cubicBezTo>
                <a:close/>
                <a:moveTo>
                  <a:pt x="1752672" y="312"/>
                </a:moveTo>
                <a:cubicBezTo>
                  <a:pt x="1817888" y="-690"/>
                  <a:pt x="1885249" y="703"/>
                  <a:pt x="1954799" y="4657"/>
                </a:cubicBezTo>
                <a:cubicBezTo>
                  <a:pt x="2504015" y="53541"/>
                  <a:pt x="2975590" y="412975"/>
                  <a:pt x="3145244" y="944937"/>
                </a:cubicBezTo>
                <a:cubicBezTo>
                  <a:pt x="3412664" y="2126757"/>
                  <a:pt x="2837568" y="2017487"/>
                  <a:pt x="2506889" y="1867964"/>
                </a:cubicBezTo>
                <a:cubicBezTo>
                  <a:pt x="1580987" y="1673869"/>
                  <a:pt x="2725425" y="3197869"/>
                  <a:pt x="1014520" y="3161925"/>
                </a:cubicBezTo>
                <a:cubicBezTo>
                  <a:pt x="-14898" y="3061283"/>
                  <a:pt x="-138545" y="1873713"/>
                  <a:pt x="108747" y="1100212"/>
                </a:cubicBezTo>
                <a:cubicBezTo>
                  <a:pt x="278579" y="569148"/>
                  <a:pt x="774429" y="15339"/>
                  <a:pt x="1752672" y="31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0" name="Rectangle 30">
            <a:extLst>
              <a:ext uri="{FF2B5EF4-FFF2-40B4-BE49-F238E27FC236}">
                <a16:creationId xmlns:a16="http://schemas.microsoft.com/office/drawing/2014/main" xmlns="" id="{3BFEE74E-183A-4C32-9BDF-AC2573B061E0}"/>
              </a:ext>
            </a:extLst>
          </p:cNvPr>
          <p:cNvSpPr/>
          <p:nvPr/>
        </p:nvSpPr>
        <p:spPr>
          <a:xfrm>
            <a:off x="11063701" y="3600566"/>
            <a:ext cx="464493" cy="463135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1" name="Rectangle 7">
            <a:extLst>
              <a:ext uri="{FF2B5EF4-FFF2-40B4-BE49-F238E27FC236}">
                <a16:creationId xmlns:a16="http://schemas.microsoft.com/office/drawing/2014/main" xmlns="" id="{A2454068-D6A0-42C7-BCE1-D03833DCF2E4}"/>
              </a:ext>
            </a:extLst>
          </p:cNvPr>
          <p:cNvSpPr/>
          <p:nvPr/>
        </p:nvSpPr>
        <p:spPr>
          <a:xfrm>
            <a:off x="6950824" y="1518716"/>
            <a:ext cx="471567" cy="47156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2" name="Rectangle 15">
            <a:extLst>
              <a:ext uri="{FF2B5EF4-FFF2-40B4-BE49-F238E27FC236}">
                <a16:creationId xmlns:a16="http://schemas.microsoft.com/office/drawing/2014/main" xmlns="" id="{ECBB7944-2021-44C3-960E-8480CFC6DEF9}"/>
              </a:ext>
            </a:extLst>
          </p:cNvPr>
          <p:cNvSpPr/>
          <p:nvPr/>
        </p:nvSpPr>
        <p:spPr>
          <a:xfrm rot="5400000">
            <a:off x="7737684" y="1518715"/>
            <a:ext cx="472195" cy="471568"/>
          </a:xfrm>
          <a:custGeom>
            <a:avLst/>
            <a:gdLst/>
            <a:ahLst/>
            <a:cxnLst/>
            <a:rect l="l" t="t" r="r" b="b"/>
            <a:pathLst>
              <a:path w="3244313" h="3240000">
                <a:moveTo>
                  <a:pt x="2055482" y="677891"/>
                </a:moveTo>
                <a:lnTo>
                  <a:pt x="2055482" y="209891"/>
                </a:lnTo>
                <a:lnTo>
                  <a:pt x="2919482" y="209891"/>
                </a:lnTo>
                <a:lnTo>
                  <a:pt x="2919482" y="677891"/>
                </a:lnTo>
                <a:close/>
                <a:moveTo>
                  <a:pt x="1695482" y="1397971"/>
                </a:moveTo>
                <a:lnTo>
                  <a:pt x="1695482" y="929971"/>
                </a:lnTo>
                <a:lnTo>
                  <a:pt x="2919482" y="929971"/>
                </a:lnTo>
                <a:lnTo>
                  <a:pt x="2919482" y="1397971"/>
                </a:lnTo>
                <a:close/>
                <a:moveTo>
                  <a:pt x="1335482" y="2118051"/>
                </a:moveTo>
                <a:lnTo>
                  <a:pt x="1335482" y="1650051"/>
                </a:lnTo>
                <a:lnTo>
                  <a:pt x="2919482" y="1650051"/>
                </a:lnTo>
                <a:lnTo>
                  <a:pt x="2919482" y="2118051"/>
                </a:lnTo>
                <a:close/>
                <a:moveTo>
                  <a:pt x="975482" y="2838131"/>
                </a:moveTo>
                <a:lnTo>
                  <a:pt x="975482" y="2370131"/>
                </a:lnTo>
                <a:lnTo>
                  <a:pt x="2919482" y="2370131"/>
                </a:lnTo>
                <a:lnTo>
                  <a:pt x="2919482" y="2838131"/>
                </a:lnTo>
                <a:close/>
                <a:moveTo>
                  <a:pt x="10788" y="2651034"/>
                </a:moveTo>
                <a:lnTo>
                  <a:pt x="1168116" y="646484"/>
                </a:lnTo>
                <a:lnTo>
                  <a:pt x="1038664" y="571745"/>
                </a:lnTo>
                <a:lnTo>
                  <a:pt x="1533856" y="311959"/>
                </a:lnTo>
                <a:lnTo>
                  <a:pt x="1556471" y="870701"/>
                </a:lnTo>
                <a:lnTo>
                  <a:pt x="1427019" y="795962"/>
                </a:lnTo>
                <a:lnTo>
                  <a:pt x="269691" y="2800512"/>
                </a:lnTo>
                <a:close/>
                <a:moveTo>
                  <a:pt x="0" y="3240000"/>
                </a:moveTo>
                <a:lnTo>
                  <a:pt x="0" y="3060000"/>
                </a:lnTo>
                <a:lnTo>
                  <a:pt x="3064313" y="3060000"/>
                </a:lnTo>
                <a:lnTo>
                  <a:pt x="3064313" y="0"/>
                </a:lnTo>
                <a:lnTo>
                  <a:pt x="3244313" y="0"/>
                </a:lnTo>
                <a:lnTo>
                  <a:pt x="3244313" y="3240000"/>
                </a:lnTo>
                <a:lnTo>
                  <a:pt x="3240000" y="3240000"/>
                </a:lnTo>
                <a:lnTo>
                  <a:pt x="3064313" y="324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3" name="Pie 24">
            <a:extLst>
              <a:ext uri="{FF2B5EF4-FFF2-40B4-BE49-F238E27FC236}">
                <a16:creationId xmlns:a16="http://schemas.microsoft.com/office/drawing/2014/main" xmlns="" id="{DB38F196-AF37-4B00-AA3E-183F9372FBAD}"/>
              </a:ext>
            </a:extLst>
          </p:cNvPr>
          <p:cNvSpPr/>
          <p:nvPr/>
        </p:nvSpPr>
        <p:spPr>
          <a:xfrm>
            <a:off x="6809927" y="4618984"/>
            <a:ext cx="513183" cy="510342"/>
          </a:xfrm>
          <a:custGeom>
            <a:avLst/>
            <a:gdLst/>
            <a:ahLst/>
            <a:cxnLst/>
            <a:rect l="l" t="t" r="r" b="b"/>
            <a:pathLst>
              <a:path w="3228711" h="3210836">
                <a:moveTo>
                  <a:pt x="351626" y="695968"/>
                </a:moveTo>
                <a:lnTo>
                  <a:pt x="1548007" y="1678300"/>
                </a:lnTo>
                <a:lnTo>
                  <a:pt x="236194" y="2500159"/>
                </a:lnTo>
                <a:cubicBezTo>
                  <a:pt x="-116985" y="1936431"/>
                  <a:pt x="-70514" y="1210092"/>
                  <a:pt x="351626" y="695968"/>
                </a:cubicBezTo>
                <a:close/>
                <a:moveTo>
                  <a:pt x="1957429" y="262366"/>
                </a:moveTo>
                <a:cubicBezTo>
                  <a:pt x="2634256" y="359480"/>
                  <a:pt x="3156733" y="907132"/>
                  <a:pt x="3221913" y="1587776"/>
                </a:cubicBezTo>
                <a:cubicBezTo>
                  <a:pt x="3287093" y="2268421"/>
                  <a:pt x="2878048" y="2905277"/>
                  <a:pt x="2231953" y="3129078"/>
                </a:cubicBezTo>
                <a:cubicBezTo>
                  <a:pt x="1585858" y="3352879"/>
                  <a:pt x="870522" y="3105497"/>
                  <a:pt x="500715" y="2530372"/>
                </a:cubicBezTo>
                <a:lnTo>
                  <a:pt x="1746987" y="1729019"/>
                </a:lnTo>
                <a:close/>
                <a:moveTo>
                  <a:pt x="1604447" y="200"/>
                </a:moveTo>
                <a:cubicBezTo>
                  <a:pt x="1665125" y="-778"/>
                  <a:pt x="1726175" y="1809"/>
                  <a:pt x="1787307" y="8072"/>
                </a:cubicBezTo>
                <a:lnTo>
                  <a:pt x="1629532" y="1548011"/>
                </a:lnTo>
                <a:lnTo>
                  <a:pt x="483856" y="506987"/>
                </a:lnTo>
                <a:cubicBezTo>
                  <a:pt x="773141" y="188622"/>
                  <a:pt x="1179697" y="7051"/>
                  <a:pt x="1604447" y="2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4" name="Parallelogram 30">
            <a:extLst>
              <a:ext uri="{FF2B5EF4-FFF2-40B4-BE49-F238E27FC236}">
                <a16:creationId xmlns:a16="http://schemas.microsoft.com/office/drawing/2014/main" xmlns="" id="{07A9DF64-EAEC-4F98-A0C9-E2239CA0F425}"/>
              </a:ext>
            </a:extLst>
          </p:cNvPr>
          <p:cNvSpPr/>
          <p:nvPr/>
        </p:nvSpPr>
        <p:spPr>
          <a:xfrm flipH="1">
            <a:off x="11038458" y="2527766"/>
            <a:ext cx="514976" cy="516250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5" name="Block Arc 14">
            <a:extLst>
              <a:ext uri="{FF2B5EF4-FFF2-40B4-BE49-F238E27FC236}">
                <a16:creationId xmlns:a16="http://schemas.microsoft.com/office/drawing/2014/main" xmlns="" id="{F84CC100-88A8-4E3E-8091-D49E44C308ED}"/>
              </a:ext>
            </a:extLst>
          </p:cNvPr>
          <p:cNvSpPr/>
          <p:nvPr/>
        </p:nvSpPr>
        <p:spPr>
          <a:xfrm rot="16200000">
            <a:off x="8525358" y="1470612"/>
            <a:ext cx="567400" cy="567774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6" name="Block Arc 41">
            <a:extLst>
              <a:ext uri="{FF2B5EF4-FFF2-40B4-BE49-F238E27FC236}">
                <a16:creationId xmlns:a16="http://schemas.microsoft.com/office/drawing/2014/main" xmlns="" id="{39949893-05ED-44C7-999C-84CE9B52D118}"/>
              </a:ext>
            </a:extLst>
          </p:cNvPr>
          <p:cNvSpPr/>
          <p:nvPr/>
        </p:nvSpPr>
        <p:spPr>
          <a:xfrm>
            <a:off x="9408551" y="1424302"/>
            <a:ext cx="473301" cy="660394"/>
          </a:xfrm>
          <a:custGeom>
            <a:avLst/>
            <a:gdLst/>
            <a:ahLst/>
            <a:cxnLst/>
            <a:rect l="l" t="t" r="r" b="b"/>
            <a:pathLst>
              <a:path w="2512265" h="3505352">
                <a:moveTo>
                  <a:pt x="1276582" y="2106401"/>
                </a:moveTo>
                <a:cubicBezTo>
                  <a:pt x="1154832" y="2195007"/>
                  <a:pt x="1018024" y="2262207"/>
                  <a:pt x="871321" y="2302645"/>
                </a:cubicBezTo>
                <a:cubicBezTo>
                  <a:pt x="1041049" y="2346709"/>
                  <a:pt x="1216984" y="2342691"/>
                  <a:pt x="1380867" y="2295542"/>
                </a:cubicBezTo>
                <a:cubicBezTo>
                  <a:pt x="1352791" y="2227964"/>
                  <a:pt x="1317377" y="2164934"/>
                  <a:pt x="1276582" y="2106401"/>
                </a:cubicBezTo>
                <a:close/>
                <a:moveTo>
                  <a:pt x="931061" y="1768598"/>
                </a:moveTo>
                <a:lnTo>
                  <a:pt x="785084" y="2021438"/>
                </a:lnTo>
                <a:lnTo>
                  <a:pt x="684448" y="2196711"/>
                </a:lnTo>
                <a:cubicBezTo>
                  <a:pt x="868931" y="2169533"/>
                  <a:pt x="1041385" y="2098006"/>
                  <a:pt x="1189228" y="1991290"/>
                </a:cubicBezTo>
                <a:cubicBezTo>
                  <a:pt x="1113839" y="1904543"/>
                  <a:pt x="1026949" y="1829435"/>
                  <a:pt x="931061" y="1768598"/>
                </a:cubicBezTo>
                <a:close/>
                <a:moveTo>
                  <a:pt x="1626242" y="1739577"/>
                </a:moveTo>
                <a:cubicBezTo>
                  <a:pt x="1556851" y="1850020"/>
                  <a:pt x="1471526" y="1947792"/>
                  <a:pt x="1374302" y="2030973"/>
                </a:cubicBezTo>
                <a:cubicBezTo>
                  <a:pt x="1422822" y="2099916"/>
                  <a:pt x="1464618" y="2174537"/>
                  <a:pt x="1497466" y="2254701"/>
                </a:cubicBezTo>
                <a:cubicBezTo>
                  <a:pt x="1664534" y="2184833"/>
                  <a:pt x="1813198" y="2068027"/>
                  <a:pt x="1922549" y="1910651"/>
                </a:cubicBezTo>
                <a:close/>
                <a:moveTo>
                  <a:pt x="531158" y="1601275"/>
                </a:moveTo>
                <a:cubicBezTo>
                  <a:pt x="514831" y="1769123"/>
                  <a:pt x="535254" y="1939877"/>
                  <a:pt x="594029" y="2101141"/>
                </a:cubicBezTo>
                <a:lnTo>
                  <a:pt x="822377" y="1705631"/>
                </a:lnTo>
                <a:cubicBezTo>
                  <a:pt x="730789" y="1658398"/>
                  <a:pt x="632873" y="1623335"/>
                  <a:pt x="531158" y="1601275"/>
                </a:cubicBezTo>
                <a:close/>
                <a:moveTo>
                  <a:pt x="270885" y="1572115"/>
                </a:moveTo>
                <a:cubicBezTo>
                  <a:pt x="231457" y="1572339"/>
                  <a:pt x="191799" y="1574812"/>
                  <a:pt x="152057" y="1579894"/>
                </a:cubicBezTo>
                <a:cubicBezTo>
                  <a:pt x="195418" y="1760005"/>
                  <a:pt x="289893" y="1927350"/>
                  <a:pt x="428945" y="2058945"/>
                </a:cubicBezTo>
                <a:cubicBezTo>
                  <a:pt x="384418" y="1901749"/>
                  <a:pt x="371313" y="1738504"/>
                  <a:pt x="388331" y="1577832"/>
                </a:cubicBezTo>
                <a:cubicBezTo>
                  <a:pt x="349511" y="1573916"/>
                  <a:pt x="310313" y="1571891"/>
                  <a:pt x="270885" y="1572115"/>
                </a:cubicBezTo>
                <a:close/>
                <a:moveTo>
                  <a:pt x="1117422" y="1445810"/>
                </a:moveTo>
                <a:lnTo>
                  <a:pt x="992684" y="1661863"/>
                </a:lnTo>
                <a:cubicBezTo>
                  <a:pt x="1102065" y="1730612"/>
                  <a:pt x="1200940" y="1816138"/>
                  <a:pt x="1286200" y="1915345"/>
                </a:cubicBezTo>
                <a:cubicBezTo>
                  <a:pt x="1368713" y="1844119"/>
                  <a:pt x="1441290" y="1760865"/>
                  <a:pt x="1500981" y="1667258"/>
                </a:cubicBezTo>
                <a:close/>
                <a:moveTo>
                  <a:pt x="2092402" y="1221082"/>
                </a:moveTo>
                <a:cubicBezTo>
                  <a:pt x="2001593" y="1234047"/>
                  <a:pt x="1911092" y="1235450"/>
                  <a:pt x="1822337" y="1227227"/>
                </a:cubicBezTo>
                <a:cubicBezTo>
                  <a:pt x="1800443" y="1366691"/>
                  <a:pt x="1756170" y="1503162"/>
                  <a:pt x="1688847" y="1630684"/>
                </a:cubicBezTo>
                <a:lnTo>
                  <a:pt x="1987299" y="1802996"/>
                </a:lnTo>
                <a:cubicBezTo>
                  <a:pt x="2084887" y="1618081"/>
                  <a:pt x="2117858" y="1415133"/>
                  <a:pt x="2092402" y="1221082"/>
                </a:cubicBezTo>
                <a:close/>
                <a:moveTo>
                  <a:pt x="649579" y="1175701"/>
                </a:moveTo>
                <a:cubicBezTo>
                  <a:pt x="600911" y="1272240"/>
                  <a:pt x="566994" y="1374279"/>
                  <a:pt x="548013" y="1478728"/>
                </a:cubicBezTo>
                <a:cubicBezTo>
                  <a:pt x="665588" y="1503392"/>
                  <a:pt x="778659" y="1543786"/>
                  <a:pt x="883938" y="1599004"/>
                </a:cubicBezTo>
                <a:lnTo>
                  <a:pt x="1008644" y="1383007"/>
                </a:lnTo>
                <a:close/>
                <a:moveTo>
                  <a:pt x="1325201" y="1085928"/>
                </a:moveTo>
                <a:lnTo>
                  <a:pt x="1180226" y="1337032"/>
                </a:lnTo>
                <a:lnTo>
                  <a:pt x="1563461" y="1558293"/>
                </a:lnTo>
                <a:cubicBezTo>
                  <a:pt x="1621429" y="1447029"/>
                  <a:pt x="1659763" y="1328223"/>
                  <a:pt x="1679185" y="1206861"/>
                </a:cubicBezTo>
                <a:cubicBezTo>
                  <a:pt x="1555153" y="1183834"/>
                  <a:pt x="1435895" y="1143161"/>
                  <a:pt x="1325201" y="1085928"/>
                </a:cubicBezTo>
                <a:close/>
                <a:moveTo>
                  <a:pt x="216369" y="925587"/>
                </a:moveTo>
                <a:cubicBezTo>
                  <a:pt x="135862" y="1096620"/>
                  <a:pt x="108667" y="1281041"/>
                  <a:pt x="130011" y="1458436"/>
                </a:cubicBezTo>
                <a:cubicBezTo>
                  <a:pt x="222591" y="1446071"/>
                  <a:pt x="314795" y="1446181"/>
                  <a:pt x="405131" y="1455463"/>
                </a:cubicBezTo>
                <a:cubicBezTo>
                  <a:pt x="426945" y="1333935"/>
                  <a:pt x="466667" y="1215249"/>
                  <a:pt x="524206" y="1103317"/>
                </a:cubicBezTo>
                <a:close/>
                <a:moveTo>
                  <a:pt x="943246" y="797103"/>
                </a:moveTo>
                <a:cubicBezTo>
                  <a:pt x="853400" y="873630"/>
                  <a:pt x="774733" y="963960"/>
                  <a:pt x="711316" y="1066306"/>
                </a:cubicBezTo>
                <a:lnTo>
                  <a:pt x="1071447" y="1274228"/>
                </a:lnTo>
                <a:lnTo>
                  <a:pt x="1215869" y="1024081"/>
                </a:lnTo>
                <a:cubicBezTo>
                  <a:pt x="1115458" y="961776"/>
                  <a:pt x="1023809" y="885272"/>
                  <a:pt x="943246" y="797103"/>
                </a:cubicBezTo>
                <a:close/>
                <a:moveTo>
                  <a:pt x="1777831" y="614825"/>
                </a:moveTo>
                <a:cubicBezTo>
                  <a:pt x="1828108" y="774217"/>
                  <a:pt x="1847177" y="940426"/>
                  <a:pt x="1835302" y="1104709"/>
                </a:cubicBezTo>
                <a:cubicBezTo>
                  <a:pt x="1912529" y="1111680"/>
                  <a:pt x="1991200" y="1110618"/>
                  <a:pt x="2070135" y="1099634"/>
                </a:cubicBezTo>
                <a:cubicBezTo>
                  <a:pt x="2023430" y="916066"/>
                  <a:pt x="1923963" y="746103"/>
                  <a:pt x="1777831" y="614825"/>
                </a:cubicBezTo>
                <a:close/>
                <a:moveTo>
                  <a:pt x="1613169" y="587153"/>
                </a:moveTo>
                <a:lnTo>
                  <a:pt x="1386789" y="979253"/>
                </a:lnTo>
                <a:cubicBezTo>
                  <a:pt x="1482593" y="1028182"/>
                  <a:pt x="1585369" y="1063521"/>
                  <a:pt x="1692132" y="1084514"/>
                </a:cubicBezTo>
                <a:cubicBezTo>
                  <a:pt x="1702376" y="916614"/>
                  <a:pt x="1676765" y="746730"/>
                  <a:pt x="1613169" y="587153"/>
                </a:cubicBezTo>
                <a:close/>
                <a:moveTo>
                  <a:pt x="1500307" y="531421"/>
                </a:moveTo>
                <a:cubicBezTo>
                  <a:pt x="1333628" y="560682"/>
                  <a:pt x="1177718" y="626786"/>
                  <a:pt x="1041762" y="721997"/>
                </a:cubicBezTo>
                <a:cubicBezTo>
                  <a:pt x="1111912" y="797410"/>
                  <a:pt x="1191076" y="863204"/>
                  <a:pt x="1277416" y="917480"/>
                </a:cubicBezTo>
                <a:close/>
                <a:moveTo>
                  <a:pt x="708730" y="442269"/>
                </a:moveTo>
                <a:cubicBezTo>
                  <a:pt x="536145" y="518354"/>
                  <a:pt x="384460" y="645249"/>
                  <a:pt x="277225" y="815684"/>
                </a:cubicBezTo>
                <a:lnTo>
                  <a:pt x="586010" y="993961"/>
                </a:lnTo>
                <a:cubicBezTo>
                  <a:pt x="658009" y="876621"/>
                  <a:pt x="747803" y="773217"/>
                  <a:pt x="850548" y="685844"/>
                </a:cubicBezTo>
                <a:cubicBezTo>
                  <a:pt x="795399" y="611028"/>
                  <a:pt x="747545" y="529652"/>
                  <a:pt x="708730" y="442269"/>
                </a:cubicBezTo>
                <a:close/>
                <a:moveTo>
                  <a:pt x="1114411" y="355452"/>
                </a:moveTo>
                <a:cubicBezTo>
                  <a:pt x="1016499" y="355167"/>
                  <a:pt x="919324" y="369705"/>
                  <a:pt x="826255" y="398131"/>
                </a:cubicBezTo>
                <a:cubicBezTo>
                  <a:pt x="858722" y="474940"/>
                  <a:pt x="900618" y="545829"/>
                  <a:pt x="948599" y="611249"/>
                </a:cubicBezTo>
                <a:cubicBezTo>
                  <a:pt x="1085375" y="512974"/>
                  <a:pt x="1240825" y="441488"/>
                  <a:pt x="1406980" y="401715"/>
                </a:cubicBezTo>
                <a:cubicBezTo>
                  <a:pt x="1310969" y="370847"/>
                  <a:pt x="1212322" y="355738"/>
                  <a:pt x="1114411" y="355452"/>
                </a:cubicBezTo>
                <a:close/>
                <a:moveTo>
                  <a:pt x="1776283" y="295101"/>
                </a:moveTo>
                <a:lnTo>
                  <a:pt x="1710896" y="408983"/>
                </a:lnTo>
                <a:cubicBezTo>
                  <a:pt x="2209777" y="726145"/>
                  <a:pt x="2373723" y="1383396"/>
                  <a:pt x="2075153" y="1900534"/>
                </a:cubicBezTo>
                <a:cubicBezTo>
                  <a:pt x="1777480" y="2416119"/>
                  <a:pt x="1129323" y="2603192"/>
                  <a:pt x="606057" y="2333243"/>
                </a:cubicBezTo>
                <a:lnTo>
                  <a:pt x="534769" y="2457402"/>
                </a:lnTo>
                <a:cubicBezTo>
                  <a:pt x="1115347" y="2755664"/>
                  <a:pt x="1834151" y="2554240"/>
                  <a:pt x="2173557" y="1987198"/>
                </a:cubicBezTo>
                <a:cubicBezTo>
                  <a:pt x="2520801" y="1407062"/>
                  <a:pt x="2343129" y="657734"/>
                  <a:pt x="1776283" y="295101"/>
                </a:cubicBezTo>
                <a:close/>
                <a:moveTo>
                  <a:pt x="1831804" y="0"/>
                </a:moveTo>
                <a:cubicBezTo>
                  <a:pt x="1881515" y="0"/>
                  <a:pt x="1921814" y="40299"/>
                  <a:pt x="1921814" y="90010"/>
                </a:cubicBezTo>
                <a:cubicBezTo>
                  <a:pt x="1921814" y="123853"/>
                  <a:pt x="1903137" y="153333"/>
                  <a:pt x="1874873" y="167531"/>
                </a:cubicBezTo>
                <a:cubicBezTo>
                  <a:pt x="2505724" y="579432"/>
                  <a:pt x="2701456" y="1419035"/>
                  <a:pt x="2311836" y="2069966"/>
                </a:cubicBezTo>
                <a:cubicBezTo>
                  <a:pt x="2067801" y="2477672"/>
                  <a:pt x="1650037" y="2717958"/>
                  <a:pt x="1209422" y="2750781"/>
                </a:cubicBezTo>
                <a:lnTo>
                  <a:pt x="1209422" y="3191198"/>
                </a:lnTo>
                <a:cubicBezTo>
                  <a:pt x="1228953" y="3190691"/>
                  <a:pt x="1248332" y="3191937"/>
                  <a:pt x="1267595" y="3193449"/>
                </a:cubicBezTo>
                <a:cubicBezTo>
                  <a:pt x="1660899" y="3224325"/>
                  <a:pt x="1926978" y="3358049"/>
                  <a:pt x="1884661" y="3503570"/>
                </a:cubicBezTo>
                <a:lnTo>
                  <a:pt x="318693" y="3505352"/>
                </a:lnTo>
                <a:cubicBezTo>
                  <a:pt x="273700" y="3359367"/>
                  <a:pt x="539657" y="3224666"/>
                  <a:pt x="934393" y="3193515"/>
                </a:cubicBezTo>
                <a:lnTo>
                  <a:pt x="993398" y="3191208"/>
                </a:lnTo>
                <a:lnTo>
                  <a:pt x="993398" y="2750894"/>
                </a:lnTo>
                <a:cubicBezTo>
                  <a:pt x="812915" y="2737642"/>
                  <a:pt x="632784" y="2688481"/>
                  <a:pt x="463078" y="2601537"/>
                </a:cubicBezTo>
                <a:cubicBezTo>
                  <a:pt x="463677" y="2602537"/>
                  <a:pt x="463694" y="2603560"/>
                  <a:pt x="463694" y="2604587"/>
                </a:cubicBezTo>
                <a:cubicBezTo>
                  <a:pt x="463694" y="2654298"/>
                  <a:pt x="423395" y="2694597"/>
                  <a:pt x="373684" y="2694597"/>
                </a:cubicBezTo>
                <a:cubicBezTo>
                  <a:pt x="323973" y="2694597"/>
                  <a:pt x="283674" y="2654298"/>
                  <a:pt x="283674" y="2604587"/>
                </a:cubicBezTo>
                <a:cubicBezTo>
                  <a:pt x="283674" y="2554876"/>
                  <a:pt x="323973" y="2514577"/>
                  <a:pt x="373684" y="2514577"/>
                </a:cubicBezTo>
                <a:lnTo>
                  <a:pt x="377019" y="2515250"/>
                </a:lnTo>
                <a:lnTo>
                  <a:pt x="511820" y="2280472"/>
                </a:lnTo>
                <a:lnTo>
                  <a:pt x="495824" y="2271237"/>
                </a:lnTo>
                <a:lnTo>
                  <a:pt x="496783" y="2269575"/>
                </a:lnTo>
                <a:cubicBezTo>
                  <a:pt x="34226" y="1964050"/>
                  <a:pt x="-130424" y="1362029"/>
                  <a:pt x="110016" y="864184"/>
                </a:cubicBezTo>
                <a:lnTo>
                  <a:pt x="106296" y="862036"/>
                </a:lnTo>
                <a:lnTo>
                  <a:pt x="148828" y="788370"/>
                </a:lnTo>
                <a:lnTo>
                  <a:pt x="169099" y="753258"/>
                </a:lnTo>
                <a:lnTo>
                  <a:pt x="170873" y="754281"/>
                </a:lnTo>
                <a:cubicBezTo>
                  <a:pt x="475914" y="264737"/>
                  <a:pt x="1106018" y="92008"/>
                  <a:pt x="1617242" y="355196"/>
                </a:cubicBezTo>
                <a:lnTo>
                  <a:pt x="1748044" y="127384"/>
                </a:lnTo>
                <a:lnTo>
                  <a:pt x="1751959" y="129632"/>
                </a:lnTo>
                <a:cubicBezTo>
                  <a:pt x="1745165" y="117975"/>
                  <a:pt x="1741794" y="104386"/>
                  <a:pt x="1741794" y="90010"/>
                </a:cubicBezTo>
                <a:cubicBezTo>
                  <a:pt x="1741794" y="40299"/>
                  <a:pt x="1782093" y="0"/>
                  <a:pt x="18318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7" name="Right Triangle 17">
            <a:extLst>
              <a:ext uri="{FF2B5EF4-FFF2-40B4-BE49-F238E27FC236}">
                <a16:creationId xmlns:a16="http://schemas.microsoft.com/office/drawing/2014/main" xmlns="" id="{6ADCC979-BA1C-4251-B6F5-CE5AA2B72FD0}"/>
              </a:ext>
            </a:extLst>
          </p:cNvPr>
          <p:cNvSpPr/>
          <p:nvPr/>
        </p:nvSpPr>
        <p:spPr>
          <a:xfrm>
            <a:off x="7705746" y="4600959"/>
            <a:ext cx="385790" cy="546392"/>
          </a:xfrm>
          <a:custGeom>
            <a:avLst/>
            <a:gdLst/>
            <a:ahLst/>
            <a:cxnLst/>
            <a:rect l="l" t="t" r="r" b="b"/>
            <a:pathLst>
              <a:path w="2387678" h="3240000">
                <a:moveTo>
                  <a:pt x="1645041" y="17032"/>
                </a:moveTo>
                <a:lnTo>
                  <a:pt x="2376264" y="17032"/>
                </a:lnTo>
                <a:lnTo>
                  <a:pt x="2376264" y="17033"/>
                </a:lnTo>
                <a:lnTo>
                  <a:pt x="1645042" y="17033"/>
                </a:lnTo>
                <a:close/>
                <a:moveTo>
                  <a:pt x="0" y="17032"/>
                </a:moveTo>
                <a:lnTo>
                  <a:pt x="1379678" y="17032"/>
                </a:lnTo>
                <a:lnTo>
                  <a:pt x="1379678" y="996125"/>
                </a:lnTo>
                <a:lnTo>
                  <a:pt x="2376264" y="996125"/>
                </a:lnTo>
                <a:lnTo>
                  <a:pt x="2376264" y="3240000"/>
                </a:lnTo>
                <a:lnTo>
                  <a:pt x="0" y="3240000"/>
                </a:lnTo>
                <a:close/>
                <a:moveTo>
                  <a:pt x="1498869" y="0"/>
                </a:moveTo>
                <a:lnTo>
                  <a:pt x="2387678" y="888809"/>
                </a:lnTo>
                <a:lnTo>
                  <a:pt x="1498869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8" name="Oval 27">
            <a:extLst>
              <a:ext uri="{FF2B5EF4-FFF2-40B4-BE49-F238E27FC236}">
                <a16:creationId xmlns:a16="http://schemas.microsoft.com/office/drawing/2014/main" xmlns="" id="{7DB6E0EE-B33A-443E-887E-C319F0DAF534}"/>
              </a:ext>
            </a:extLst>
          </p:cNvPr>
          <p:cNvSpPr/>
          <p:nvPr/>
        </p:nvSpPr>
        <p:spPr>
          <a:xfrm>
            <a:off x="4418496" y="5469184"/>
            <a:ext cx="409732" cy="779216"/>
          </a:xfrm>
          <a:custGeom>
            <a:avLst/>
            <a:gdLst/>
            <a:ahLst/>
            <a:cxnLst/>
            <a:rect l="l" t="t" r="r" b="b"/>
            <a:pathLst>
              <a:path w="1703664" h="3240001">
                <a:moveTo>
                  <a:pt x="952533" y="2024463"/>
                </a:moveTo>
                <a:lnTo>
                  <a:pt x="856710" y="2024464"/>
                </a:lnTo>
                <a:lnTo>
                  <a:pt x="649879" y="2143878"/>
                </a:lnTo>
                <a:lnTo>
                  <a:pt x="728753" y="2280491"/>
                </a:lnTo>
                <a:lnTo>
                  <a:pt x="800462" y="2239090"/>
                </a:lnTo>
                <a:lnTo>
                  <a:pt x="800462" y="2476837"/>
                </a:lnTo>
                <a:lnTo>
                  <a:pt x="649878" y="2476837"/>
                </a:lnTo>
                <a:lnTo>
                  <a:pt x="649878" y="2634602"/>
                </a:lnTo>
                <a:lnTo>
                  <a:pt x="1067658" y="2634602"/>
                </a:lnTo>
                <a:lnTo>
                  <a:pt x="1067657" y="2476837"/>
                </a:lnTo>
                <a:lnTo>
                  <a:pt x="952532" y="2476837"/>
                </a:lnTo>
                <a:lnTo>
                  <a:pt x="952532" y="2151292"/>
                </a:lnTo>
                <a:lnTo>
                  <a:pt x="952534" y="2151291"/>
                </a:lnTo>
                <a:close/>
                <a:moveTo>
                  <a:pt x="851832" y="1776101"/>
                </a:moveTo>
                <a:cubicBezTo>
                  <a:pt x="1189868" y="1776101"/>
                  <a:pt x="1463900" y="2050133"/>
                  <a:pt x="1463900" y="2388169"/>
                </a:cubicBezTo>
                <a:cubicBezTo>
                  <a:pt x="1463900" y="2726205"/>
                  <a:pt x="1189868" y="3000237"/>
                  <a:pt x="851832" y="3000237"/>
                </a:cubicBezTo>
                <a:cubicBezTo>
                  <a:pt x="513796" y="3000237"/>
                  <a:pt x="239764" y="2726205"/>
                  <a:pt x="239764" y="2388169"/>
                </a:cubicBezTo>
                <a:cubicBezTo>
                  <a:pt x="239764" y="2050133"/>
                  <a:pt x="513796" y="1776101"/>
                  <a:pt x="851832" y="1776101"/>
                </a:cubicBezTo>
                <a:close/>
                <a:moveTo>
                  <a:pt x="851832" y="1689019"/>
                </a:moveTo>
                <a:cubicBezTo>
                  <a:pt x="465702" y="1689019"/>
                  <a:pt x="152682" y="2002039"/>
                  <a:pt x="152682" y="2388169"/>
                </a:cubicBezTo>
                <a:cubicBezTo>
                  <a:pt x="152682" y="2774299"/>
                  <a:pt x="465702" y="3087319"/>
                  <a:pt x="851832" y="3087319"/>
                </a:cubicBezTo>
                <a:cubicBezTo>
                  <a:pt x="1237962" y="3087319"/>
                  <a:pt x="1550982" y="2774299"/>
                  <a:pt x="1550982" y="2388169"/>
                </a:cubicBezTo>
                <a:cubicBezTo>
                  <a:pt x="1550982" y="2002039"/>
                  <a:pt x="1237962" y="1689019"/>
                  <a:pt x="851832" y="1689019"/>
                </a:cubicBezTo>
                <a:close/>
                <a:moveTo>
                  <a:pt x="851832" y="1536337"/>
                </a:moveTo>
                <a:cubicBezTo>
                  <a:pt x="1322286" y="1536337"/>
                  <a:pt x="1703664" y="1917715"/>
                  <a:pt x="1703664" y="2388169"/>
                </a:cubicBezTo>
                <a:cubicBezTo>
                  <a:pt x="1703664" y="2858623"/>
                  <a:pt x="1322286" y="3240001"/>
                  <a:pt x="851832" y="3240001"/>
                </a:cubicBezTo>
                <a:cubicBezTo>
                  <a:pt x="381378" y="3240001"/>
                  <a:pt x="0" y="2858623"/>
                  <a:pt x="0" y="2388169"/>
                </a:cubicBezTo>
                <a:cubicBezTo>
                  <a:pt x="0" y="1917715"/>
                  <a:pt x="381378" y="1536337"/>
                  <a:pt x="851832" y="1536337"/>
                </a:cubicBezTo>
                <a:close/>
                <a:moveTo>
                  <a:pt x="1173126" y="1"/>
                </a:moveTo>
                <a:lnTo>
                  <a:pt x="1383673" y="1"/>
                </a:lnTo>
                <a:lnTo>
                  <a:pt x="1383673" y="954514"/>
                </a:lnTo>
                <a:lnTo>
                  <a:pt x="1173126" y="1187717"/>
                </a:lnTo>
                <a:close/>
                <a:moveTo>
                  <a:pt x="619488" y="0"/>
                </a:moveTo>
                <a:lnTo>
                  <a:pt x="1099698" y="0"/>
                </a:lnTo>
                <a:lnTo>
                  <a:pt x="1099698" y="1265464"/>
                </a:lnTo>
                <a:lnTo>
                  <a:pt x="859593" y="1532640"/>
                </a:lnTo>
                <a:lnTo>
                  <a:pt x="619488" y="1265464"/>
                </a:lnTo>
                <a:close/>
                <a:moveTo>
                  <a:pt x="335512" y="0"/>
                </a:moveTo>
                <a:lnTo>
                  <a:pt x="546059" y="0"/>
                </a:lnTo>
                <a:lnTo>
                  <a:pt x="546059" y="1166181"/>
                </a:lnTo>
                <a:lnTo>
                  <a:pt x="335512" y="92745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9" name="Parallelogram 15">
            <a:extLst>
              <a:ext uri="{FF2B5EF4-FFF2-40B4-BE49-F238E27FC236}">
                <a16:creationId xmlns:a16="http://schemas.microsoft.com/office/drawing/2014/main" xmlns="" id="{24ABDD0B-564D-4579-ACF2-A3B23447A0E6}"/>
              </a:ext>
            </a:extLst>
          </p:cNvPr>
          <p:cNvSpPr/>
          <p:nvPr/>
        </p:nvSpPr>
        <p:spPr>
          <a:xfrm rot="16200000">
            <a:off x="8536863" y="3545131"/>
            <a:ext cx="598764" cy="648141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0" name="Round Same Side Corner Rectangle 21">
            <a:extLst>
              <a:ext uri="{FF2B5EF4-FFF2-40B4-BE49-F238E27FC236}">
                <a16:creationId xmlns:a16="http://schemas.microsoft.com/office/drawing/2014/main" xmlns="" id="{A705FB8C-4E2D-4F93-8F3B-7B97C7830918}"/>
              </a:ext>
            </a:extLst>
          </p:cNvPr>
          <p:cNvSpPr/>
          <p:nvPr/>
        </p:nvSpPr>
        <p:spPr>
          <a:xfrm rot="10800000">
            <a:off x="9311063" y="2543932"/>
            <a:ext cx="386665" cy="436639"/>
          </a:xfrm>
          <a:custGeom>
            <a:avLst/>
            <a:gdLst/>
            <a:ahLst/>
            <a:cxnLst/>
            <a:rect l="l" t="t" r="r" b="b"/>
            <a:pathLst>
              <a:path w="2880320" h="3252576">
                <a:moveTo>
                  <a:pt x="612726" y="2220771"/>
                </a:moveTo>
                <a:cubicBezTo>
                  <a:pt x="662432" y="2220771"/>
                  <a:pt x="702726" y="2180477"/>
                  <a:pt x="702726" y="2130771"/>
                </a:cubicBezTo>
                <a:lnTo>
                  <a:pt x="702726" y="438771"/>
                </a:lnTo>
                <a:cubicBezTo>
                  <a:pt x="702726" y="389065"/>
                  <a:pt x="662432" y="348771"/>
                  <a:pt x="612726" y="348771"/>
                </a:cubicBezTo>
                <a:cubicBezTo>
                  <a:pt x="563020" y="348771"/>
                  <a:pt x="522726" y="389065"/>
                  <a:pt x="522726" y="438771"/>
                </a:cubicBezTo>
                <a:lnTo>
                  <a:pt x="522726" y="2130771"/>
                </a:lnTo>
                <a:cubicBezTo>
                  <a:pt x="522726" y="2180477"/>
                  <a:pt x="563020" y="2220771"/>
                  <a:pt x="612726" y="2220771"/>
                </a:cubicBezTo>
                <a:close/>
                <a:moveTo>
                  <a:pt x="1188790" y="2220771"/>
                </a:moveTo>
                <a:cubicBezTo>
                  <a:pt x="1238496" y="2220771"/>
                  <a:pt x="1278790" y="2180477"/>
                  <a:pt x="1278790" y="2130771"/>
                </a:cubicBezTo>
                <a:lnTo>
                  <a:pt x="1278790" y="438771"/>
                </a:lnTo>
                <a:cubicBezTo>
                  <a:pt x="1278790" y="389065"/>
                  <a:pt x="1238496" y="348771"/>
                  <a:pt x="1188790" y="348771"/>
                </a:cubicBezTo>
                <a:cubicBezTo>
                  <a:pt x="1139084" y="348771"/>
                  <a:pt x="1098790" y="389065"/>
                  <a:pt x="1098790" y="438771"/>
                </a:cubicBezTo>
                <a:lnTo>
                  <a:pt x="1098790" y="2130771"/>
                </a:lnTo>
                <a:cubicBezTo>
                  <a:pt x="1098790" y="2180477"/>
                  <a:pt x="1139084" y="2220771"/>
                  <a:pt x="1188790" y="2220771"/>
                </a:cubicBezTo>
                <a:close/>
                <a:moveTo>
                  <a:pt x="1764854" y="2220771"/>
                </a:moveTo>
                <a:cubicBezTo>
                  <a:pt x="1814560" y="2220771"/>
                  <a:pt x="1854854" y="2180477"/>
                  <a:pt x="1854854" y="2130771"/>
                </a:cubicBezTo>
                <a:lnTo>
                  <a:pt x="1854854" y="438771"/>
                </a:lnTo>
                <a:cubicBezTo>
                  <a:pt x="1854854" y="389065"/>
                  <a:pt x="1814560" y="348771"/>
                  <a:pt x="1764854" y="348771"/>
                </a:cubicBezTo>
                <a:cubicBezTo>
                  <a:pt x="1715148" y="348771"/>
                  <a:pt x="1674854" y="389065"/>
                  <a:pt x="1674854" y="438771"/>
                </a:cubicBezTo>
                <a:lnTo>
                  <a:pt x="1674854" y="2130771"/>
                </a:lnTo>
                <a:cubicBezTo>
                  <a:pt x="1674854" y="2180477"/>
                  <a:pt x="1715148" y="2220771"/>
                  <a:pt x="1764854" y="2220771"/>
                </a:cubicBezTo>
                <a:close/>
                <a:moveTo>
                  <a:pt x="2340918" y="2220771"/>
                </a:moveTo>
                <a:cubicBezTo>
                  <a:pt x="2390624" y="2220771"/>
                  <a:pt x="2430918" y="2180477"/>
                  <a:pt x="2430918" y="2130771"/>
                </a:cubicBezTo>
                <a:lnTo>
                  <a:pt x="2430918" y="438771"/>
                </a:lnTo>
                <a:cubicBezTo>
                  <a:pt x="2430918" y="389065"/>
                  <a:pt x="2390624" y="348771"/>
                  <a:pt x="2340918" y="348771"/>
                </a:cubicBezTo>
                <a:cubicBezTo>
                  <a:pt x="2291212" y="348771"/>
                  <a:pt x="2250918" y="389065"/>
                  <a:pt x="2250918" y="438771"/>
                </a:cubicBezTo>
                <a:lnTo>
                  <a:pt x="2250918" y="2130771"/>
                </a:lnTo>
                <a:cubicBezTo>
                  <a:pt x="2250918" y="2180477"/>
                  <a:pt x="2291212" y="2220771"/>
                  <a:pt x="2340918" y="2220771"/>
                </a:cubicBezTo>
                <a:close/>
                <a:moveTo>
                  <a:pt x="2784182" y="2519920"/>
                </a:moveTo>
                <a:lnTo>
                  <a:pt x="96136" y="2519920"/>
                </a:lnTo>
                <a:lnTo>
                  <a:pt x="96136" y="419995"/>
                </a:lnTo>
                <a:cubicBezTo>
                  <a:pt x="96136" y="188038"/>
                  <a:pt x="284174" y="0"/>
                  <a:pt x="516131" y="0"/>
                </a:cubicBezTo>
                <a:lnTo>
                  <a:pt x="2364187" y="0"/>
                </a:lnTo>
                <a:cubicBezTo>
                  <a:pt x="2596144" y="0"/>
                  <a:pt x="2784182" y="188038"/>
                  <a:pt x="2784182" y="419995"/>
                </a:cubicBezTo>
                <a:close/>
                <a:moveTo>
                  <a:pt x="1687966" y="3252576"/>
                </a:moveTo>
                <a:lnTo>
                  <a:pt x="1192350" y="3252576"/>
                </a:lnTo>
                <a:cubicBezTo>
                  <a:pt x="1129224" y="3252576"/>
                  <a:pt x="1078050" y="3201402"/>
                  <a:pt x="1078050" y="3138276"/>
                </a:cubicBezTo>
                <a:lnTo>
                  <a:pt x="1078050" y="3023976"/>
                </a:lnTo>
                <a:lnTo>
                  <a:pt x="60008" y="3023976"/>
                </a:lnTo>
                <a:cubicBezTo>
                  <a:pt x="26866" y="3023976"/>
                  <a:pt x="0" y="2997110"/>
                  <a:pt x="0" y="2963968"/>
                </a:cubicBezTo>
                <a:lnTo>
                  <a:pt x="0" y="2723944"/>
                </a:lnTo>
                <a:cubicBezTo>
                  <a:pt x="0" y="2690802"/>
                  <a:pt x="26866" y="2663936"/>
                  <a:pt x="60008" y="2663936"/>
                </a:cubicBezTo>
                <a:lnTo>
                  <a:pt x="2820312" y="2663936"/>
                </a:lnTo>
                <a:cubicBezTo>
                  <a:pt x="2853454" y="2663936"/>
                  <a:pt x="2880320" y="2690802"/>
                  <a:pt x="2880320" y="2723944"/>
                </a:cubicBezTo>
                <a:lnTo>
                  <a:pt x="2880320" y="2963968"/>
                </a:lnTo>
                <a:cubicBezTo>
                  <a:pt x="2880320" y="2997110"/>
                  <a:pt x="2853454" y="3023976"/>
                  <a:pt x="2820312" y="3023976"/>
                </a:cubicBezTo>
                <a:lnTo>
                  <a:pt x="1802266" y="3023976"/>
                </a:lnTo>
                <a:lnTo>
                  <a:pt x="1802266" y="3138276"/>
                </a:lnTo>
                <a:cubicBezTo>
                  <a:pt x="1802266" y="3201402"/>
                  <a:pt x="1751092" y="3252576"/>
                  <a:pt x="1687966" y="32525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1" name="Oval 26">
            <a:extLst>
              <a:ext uri="{FF2B5EF4-FFF2-40B4-BE49-F238E27FC236}">
                <a16:creationId xmlns:a16="http://schemas.microsoft.com/office/drawing/2014/main" xmlns="" id="{A8611118-4553-45C9-837B-A5EA5C617D63}"/>
              </a:ext>
            </a:extLst>
          </p:cNvPr>
          <p:cNvSpPr/>
          <p:nvPr/>
        </p:nvSpPr>
        <p:spPr>
          <a:xfrm>
            <a:off x="6966942" y="3587275"/>
            <a:ext cx="472482" cy="563852"/>
          </a:xfrm>
          <a:custGeom>
            <a:avLst/>
            <a:gdLst/>
            <a:ahLst/>
            <a:cxnLst/>
            <a:rect l="l" t="t" r="r" b="b"/>
            <a:pathLst>
              <a:path w="2543357" h="3035197">
                <a:moveTo>
                  <a:pt x="1932497" y="885460"/>
                </a:moveTo>
                <a:lnTo>
                  <a:pt x="1858608" y="981586"/>
                </a:lnTo>
                <a:cubicBezTo>
                  <a:pt x="2087948" y="1157874"/>
                  <a:pt x="2221364" y="1431493"/>
                  <a:pt x="2219022" y="1720748"/>
                </a:cubicBezTo>
                <a:lnTo>
                  <a:pt x="2340261" y="1721729"/>
                </a:lnTo>
                <a:cubicBezTo>
                  <a:pt x="2342911" y="1394473"/>
                  <a:pt x="2191967" y="1084907"/>
                  <a:pt x="1932497" y="885460"/>
                </a:cubicBezTo>
                <a:close/>
                <a:moveTo>
                  <a:pt x="1028922" y="281987"/>
                </a:moveTo>
                <a:cubicBezTo>
                  <a:pt x="1157068" y="321344"/>
                  <a:pt x="1128134" y="299573"/>
                  <a:pt x="1193247" y="332230"/>
                </a:cubicBezTo>
                <a:cubicBezTo>
                  <a:pt x="1269854" y="451410"/>
                  <a:pt x="1301375" y="602654"/>
                  <a:pt x="1295736" y="739575"/>
                </a:cubicBezTo>
                <a:cubicBezTo>
                  <a:pt x="1418781" y="730097"/>
                  <a:pt x="1391656" y="622269"/>
                  <a:pt x="1842154" y="674175"/>
                </a:cubicBezTo>
                <a:cubicBezTo>
                  <a:pt x="2251963" y="725703"/>
                  <a:pt x="2543357" y="1202505"/>
                  <a:pt x="2543357" y="1911138"/>
                </a:cubicBezTo>
                <a:cubicBezTo>
                  <a:pt x="2543357" y="2619771"/>
                  <a:pt x="2228290" y="3174439"/>
                  <a:pt x="1189012" y="3004227"/>
                </a:cubicBezTo>
                <a:cubicBezTo>
                  <a:pt x="266689" y="3142266"/>
                  <a:pt x="99973" y="2479414"/>
                  <a:pt x="24671" y="2089269"/>
                </a:cubicBezTo>
                <a:cubicBezTo>
                  <a:pt x="-50631" y="1699124"/>
                  <a:pt x="9514" y="922425"/>
                  <a:pt x="737199" y="663358"/>
                </a:cubicBezTo>
                <a:cubicBezTo>
                  <a:pt x="1021153" y="585721"/>
                  <a:pt x="1093645" y="690425"/>
                  <a:pt x="1216376" y="728497"/>
                </a:cubicBezTo>
                <a:cubicBezTo>
                  <a:pt x="1183268" y="569368"/>
                  <a:pt x="1135766" y="458984"/>
                  <a:pt x="1028922" y="281987"/>
                </a:cubicBezTo>
                <a:close/>
                <a:moveTo>
                  <a:pt x="1919942" y="47"/>
                </a:moveTo>
                <a:cubicBezTo>
                  <a:pt x="2086542" y="1491"/>
                  <a:pt x="2263938" y="35583"/>
                  <a:pt x="2350876" y="60453"/>
                </a:cubicBezTo>
                <a:cubicBezTo>
                  <a:pt x="2672784" y="174000"/>
                  <a:pt x="2321773" y="213881"/>
                  <a:pt x="2220060" y="345654"/>
                </a:cubicBezTo>
                <a:cubicBezTo>
                  <a:pt x="2118347" y="477427"/>
                  <a:pt x="2005019" y="609932"/>
                  <a:pt x="1770740" y="609932"/>
                </a:cubicBezTo>
                <a:lnTo>
                  <a:pt x="1326444" y="614956"/>
                </a:lnTo>
                <a:lnTo>
                  <a:pt x="1346541" y="320533"/>
                </a:lnTo>
                <a:cubicBezTo>
                  <a:pt x="1401807" y="115484"/>
                  <a:pt x="1563158" y="44336"/>
                  <a:pt x="1760692" y="11037"/>
                </a:cubicBezTo>
                <a:cubicBezTo>
                  <a:pt x="1810076" y="2712"/>
                  <a:pt x="1864409" y="-434"/>
                  <a:pt x="1919942" y="4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2" name="Freeform 32">
            <a:extLst>
              <a:ext uri="{FF2B5EF4-FFF2-40B4-BE49-F238E27FC236}">
                <a16:creationId xmlns:a16="http://schemas.microsoft.com/office/drawing/2014/main" xmlns="" id="{9C5A04AA-A50B-457A-A783-D941E78BCCDF}"/>
              </a:ext>
            </a:extLst>
          </p:cNvPr>
          <p:cNvSpPr/>
          <p:nvPr/>
        </p:nvSpPr>
        <p:spPr>
          <a:xfrm>
            <a:off x="4360223" y="1480860"/>
            <a:ext cx="597487" cy="547278"/>
          </a:xfrm>
          <a:custGeom>
            <a:avLst/>
            <a:gdLst/>
            <a:ahLst/>
            <a:cxnLst/>
            <a:rect l="l" t="t" r="r" b="b"/>
            <a:pathLst>
              <a:path w="3210745" h="2940925">
                <a:moveTo>
                  <a:pt x="340528" y="2526682"/>
                </a:moveTo>
                <a:cubicBezTo>
                  <a:pt x="280875" y="2526682"/>
                  <a:pt x="232516" y="2575041"/>
                  <a:pt x="232516" y="2634694"/>
                </a:cubicBezTo>
                <a:cubicBezTo>
                  <a:pt x="232516" y="2694347"/>
                  <a:pt x="280875" y="2742706"/>
                  <a:pt x="340528" y="2742706"/>
                </a:cubicBezTo>
                <a:cubicBezTo>
                  <a:pt x="400181" y="2742706"/>
                  <a:pt x="448540" y="2694347"/>
                  <a:pt x="448540" y="2634694"/>
                </a:cubicBezTo>
                <a:cubicBezTo>
                  <a:pt x="448540" y="2575041"/>
                  <a:pt x="400181" y="2526682"/>
                  <a:pt x="340528" y="2526682"/>
                </a:cubicBezTo>
                <a:close/>
                <a:moveTo>
                  <a:pt x="1821636" y="152"/>
                </a:moveTo>
                <a:cubicBezTo>
                  <a:pt x="1920275" y="-4956"/>
                  <a:pt x="2051571" y="119306"/>
                  <a:pt x="2102482" y="278737"/>
                </a:cubicBezTo>
                <a:cubicBezTo>
                  <a:pt x="2192513" y="649582"/>
                  <a:pt x="1575154" y="1213351"/>
                  <a:pt x="2006019" y="1236931"/>
                </a:cubicBezTo>
                <a:cubicBezTo>
                  <a:pt x="2310412" y="1206920"/>
                  <a:pt x="2473326" y="1176910"/>
                  <a:pt x="2803442" y="1166192"/>
                </a:cubicBezTo>
                <a:cubicBezTo>
                  <a:pt x="3103547" y="1170479"/>
                  <a:pt x="3152850" y="1361260"/>
                  <a:pt x="3002798" y="1564903"/>
                </a:cubicBezTo>
                <a:cubicBezTo>
                  <a:pt x="3191435" y="1575621"/>
                  <a:pt x="3347919" y="1869296"/>
                  <a:pt x="3022090" y="1989338"/>
                </a:cubicBezTo>
                <a:cubicBezTo>
                  <a:pt x="3332913" y="2182262"/>
                  <a:pt x="3154994" y="2426634"/>
                  <a:pt x="2977074" y="2471650"/>
                </a:cubicBezTo>
                <a:cubicBezTo>
                  <a:pt x="3127127" y="2606697"/>
                  <a:pt x="3109978" y="2709590"/>
                  <a:pt x="2957782" y="2793191"/>
                </a:cubicBezTo>
                <a:cubicBezTo>
                  <a:pt x="2620164" y="2932526"/>
                  <a:pt x="1747715" y="3028988"/>
                  <a:pt x="1253613" y="2818914"/>
                </a:cubicBezTo>
                <a:cubicBezTo>
                  <a:pt x="1018944" y="2738561"/>
                  <a:pt x="869067" y="2654318"/>
                  <a:pt x="700568" y="2648441"/>
                </a:cubicBezTo>
                <a:lnTo>
                  <a:pt x="700568" y="2796242"/>
                </a:lnTo>
                <a:cubicBezTo>
                  <a:pt x="700568" y="2860729"/>
                  <a:pt x="648291" y="2913006"/>
                  <a:pt x="583804" y="2913006"/>
                </a:cubicBezTo>
                <a:lnTo>
                  <a:pt x="0" y="2913006"/>
                </a:lnTo>
                <a:lnTo>
                  <a:pt x="0" y="1400838"/>
                </a:lnTo>
                <a:lnTo>
                  <a:pt x="583804" y="1400838"/>
                </a:lnTo>
                <a:cubicBezTo>
                  <a:pt x="648291" y="1400838"/>
                  <a:pt x="700568" y="1453115"/>
                  <a:pt x="700568" y="1517602"/>
                </a:cubicBezTo>
                <a:lnTo>
                  <a:pt x="700568" y="1571674"/>
                </a:lnTo>
                <a:cubicBezTo>
                  <a:pt x="721537" y="1568378"/>
                  <a:pt x="746526" y="1559634"/>
                  <a:pt x="784162" y="1539180"/>
                </a:cubicBezTo>
                <a:cubicBezTo>
                  <a:pt x="831321" y="1421281"/>
                  <a:pt x="890271" y="1323747"/>
                  <a:pt x="1034964" y="1191915"/>
                </a:cubicBezTo>
                <a:cubicBezTo>
                  <a:pt x="1257900" y="851081"/>
                  <a:pt x="1628744" y="677449"/>
                  <a:pt x="1703770" y="169413"/>
                </a:cubicBezTo>
                <a:cubicBezTo>
                  <a:pt x="1715024" y="52855"/>
                  <a:pt x="1762452" y="3217"/>
                  <a:pt x="1821636" y="1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3" name="Rounded Rectangle 10">
            <a:extLst>
              <a:ext uri="{FF2B5EF4-FFF2-40B4-BE49-F238E27FC236}">
                <a16:creationId xmlns:a16="http://schemas.microsoft.com/office/drawing/2014/main" xmlns="" id="{B55467B8-5BFB-46FE-82D2-AA896BC192F1}"/>
              </a:ext>
            </a:extLst>
          </p:cNvPr>
          <p:cNvSpPr/>
          <p:nvPr/>
        </p:nvSpPr>
        <p:spPr>
          <a:xfrm>
            <a:off x="8534202" y="2515987"/>
            <a:ext cx="372169" cy="492524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4" name="Rounded Rectangle 32">
            <a:extLst>
              <a:ext uri="{FF2B5EF4-FFF2-40B4-BE49-F238E27FC236}">
                <a16:creationId xmlns:a16="http://schemas.microsoft.com/office/drawing/2014/main" xmlns="" id="{A7C45BCB-0B8E-4E0E-842A-DD554B68B1C0}"/>
              </a:ext>
            </a:extLst>
          </p:cNvPr>
          <p:cNvSpPr/>
          <p:nvPr/>
        </p:nvSpPr>
        <p:spPr>
          <a:xfrm>
            <a:off x="10179594" y="3623455"/>
            <a:ext cx="491492" cy="4914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5" name="Trapezoid 13">
            <a:extLst>
              <a:ext uri="{FF2B5EF4-FFF2-40B4-BE49-F238E27FC236}">
                <a16:creationId xmlns:a16="http://schemas.microsoft.com/office/drawing/2014/main" xmlns="" id="{EAB635DE-58EF-4585-A0F5-0790A1957A5B}"/>
              </a:ext>
            </a:extLst>
          </p:cNvPr>
          <p:cNvSpPr/>
          <p:nvPr/>
        </p:nvSpPr>
        <p:spPr>
          <a:xfrm>
            <a:off x="5324216" y="2538243"/>
            <a:ext cx="529844" cy="448015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6" name="Rounded Rectangle 7">
            <a:extLst>
              <a:ext uri="{FF2B5EF4-FFF2-40B4-BE49-F238E27FC236}">
                <a16:creationId xmlns:a16="http://schemas.microsoft.com/office/drawing/2014/main" xmlns="" id="{890A206E-8EB0-46CB-87E5-BB62DA827BE4}"/>
              </a:ext>
            </a:extLst>
          </p:cNvPr>
          <p:cNvSpPr/>
          <p:nvPr/>
        </p:nvSpPr>
        <p:spPr>
          <a:xfrm>
            <a:off x="7858216" y="2527504"/>
            <a:ext cx="271294" cy="469495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7" name="Rectangle 18">
            <a:extLst>
              <a:ext uri="{FF2B5EF4-FFF2-40B4-BE49-F238E27FC236}">
                <a16:creationId xmlns:a16="http://schemas.microsoft.com/office/drawing/2014/main" xmlns="" id="{D8BFBE69-EC90-491A-A905-789398F4B3A8}"/>
              </a:ext>
            </a:extLst>
          </p:cNvPr>
          <p:cNvSpPr/>
          <p:nvPr/>
        </p:nvSpPr>
        <p:spPr>
          <a:xfrm>
            <a:off x="6258752" y="2567175"/>
            <a:ext cx="491054" cy="390153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8" name="Rounded Rectangle 25">
            <a:extLst>
              <a:ext uri="{FF2B5EF4-FFF2-40B4-BE49-F238E27FC236}">
                <a16:creationId xmlns:a16="http://schemas.microsoft.com/office/drawing/2014/main" xmlns="" id="{4572E89B-D1A8-4A73-807F-C57BE0137D47}"/>
              </a:ext>
            </a:extLst>
          </p:cNvPr>
          <p:cNvSpPr/>
          <p:nvPr/>
        </p:nvSpPr>
        <p:spPr>
          <a:xfrm>
            <a:off x="7154498" y="2552022"/>
            <a:ext cx="299026" cy="420457"/>
          </a:xfrm>
          <a:custGeom>
            <a:avLst/>
            <a:gdLst/>
            <a:ahLst/>
            <a:cxnLst/>
            <a:rect l="l" t="t" r="r" b="b"/>
            <a:pathLst>
              <a:path w="2304256" h="3240000">
                <a:moveTo>
                  <a:pt x="954128" y="3024336"/>
                </a:moveTo>
                <a:cubicBezTo>
                  <a:pt x="924305" y="3024336"/>
                  <a:pt x="900128" y="3048513"/>
                  <a:pt x="900128" y="3078336"/>
                </a:cubicBezTo>
                <a:cubicBezTo>
                  <a:pt x="900128" y="3108159"/>
                  <a:pt x="924305" y="3132336"/>
                  <a:pt x="954128" y="3132336"/>
                </a:cubicBezTo>
                <a:lnTo>
                  <a:pt x="1350128" y="3132336"/>
                </a:lnTo>
                <a:cubicBezTo>
                  <a:pt x="1379951" y="3132336"/>
                  <a:pt x="1404128" y="3108159"/>
                  <a:pt x="1404128" y="3078336"/>
                </a:cubicBezTo>
                <a:cubicBezTo>
                  <a:pt x="1404128" y="3048513"/>
                  <a:pt x="1379951" y="3024336"/>
                  <a:pt x="1350128" y="3024336"/>
                </a:cubicBezTo>
                <a:close/>
                <a:moveTo>
                  <a:pt x="131531" y="224650"/>
                </a:moveTo>
                <a:lnTo>
                  <a:pt x="131531" y="2888946"/>
                </a:lnTo>
                <a:lnTo>
                  <a:pt x="2172725" y="2888946"/>
                </a:lnTo>
                <a:lnTo>
                  <a:pt x="2172725" y="224650"/>
                </a:lnTo>
                <a:close/>
                <a:moveTo>
                  <a:pt x="936128" y="73520"/>
                </a:moveTo>
                <a:cubicBezTo>
                  <a:pt x="916246" y="73520"/>
                  <a:pt x="900128" y="89638"/>
                  <a:pt x="900128" y="109520"/>
                </a:cubicBezTo>
                <a:cubicBezTo>
                  <a:pt x="900128" y="129402"/>
                  <a:pt x="916246" y="145520"/>
                  <a:pt x="936128" y="145520"/>
                </a:cubicBezTo>
                <a:lnTo>
                  <a:pt x="1368128" y="145520"/>
                </a:lnTo>
                <a:cubicBezTo>
                  <a:pt x="1388010" y="145520"/>
                  <a:pt x="1404128" y="129402"/>
                  <a:pt x="1404128" y="109520"/>
                </a:cubicBezTo>
                <a:cubicBezTo>
                  <a:pt x="1404128" y="89638"/>
                  <a:pt x="1388010" y="73520"/>
                  <a:pt x="1368128" y="73520"/>
                </a:cubicBezTo>
                <a:close/>
                <a:moveTo>
                  <a:pt x="155330" y="0"/>
                </a:moveTo>
                <a:lnTo>
                  <a:pt x="2148926" y="0"/>
                </a:lnTo>
                <a:cubicBezTo>
                  <a:pt x="2234712" y="0"/>
                  <a:pt x="2304256" y="69544"/>
                  <a:pt x="2304256" y="155330"/>
                </a:cubicBezTo>
                <a:lnTo>
                  <a:pt x="2304256" y="3084670"/>
                </a:lnTo>
                <a:cubicBezTo>
                  <a:pt x="2304256" y="3170456"/>
                  <a:pt x="2234712" y="3240000"/>
                  <a:pt x="2148926" y="3240000"/>
                </a:cubicBezTo>
                <a:lnTo>
                  <a:pt x="155330" y="3240000"/>
                </a:lnTo>
                <a:cubicBezTo>
                  <a:pt x="69544" y="3240000"/>
                  <a:pt x="0" y="3170456"/>
                  <a:pt x="0" y="3084670"/>
                </a:cubicBezTo>
                <a:lnTo>
                  <a:pt x="0" y="155330"/>
                </a:lnTo>
                <a:cubicBezTo>
                  <a:pt x="0" y="69544"/>
                  <a:pt x="69544" y="0"/>
                  <a:pt x="15533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9" name="Chord 14">
            <a:extLst>
              <a:ext uri="{FF2B5EF4-FFF2-40B4-BE49-F238E27FC236}">
                <a16:creationId xmlns:a16="http://schemas.microsoft.com/office/drawing/2014/main" xmlns="" id="{55CB0732-5078-415F-A13A-7992B69C1679}"/>
              </a:ext>
            </a:extLst>
          </p:cNvPr>
          <p:cNvSpPr/>
          <p:nvPr/>
        </p:nvSpPr>
        <p:spPr>
          <a:xfrm>
            <a:off x="5919945" y="5535338"/>
            <a:ext cx="512639" cy="646909"/>
          </a:xfrm>
          <a:custGeom>
            <a:avLst/>
            <a:gdLst/>
            <a:ahLst/>
            <a:cxnLst/>
            <a:rect l="l" t="t" r="r" b="b"/>
            <a:pathLst>
              <a:path w="2120980" h="2676504">
                <a:moveTo>
                  <a:pt x="824057" y="2198115"/>
                </a:moveTo>
                <a:lnTo>
                  <a:pt x="824057" y="2229022"/>
                </a:lnTo>
                <a:lnTo>
                  <a:pt x="751177" y="2229022"/>
                </a:lnTo>
                <a:lnTo>
                  <a:pt x="751177" y="2510330"/>
                </a:lnTo>
                <a:lnTo>
                  <a:pt x="824057" y="2510330"/>
                </a:lnTo>
                <a:lnTo>
                  <a:pt x="824057" y="2541237"/>
                </a:lnTo>
                <a:lnTo>
                  <a:pt x="1298129" y="2541237"/>
                </a:lnTo>
                <a:lnTo>
                  <a:pt x="1298129" y="2510330"/>
                </a:lnTo>
                <a:lnTo>
                  <a:pt x="1371008" y="2510330"/>
                </a:lnTo>
                <a:lnTo>
                  <a:pt x="1371008" y="2229022"/>
                </a:lnTo>
                <a:lnTo>
                  <a:pt x="1298129" y="2229022"/>
                </a:lnTo>
                <a:lnTo>
                  <a:pt x="1298129" y="2198115"/>
                </a:lnTo>
                <a:close/>
                <a:moveTo>
                  <a:pt x="1933495" y="134375"/>
                </a:moveTo>
                <a:cubicBezTo>
                  <a:pt x="1872496" y="128267"/>
                  <a:pt x="1778964" y="206162"/>
                  <a:pt x="1655092" y="316398"/>
                </a:cubicBezTo>
                <a:lnTo>
                  <a:pt x="1655092" y="762581"/>
                </a:lnTo>
                <a:lnTo>
                  <a:pt x="1651862" y="762581"/>
                </a:lnTo>
                <a:cubicBezTo>
                  <a:pt x="1647824" y="843406"/>
                  <a:pt x="1633793" y="920606"/>
                  <a:pt x="1611266" y="992211"/>
                </a:cubicBezTo>
                <a:cubicBezTo>
                  <a:pt x="1739269" y="1047184"/>
                  <a:pt x="1828260" y="986425"/>
                  <a:pt x="1895778" y="900656"/>
                </a:cubicBezTo>
                <a:cubicBezTo>
                  <a:pt x="1964561" y="813279"/>
                  <a:pt x="2016746" y="624382"/>
                  <a:pt x="2016490" y="465292"/>
                </a:cubicBezTo>
                <a:cubicBezTo>
                  <a:pt x="2023696" y="232949"/>
                  <a:pt x="1995287" y="140561"/>
                  <a:pt x="1933495" y="134375"/>
                </a:cubicBezTo>
                <a:close/>
                <a:moveTo>
                  <a:pt x="187485" y="134375"/>
                </a:moveTo>
                <a:cubicBezTo>
                  <a:pt x="125693" y="140561"/>
                  <a:pt x="97284" y="232949"/>
                  <a:pt x="104490" y="465292"/>
                </a:cubicBezTo>
                <a:cubicBezTo>
                  <a:pt x="104234" y="624382"/>
                  <a:pt x="156419" y="813279"/>
                  <a:pt x="225202" y="900656"/>
                </a:cubicBezTo>
                <a:cubicBezTo>
                  <a:pt x="292944" y="986710"/>
                  <a:pt x="382303" y="1047587"/>
                  <a:pt x="511026" y="991745"/>
                </a:cubicBezTo>
                <a:cubicBezTo>
                  <a:pt x="488627" y="920189"/>
                  <a:pt x="474740" y="843131"/>
                  <a:pt x="470841" y="762581"/>
                </a:cubicBezTo>
                <a:lnTo>
                  <a:pt x="467092" y="762581"/>
                </a:lnTo>
                <a:lnTo>
                  <a:pt x="467092" y="317447"/>
                </a:lnTo>
                <a:cubicBezTo>
                  <a:pt x="342616" y="206663"/>
                  <a:pt x="248680" y="128248"/>
                  <a:pt x="187485" y="134375"/>
                </a:cubicBezTo>
                <a:close/>
                <a:moveTo>
                  <a:pt x="171293" y="338"/>
                </a:moveTo>
                <a:cubicBezTo>
                  <a:pt x="267101" y="7324"/>
                  <a:pt x="383647" y="121035"/>
                  <a:pt x="467092" y="183917"/>
                </a:cubicBezTo>
                <a:lnTo>
                  <a:pt x="467092" y="127304"/>
                </a:lnTo>
                <a:cubicBezTo>
                  <a:pt x="446033" y="120339"/>
                  <a:pt x="431092" y="100383"/>
                  <a:pt x="431092" y="76938"/>
                </a:cubicBezTo>
                <a:cubicBezTo>
                  <a:pt x="431092" y="47115"/>
                  <a:pt x="455269" y="22938"/>
                  <a:pt x="485092" y="22938"/>
                </a:cubicBezTo>
                <a:lnTo>
                  <a:pt x="1637092" y="22938"/>
                </a:lnTo>
                <a:cubicBezTo>
                  <a:pt x="1666915" y="22938"/>
                  <a:pt x="1691092" y="47115"/>
                  <a:pt x="1691092" y="76938"/>
                </a:cubicBezTo>
                <a:cubicBezTo>
                  <a:pt x="1691092" y="100383"/>
                  <a:pt x="1676151" y="120339"/>
                  <a:pt x="1655092" y="127304"/>
                </a:cubicBezTo>
                <a:lnTo>
                  <a:pt x="1655092" y="182958"/>
                </a:lnTo>
                <a:cubicBezTo>
                  <a:pt x="1738474" y="119924"/>
                  <a:pt x="1854348" y="7289"/>
                  <a:pt x="1949687" y="338"/>
                </a:cubicBezTo>
                <a:cubicBezTo>
                  <a:pt x="2046947" y="-6754"/>
                  <a:pt x="2122836" y="96139"/>
                  <a:pt x="2120946" y="473736"/>
                </a:cubicBezTo>
                <a:cubicBezTo>
                  <a:pt x="2117166" y="673942"/>
                  <a:pt x="2058714" y="872497"/>
                  <a:pt x="1966316" y="974360"/>
                </a:cubicBezTo>
                <a:cubicBezTo>
                  <a:pt x="1875288" y="1074712"/>
                  <a:pt x="1740706" y="1159472"/>
                  <a:pt x="1574365" y="1087619"/>
                </a:cubicBezTo>
                <a:cubicBezTo>
                  <a:pt x="1498402" y="1256706"/>
                  <a:pt x="1371540" y="1383225"/>
                  <a:pt x="1220432" y="1434843"/>
                </a:cubicBezTo>
                <a:lnTo>
                  <a:pt x="1220432" y="1524098"/>
                </a:lnTo>
                <a:cubicBezTo>
                  <a:pt x="1242816" y="1529237"/>
                  <a:pt x="1259092" y="1549488"/>
                  <a:pt x="1259092" y="1573540"/>
                </a:cubicBezTo>
                <a:lnTo>
                  <a:pt x="1259092" y="1782216"/>
                </a:lnTo>
                <a:cubicBezTo>
                  <a:pt x="1259092" y="1806269"/>
                  <a:pt x="1242816" y="1826519"/>
                  <a:pt x="1220432" y="1831659"/>
                </a:cubicBezTo>
                <a:lnTo>
                  <a:pt x="1220432" y="1899972"/>
                </a:lnTo>
                <a:cubicBezTo>
                  <a:pt x="1220432" y="1908643"/>
                  <a:pt x="1218317" y="1916820"/>
                  <a:pt x="1214011" y="1923722"/>
                </a:cubicBezTo>
                <a:cubicBezTo>
                  <a:pt x="1480406" y="1939701"/>
                  <a:pt x="1673079" y="1996147"/>
                  <a:pt x="1682229" y="2062848"/>
                </a:cubicBezTo>
                <a:lnTo>
                  <a:pt x="1925188" y="2062848"/>
                </a:lnTo>
                <a:lnTo>
                  <a:pt x="1925188" y="2676504"/>
                </a:lnTo>
                <a:lnTo>
                  <a:pt x="196996" y="2676504"/>
                </a:lnTo>
                <a:lnTo>
                  <a:pt x="196996" y="2062848"/>
                </a:lnTo>
                <a:lnTo>
                  <a:pt x="427501" y="2062848"/>
                </a:lnTo>
                <a:cubicBezTo>
                  <a:pt x="436455" y="1995236"/>
                  <a:pt x="634470" y="1937990"/>
                  <a:pt x="907722" y="1923052"/>
                </a:cubicBezTo>
                <a:cubicBezTo>
                  <a:pt x="903729" y="1916275"/>
                  <a:pt x="901752" y="1908354"/>
                  <a:pt x="901752" y="1899972"/>
                </a:cubicBezTo>
                <a:lnTo>
                  <a:pt x="901752" y="1831659"/>
                </a:lnTo>
                <a:cubicBezTo>
                  <a:pt x="879369" y="1826519"/>
                  <a:pt x="863092" y="1806269"/>
                  <a:pt x="863092" y="1782216"/>
                </a:cubicBezTo>
                <a:lnTo>
                  <a:pt x="863092" y="1573540"/>
                </a:lnTo>
                <a:cubicBezTo>
                  <a:pt x="863092" y="1549488"/>
                  <a:pt x="879369" y="1529237"/>
                  <a:pt x="901752" y="1524098"/>
                </a:cubicBezTo>
                <a:lnTo>
                  <a:pt x="901752" y="1435225"/>
                </a:lnTo>
                <a:cubicBezTo>
                  <a:pt x="750211" y="1383280"/>
                  <a:pt x="623484" y="1256276"/>
                  <a:pt x="547795" y="1087211"/>
                </a:cubicBezTo>
                <a:cubicBezTo>
                  <a:pt x="380891" y="1159861"/>
                  <a:pt x="245901" y="1074942"/>
                  <a:pt x="154664" y="974360"/>
                </a:cubicBezTo>
                <a:cubicBezTo>
                  <a:pt x="62266" y="872497"/>
                  <a:pt x="3814" y="673942"/>
                  <a:pt x="34" y="473736"/>
                </a:cubicBezTo>
                <a:cubicBezTo>
                  <a:pt x="-1856" y="96139"/>
                  <a:pt x="74033" y="-6754"/>
                  <a:pt x="171293" y="3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0" name="Rounded Rectangle 6">
            <a:extLst>
              <a:ext uri="{FF2B5EF4-FFF2-40B4-BE49-F238E27FC236}">
                <a16:creationId xmlns:a16="http://schemas.microsoft.com/office/drawing/2014/main" xmlns="" id="{11DB8BB9-D675-470D-AC1D-C9EF80405172}"/>
              </a:ext>
            </a:extLst>
          </p:cNvPr>
          <p:cNvSpPr/>
          <p:nvPr/>
        </p:nvSpPr>
        <p:spPr>
          <a:xfrm>
            <a:off x="4411373" y="2471636"/>
            <a:ext cx="508153" cy="516633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1" name="Oval 66">
            <a:extLst>
              <a:ext uri="{FF2B5EF4-FFF2-40B4-BE49-F238E27FC236}">
                <a16:creationId xmlns:a16="http://schemas.microsoft.com/office/drawing/2014/main" xmlns="" id="{64136ECC-E882-4D1E-8298-06A6A02A6E1A}"/>
              </a:ext>
            </a:extLst>
          </p:cNvPr>
          <p:cNvSpPr/>
          <p:nvPr/>
        </p:nvSpPr>
        <p:spPr>
          <a:xfrm rot="20700000">
            <a:off x="6137536" y="3634206"/>
            <a:ext cx="548680" cy="469988"/>
          </a:xfrm>
          <a:custGeom>
            <a:avLst/>
            <a:gdLst/>
            <a:ahLst/>
            <a:cxnLst/>
            <a:rect l="l" t="t" r="r" b="b"/>
            <a:pathLst>
              <a:path w="2901316" h="2485205">
                <a:moveTo>
                  <a:pt x="2901316" y="8833"/>
                </a:moveTo>
                <a:lnTo>
                  <a:pt x="2885407" y="69738"/>
                </a:lnTo>
                <a:lnTo>
                  <a:pt x="2890344" y="71061"/>
                </a:lnTo>
                <a:lnTo>
                  <a:pt x="2331295" y="2157461"/>
                </a:lnTo>
                <a:lnTo>
                  <a:pt x="2322295" y="2155049"/>
                </a:lnTo>
                <a:cubicBezTo>
                  <a:pt x="2311779" y="2339141"/>
                  <a:pt x="2127696" y="2485205"/>
                  <a:pt x="1902404" y="2485205"/>
                </a:cubicBezTo>
                <a:cubicBezTo>
                  <a:pt x="1669201" y="2485205"/>
                  <a:pt x="1480151" y="2328701"/>
                  <a:pt x="1480150" y="2135644"/>
                </a:cubicBezTo>
                <a:cubicBezTo>
                  <a:pt x="1480150" y="1942587"/>
                  <a:pt x="1669200" y="1786083"/>
                  <a:pt x="1902404" y="1786083"/>
                </a:cubicBezTo>
                <a:cubicBezTo>
                  <a:pt x="2026046" y="1786083"/>
                  <a:pt x="2137276" y="1830075"/>
                  <a:pt x="2213623" y="1901150"/>
                </a:cubicBezTo>
                <a:lnTo>
                  <a:pt x="2586815" y="508378"/>
                </a:lnTo>
                <a:lnTo>
                  <a:pt x="1283297" y="508378"/>
                </a:lnTo>
                <a:lnTo>
                  <a:pt x="847984" y="2132988"/>
                </a:lnTo>
                <a:lnTo>
                  <a:pt x="841776" y="2131324"/>
                </a:lnTo>
                <a:cubicBezTo>
                  <a:pt x="829584" y="2314002"/>
                  <a:pt x="646295" y="2458448"/>
                  <a:pt x="422254" y="2458448"/>
                </a:cubicBezTo>
                <a:cubicBezTo>
                  <a:pt x="189051" y="2458448"/>
                  <a:pt x="1" y="2301944"/>
                  <a:pt x="0" y="2108887"/>
                </a:cubicBezTo>
                <a:cubicBezTo>
                  <a:pt x="0" y="1915830"/>
                  <a:pt x="189051" y="1759326"/>
                  <a:pt x="422255" y="1759326"/>
                </a:cubicBezTo>
                <a:cubicBezTo>
                  <a:pt x="544771" y="1759326"/>
                  <a:pt x="655100" y="1802522"/>
                  <a:pt x="731465" y="1872378"/>
                </a:cubicBezTo>
                <a:lnTo>
                  <a:pt x="1233167" y="0"/>
                </a:lnTo>
                <a:lnTo>
                  <a:pt x="1266129" y="88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2" name="Isosceles Triangle 13">
            <a:extLst>
              <a:ext uri="{FF2B5EF4-FFF2-40B4-BE49-F238E27FC236}">
                <a16:creationId xmlns:a16="http://schemas.microsoft.com/office/drawing/2014/main" xmlns="" id="{A54A6140-C0D9-4440-A5D4-E05BC900724C}"/>
              </a:ext>
            </a:extLst>
          </p:cNvPr>
          <p:cNvSpPr/>
          <p:nvPr/>
        </p:nvSpPr>
        <p:spPr>
          <a:xfrm rot="10800000">
            <a:off x="5188220" y="5485943"/>
            <a:ext cx="376548" cy="745701"/>
          </a:xfrm>
          <a:custGeom>
            <a:avLst/>
            <a:gdLst/>
            <a:ahLst/>
            <a:cxnLst/>
            <a:rect l="l" t="t" r="r" b="b"/>
            <a:pathLst>
              <a:path w="1613569" h="3195455">
                <a:moveTo>
                  <a:pt x="1348422" y="2012960"/>
                </a:moveTo>
                <a:lnTo>
                  <a:pt x="264249" y="2012960"/>
                </a:lnTo>
                <a:cubicBezTo>
                  <a:pt x="99656" y="1932015"/>
                  <a:pt x="172" y="1814225"/>
                  <a:pt x="0" y="1686651"/>
                </a:cubicBezTo>
                <a:lnTo>
                  <a:pt x="716785" y="1678553"/>
                </a:lnTo>
                <a:lnTo>
                  <a:pt x="716785" y="360000"/>
                </a:lnTo>
                <a:lnTo>
                  <a:pt x="716785" y="355479"/>
                </a:lnTo>
                <a:lnTo>
                  <a:pt x="717916" y="355479"/>
                </a:lnTo>
                <a:lnTo>
                  <a:pt x="806785" y="0"/>
                </a:lnTo>
                <a:lnTo>
                  <a:pt x="895655" y="355479"/>
                </a:lnTo>
                <a:lnTo>
                  <a:pt x="896785" y="355479"/>
                </a:lnTo>
                <a:lnTo>
                  <a:pt x="896785" y="360000"/>
                </a:lnTo>
                <a:lnTo>
                  <a:pt x="896785" y="1676520"/>
                </a:lnTo>
                <a:lnTo>
                  <a:pt x="1612906" y="1668429"/>
                </a:lnTo>
                <a:cubicBezTo>
                  <a:pt x="1622778" y="1802631"/>
                  <a:pt x="1521918" y="1928220"/>
                  <a:pt x="1348422" y="2012960"/>
                </a:cubicBezTo>
                <a:close/>
                <a:moveTo>
                  <a:pt x="1175921" y="2908428"/>
                </a:moveTo>
                <a:lnTo>
                  <a:pt x="437641" y="2908428"/>
                </a:lnTo>
                <a:lnTo>
                  <a:pt x="250570" y="2083962"/>
                </a:lnTo>
                <a:lnTo>
                  <a:pt x="1362992" y="2083962"/>
                </a:lnTo>
                <a:close/>
                <a:moveTo>
                  <a:pt x="1155969" y="3195455"/>
                </a:moveTo>
                <a:lnTo>
                  <a:pt x="457593" y="3195455"/>
                </a:lnTo>
                <a:cubicBezTo>
                  <a:pt x="397940" y="3195455"/>
                  <a:pt x="349581" y="3147096"/>
                  <a:pt x="349581" y="3087443"/>
                </a:cubicBezTo>
                <a:cubicBezTo>
                  <a:pt x="349581" y="3027790"/>
                  <a:pt x="397940" y="2979431"/>
                  <a:pt x="457593" y="2979431"/>
                </a:cubicBezTo>
                <a:lnTo>
                  <a:pt x="1155969" y="2979431"/>
                </a:lnTo>
                <a:cubicBezTo>
                  <a:pt x="1215622" y="2979431"/>
                  <a:pt x="1263981" y="3027790"/>
                  <a:pt x="1263981" y="3087443"/>
                </a:cubicBezTo>
                <a:cubicBezTo>
                  <a:pt x="1263981" y="3147096"/>
                  <a:pt x="1215622" y="3195455"/>
                  <a:pt x="1155969" y="319545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3" name="Smiley Face 14">
            <a:extLst>
              <a:ext uri="{FF2B5EF4-FFF2-40B4-BE49-F238E27FC236}">
                <a16:creationId xmlns:a16="http://schemas.microsoft.com/office/drawing/2014/main" xmlns="" id="{BD37565A-D14C-4133-B9E1-D7F8BF1C6551}"/>
              </a:ext>
            </a:extLst>
          </p:cNvPr>
          <p:cNvSpPr/>
          <p:nvPr/>
        </p:nvSpPr>
        <p:spPr>
          <a:xfrm>
            <a:off x="7617042" y="5578826"/>
            <a:ext cx="559934" cy="5599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4" name="Smiley Face 12">
            <a:extLst>
              <a:ext uri="{FF2B5EF4-FFF2-40B4-BE49-F238E27FC236}">
                <a16:creationId xmlns:a16="http://schemas.microsoft.com/office/drawing/2014/main" xmlns="" id="{7F01996A-EF70-44A8-AD2D-1E270513DCED}"/>
              </a:ext>
            </a:extLst>
          </p:cNvPr>
          <p:cNvSpPr/>
          <p:nvPr/>
        </p:nvSpPr>
        <p:spPr>
          <a:xfrm>
            <a:off x="10160622" y="5578826"/>
            <a:ext cx="559934" cy="5599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613470" y="2077417"/>
                </a:moveTo>
                <a:cubicBezTo>
                  <a:pt x="1358886" y="2080042"/>
                  <a:pt x="1130625" y="2234862"/>
                  <a:pt x="1034031" y="2470424"/>
                </a:cubicBezTo>
                <a:lnTo>
                  <a:pt x="1213303" y="2543936"/>
                </a:lnTo>
                <a:cubicBezTo>
                  <a:pt x="1280345" y="2380442"/>
                  <a:pt x="1438772" y="2272988"/>
                  <a:pt x="1615468" y="2271166"/>
                </a:cubicBezTo>
                <a:cubicBezTo>
                  <a:pt x="1792164" y="2269344"/>
                  <a:pt x="1952774" y="2373507"/>
                  <a:pt x="2023173" y="2535584"/>
                </a:cubicBezTo>
                <a:lnTo>
                  <a:pt x="2200891" y="2458391"/>
                </a:lnTo>
                <a:cubicBezTo>
                  <a:pt x="2099460" y="2224871"/>
                  <a:pt x="1868054" y="2074792"/>
                  <a:pt x="1613470" y="2077417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9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8" y="276671"/>
                </a:lnTo>
                <a:lnTo>
                  <a:pt x="2650471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30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30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1" y="2870071"/>
                </a:lnTo>
                <a:lnTo>
                  <a:pt x="2525758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9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3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4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3" y="2802158"/>
                  <a:pt x="474487" y="2765513"/>
                </a:cubicBezTo>
                <a:cubicBezTo>
                  <a:pt x="437842" y="2728868"/>
                  <a:pt x="402944" y="2690475"/>
                  <a:pt x="369930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5" y="2438097"/>
                  <a:pt x="195526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5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5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6" y="847812"/>
                </a:cubicBezTo>
                <a:cubicBezTo>
                  <a:pt x="220465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30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3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4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5" name="Smiley Face 15">
            <a:extLst>
              <a:ext uri="{FF2B5EF4-FFF2-40B4-BE49-F238E27FC236}">
                <a16:creationId xmlns:a16="http://schemas.microsoft.com/office/drawing/2014/main" xmlns="" id="{7DB0A6EE-0534-4660-BA3C-A3E8C9FF112F}"/>
              </a:ext>
            </a:extLst>
          </p:cNvPr>
          <p:cNvSpPr/>
          <p:nvPr/>
        </p:nvSpPr>
        <p:spPr>
          <a:xfrm>
            <a:off x="8468995" y="5581897"/>
            <a:ext cx="553792" cy="5537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98433" y="2114441"/>
                </a:moveTo>
                <a:lnTo>
                  <a:pt x="1355104" y="2367205"/>
                </a:lnTo>
                <a:lnTo>
                  <a:pt x="1411009" y="2575845"/>
                </a:lnTo>
                <a:lnTo>
                  <a:pt x="2354338" y="2323081"/>
                </a:ln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6" name="Oval 37">
            <a:extLst>
              <a:ext uri="{FF2B5EF4-FFF2-40B4-BE49-F238E27FC236}">
                <a16:creationId xmlns:a16="http://schemas.microsoft.com/office/drawing/2014/main" xmlns="" id="{1430B71C-D580-4CA6-A442-26AED5FAE293}"/>
              </a:ext>
            </a:extLst>
          </p:cNvPr>
          <p:cNvSpPr/>
          <p:nvPr/>
        </p:nvSpPr>
        <p:spPr>
          <a:xfrm>
            <a:off x="11012576" y="5575424"/>
            <a:ext cx="566738" cy="566738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49999" y="2117384"/>
                </a:moveTo>
                <a:lnTo>
                  <a:pt x="990192" y="2131776"/>
                </a:lnTo>
                <a:cubicBezTo>
                  <a:pt x="998682" y="2476365"/>
                  <a:pt x="1282526" y="2750154"/>
                  <a:pt x="1627197" y="2746216"/>
                </a:cubicBezTo>
                <a:cubicBezTo>
                  <a:pt x="1971867" y="2742279"/>
                  <a:pt x="2249383" y="2462077"/>
                  <a:pt x="2249999" y="2117384"/>
                </a:cubicBezTo>
                <a:close/>
                <a:moveTo>
                  <a:pt x="2505352" y="784338"/>
                </a:moveTo>
                <a:lnTo>
                  <a:pt x="1869332" y="1428843"/>
                </a:lnTo>
                <a:lnTo>
                  <a:pt x="2505352" y="1522122"/>
                </a:lnTo>
                <a:lnTo>
                  <a:pt x="2505352" y="1378597"/>
                </a:lnTo>
                <a:lnTo>
                  <a:pt x="2187887" y="1332038"/>
                </a:lnTo>
                <a:lnTo>
                  <a:pt x="2505352" y="1010338"/>
                </a:lnTo>
                <a:close/>
                <a:moveTo>
                  <a:pt x="734649" y="784338"/>
                </a:moveTo>
                <a:lnTo>
                  <a:pt x="734649" y="1010338"/>
                </a:lnTo>
                <a:lnTo>
                  <a:pt x="1052115" y="1332038"/>
                </a:lnTo>
                <a:lnTo>
                  <a:pt x="734649" y="1378597"/>
                </a:lnTo>
                <a:lnTo>
                  <a:pt x="734649" y="1522122"/>
                </a:lnTo>
                <a:lnTo>
                  <a:pt x="1370670" y="1428843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7" name="Smiley Face 14">
            <a:extLst>
              <a:ext uri="{FF2B5EF4-FFF2-40B4-BE49-F238E27FC236}">
                <a16:creationId xmlns:a16="http://schemas.microsoft.com/office/drawing/2014/main" xmlns="" id="{77504E11-68B3-460A-979B-D56E2900C922}"/>
              </a:ext>
            </a:extLst>
          </p:cNvPr>
          <p:cNvSpPr/>
          <p:nvPr/>
        </p:nvSpPr>
        <p:spPr>
          <a:xfrm>
            <a:off x="9314808" y="5581897"/>
            <a:ext cx="553792" cy="5537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937973" y="986566"/>
                </a:moveTo>
                <a:cubicBezTo>
                  <a:pt x="850807" y="983371"/>
                  <a:pt x="762813" y="1002775"/>
                  <a:pt x="683096" y="1045110"/>
                </a:cubicBezTo>
                <a:cubicBezTo>
                  <a:pt x="523662" y="1129780"/>
                  <a:pt x="421680" y="1293248"/>
                  <a:pt x="415731" y="1473672"/>
                </a:cubicBezTo>
                <a:lnTo>
                  <a:pt x="615852" y="1480270"/>
                </a:lnTo>
                <a:cubicBezTo>
                  <a:pt x="619438" y="1371518"/>
                  <a:pt x="680908" y="1272986"/>
                  <a:pt x="777009" y="1221950"/>
                </a:cubicBezTo>
                <a:cubicBezTo>
                  <a:pt x="873110" y="1170914"/>
                  <a:pt x="989166" y="1175167"/>
                  <a:pt x="1081273" y="1233100"/>
                </a:cubicBezTo>
                <a:cubicBezTo>
                  <a:pt x="1173381" y="1291033"/>
                  <a:pt x="1227475" y="1393800"/>
                  <a:pt x="1223091" y="1502523"/>
                </a:cubicBezTo>
                <a:lnTo>
                  <a:pt x="1423160" y="1510590"/>
                </a:lnTo>
                <a:cubicBezTo>
                  <a:pt x="1430433" y="1330214"/>
                  <a:pt x="1340689" y="1159721"/>
                  <a:pt x="1187880" y="1063608"/>
                </a:cubicBezTo>
                <a:cubicBezTo>
                  <a:pt x="1111476" y="1015552"/>
                  <a:pt x="1025138" y="989760"/>
                  <a:pt x="937973" y="986566"/>
                </a:cubicBezTo>
                <a:close/>
                <a:moveTo>
                  <a:pt x="2306124" y="986566"/>
                </a:moveTo>
                <a:cubicBezTo>
                  <a:pt x="2218958" y="983371"/>
                  <a:pt x="2130964" y="1002775"/>
                  <a:pt x="2051247" y="1045110"/>
                </a:cubicBezTo>
                <a:cubicBezTo>
                  <a:pt x="1891813" y="1129780"/>
                  <a:pt x="1789831" y="1293248"/>
                  <a:pt x="1783882" y="1473672"/>
                </a:cubicBezTo>
                <a:lnTo>
                  <a:pt x="1984003" y="1480270"/>
                </a:lnTo>
                <a:cubicBezTo>
                  <a:pt x="1987589" y="1371518"/>
                  <a:pt x="2049059" y="1272986"/>
                  <a:pt x="2145160" y="1221950"/>
                </a:cubicBezTo>
                <a:cubicBezTo>
                  <a:pt x="2241261" y="1170914"/>
                  <a:pt x="2357317" y="1175167"/>
                  <a:pt x="2449424" y="1233100"/>
                </a:cubicBezTo>
                <a:cubicBezTo>
                  <a:pt x="2541532" y="1291033"/>
                  <a:pt x="2595626" y="1393800"/>
                  <a:pt x="2591242" y="1502523"/>
                </a:cubicBezTo>
                <a:lnTo>
                  <a:pt x="2791311" y="1510590"/>
                </a:lnTo>
                <a:cubicBezTo>
                  <a:pt x="2798584" y="1330214"/>
                  <a:pt x="2708840" y="1159721"/>
                  <a:pt x="2556031" y="1063608"/>
                </a:cubicBezTo>
                <a:cubicBezTo>
                  <a:pt x="2479627" y="1015552"/>
                  <a:pt x="2393289" y="989760"/>
                  <a:pt x="2306124" y="98656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8" name="Rectangle 16">
            <a:extLst>
              <a:ext uri="{FF2B5EF4-FFF2-40B4-BE49-F238E27FC236}">
                <a16:creationId xmlns:a16="http://schemas.microsoft.com/office/drawing/2014/main" xmlns="" id="{EE8124F3-717D-48CF-A47F-1E6B4110895D}"/>
              </a:ext>
            </a:extLst>
          </p:cNvPr>
          <p:cNvSpPr/>
          <p:nvPr/>
        </p:nvSpPr>
        <p:spPr>
          <a:xfrm rot="2700000">
            <a:off x="5325698" y="3520150"/>
            <a:ext cx="389390" cy="69810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9" name="Rectangle 9">
            <a:extLst>
              <a:ext uri="{FF2B5EF4-FFF2-40B4-BE49-F238E27FC236}">
                <a16:creationId xmlns:a16="http://schemas.microsoft.com/office/drawing/2014/main" xmlns="" id="{444E6227-4972-4DE6-BEB0-C3FC42991182}"/>
              </a:ext>
            </a:extLst>
          </p:cNvPr>
          <p:cNvSpPr/>
          <p:nvPr/>
        </p:nvSpPr>
        <p:spPr>
          <a:xfrm>
            <a:off x="4401174" y="3545247"/>
            <a:ext cx="527335" cy="493633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0" name="Round Same Side Corner Rectangle 6">
            <a:extLst>
              <a:ext uri="{FF2B5EF4-FFF2-40B4-BE49-F238E27FC236}">
                <a16:creationId xmlns:a16="http://schemas.microsoft.com/office/drawing/2014/main" xmlns="" id="{11207448-F26A-4EF1-8764-2D6798600849}"/>
              </a:ext>
            </a:extLst>
          </p:cNvPr>
          <p:cNvSpPr/>
          <p:nvPr/>
        </p:nvSpPr>
        <p:spPr>
          <a:xfrm rot="2700000">
            <a:off x="6979028" y="5476482"/>
            <a:ext cx="190721" cy="764622"/>
          </a:xfrm>
          <a:custGeom>
            <a:avLst/>
            <a:gdLst/>
            <a:ahLst/>
            <a:cxnLst/>
            <a:rect l="l" t="t" r="r" b="b"/>
            <a:pathLst>
              <a:path w="1035916" h="4153123">
                <a:moveTo>
                  <a:pt x="277501" y="3759099"/>
                </a:moveTo>
                <a:lnTo>
                  <a:pt x="758408" y="3759099"/>
                </a:lnTo>
                <a:lnTo>
                  <a:pt x="517954" y="4153123"/>
                </a:lnTo>
                <a:close/>
                <a:moveTo>
                  <a:pt x="42612" y="2944898"/>
                </a:moveTo>
                <a:cubicBezTo>
                  <a:pt x="153922" y="2941505"/>
                  <a:pt x="246502" y="2889483"/>
                  <a:pt x="275675" y="2819018"/>
                </a:cubicBezTo>
                <a:cubicBezTo>
                  <a:pt x="304648" y="2892614"/>
                  <a:pt x="403763" y="2945872"/>
                  <a:pt x="521107" y="2945872"/>
                </a:cubicBezTo>
                <a:cubicBezTo>
                  <a:pt x="638453" y="2945872"/>
                  <a:pt x="737567" y="2892613"/>
                  <a:pt x="766540" y="2819017"/>
                </a:cubicBezTo>
                <a:cubicBezTo>
                  <a:pt x="795133" y="2888142"/>
                  <a:pt x="884783" y="2939514"/>
                  <a:pt x="993299" y="2944464"/>
                </a:cubicBezTo>
                <a:lnTo>
                  <a:pt x="776840" y="3657264"/>
                </a:lnTo>
                <a:lnTo>
                  <a:pt x="258940" y="3657264"/>
                </a:lnTo>
                <a:close/>
                <a:moveTo>
                  <a:pt x="809102" y="564558"/>
                </a:moveTo>
                <a:lnTo>
                  <a:pt x="1035914" y="564558"/>
                </a:lnTo>
                <a:lnTo>
                  <a:pt x="1035915" y="2838682"/>
                </a:lnTo>
                <a:cubicBezTo>
                  <a:pt x="1029586" y="2840409"/>
                  <a:pt x="1023074" y="2840731"/>
                  <a:pt x="1016490" y="2840731"/>
                </a:cubicBezTo>
                <a:cubicBezTo>
                  <a:pt x="901952" y="2840731"/>
                  <a:pt x="809102" y="2743612"/>
                  <a:pt x="809101" y="2623810"/>
                </a:cubicBezTo>
                <a:close/>
                <a:moveTo>
                  <a:pt x="310569" y="564558"/>
                </a:moveTo>
                <a:lnTo>
                  <a:pt x="725347" y="564558"/>
                </a:lnTo>
                <a:lnTo>
                  <a:pt x="725347" y="2633342"/>
                </a:lnTo>
                <a:cubicBezTo>
                  <a:pt x="725347" y="2747880"/>
                  <a:pt x="632496" y="2840731"/>
                  <a:pt x="517958" y="2840731"/>
                </a:cubicBezTo>
                <a:cubicBezTo>
                  <a:pt x="403420" y="2840731"/>
                  <a:pt x="310569" y="2747880"/>
                  <a:pt x="310569" y="2633342"/>
                </a:cubicBezTo>
                <a:close/>
                <a:moveTo>
                  <a:pt x="0" y="564557"/>
                </a:moveTo>
                <a:lnTo>
                  <a:pt x="226813" y="564557"/>
                </a:lnTo>
                <a:lnTo>
                  <a:pt x="226813" y="2623810"/>
                </a:lnTo>
                <a:cubicBezTo>
                  <a:pt x="226813" y="2743612"/>
                  <a:pt x="133962" y="2840731"/>
                  <a:pt x="19424" y="2840730"/>
                </a:cubicBezTo>
                <a:cubicBezTo>
                  <a:pt x="12841" y="2840730"/>
                  <a:pt x="6329" y="2840409"/>
                  <a:pt x="0" y="2838682"/>
                </a:cubicBezTo>
                <a:close/>
                <a:moveTo>
                  <a:pt x="71964" y="71964"/>
                </a:moveTo>
                <a:cubicBezTo>
                  <a:pt x="116427" y="27501"/>
                  <a:pt x="177852" y="0"/>
                  <a:pt x="245701" y="0"/>
                </a:cubicBezTo>
                <a:lnTo>
                  <a:pt x="790215" y="0"/>
                </a:lnTo>
                <a:cubicBezTo>
                  <a:pt x="925912" y="0"/>
                  <a:pt x="1035916" y="110004"/>
                  <a:pt x="1035916" y="245701"/>
                </a:cubicBezTo>
                <a:cubicBezTo>
                  <a:pt x="1035916" y="327601"/>
                  <a:pt x="1035915" y="409501"/>
                  <a:pt x="1035915" y="491401"/>
                </a:cubicBezTo>
                <a:lnTo>
                  <a:pt x="0" y="491401"/>
                </a:lnTo>
                <a:lnTo>
                  <a:pt x="0" y="245701"/>
                </a:lnTo>
                <a:cubicBezTo>
                  <a:pt x="0" y="177853"/>
                  <a:pt x="27501" y="116427"/>
                  <a:pt x="71964" y="7196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1" name="Frame 17">
            <a:extLst>
              <a:ext uri="{FF2B5EF4-FFF2-40B4-BE49-F238E27FC236}">
                <a16:creationId xmlns:a16="http://schemas.microsoft.com/office/drawing/2014/main" xmlns="" id="{1278BF84-DDF3-43F8-88E4-A0F28E4079EF}"/>
              </a:ext>
            </a:extLst>
          </p:cNvPr>
          <p:cNvSpPr/>
          <p:nvPr/>
        </p:nvSpPr>
        <p:spPr>
          <a:xfrm>
            <a:off x="4376235" y="4613417"/>
            <a:ext cx="508153" cy="50815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2" name="Rounded Rectangle 5">
            <a:extLst>
              <a:ext uri="{FF2B5EF4-FFF2-40B4-BE49-F238E27FC236}">
                <a16:creationId xmlns:a16="http://schemas.microsoft.com/office/drawing/2014/main" xmlns="" id="{B5A177C8-7AB0-4E40-873A-70F231B3FA06}"/>
              </a:ext>
            </a:extLst>
          </p:cNvPr>
          <p:cNvSpPr/>
          <p:nvPr/>
        </p:nvSpPr>
        <p:spPr>
          <a:xfrm flipH="1">
            <a:off x="10102420" y="2554106"/>
            <a:ext cx="504633" cy="416291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3" name="Teardrop 1">
            <a:extLst>
              <a:ext uri="{FF2B5EF4-FFF2-40B4-BE49-F238E27FC236}">
                <a16:creationId xmlns:a16="http://schemas.microsoft.com/office/drawing/2014/main" xmlns="" id="{45BBC696-75E7-44AB-A411-9B80C52FFE5A}"/>
              </a:ext>
            </a:extLst>
          </p:cNvPr>
          <p:cNvSpPr/>
          <p:nvPr/>
        </p:nvSpPr>
        <p:spPr>
          <a:xfrm rot="18805991">
            <a:off x="10126692" y="1539348"/>
            <a:ext cx="551843" cy="546086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4" name="Rectangle 130">
            <a:extLst>
              <a:ext uri="{FF2B5EF4-FFF2-40B4-BE49-F238E27FC236}">
                <a16:creationId xmlns:a16="http://schemas.microsoft.com/office/drawing/2014/main" xmlns="" id="{F7759672-254A-46D2-98DF-B919494C603A}"/>
              </a:ext>
            </a:extLst>
          </p:cNvPr>
          <p:cNvSpPr/>
          <p:nvPr/>
        </p:nvSpPr>
        <p:spPr>
          <a:xfrm>
            <a:off x="10932820" y="1539414"/>
            <a:ext cx="544577" cy="547049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5" name="Right Triangle 17">
            <a:extLst>
              <a:ext uri="{FF2B5EF4-FFF2-40B4-BE49-F238E27FC236}">
                <a16:creationId xmlns:a16="http://schemas.microsoft.com/office/drawing/2014/main" xmlns="" id="{5B989D8F-E127-48E7-B329-C52CA522C191}"/>
              </a:ext>
            </a:extLst>
          </p:cNvPr>
          <p:cNvSpPr>
            <a:spLocks noChangeAspect="1"/>
          </p:cNvSpPr>
          <p:nvPr/>
        </p:nvSpPr>
        <p:spPr>
          <a:xfrm>
            <a:off x="9363473" y="4578026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1999321" y="2603448"/>
                </a:moveTo>
                <a:lnTo>
                  <a:pt x="1999321" y="2772810"/>
                </a:lnTo>
                <a:lnTo>
                  <a:pt x="2528507" y="2772810"/>
                </a:lnTo>
                <a:lnTo>
                  <a:pt x="2528507" y="2603448"/>
                </a:lnTo>
                <a:close/>
                <a:moveTo>
                  <a:pt x="2263914" y="2230929"/>
                </a:moveTo>
                <a:cubicBezTo>
                  <a:pt x="2516419" y="2230929"/>
                  <a:pt x="2721114" y="2435624"/>
                  <a:pt x="2721114" y="2688129"/>
                </a:cubicBezTo>
                <a:cubicBezTo>
                  <a:pt x="2721114" y="2940634"/>
                  <a:pt x="2516419" y="3145329"/>
                  <a:pt x="2263914" y="3145329"/>
                </a:cubicBezTo>
                <a:cubicBezTo>
                  <a:pt x="2011409" y="3145329"/>
                  <a:pt x="1806714" y="2940634"/>
                  <a:pt x="1806714" y="2688129"/>
                </a:cubicBezTo>
                <a:cubicBezTo>
                  <a:pt x="1806714" y="2435624"/>
                  <a:pt x="2011409" y="2230929"/>
                  <a:pt x="2263914" y="2230929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6" name="Right Triangle 17">
            <a:extLst>
              <a:ext uri="{FF2B5EF4-FFF2-40B4-BE49-F238E27FC236}">
                <a16:creationId xmlns:a16="http://schemas.microsoft.com/office/drawing/2014/main" xmlns="" id="{D61B263F-9E2B-4D6D-AE92-C6B011C62C98}"/>
              </a:ext>
            </a:extLst>
          </p:cNvPr>
          <p:cNvSpPr>
            <a:spLocks noChangeAspect="1"/>
          </p:cNvSpPr>
          <p:nvPr/>
        </p:nvSpPr>
        <p:spPr>
          <a:xfrm>
            <a:off x="8488431" y="4578026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79233" y="2431577"/>
                </a:moveTo>
                <a:lnTo>
                  <a:pt x="2179233" y="2611489"/>
                </a:lnTo>
                <a:lnTo>
                  <a:pt x="1999321" y="2611489"/>
                </a:lnTo>
                <a:lnTo>
                  <a:pt x="1999321" y="2780851"/>
                </a:lnTo>
                <a:lnTo>
                  <a:pt x="2179233" y="2780851"/>
                </a:lnTo>
                <a:lnTo>
                  <a:pt x="2179233" y="2960763"/>
                </a:lnTo>
                <a:lnTo>
                  <a:pt x="2348595" y="2960763"/>
                </a:lnTo>
                <a:lnTo>
                  <a:pt x="2348595" y="2780851"/>
                </a:lnTo>
                <a:lnTo>
                  <a:pt x="2528507" y="2780851"/>
                </a:lnTo>
                <a:lnTo>
                  <a:pt x="2528507" y="2611489"/>
                </a:lnTo>
                <a:lnTo>
                  <a:pt x="2348595" y="2611489"/>
                </a:lnTo>
                <a:lnTo>
                  <a:pt x="2348595" y="24315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7" name="Right Triangle 17">
            <a:extLst>
              <a:ext uri="{FF2B5EF4-FFF2-40B4-BE49-F238E27FC236}">
                <a16:creationId xmlns:a16="http://schemas.microsoft.com/office/drawing/2014/main" xmlns="" id="{5E5AE7B0-988E-44BF-89EA-013033086F96}"/>
              </a:ext>
            </a:extLst>
          </p:cNvPr>
          <p:cNvSpPr>
            <a:spLocks noChangeAspect="1"/>
          </p:cNvSpPr>
          <p:nvPr/>
        </p:nvSpPr>
        <p:spPr>
          <a:xfrm>
            <a:off x="10238515" y="4578026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36698" y="2449196"/>
                </a:moveTo>
                <a:lnTo>
                  <a:pt x="2016940" y="2568954"/>
                </a:lnTo>
                <a:lnTo>
                  <a:pt x="2144156" y="2696170"/>
                </a:lnTo>
                <a:lnTo>
                  <a:pt x="2016940" y="2823386"/>
                </a:lnTo>
                <a:lnTo>
                  <a:pt x="2136698" y="2943144"/>
                </a:lnTo>
                <a:lnTo>
                  <a:pt x="2263914" y="2815928"/>
                </a:lnTo>
                <a:lnTo>
                  <a:pt x="2391130" y="2943144"/>
                </a:lnTo>
                <a:lnTo>
                  <a:pt x="2510888" y="2823386"/>
                </a:lnTo>
                <a:lnTo>
                  <a:pt x="2383672" y="2696170"/>
                </a:lnTo>
                <a:lnTo>
                  <a:pt x="2510888" y="2568954"/>
                </a:lnTo>
                <a:lnTo>
                  <a:pt x="2391130" y="2449196"/>
                </a:lnTo>
                <a:lnTo>
                  <a:pt x="2263914" y="2576412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8" name="Oval 44">
            <a:extLst>
              <a:ext uri="{FF2B5EF4-FFF2-40B4-BE49-F238E27FC236}">
                <a16:creationId xmlns:a16="http://schemas.microsoft.com/office/drawing/2014/main" xmlns="" id="{94195A6D-E3B2-4E10-BD54-AC5E4FED7A15}"/>
              </a:ext>
            </a:extLst>
          </p:cNvPr>
          <p:cNvSpPr>
            <a:spLocks noChangeAspect="1"/>
          </p:cNvSpPr>
          <p:nvPr/>
        </p:nvSpPr>
        <p:spPr>
          <a:xfrm>
            <a:off x="11113556" y="4578026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519839" y="2469622"/>
                </a:moveTo>
                <a:lnTo>
                  <a:pt x="2201779" y="2787682"/>
                </a:lnTo>
                <a:lnTo>
                  <a:pt x="2003023" y="2588926"/>
                </a:lnTo>
                <a:lnTo>
                  <a:pt x="1901669" y="2690281"/>
                </a:lnTo>
                <a:lnTo>
                  <a:pt x="2203868" y="2992480"/>
                </a:lnTo>
                <a:lnTo>
                  <a:pt x="2305222" y="2891125"/>
                </a:lnTo>
                <a:lnTo>
                  <a:pt x="2303133" y="2889037"/>
                </a:lnTo>
                <a:lnTo>
                  <a:pt x="2621194" y="25709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121339259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23529" y="123478"/>
            <a:ext cx="11573197" cy="72424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Fully Editable Icon Sets: B</a:t>
            </a:r>
          </a:p>
        </p:txBody>
      </p:sp>
      <p:sp>
        <p:nvSpPr>
          <p:cNvPr id="4" name="Freeform 47">
            <a:extLst>
              <a:ext uri="{FF2B5EF4-FFF2-40B4-BE49-F238E27FC236}">
                <a16:creationId xmlns:a16="http://schemas.microsoft.com/office/drawing/2014/main" xmlns="" id="{C23D3A46-4648-419A-831A-39A9EF5FA6C6}"/>
              </a:ext>
            </a:extLst>
          </p:cNvPr>
          <p:cNvSpPr>
            <a:spLocks noChangeAspect="1"/>
          </p:cNvSpPr>
          <p:nvPr/>
        </p:nvSpPr>
        <p:spPr>
          <a:xfrm>
            <a:off x="4430860" y="1410562"/>
            <a:ext cx="530134" cy="529812"/>
          </a:xfrm>
          <a:custGeom>
            <a:avLst/>
            <a:gdLst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5619 w 1901727"/>
              <a:gd name="connsiteY10" fmla="*/ 633909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71474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858302 w 2014192"/>
              <a:gd name="connsiteY0" fmla="*/ 0 h 1958316"/>
              <a:gd name="connsiteX1" fmla="*/ 858302 w 2014192"/>
              <a:gd name="connsiteY1" fmla="*/ 0 h 1958316"/>
              <a:gd name="connsiteX2" fmla="*/ 1093914 w 2014192"/>
              <a:gd name="connsiteY2" fmla="*/ 5610 h 1958316"/>
              <a:gd name="connsiteX3" fmla="*/ 1088304 w 2014192"/>
              <a:gd name="connsiteY3" fmla="*/ 493664 h 1958316"/>
              <a:gd name="connsiteX4" fmla="*/ 1222940 w 2014192"/>
              <a:gd name="connsiteY4" fmla="*/ 572201 h 1958316"/>
              <a:gd name="connsiteX5" fmla="*/ 1419283 w 2014192"/>
              <a:gd name="connsiteY5" fmla="*/ 375858 h 1958316"/>
              <a:gd name="connsiteX6" fmla="*/ 1969045 w 2014192"/>
              <a:gd name="connsiteY6" fmla="*/ 1924167 h 1958316"/>
              <a:gd name="connsiteX7" fmla="*/ 1121962 w 2014192"/>
              <a:gd name="connsiteY7" fmla="*/ 1486600 h 1958316"/>
              <a:gd name="connsiteX8" fmla="*/ 1105134 w 2014192"/>
              <a:gd name="connsiteY8" fmla="*/ 1144403 h 1958316"/>
              <a:gd name="connsiteX9" fmla="*/ 1155622 w 2014192"/>
              <a:gd name="connsiteY9" fmla="*/ 757325 h 1958316"/>
              <a:gd name="connsiteX10" fmla="*/ 987327 w 2014192"/>
              <a:gd name="connsiteY10" fmla="*/ 611470 h 1958316"/>
              <a:gd name="connsiteX11" fmla="*/ 796594 w 2014192"/>
              <a:gd name="connsiteY11" fmla="*/ 751715 h 1958316"/>
              <a:gd name="connsiteX12" fmla="*/ 807813 w 2014192"/>
              <a:gd name="connsiteY12" fmla="*/ 1161232 h 1958316"/>
              <a:gd name="connsiteX13" fmla="*/ 852692 w 2014192"/>
              <a:gd name="connsiteY13" fmla="*/ 1509040 h 1958316"/>
              <a:gd name="connsiteX14" fmla="*/ 0 w 2014192"/>
              <a:gd name="connsiteY14" fmla="*/ 1952216 h 1958316"/>
              <a:gd name="connsiteX15" fmla="*/ 488054 w 2014192"/>
              <a:gd name="connsiteY15" fmla="*/ 375858 h 1958316"/>
              <a:gd name="connsiteX16" fmla="*/ 718056 w 2014192"/>
              <a:gd name="connsiteY16" fmla="*/ 611470 h 1958316"/>
              <a:gd name="connsiteX17" fmla="*/ 880741 w 2014192"/>
              <a:gd name="connsiteY17" fmla="*/ 499274 h 1958316"/>
              <a:gd name="connsiteX18" fmla="*/ 858302 w 2014192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7994 w 2103393"/>
              <a:gd name="connsiteY8" fmla="*/ 1194891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2384 w 2103393"/>
              <a:gd name="connsiteY8" fmla="*/ 117806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3064"/>
              <a:gd name="connsiteX1" fmla="*/ 947503 w 2103393"/>
              <a:gd name="connsiteY1" fmla="*/ 0 h 1963064"/>
              <a:gd name="connsiteX2" fmla="*/ 1183115 w 2103393"/>
              <a:gd name="connsiteY2" fmla="*/ 5610 h 1963064"/>
              <a:gd name="connsiteX3" fmla="*/ 1177505 w 2103393"/>
              <a:gd name="connsiteY3" fmla="*/ 493664 h 1963064"/>
              <a:gd name="connsiteX4" fmla="*/ 1312141 w 2103393"/>
              <a:gd name="connsiteY4" fmla="*/ 572201 h 1963064"/>
              <a:gd name="connsiteX5" fmla="*/ 1508484 w 2103393"/>
              <a:gd name="connsiteY5" fmla="*/ 375858 h 1963064"/>
              <a:gd name="connsiteX6" fmla="*/ 2058246 w 2103393"/>
              <a:gd name="connsiteY6" fmla="*/ 1924167 h 1963064"/>
              <a:gd name="connsiteX7" fmla="*/ 1244822 w 2103393"/>
              <a:gd name="connsiteY7" fmla="*/ 1514649 h 1963064"/>
              <a:gd name="connsiteX8" fmla="*/ 1205554 w 2103393"/>
              <a:gd name="connsiteY8" fmla="*/ 1200502 h 1963064"/>
              <a:gd name="connsiteX9" fmla="*/ 1244823 w 2103393"/>
              <a:gd name="connsiteY9" fmla="*/ 757325 h 1963064"/>
              <a:gd name="connsiteX10" fmla="*/ 1076528 w 2103393"/>
              <a:gd name="connsiteY10" fmla="*/ 611470 h 1963064"/>
              <a:gd name="connsiteX11" fmla="*/ 885795 w 2103393"/>
              <a:gd name="connsiteY11" fmla="*/ 751715 h 1963064"/>
              <a:gd name="connsiteX12" fmla="*/ 919453 w 2103393"/>
              <a:gd name="connsiteY12" fmla="*/ 1189281 h 1963064"/>
              <a:gd name="connsiteX13" fmla="*/ 891405 w 2103393"/>
              <a:gd name="connsiteY13" fmla="*/ 1509040 h 1963064"/>
              <a:gd name="connsiteX14" fmla="*/ 89201 w 2103393"/>
              <a:gd name="connsiteY14" fmla="*/ 1952216 h 1963064"/>
              <a:gd name="connsiteX15" fmla="*/ 577255 w 2103393"/>
              <a:gd name="connsiteY15" fmla="*/ 375858 h 1963064"/>
              <a:gd name="connsiteX16" fmla="*/ 807257 w 2103393"/>
              <a:gd name="connsiteY16" fmla="*/ 611470 h 1963064"/>
              <a:gd name="connsiteX17" fmla="*/ 969942 w 2103393"/>
              <a:gd name="connsiteY17" fmla="*/ 499274 h 1963064"/>
              <a:gd name="connsiteX18" fmla="*/ 947503 w 2103393"/>
              <a:gd name="connsiteY18" fmla="*/ 0 h 1963064"/>
              <a:gd name="connsiteX0" fmla="*/ 947503 w 2103393"/>
              <a:gd name="connsiteY0" fmla="*/ 0 h 1964995"/>
              <a:gd name="connsiteX1" fmla="*/ 947503 w 2103393"/>
              <a:gd name="connsiteY1" fmla="*/ 0 h 1964995"/>
              <a:gd name="connsiteX2" fmla="*/ 1183115 w 2103393"/>
              <a:gd name="connsiteY2" fmla="*/ 5610 h 1964995"/>
              <a:gd name="connsiteX3" fmla="*/ 1177505 w 2103393"/>
              <a:gd name="connsiteY3" fmla="*/ 493664 h 1964995"/>
              <a:gd name="connsiteX4" fmla="*/ 1312141 w 2103393"/>
              <a:gd name="connsiteY4" fmla="*/ 572201 h 1964995"/>
              <a:gd name="connsiteX5" fmla="*/ 1508484 w 2103393"/>
              <a:gd name="connsiteY5" fmla="*/ 375858 h 1964995"/>
              <a:gd name="connsiteX6" fmla="*/ 2058246 w 2103393"/>
              <a:gd name="connsiteY6" fmla="*/ 1924167 h 1964995"/>
              <a:gd name="connsiteX7" fmla="*/ 1244822 w 2103393"/>
              <a:gd name="connsiteY7" fmla="*/ 1514649 h 1964995"/>
              <a:gd name="connsiteX8" fmla="*/ 1205554 w 2103393"/>
              <a:gd name="connsiteY8" fmla="*/ 1200502 h 1964995"/>
              <a:gd name="connsiteX9" fmla="*/ 1244823 w 2103393"/>
              <a:gd name="connsiteY9" fmla="*/ 757325 h 1964995"/>
              <a:gd name="connsiteX10" fmla="*/ 1076528 w 2103393"/>
              <a:gd name="connsiteY10" fmla="*/ 611470 h 1964995"/>
              <a:gd name="connsiteX11" fmla="*/ 885795 w 2103393"/>
              <a:gd name="connsiteY11" fmla="*/ 751715 h 1964995"/>
              <a:gd name="connsiteX12" fmla="*/ 919453 w 2103393"/>
              <a:gd name="connsiteY12" fmla="*/ 1189281 h 1964995"/>
              <a:gd name="connsiteX13" fmla="*/ 891405 w 2103393"/>
              <a:gd name="connsiteY13" fmla="*/ 1509040 h 1964995"/>
              <a:gd name="connsiteX14" fmla="*/ 89201 w 2103393"/>
              <a:gd name="connsiteY14" fmla="*/ 1952216 h 1964995"/>
              <a:gd name="connsiteX15" fmla="*/ 577255 w 2103393"/>
              <a:gd name="connsiteY15" fmla="*/ 375858 h 1964995"/>
              <a:gd name="connsiteX16" fmla="*/ 807257 w 2103393"/>
              <a:gd name="connsiteY16" fmla="*/ 611470 h 1964995"/>
              <a:gd name="connsiteX17" fmla="*/ 969942 w 2103393"/>
              <a:gd name="connsiteY17" fmla="*/ 499274 h 1964995"/>
              <a:gd name="connsiteX18" fmla="*/ 947503 w 2103393"/>
              <a:gd name="connsiteY18" fmla="*/ 0 h 1964995"/>
              <a:gd name="connsiteX0" fmla="*/ 947503 w 2103393"/>
              <a:gd name="connsiteY0" fmla="*/ 13781 h 1978776"/>
              <a:gd name="connsiteX1" fmla="*/ 947503 w 2103393"/>
              <a:gd name="connsiteY1" fmla="*/ 13781 h 1978776"/>
              <a:gd name="connsiteX2" fmla="*/ 1183115 w 2103393"/>
              <a:gd name="connsiteY2" fmla="*/ 19391 h 1978776"/>
              <a:gd name="connsiteX3" fmla="*/ 1177505 w 2103393"/>
              <a:gd name="connsiteY3" fmla="*/ 507445 h 1978776"/>
              <a:gd name="connsiteX4" fmla="*/ 1312141 w 2103393"/>
              <a:gd name="connsiteY4" fmla="*/ 585982 h 1978776"/>
              <a:gd name="connsiteX5" fmla="*/ 1508484 w 2103393"/>
              <a:gd name="connsiteY5" fmla="*/ 389639 h 1978776"/>
              <a:gd name="connsiteX6" fmla="*/ 2058246 w 2103393"/>
              <a:gd name="connsiteY6" fmla="*/ 1937948 h 1978776"/>
              <a:gd name="connsiteX7" fmla="*/ 1244822 w 2103393"/>
              <a:gd name="connsiteY7" fmla="*/ 1528430 h 1978776"/>
              <a:gd name="connsiteX8" fmla="*/ 1205554 w 2103393"/>
              <a:gd name="connsiteY8" fmla="*/ 1214283 h 1978776"/>
              <a:gd name="connsiteX9" fmla="*/ 1244823 w 2103393"/>
              <a:gd name="connsiteY9" fmla="*/ 771106 h 1978776"/>
              <a:gd name="connsiteX10" fmla="*/ 1076528 w 2103393"/>
              <a:gd name="connsiteY10" fmla="*/ 625251 h 1978776"/>
              <a:gd name="connsiteX11" fmla="*/ 885795 w 2103393"/>
              <a:gd name="connsiteY11" fmla="*/ 765496 h 1978776"/>
              <a:gd name="connsiteX12" fmla="*/ 919453 w 2103393"/>
              <a:gd name="connsiteY12" fmla="*/ 1203062 h 1978776"/>
              <a:gd name="connsiteX13" fmla="*/ 891405 w 2103393"/>
              <a:gd name="connsiteY13" fmla="*/ 1522821 h 1978776"/>
              <a:gd name="connsiteX14" fmla="*/ 89201 w 2103393"/>
              <a:gd name="connsiteY14" fmla="*/ 1965997 h 1978776"/>
              <a:gd name="connsiteX15" fmla="*/ 577255 w 2103393"/>
              <a:gd name="connsiteY15" fmla="*/ 389639 h 1978776"/>
              <a:gd name="connsiteX16" fmla="*/ 807257 w 2103393"/>
              <a:gd name="connsiteY16" fmla="*/ 625251 h 1978776"/>
              <a:gd name="connsiteX17" fmla="*/ 969942 w 2103393"/>
              <a:gd name="connsiteY17" fmla="*/ 513055 h 1978776"/>
              <a:gd name="connsiteX18" fmla="*/ 947503 w 2103393"/>
              <a:gd name="connsiteY18" fmla="*/ 13781 h 1978776"/>
              <a:gd name="connsiteX0" fmla="*/ 964333 w 2103393"/>
              <a:gd name="connsiteY0" fmla="*/ 55026 h 1980752"/>
              <a:gd name="connsiteX1" fmla="*/ 947503 w 2103393"/>
              <a:gd name="connsiteY1" fmla="*/ 15757 h 1980752"/>
              <a:gd name="connsiteX2" fmla="*/ 1183115 w 2103393"/>
              <a:gd name="connsiteY2" fmla="*/ 21367 h 1980752"/>
              <a:gd name="connsiteX3" fmla="*/ 1177505 w 2103393"/>
              <a:gd name="connsiteY3" fmla="*/ 509421 h 1980752"/>
              <a:gd name="connsiteX4" fmla="*/ 1312141 w 2103393"/>
              <a:gd name="connsiteY4" fmla="*/ 587958 h 1980752"/>
              <a:gd name="connsiteX5" fmla="*/ 1508484 w 2103393"/>
              <a:gd name="connsiteY5" fmla="*/ 391615 h 1980752"/>
              <a:gd name="connsiteX6" fmla="*/ 2058246 w 2103393"/>
              <a:gd name="connsiteY6" fmla="*/ 1939924 h 1980752"/>
              <a:gd name="connsiteX7" fmla="*/ 1244822 w 2103393"/>
              <a:gd name="connsiteY7" fmla="*/ 1530406 h 1980752"/>
              <a:gd name="connsiteX8" fmla="*/ 1205554 w 2103393"/>
              <a:gd name="connsiteY8" fmla="*/ 1216259 h 1980752"/>
              <a:gd name="connsiteX9" fmla="*/ 1244823 w 2103393"/>
              <a:gd name="connsiteY9" fmla="*/ 773082 h 1980752"/>
              <a:gd name="connsiteX10" fmla="*/ 1076528 w 2103393"/>
              <a:gd name="connsiteY10" fmla="*/ 627227 h 1980752"/>
              <a:gd name="connsiteX11" fmla="*/ 885795 w 2103393"/>
              <a:gd name="connsiteY11" fmla="*/ 767472 h 1980752"/>
              <a:gd name="connsiteX12" fmla="*/ 919453 w 2103393"/>
              <a:gd name="connsiteY12" fmla="*/ 1205038 h 1980752"/>
              <a:gd name="connsiteX13" fmla="*/ 891405 w 2103393"/>
              <a:gd name="connsiteY13" fmla="*/ 1524797 h 1980752"/>
              <a:gd name="connsiteX14" fmla="*/ 89201 w 2103393"/>
              <a:gd name="connsiteY14" fmla="*/ 1967973 h 1980752"/>
              <a:gd name="connsiteX15" fmla="*/ 577255 w 2103393"/>
              <a:gd name="connsiteY15" fmla="*/ 391615 h 1980752"/>
              <a:gd name="connsiteX16" fmla="*/ 807257 w 2103393"/>
              <a:gd name="connsiteY16" fmla="*/ 627227 h 1980752"/>
              <a:gd name="connsiteX17" fmla="*/ 969942 w 2103393"/>
              <a:gd name="connsiteY17" fmla="*/ 515031 h 1980752"/>
              <a:gd name="connsiteX18" fmla="*/ 964333 w 2103393"/>
              <a:gd name="connsiteY18" fmla="*/ 55026 h 1980752"/>
              <a:gd name="connsiteX0" fmla="*/ 913845 w 2103393"/>
              <a:gd name="connsiteY0" fmla="*/ 72662 h 1981559"/>
              <a:gd name="connsiteX1" fmla="*/ 947503 w 2103393"/>
              <a:gd name="connsiteY1" fmla="*/ 16564 h 1981559"/>
              <a:gd name="connsiteX2" fmla="*/ 1183115 w 2103393"/>
              <a:gd name="connsiteY2" fmla="*/ 22174 h 1981559"/>
              <a:gd name="connsiteX3" fmla="*/ 1177505 w 2103393"/>
              <a:gd name="connsiteY3" fmla="*/ 510228 h 1981559"/>
              <a:gd name="connsiteX4" fmla="*/ 1312141 w 2103393"/>
              <a:gd name="connsiteY4" fmla="*/ 588765 h 1981559"/>
              <a:gd name="connsiteX5" fmla="*/ 1508484 w 2103393"/>
              <a:gd name="connsiteY5" fmla="*/ 392422 h 1981559"/>
              <a:gd name="connsiteX6" fmla="*/ 2058246 w 2103393"/>
              <a:gd name="connsiteY6" fmla="*/ 1940731 h 1981559"/>
              <a:gd name="connsiteX7" fmla="*/ 1244822 w 2103393"/>
              <a:gd name="connsiteY7" fmla="*/ 1531213 h 1981559"/>
              <a:gd name="connsiteX8" fmla="*/ 1205554 w 2103393"/>
              <a:gd name="connsiteY8" fmla="*/ 1217066 h 1981559"/>
              <a:gd name="connsiteX9" fmla="*/ 1244823 w 2103393"/>
              <a:gd name="connsiteY9" fmla="*/ 773889 h 1981559"/>
              <a:gd name="connsiteX10" fmla="*/ 1076528 w 2103393"/>
              <a:gd name="connsiteY10" fmla="*/ 628034 h 1981559"/>
              <a:gd name="connsiteX11" fmla="*/ 885795 w 2103393"/>
              <a:gd name="connsiteY11" fmla="*/ 768279 h 1981559"/>
              <a:gd name="connsiteX12" fmla="*/ 919453 w 2103393"/>
              <a:gd name="connsiteY12" fmla="*/ 1205845 h 1981559"/>
              <a:gd name="connsiteX13" fmla="*/ 891405 w 2103393"/>
              <a:gd name="connsiteY13" fmla="*/ 1525604 h 1981559"/>
              <a:gd name="connsiteX14" fmla="*/ 89201 w 2103393"/>
              <a:gd name="connsiteY14" fmla="*/ 1968780 h 1981559"/>
              <a:gd name="connsiteX15" fmla="*/ 577255 w 2103393"/>
              <a:gd name="connsiteY15" fmla="*/ 392422 h 1981559"/>
              <a:gd name="connsiteX16" fmla="*/ 807257 w 2103393"/>
              <a:gd name="connsiteY16" fmla="*/ 628034 h 1981559"/>
              <a:gd name="connsiteX17" fmla="*/ 969942 w 2103393"/>
              <a:gd name="connsiteY17" fmla="*/ 515838 h 1981559"/>
              <a:gd name="connsiteX18" fmla="*/ 913845 w 2103393"/>
              <a:gd name="connsiteY18" fmla="*/ 72662 h 1981559"/>
              <a:gd name="connsiteX0" fmla="*/ 913845 w 2103393"/>
              <a:gd name="connsiteY0" fmla="*/ 103017 h 2011914"/>
              <a:gd name="connsiteX1" fmla="*/ 1003601 w 2103393"/>
              <a:gd name="connsiteY1" fmla="*/ 2040 h 2011914"/>
              <a:gd name="connsiteX2" fmla="*/ 1183115 w 2103393"/>
              <a:gd name="connsiteY2" fmla="*/ 52529 h 2011914"/>
              <a:gd name="connsiteX3" fmla="*/ 1177505 w 2103393"/>
              <a:gd name="connsiteY3" fmla="*/ 540583 h 2011914"/>
              <a:gd name="connsiteX4" fmla="*/ 1312141 w 2103393"/>
              <a:gd name="connsiteY4" fmla="*/ 619120 h 2011914"/>
              <a:gd name="connsiteX5" fmla="*/ 1508484 w 2103393"/>
              <a:gd name="connsiteY5" fmla="*/ 422777 h 2011914"/>
              <a:gd name="connsiteX6" fmla="*/ 2058246 w 2103393"/>
              <a:gd name="connsiteY6" fmla="*/ 1971086 h 2011914"/>
              <a:gd name="connsiteX7" fmla="*/ 1244822 w 2103393"/>
              <a:gd name="connsiteY7" fmla="*/ 1561568 h 2011914"/>
              <a:gd name="connsiteX8" fmla="*/ 1205554 w 2103393"/>
              <a:gd name="connsiteY8" fmla="*/ 1247421 h 2011914"/>
              <a:gd name="connsiteX9" fmla="*/ 1244823 w 2103393"/>
              <a:gd name="connsiteY9" fmla="*/ 804244 h 2011914"/>
              <a:gd name="connsiteX10" fmla="*/ 1076528 w 2103393"/>
              <a:gd name="connsiteY10" fmla="*/ 658389 h 2011914"/>
              <a:gd name="connsiteX11" fmla="*/ 885795 w 2103393"/>
              <a:gd name="connsiteY11" fmla="*/ 798634 h 2011914"/>
              <a:gd name="connsiteX12" fmla="*/ 919453 w 2103393"/>
              <a:gd name="connsiteY12" fmla="*/ 1236200 h 2011914"/>
              <a:gd name="connsiteX13" fmla="*/ 891405 w 2103393"/>
              <a:gd name="connsiteY13" fmla="*/ 1555959 h 2011914"/>
              <a:gd name="connsiteX14" fmla="*/ 89201 w 2103393"/>
              <a:gd name="connsiteY14" fmla="*/ 1999135 h 2011914"/>
              <a:gd name="connsiteX15" fmla="*/ 577255 w 2103393"/>
              <a:gd name="connsiteY15" fmla="*/ 422777 h 2011914"/>
              <a:gd name="connsiteX16" fmla="*/ 807257 w 2103393"/>
              <a:gd name="connsiteY16" fmla="*/ 658389 h 2011914"/>
              <a:gd name="connsiteX17" fmla="*/ 969942 w 2103393"/>
              <a:gd name="connsiteY17" fmla="*/ 546193 h 2011914"/>
              <a:gd name="connsiteX18" fmla="*/ 913845 w 2103393"/>
              <a:gd name="connsiteY18" fmla="*/ 103017 h 2011914"/>
              <a:gd name="connsiteX0" fmla="*/ 930675 w 2103393"/>
              <a:gd name="connsiteY0" fmla="*/ 67702 h 2010258"/>
              <a:gd name="connsiteX1" fmla="*/ 1003601 w 2103393"/>
              <a:gd name="connsiteY1" fmla="*/ 384 h 2010258"/>
              <a:gd name="connsiteX2" fmla="*/ 1183115 w 2103393"/>
              <a:gd name="connsiteY2" fmla="*/ 50873 h 2010258"/>
              <a:gd name="connsiteX3" fmla="*/ 1177505 w 2103393"/>
              <a:gd name="connsiteY3" fmla="*/ 538927 h 2010258"/>
              <a:gd name="connsiteX4" fmla="*/ 1312141 w 2103393"/>
              <a:gd name="connsiteY4" fmla="*/ 617464 h 2010258"/>
              <a:gd name="connsiteX5" fmla="*/ 1508484 w 2103393"/>
              <a:gd name="connsiteY5" fmla="*/ 421121 h 2010258"/>
              <a:gd name="connsiteX6" fmla="*/ 2058246 w 2103393"/>
              <a:gd name="connsiteY6" fmla="*/ 1969430 h 2010258"/>
              <a:gd name="connsiteX7" fmla="*/ 1244822 w 2103393"/>
              <a:gd name="connsiteY7" fmla="*/ 1559912 h 2010258"/>
              <a:gd name="connsiteX8" fmla="*/ 1205554 w 2103393"/>
              <a:gd name="connsiteY8" fmla="*/ 1245765 h 2010258"/>
              <a:gd name="connsiteX9" fmla="*/ 1244823 w 2103393"/>
              <a:gd name="connsiteY9" fmla="*/ 802588 h 2010258"/>
              <a:gd name="connsiteX10" fmla="*/ 1076528 w 2103393"/>
              <a:gd name="connsiteY10" fmla="*/ 656733 h 2010258"/>
              <a:gd name="connsiteX11" fmla="*/ 885795 w 2103393"/>
              <a:gd name="connsiteY11" fmla="*/ 796978 h 2010258"/>
              <a:gd name="connsiteX12" fmla="*/ 919453 w 2103393"/>
              <a:gd name="connsiteY12" fmla="*/ 1234544 h 2010258"/>
              <a:gd name="connsiteX13" fmla="*/ 891405 w 2103393"/>
              <a:gd name="connsiteY13" fmla="*/ 1554303 h 2010258"/>
              <a:gd name="connsiteX14" fmla="*/ 89201 w 2103393"/>
              <a:gd name="connsiteY14" fmla="*/ 1997479 h 2010258"/>
              <a:gd name="connsiteX15" fmla="*/ 577255 w 2103393"/>
              <a:gd name="connsiteY15" fmla="*/ 421121 h 2010258"/>
              <a:gd name="connsiteX16" fmla="*/ 807257 w 2103393"/>
              <a:gd name="connsiteY16" fmla="*/ 656733 h 2010258"/>
              <a:gd name="connsiteX17" fmla="*/ 969942 w 2103393"/>
              <a:gd name="connsiteY17" fmla="*/ 544537 h 2010258"/>
              <a:gd name="connsiteX18" fmla="*/ 930675 w 2103393"/>
              <a:gd name="connsiteY18" fmla="*/ 67702 h 2010258"/>
              <a:gd name="connsiteX0" fmla="*/ 930675 w 2103393"/>
              <a:gd name="connsiteY0" fmla="*/ 69239 h 2011795"/>
              <a:gd name="connsiteX1" fmla="*/ 1183115 w 2103393"/>
              <a:gd name="connsiteY1" fmla="*/ 52410 h 2011795"/>
              <a:gd name="connsiteX2" fmla="*/ 1177505 w 2103393"/>
              <a:gd name="connsiteY2" fmla="*/ 540464 h 2011795"/>
              <a:gd name="connsiteX3" fmla="*/ 1312141 w 2103393"/>
              <a:gd name="connsiteY3" fmla="*/ 619001 h 2011795"/>
              <a:gd name="connsiteX4" fmla="*/ 1508484 w 2103393"/>
              <a:gd name="connsiteY4" fmla="*/ 422658 h 2011795"/>
              <a:gd name="connsiteX5" fmla="*/ 2058246 w 2103393"/>
              <a:gd name="connsiteY5" fmla="*/ 1970967 h 2011795"/>
              <a:gd name="connsiteX6" fmla="*/ 1244822 w 2103393"/>
              <a:gd name="connsiteY6" fmla="*/ 1561449 h 2011795"/>
              <a:gd name="connsiteX7" fmla="*/ 1205554 w 2103393"/>
              <a:gd name="connsiteY7" fmla="*/ 1247302 h 2011795"/>
              <a:gd name="connsiteX8" fmla="*/ 1244823 w 2103393"/>
              <a:gd name="connsiteY8" fmla="*/ 804125 h 2011795"/>
              <a:gd name="connsiteX9" fmla="*/ 1076528 w 2103393"/>
              <a:gd name="connsiteY9" fmla="*/ 658270 h 2011795"/>
              <a:gd name="connsiteX10" fmla="*/ 885795 w 2103393"/>
              <a:gd name="connsiteY10" fmla="*/ 798515 h 2011795"/>
              <a:gd name="connsiteX11" fmla="*/ 919453 w 2103393"/>
              <a:gd name="connsiteY11" fmla="*/ 1236081 h 2011795"/>
              <a:gd name="connsiteX12" fmla="*/ 891405 w 2103393"/>
              <a:gd name="connsiteY12" fmla="*/ 1555840 h 2011795"/>
              <a:gd name="connsiteX13" fmla="*/ 89201 w 2103393"/>
              <a:gd name="connsiteY13" fmla="*/ 1999016 h 2011795"/>
              <a:gd name="connsiteX14" fmla="*/ 577255 w 2103393"/>
              <a:gd name="connsiteY14" fmla="*/ 422658 h 2011795"/>
              <a:gd name="connsiteX15" fmla="*/ 807257 w 2103393"/>
              <a:gd name="connsiteY15" fmla="*/ 658270 h 2011795"/>
              <a:gd name="connsiteX16" fmla="*/ 969942 w 2103393"/>
              <a:gd name="connsiteY16" fmla="*/ 546074 h 2011795"/>
              <a:gd name="connsiteX17" fmla="*/ 930675 w 2103393"/>
              <a:gd name="connsiteY17" fmla="*/ 69239 h 2011795"/>
              <a:gd name="connsiteX0" fmla="*/ 930675 w 2103393"/>
              <a:gd name="connsiteY0" fmla="*/ 63795 h 2006351"/>
              <a:gd name="connsiteX1" fmla="*/ 1183115 w 2103393"/>
              <a:gd name="connsiteY1" fmla="*/ 46966 h 2006351"/>
              <a:gd name="connsiteX2" fmla="*/ 1177505 w 2103393"/>
              <a:gd name="connsiteY2" fmla="*/ 535020 h 2006351"/>
              <a:gd name="connsiteX3" fmla="*/ 1312141 w 2103393"/>
              <a:gd name="connsiteY3" fmla="*/ 613557 h 2006351"/>
              <a:gd name="connsiteX4" fmla="*/ 1508484 w 2103393"/>
              <a:gd name="connsiteY4" fmla="*/ 417214 h 2006351"/>
              <a:gd name="connsiteX5" fmla="*/ 2058246 w 2103393"/>
              <a:gd name="connsiteY5" fmla="*/ 1965523 h 2006351"/>
              <a:gd name="connsiteX6" fmla="*/ 1244822 w 2103393"/>
              <a:gd name="connsiteY6" fmla="*/ 1556005 h 2006351"/>
              <a:gd name="connsiteX7" fmla="*/ 1205554 w 2103393"/>
              <a:gd name="connsiteY7" fmla="*/ 1241858 h 2006351"/>
              <a:gd name="connsiteX8" fmla="*/ 1244823 w 2103393"/>
              <a:gd name="connsiteY8" fmla="*/ 798681 h 2006351"/>
              <a:gd name="connsiteX9" fmla="*/ 1076528 w 2103393"/>
              <a:gd name="connsiteY9" fmla="*/ 652826 h 2006351"/>
              <a:gd name="connsiteX10" fmla="*/ 885795 w 2103393"/>
              <a:gd name="connsiteY10" fmla="*/ 793071 h 2006351"/>
              <a:gd name="connsiteX11" fmla="*/ 919453 w 2103393"/>
              <a:gd name="connsiteY11" fmla="*/ 1230637 h 2006351"/>
              <a:gd name="connsiteX12" fmla="*/ 891405 w 2103393"/>
              <a:gd name="connsiteY12" fmla="*/ 1550396 h 2006351"/>
              <a:gd name="connsiteX13" fmla="*/ 89201 w 2103393"/>
              <a:gd name="connsiteY13" fmla="*/ 1993572 h 2006351"/>
              <a:gd name="connsiteX14" fmla="*/ 577255 w 2103393"/>
              <a:gd name="connsiteY14" fmla="*/ 417214 h 2006351"/>
              <a:gd name="connsiteX15" fmla="*/ 807257 w 2103393"/>
              <a:gd name="connsiteY15" fmla="*/ 652826 h 2006351"/>
              <a:gd name="connsiteX16" fmla="*/ 969942 w 2103393"/>
              <a:gd name="connsiteY16" fmla="*/ 540630 h 2006351"/>
              <a:gd name="connsiteX17" fmla="*/ 930675 w 2103393"/>
              <a:gd name="connsiteY17" fmla="*/ 63795 h 2006351"/>
              <a:gd name="connsiteX0" fmla="*/ 930675 w 2103393"/>
              <a:gd name="connsiteY0" fmla="*/ 51191 h 2016186"/>
              <a:gd name="connsiteX1" fmla="*/ 1183115 w 2103393"/>
              <a:gd name="connsiteY1" fmla="*/ 56801 h 2016186"/>
              <a:gd name="connsiteX2" fmla="*/ 1177505 w 2103393"/>
              <a:gd name="connsiteY2" fmla="*/ 544855 h 2016186"/>
              <a:gd name="connsiteX3" fmla="*/ 1312141 w 2103393"/>
              <a:gd name="connsiteY3" fmla="*/ 623392 h 2016186"/>
              <a:gd name="connsiteX4" fmla="*/ 1508484 w 2103393"/>
              <a:gd name="connsiteY4" fmla="*/ 427049 h 2016186"/>
              <a:gd name="connsiteX5" fmla="*/ 2058246 w 2103393"/>
              <a:gd name="connsiteY5" fmla="*/ 1975358 h 2016186"/>
              <a:gd name="connsiteX6" fmla="*/ 1244822 w 2103393"/>
              <a:gd name="connsiteY6" fmla="*/ 1565840 h 2016186"/>
              <a:gd name="connsiteX7" fmla="*/ 1205554 w 2103393"/>
              <a:gd name="connsiteY7" fmla="*/ 1251693 h 2016186"/>
              <a:gd name="connsiteX8" fmla="*/ 1244823 w 2103393"/>
              <a:gd name="connsiteY8" fmla="*/ 808516 h 2016186"/>
              <a:gd name="connsiteX9" fmla="*/ 1076528 w 2103393"/>
              <a:gd name="connsiteY9" fmla="*/ 662661 h 2016186"/>
              <a:gd name="connsiteX10" fmla="*/ 885795 w 2103393"/>
              <a:gd name="connsiteY10" fmla="*/ 802906 h 2016186"/>
              <a:gd name="connsiteX11" fmla="*/ 919453 w 2103393"/>
              <a:gd name="connsiteY11" fmla="*/ 1240472 h 2016186"/>
              <a:gd name="connsiteX12" fmla="*/ 891405 w 2103393"/>
              <a:gd name="connsiteY12" fmla="*/ 1560231 h 2016186"/>
              <a:gd name="connsiteX13" fmla="*/ 89201 w 2103393"/>
              <a:gd name="connsiteY13" fmla="*/ 2003407 h 2016186"/>
              <a:gd name="connsiteX14" fmla="*/ 577255 w 2103393"/>
              <a:gd name="connsiteY14" fmla="*/ 427049 h 2016186"/>
              <a:gd name="connsiteX15" fmla="*/ 807257 w 2103393"/>
              <a:gd name="connsiteY15" fmla="*/ 662661 h 2016186"/>
              <a:gd name="connsiteX16" fmla="*/ 969942 w 2103393"/>
              <a:gd name="connsiteY16" fmla="*/ 550465 h 2016186"/>
              <a:gd name="connsiteX17" fmla="*/ 930675 w 2103393"/>
              <a:gd name="connsiteY17" fmla="*/ 51191 h 2016186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24191 h 2051098"/>
              <a:gd name="connsiteX1" fmla="*/ 1183115 w 2103393"/>
              <a:gd name="connsiteY1" fmla="*/ 91713 h 2051098"/>
              <a:gd name="connsiteX2" fmla="*/ 1177505 w 2103393"/>
              <a:gd name="connsiteY2" fmla="*/ 579767 h 2051098"/>
              <a:gd name="connsiteX3" fmla="*/ 1312141 w 2103393"/>
              <a:gd name="connsiteY3" fmla="*/ 658304 h 2051098"/>
              <a:gd name="connsiteX4" fmla="*/ 1508484 w 2103393"/>
              <a:gd name="connsiteY4" fmla="*/ 461961 h 2051098"/>
              <a:gd name="connsiteX5" fmla="*/ 2058246 w 2103393"/>
              <a:gd name="connsiteY5" fmla="*/ 2010270 h 2051098"/>
              <a:gd name="connsiteX6" fmla="*/ 1244822 w 2103393"/>
              <a:gd name="connsiteY6" fmla="*/ 1600752 h 2051098"/>
              <a:gd name="connsiteX7" fmla="*/ 1205554 w 2103393"/>
              <a:gd name="connsiteY7" fmla="*/ 1286605 h 2051098"/>
              <a:gd name="connsiteX8" fmla="*/ 1244823 w 2103393"/>
              <a:gd name="connsiteY8" fmla="*/ 843428 h 2051098"/>
              <a:gd name="connsiteX9" fmla="*/ 1076528 w 2103393"/>
              <a:gd name="connsiteY9" fmla="*/ 697573 h 2051098"/>
              <a:gd name="connsiteX10" fmla="*/ 885795 w 2103393"/>
              <a:gd name="connsiteY10" fmla="*/ 837818 h 2051098"/>
              <a:gd name="connsiteX11" fmla="*/ 919453 w 2103393"/>
              <a:gd name="connsiteY11" fmla="*/ 1275384 h 2051098"/>
              <a:gd name="connsiteX12" fmla="*/ 891405 w 2103393"/>
              <a:gd name="connsiteY12" fmla="*/ 1595143 h 2051098"/>
              <a:gd name="connsiteX13" fmla="*/ 89201 w 2103393"/>
              <a:gd name="connsiteY13" fmla="*/ 2038319 h 2051098"/>
              <a:gd name="connsiteX14" fmla="*/ 577255 w 2103393"/>
              <a:gd name="connsiteY14" fmla="*/ 461961 h 2051098"/>
              <a:gd name="connsiteX15" fmla="*/ 807257 w 2103393"/>
              <a:gd name="connsiteY15" fmla="*/ 697573 h 2051098"/>
              <a:gd name="connsiteX16" fmla="*/ 969942 w 2103393"/>
              <a:gd name="connsiteY16" fmla="*/ 585377 h 2051098"/>
              <a:gd name="connsiteX17" fmla="*/ 930675 w 2103393"/>
              <a:gd name="connsiteY17" fmla="*/ 24191 h 2051098"/>
              <a:gd name="connsiteX0" fmla="*/ 930675 w 2103393"/>
              <a:gd name="connsiteY0" fmla="*/ 51153 h 2078060"/>
              <a:gd name="connsiteX1" fmla="*/ 1190398 w 2103393"/>
              <a:gd name="connsiteY1" fmla="*/ 49480 h 2078060"/>
              <a:gd name="connsiteX2" fmla="*/ 1177505 w 2103393"/>
              <a:gd name="connsiteY2" fmla="*/ 606729 h 2078060"/>
              <a:gd name="connsiteX3" fmla="*/ 1312141 w 2103393"/>
              <a:gd name="connsiteY3" fmla="*/ 685266 h 2078060"/>
              <a:gd name="connsiteX4" fmla="*/ 1508484 w 2103393"/>
              <a:gd name="connsiteY4" fmla="*/ 488923 h 2078060"/>
              <a:gd name="connsiteX5" fmla="*/ 2058246 w 2103393"/>
              <a:gd name="connsiteY5" fmla="*/ 2037232 h 2078060"/>
              <a:gd name="connsiteX6" fmla="*/ 1244822 w 2103393"/>
              <a:gd name="connsiteY6" fmla="*/ 1627714 h 2078060"/>
              <a:gd name="connsiteX7" fmla="*/ 1205554 w 2103393"/>
              <a:gd name="connsiteY7" fmla="*/ 1313567 h 2078060"/>
              <a:gd name="connsiteX8" fmla="*/ 1244823 w 2103393"/>
              <a:gd name="connsiteY8" fmla="*/ 870390 h 2078060"/>
              <a:gd name="connsiteX9" fmla="*/ 1076528 w 2103393"/>
              <a:gd name="connsiteY9" fmla="*/ 724535 h 2078060"/>
              <a:gd name="connsiteX10" fmla="*/ 885795 w 2103393"/>
              <a:gd name="connsiteY10" fmla="*/ 864780 h 2078060"/>
              <a:gd name="connsiteX11" fmla="*/ 919453 w 2103393"/>
              <a:gd name="connsiteY11" fmla="*/ 1302346 h 2078060"/>
              <a:gd name="connsiteX12" fmla="*/ 891405 w 2103393"/>
              <a:gd name="connsiteY12" fmla="*/ 1622105 h 2078060"/>
              <a:gd name="connsiteX13" fmla="*/ 89201 w 2103393"/>
              <a:gd name="connsiteY13" fmla="*/ 2065281 h 2078060"/>
              <a:gd name="connsiteX14" fmla="*/ 577255 w 2103393"/>
              <a:gd name="connsiteY14" fmla="*/ 488923 h 2078060"/>
              <a:gd name="connsiteX15" fmla="*/ 807257 w 2103393"/>
              <a:gd name="connsiteY15" fmla="*/ 724535 h 2078060"/>
              <a:gd name="connsiteX16" fmla="*/ 969942 w 2103393"/>
              <a:gd name="connsiteY16" fmla="*/ 612339 h 2078060"/>
              <a:gd name="connsiteX17" fmla="*/ 930675 w 2103393"/>
              <a:gd name="connsiteY17" fmla="*/ 51153 h 2078060"/>
              <a:gd name="connsiteX0" fmla="*/ 930675 w 2103393"/>
              <a:gd name="connsiteY0" fmla="*/ 57180 h 2084087"/>
              <a:gd name="connsiteX1" fmla="*/ 1190398 w 2103393"/>
              <a:gd name="connsiteY1" fmla="*/ 55507 h 2084087"/>
              <a:gd name="connsiteX2" fmla="*/ 1177505 w 2103393"/>
              <a:gd name="connsiteY2" fmla="*/ 612756 h 2084087"/>
              <a:gd name="connsiteX3" fmla="*/ 1312141 w 2103393"/>
              <a:gd name="connsiteY3" fmla="*/ 691293 h 2084087"/>
              <a:gd name="connsiteX4" fmla="*/ 1508484 w 2103393"/>
              <a:gd name="connsiteY4" fmla="*/ 494950 h 2084087"/>
              <a:gd name="connsiteX5" fmla="*/ 2058246 w 2103393"/>
              <a:gd name="connsiteY5" fmla="*/ 2043259 h 2084087"/>
              <a:gd name="connsiteX6" fmla="*/ 1244822 w 2103393"/>
              <a:gd name="connsiteY6" fmla="*/ 1633741 h 2084087"/>
              <a:gd name="connsiteX7" fmla="*/ 1205554 w 2103393"/>
              <a:gd name="connsiteY7" fmla="*/ 1319594 h 2084087"/>
              <a:gd name="connsiteX8" fmla="*/ 1244823 w 2103393"/>
              <a:gd name="connsiteY8" fmla="*/ 876417 h 2084087"/>
              <a:gd name="connsiteX9" fmla="*/ 1076528 w 2103393"/>
              <a:gd name="connsiteY9" fmla="*/ 730562 h 2084087"/>
              <a:gd name="connsiteX10" fmla="*/ 885795 w 2103393"/>
              <a:gd name="connsiteY10" fmla="*/ 870807 h 2084087"/>
              <a:gd name="connsiteX11" fmla="*/ 919453 w 2103393"/>
              <a:gd name="connsiteY11" fmla="*/ 1308373 h 2084087"/>
              <a:gd name="connsiteX12" fmla="*/ 891405 w 2103393"/>
              <a:gd name="connsiteY12" fmla="*/ 1628132 h 2084087"/>
              <a:gd name="connsiteX13" fmla="*/ 89201 w 2103393"/>
              <a:gd name="connsiteY13" fmla="*/ 2071308 h 2084087"/>
              <a:gd name="connsiteX14" fmla="*/ 577255 w 2103393"/>
              <a:gd name="connsiteY14" fmla="*/ 494950 h 2084087"/>
              <a:gd name="connsiteX15" fmla="*/ 807257 w 2103393"/>
              <a:gd name="connsiteY15" fmla="*/ 730562 h 2084087"/>
              <a:gd name="connsiteX16" fmla="*/ 969942 w 2103393"/>
              <a:gd name="connsiteY16" fmla="*/ 618366 h 2084087"/>
              <a:gd name="connsiteX17" fmla="*/ 930675 w 2103393"/>
              <a:gd name="connsiteY17" fmla="*/ 57180 h 2084087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73853 h 2100760"/>
              <a:gd name="connsiteX1" fmla="*/ 1190398 w 2103393"/>
              <a:gd name="connsiteY1" fmla="*/ 72180 h 2100760"/>
              <a:gd name="connsiteX2" fmla="*/ 1177505 w 2103393"/>
              <a:gd name="connsiteY2" fmla="*/ 629429 h 2100760"/>
              <a:gd name="connsiteX3" fmla="*/ 1312141 w 2103393"/>
              <a:gd name="connsiteY3" fmla="*/ 707966 h 2100760"/>
              <a:gd name="connsiteX4" fmla="*/ 1508484 w 2103393"/>
              <a:gd name="connsiteY4" fmla="*/ 511623 h 2100760"/>
              <a:gd name="connsiteX5" fmla="*/ 2058246 w 2103393"/>
              <a:gd name="connsiteY5" fmla="*/ 2059932 h 2100760"/>
              <a:gd name="connsiteX6" fmla="*/ 1244822 w 2103393"/>
              <a:gd name="connsiteY6" fmla="*/ 1650414 h 2100760"/>
              <a:gd name="connsiteX7" fmla="*/ 1205554 w 2103393"/>
              <a:gd name="connsiteY7" fmla="*/ 1336267 h 2100760"/>
              <a:gd name="connsiteX8" fmla="*/ 1244823 w 2103393"/>
              <a:gd name="connsiteY8" fmla="*/ 893090 h 2100760"/>
              <a:gd name="connsiteX9" fmla="*/ 1076528 w 2103393"/>
              <a:gd name="connsiteY9" fmla="*/ 747235 h 2100760"/>
              <a:gd name="connsiteX10" fmla="*/ 885795 w 2103393"/>
              <a:gd name="connsiteY10" fmla="*/ 887480 h 2100760"/>
              <a:gd name="connsiteX11" fmla="*/ 919453 w 2103393"/>
              <a:gd name="connsiteY11" fmla="*/ 1325046 h 2100760"/>
              <a:gd name="connsiteX12" fmla="*/ 891405 w 2103393"/>
              <a:gd name="connsiteY12" fmla="*/ 1644805 h 2100760"/>
              <a:gd name="connsiteX13" fmla="*/ 89201 w 2103393"/>
              <a:gd name="connsiteY13" fmla="*/ 2087981 h 2100760"/>
              <a:gd name="connsiteX14" fmla="*/ 577255 w 2103393"/>
              <a:gd name="connsiteY14" fmla="*/ 511623 h 2100760"/>
              <a:gd name="connsiteX15" fmla="*/ 807257 w 2103393"/>
              <a:gd name="connsiteY15" fmla="*/ 747235 h 2100760"/>
              <a:gd name="connsiteX16" fmla="*/ 969942 w 2103393"/>
              <a:gd name="connsiteY16" fmla="*/ 635039 h 2100760"/>
              <a:gd name="connsiteX17" fmla="*/ 930675 w 2103393"/>
              <a:gd name="connsiteY17" fmla="*/ 73853 h 2100760"/>
              <a:gd name="connsiteX0" fmla="*/ 930675 w 2103393"/>
              <a:gd name="connsiteY0" fmla="*/ 77953 h 2104860"/>
              <a:gd name="connsiteX1" fmla="*/ 1190398 w 2103393"/>
              <a:gd name="connsiteY1" fmla="*/ 76280 h 2104860"/>
              <a:gd name="connsiteX2" fmla="*/ 1177505 w 2103393"/>
              <a:gd name="connsiteY2" fmla="*/ 633529 h 2104860"/>
              <a:gd name="connsiteX3" fmla="*/ 1312141 w 2103393"/>
              <a:gd name="connsiteY3" fmla="*/ 712066 h 2104860"/>
              <a:gd name="connsiteX4" fmla="*/ 1508484 w 2103393"/>
              <a:gd name="connsiteY4" fmla="*/ 515723 h 2104860"/>
              <a:gd name="connsiteX5" fmla="*/ 2058246 w 2103393"/>
              <a:gd name="connsiteY5" fmla="*/ 2064032 h 2104860"/>
              <a:gd name="connsiteX6" fmla="*/ 1244822 w 2103393"/>
              <a:gd name="connsiteY6" fmla="*/ 1654514 h 2104860"/>
              <a:gd name="connsiteX7" fmla="*/ 1205554 w 2103393"/>
              <a:gd name="connsiteY7" fmla="*/ 1340367 h 2104860"/>
              <a:gd name="connsiteX8" fmla="*/ 1244823 w 2103393"/>
              <a:gd name="connsiteY8" fmla="*/ 897190 h 2104860"/>
              <a:gd name="connsiteX9" fmla="*/ 1076528 w 2103393"/>
              <a:gd name="connsiteY9" fmla="*/ 751335 h 2104860"/>
              <a:gd name="connsiteX10" fmla="*/ 885795 w 2103393"/>
              <a:gd name="connsiteY10" fmla="*/ 891580 h 2104860"/>
              <a:gd name="connsiteX11" fmla="*/ 919453 w 2103393"/>
              <a:gd name="connsiteY11" fmla="*/ 1329146 h 2104860"/>
              <a:gd name="connsiteX12" fmla="*/ 891405 w 2103393"/>
              <a:gd name="connsiteY12" fmla="*/ 1648905 h 2104860"/>
              <a:gd name="connsiteX13" fmla="*/ 89201 w 2103393"/>
              <a:gd name="connsiteY13" fmla="*/ 2092081 h 2104860"/>
              <a:gd name="connsiteX14" fmla="*/ 577255 w 2103393"/>
              <a:gd name="connsiteY14" fmla="*/ 515723 h 2104860"/>
              <a:gd name="connsiteX15" fmla="*/ 807257 w 2103393"/>
              <a:gd name="connsiteY15" fmla="*/ 751335 h 2104860"/>
              <a:gd name="connsiteX16" fmla="*/ 969942 w 2103393"/>
              <a:gd name="connsiteY16" fmla="*/ 639139 h 2104860"/>
              <a:gd name="connsiteX17" fmla="*/ 930675 w 2103393"/>
              <a:gd name="connsiteY17" fmla="*/ 77953 h 2104860"/>
              <a:gd name="connsiteX0" fmla="*/ 930675 w 2103393"/>
              <a:gd name="connsiteY0" fmla="*/ 71187 h 2098094"/>
              <a:gd name="connsiteX1" fmla="*/ 1190398 w 2103393"/>
              <a:gd name="connsiteY1" fmla="*/ 69514 h 2098094"/>
              <a:gd name="connsiteX2" fmla="*/ 1177505 w 2103393"/>
              <a:gd name="connsiteY2" fmla="*/ 626763 h 2098094"/>
              <a:gd name="connsiteX3" fmla="*/ 1312141 w 2103393"/>
              <a:gd name="connsiteY3" fmla="*/ 705300 h 2098094"/>
              <a:gd name="connsiteX4" fmla="*/ 1508484 w 2103393"/>
              <a:gd name="connsiteY4" fmla="*/ 508957 h 2098094"/>
              <a:gd name="connsiteX5" fmla="*/ 2058246 w 2103393"/>
              <a:gd name="connsiteY5" fmla="*/ 2057266 h 2098094"/>
              <a:gd name="connsiteX6" fmla="*/ 1244822 w 2103393"/>
              <a:gd name="connsiteY6" fmla="*/ 1647748 h 2098094"/>
              <a:gd name="connsiteX7" fmla="*/ 1205554 w 2103393"/>
              <a:gd name="connsiteY7" fmla="*/ 1333601 h 2098094"/>
              <a:gd name="connsiteX8" fmla="*/ 1244823 w 2103393"/>
              <a:gd name="connsiteY8" fmla="*/ 890424 h 2098094"/>
              <a:gd name="connsiteX9" fmla="*/ 1076528 w 2103393"/>
              <a:gd name="connsiteY9" fmla="*/ 744569 h 2098094"/>
              <a:gd name="connsiteX10" fmla="*/ 885795 w 2103393"/>
              <a:gd name="connsiteY10" fmla="*/ 884814 h 2098094"/>
              <a:gd name="connsiteX11" fmla="*/ 919453 w 2103393"/>
              <a:gd name="connsiteY11" fmla="*/ 1322380 h 2098094"/>
              <a:gd name="connsiteX12" fmla="*/ 891405 w 2103393"/>
              <a:gd name="connsiteY12" fmla="*/ 1642139 h 2098094"/>
              <a:gd name="connsiteX13" fmla="*/ 89201 w 2103393"/>
              <a:gd name="connsiteY13" fmla="*/ 2085315 h 2098094"/>
              <a:gd name="connsiteX14" fmla="*/ 577255 w 2103393"/>
              <a:gd name="connsiteY14" fmla="*/ 508957 h 2098094"/>
              <a:gd name="connsiteX15" fmla="*/ 807257 w 2103393"/>
              <a:gd name="connsiteY15" fmla="*/ 744569 h 2098094"/>
              <a:gd name="connsiteX16" fmla="*/ 969942 w 2103393"/>
              <a:gd name="connsiteY16" fmla="*/ 632373 h 2098094"/>
              <a:gd name="connsiteX17" fmla="*/ 930675 w 2103393"/>
              <a:gd name="connsiteY17" fmla="*/ 71187 h 2098094"/>
              <a:gd name="connsiteX0" fmla="*/ 930675 w 2103393"/>
              <a:gd name="connsiteY0" fmla="*/ 75207 h 2102114"/>
              <a:gd name="connsiteX1" fmla="*/ 1190398 w 2103393"/>
              <a:gd name="connsiteY1" fmla="*/ 73534 h 2102114"/>
              <a:gd name="connsiteX2" fmla="*/ 1177505 w 2103393"/>
              <a:gd name="connsiteY2" fmla="*/ 630783 h 2102114"/>
              <a:gd name="connsiteX3" fmla="*/ 1312141 w 2103393"/>
              <a:gd name="connsiteY3" fmla="*/ 709320 h 2102114"/>
              <a:gd name="connsiteX4" fmla="*/ 1508484 w 2103393"/>
              <a:gd name="connsiteY4" fmla="*/ 512977 h 2102114"/>
              <a:gd name="connsiteX5" fmla="*/ 2058246 w 2103393"/>
              <a:gd name="connsiteY5" fmla="*/ 2061286 h 2102114"/>
              <a:gd name="connsiteX6" fmla="*/ 1244822 w 2103393"/>
              <a:gd name="connsiteY6" fmla="*/ 1651768 h 2102114"/>
              <a:gd name="connsiteX7" fmla="*/ 1205554 w 2103393"/>
              <a:gd name="connsiteY7" fmla="*/ 1337621 h 2102114"/>
              <a:gd name="connsiteX8" fmla="*/ 1244823 w 2103393"/>
              <a:gd name="connsiteY8" fmla="*/ 894444 h 2102114"/>
              <a:gd name="connsiteX9" fmla="*/ 1076528 w 2103393"/>
              <a:gd name="connsiteY9" fmla="*/ 748589 h 2102114"/>
              <a:gd name="connsiteX10" fmla="*/ 885795 w 2103393"/>
              <a:gd name="connsiteY10" fmla="*/ 888834 h 2102114"/>
              <a:gd name="connsiteX11" fmla="*/ 919453 w 2103393"/>
              <a:gd name="connsiteY11" fmla="*/ 1326400 h 2102114"/>
              <a:gd name="connsiteX12" fmla="*/ 891405 w 2103393"/>
              <a:gd name="connsiteY12" fmla="*/ 1646159 h 2102114"/>
              <a:gd name="connsiteX13" fmla="*/ 89201 w 2103393"/>
              <a:gd name="connsiteY13" fmla="*/ 2089335 h 2102114"/>
              <a:gd name="connsiteX14" fmla="*/ 577255 w 2103393"/>
              <a:gd name="connsiteY14" fmla="*/ 512977 h 2102114"/>
              <a:gd name="connsiteX15" fmla="*/ 807257 w 2103393"/>
              <a:gd name="connsiteY15" fmla="*/ 748589 h 2102114"/>
              <a:gd name="connsiteX16" fmla="*/ 969942 w 2103393"/>
              <a:gd name="connsiteY16" fmla="*/ 636393 h 2102114"/>
              <a:gd name="connsiteX17" fmla="*/ 930675 w 2103393"/>
              <a:gd name="connsiteY17" fmla="*/ 75207 h 2102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03393" h="2102114">
                <a:moveTo>
                  <a:pt x="930675" y="75207"/>
                </a:moveTo>
                <a:cubicBezTo>
                  <a:pt x="914336" y="-26367"/>
                  <a:pt x="1202803" y="-23213"/>
                  <a:pt x="1190398" y="73534"/>
                </a:cubicBezTo>
                <a:lnTo>
                  <a:pt x="1177505" y="630783"/>
                </a:lnTo>
                <a:lnTo>
                  <a:pt x="1312141" y="709320"/>
                </a:lnTo>
                <a:cubicBezTo>
                  <a:pt x="1349539" y="621433"/>
                  <a:pt x="1403768" y="466228"/>
                  <a:pt x="1508484" y="512977"/>
                </a:cubicBezTo>
                <a:cubicBezTo>
                  <a:pt x="1961009" y="692492"/>
                  <a:pt x="2211581" y="1696648"/>
                  <a:pt x="2058246" y="2061286"/>
                </a:cubicBezTo>
                <a:cubicBezTo>
                  <a:pt x="1912391" y="2233320"/>
                  <a:pt x="1542142" y="1816322"/>
                  <a:pt x="1244822" y="1651768"/>
                </a:cubicBezTo>
                <a:cubicBezTo>
                  <a:pt x="1113927" y="1590061"/>
                  <a:pt x="1184984" y="1466646"/>
                  <a:pt x="1205554" y="1337621"/>
                </a:cubicBezTo>
                <a:cubicBezTo>
                  <a:pt x="1233603" y="1238514"/>
                  <a:pt x="1127017" y="1161846"/>
                  <a:pt x="1244823" y="894444"/>
                </a:cubicBezTo>
                <a:cubicBezTo>
                  <a:pt x="1188725" y="845826"/>
                  <a:pt x="1155065" y="802817"/>
                  <a:pt x="1076528" y="748589"/>
                </a:cubicBezTo>
                <a:cubicBezTo>
                  <a:pt x="973682" y="789728"/>
                  <a:pt x="949373" y="842086"/>
                  <a:pt x="885795" y="888834"/>
                </a:cubicBezTo>
                <a:cubicBezTo>
                  <a:pt x="951243" y="1053389"/>
                  <a:pt x="898883" y="1240382"/>
                  <a:pt x="919453" y="1326400"/>
                </a:cubicBezTo>
                <a:cubicBezTo>
                  <a:pt x="930673" y="1432986"/>
                  <a:pt x="1003602" y="1595671"/>
                  <a:pt x="891405" y="1646159"/>
                </a:cubicBezTo>
                <a:cubicBezTo>
                  <a:pt x="685711" y="1737785"/>
                  <a:pt x="311722" y="2121123"/>
                  <a:pt x="89201" y="2089335"/>
                </a:cubicBezTo>
                <a:cubicBezTo>
                  <a:pt x="-118362" y="2035107"/>
                  <a:pt x="33103" y="774768"/>
                  <a:pt x="577255" y="512977"/>
                </a:cubicBezTo>
                <a:cubicBezTo>
                  <a:pt x="704411" y="464359"/>
                  <a:pt x="736199" y="673791"/>
                  <a:pt x="807257" y="748589"/>
                </a:cubicBezTo>
                <a:lnTo>
                  <a:pt x="969942" y="636393"/>
                </a:lnTo>
                <a:cubicBezTo>
                  <a:pt x="968072" y="483058"/>
                  <a:pt x="947112" y="235825"/>
                  <a:pt x="930675" y="752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" name="Freeform 48">
            <a:extLst>
              <a:ext uri="{FF2B5EF4-FFF2-40B4-BE49-F238E27FC236}">
                <a16:creationId xmlns:a16="http://schemas.microsoft.com/office/drawing/2014/main" xmlns="" id="{67772B45-BD3F-44C4-8C3C-0A45A7F5D7AA}"/>
              </a:ext>
            </a:extLst>
          </p:cNvPr>
          <p:cNvSpPr>
            <a:spLocks noChangeAspect="1"/>
          </p:cNvSpPr>
          <p:nvPr/>
        </p:nvSpPr>
        <p:spPr>
          <a:xfrm>
            <a:off x="5278002" y="1454850"/>
            <a:ext cx="529812" cy="441236"/>
          </a:xfrm>
          <a:custGeom>
            <a:avLst/>
            <a:gdLst/>
            <a:ahLst/>
            <a:cxnLst/>
            <a:rect l="l" t="t" r="r" b="b"/>
            <a:pathLst>
              <a:path w="3240001" h="2698329">
                <a:moveTo>
                  <a:pt x="2548075" y="5025"/>
                </a:moveTo>
                <a:cubicBezTo>
                  <a:pt x="2888705" y="21427"/>
                  <a:pt x="3205543" y="144443"/>
                  <a:pt x="3236875" y="324866"/>
                </a:cubicBezTo>
                <a:cubicBezTo>
                  <a:pt x="3272384" y="584869"/>
                  <a:pt x="3000845" y="793843"/>
                  <a:pt x="2654112" y="922630"/>
                </a:cubicBezTo>
                <a:cubicBezTo>
                  <a:pt x="2512076" y="1002818"/>
                  <a:pt x="2288579" y="1396468"/>
                  <a:pt x="2077615" y="1155904"/>
                </a:cubicBezTo>
                <a:cubicBezTo>
                  <a:pt x="1902159" y="985808"/>
                  <a:pt x="1914692" y="662627"/>
                  <a:pt x="1946024" y="426923"/>
                </a:cubicBezTo>
                <a:cubicBezTo>
                  <a:pt x="1958557" y="234957"/>
                  <a:pt x="1977355" y="79442"/>
                  <a:pt x="2209208" y="25983"/>
                </a:cubicBezTo>
                <a:cubicBezTo>
                  <a:pt x="2318345" y="5936"/>
                  <a:pt x="2434532" y="-443"/>
                  <a:pt x="2548075" y="5025"/>
                </a:cubicBezTo>
                <a:close/>
                <a:moveTo>
                  <a:pt x="1184195" y="86"/>
                </a:moveTo>
                <a:cubicBezTo>
                  <a:pt x="1412849" y="2955"/>
                  <a:pt x="1621488" y="77771"/>
                  <a:pt x="1732975" y="244677"/>
                </a:cubicBezTo>
                <a:cubicBezTo>
                  <a:pt x="1866656" y="436642"/>
                  <a:pt x="1793548" y="672347"/>
                  <a:pt x="1801904" y="871602"/>
                </a:cubicBezTo>
                <a:cubicBezTo>
                  <a:pt x="1820702" y="1041698"/>
                  <a:pt x="1996160" y="1255532"/>
                  <a:pt x="1889631" y="1396469"/>
                </a:cubicBezTo>
                <a:cubicBezTo>
                  <a:pt x="1714174" y="1644320"/>
                  <a:pt x="1482324" y="1717219"/>
                  <a:pt x="1300601" y="1906754"/>
                </a:cubicBezTo>
                <a:cubicBezTo>
                  <a:pt x="1068750" y="2152178"/>
                  <a:pt x="736639" y="2754803"/>
                  <a:pt x="442124" y="2694054"/>
                </a:cubicBezTo>
                <a:cubicBezTo>
                  <a:pt x="189385" y="2609005"/>
                  <a:pt x="149697" y="2276103"/>
                  <a:pt x="78680" y="2016101"/>
                </a:cubicBezTo>
                <a:cubicBezTo>
                  <a:pt x="-50823" y="1442635"/>
                  <a:pt x="-61268" y="759824"/>
                  <a:pt x="366928" y="302996"/>
                </a:cubicBezTo>
                <a:cubicBezTo>
                  <a:pt x="563141" y="111638"/>
                  <a:pt x="890211" y="-3604"/>
                  <a:pt x="1184195" y="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" name="Freeform 49">
            <a:extLst>
              <a:ext uri="{FF2B5EF4-FFF2-40B4-BE49-F238E27FC236}">
                <a16:creationId xmlns:a16="http://schemas.microsoft.com/office/drawing/2014/main" xmlns="" id="{7993CC28-260D-4BB5-BA6E-195B880D9905}"/>
              </a:ext>
            </a:extLst>
          </p:cNvPr>
          <p:cNvSpPr>
            <a:spLocks noChangeAspect="1"/>
          </p:cNvSpPr>
          <p:nvPr/>
        </p:nvSpPr>
        <p:spPr>
          <a:xfrm>
            <a:off x="6995432" y="1440016"/>
            <a:ext cx="470907" cy="470907"/>
          </a:xfrm>
          <a:custGeom>
            <a:avLst/>
            <a:gdLst>
              <a:gd name="connsiteX0" fmla="*/ 1054645 w 3259303"/>
              <a:gd name="connsiteY0" fmla="*/ 0 h 3248084"/>
              <a:gd name="connsiteX1" fmla="*/ 1469772 w 3259303"/>
              <a:gd name="connsiteY1" fmla="*/ 28049 h 3248084"/>
              <a:gd name="connsiteX2" fmla="*/ 1682945 w 3259303"/>
              <a:gd name="connsiteY2" fmla="*/ 740496 h 3248084"/>
              <a:gd name="connsiteX3" fmla="*/ 2417830 w 3259303"/>
              <a:gd name="connsiteY3" fmla="*/ 566592 h 3248084"/>
              <a:gd name="connsiteX4" fmla="*/ 3259303 w 3259303"/>
              <a:gd name="connsiteY4" fmla="*/ 1834410 h 3248084"/>
              <a:gd name="connsiteX5" fmla="*/ 2311244 w 3259303"/>
              <a:gd name="connsiteY5" fmla="*/ 3113448 h 3248084"/>
              <a:gd name="connsiteX6" fmla="*/ 622689 w 3259303"/>
              <a:gd name="connsiteY6" fmla="*/ 2670273 h 3248084"/>
              <a:gd name="connsiteX7" fmla="*/ 398297 w 3259303"/>
              <a:gd name="connsiteY7" fmla="*/ 3248084 h 3248084"/>
              <a:gd name="connsiteX8" fmla="*/ 0 w 3259303"/>
              <a:gd name="connsiteY8" fmla="*/ 3242474 h 3248084"/>
              <a:gd name="connsiteX9" fmla="*/ 218783 w 3259303"/>
              <a:gd name="connsiteY9" fmla="*/ 2333684 h 3248084"/>
              <a:gd name="connsiteX10" fmla="*/ 1593187 w 3259303"/>
              <a:gd name="connsiteY10" fmla="*/ 1997095 h 3248084"/>
              <a:gd name="connsiteX11" fmla="*/ 1250989 w 3259303"/>
              <a:gd name="connsiteY11" fmla="*/ 964889 h 3248084"/>
              <a:gd name="connsiteX12" fmla="*/ 1054645 w 3259303"/>
              <a:gd name="connsiteY12" fmla="*/ 0 h 3248084"/>
              <a:gd name="connsiteX0" fmla="*/ 1054645 w 3259303"/>
              <a:gd name="connsiteY0" fmla="*/ 0 h 3225645"/>
              <a:gd name="connsiteX1" fmla="*/ 1469772 w 3259303"/>
              <a:gd name="connsiteY1" fmla="*/ 5610 h 3225645"/>
              <a:gd name="connsiteX2" fmla="*/ 1682945 w 3259303"/>
              <a:gd name="connsiteY2" fmla="*/ 718057 h 3225645"/>
              <a:gd name="connsiteX3" fmla="*/ 2417830 w 3259303"/>
              <a:gd name="connsiteY3" fmla="*/ 544153 h 3225645"/>
              <a:gd name="connsiteX4" fmla="*/ 3259303 w 3259303"/>
              <a:gd name="connsiteY4" fmla="*/ 1811971 h 3225645"/>
              <a:gd name="connsiteX5" fmla="*/ 2311244 w 3259303"/>
              <a:gd name="connsiteY5" fmla="*/ 3091009 h 3225645"/>
              <a:gd name="connsiteX6" fmla="*/ 622689 w 3259303"/>
              <a:gd name="connsiteY6" fmla="*/ 2647834 h 3225645"/>
              <a:gd name="connsiteX7" fmla="*/ 398297 w 3259303"/>
              <a:gd name="connsiteY7" fmla="*/ 3225645 h 3225645"/>
              <a:gd name="connsiteX8" fmla="*/ 0 w 3259303"/>
              <a:gd name="connsiteY8" fmla="*/ 3220035 h 3225645"/>
              <a:gd name="connsiteX9" fmla="*/ 218783 w 3259303"/>
              <a:gd name="connsiteY9" fmla="*/ 2311245 h 3225645"/>
              <a:gd name="connsiteX10" fmla="*/ 1593187 w 3259303"/>
              <a:gd name="connsiteY10" fmla="*/ 1974656 h 3225645"/>
              <a:gd name="connsiteX11" fmla="*/ 1250989 w 3259303"/>
              <a:gd name="connsiteY11" fmla="*/ 942450 h 3225645"/>
              <a:gd name="connsiteX12" fmla="*/ 1054645 w 3259303"/>
              <a:gd name="connsiteY12" fmla="*/ 0 h 3225645"/>
              <a:gd name="connsiteX0" fmla="*/ 1054645 w 3259303"/>
              <a:gd name="connsiteY0" fmla="*/ 0 h 3242475"/>
              <a:gd name="connsiteX1" fmla="*/ 1469772 w 3259303"/>
              <a:gd name="connsiteY1" fmla="*/ 22440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54645 w 3259303"/>
              <a:gd name="connsiteY0" fmla="*/ 0 h 3242475"/>
              <a:gd name="connsiteX1" fmla="*/ 1464162 w 3259303"/>
              <a:gd name="connsiteY1" fmla="*/ 1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65864 w 3259303"/>
              <a:gd name="connsiteY0" fmla="*/ 5609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5609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04156 w 3197595"/>
              <a:gd name="connsiteY0" fmla="*/ 16828 h 3242474"/>
              <a:gd name="connsiteX1" fmla="*/ 1402454 w 3197595"/>
              <a:gd name="connsiteY1" fmla="*/ 0 h 3242474"/>
              <a:gd name="connsiteX2" fmla="*/ 1621237 w 3197595"/>
              <a:gd name="connsiteY2" fmla="*/ 734886 h 3242474"/>
              <a:gd name="connsiteX3" fmla="*/ 2356122 w 3197595"/>
              <a:gd name="connsiteY3" fmla="*/ 560982 h 3242474"/>
              <a:gd name="connsiteX4" fmla="*/ 3197595 w 3197595"/>
              <a:gd name="connsiteY4" fmla="*/ 1828800 h 3242474"/>
              <a:gd name="connsiteX5" fmla="*/ 2249536 w 3197595"/>
              <a:gd name="connsiteY5" fmla="*/ 3107838 h 3242474"/>
              <a:gd name="connsiteX6" fmla="*/ 560981 w 3197595"/>
              <a:gd name="connsiteY6" fmla="*/ 2664663 h 3242474"/>
              <a:gd name="connsiteX7" fmla="*/ 336589 w 3197595"/>
              <a:gd name="connsiteY7" fmla="*/ 3242474 h 3242474"/>
              <a:gd name="connsiteX8" fmla="*/ 0 w 3197595"/>
              <a:gd name="connsiteY8" fmla="*/ 3236864 h 3242474"/>
              <a:gd name="connsiteX9" fmla="*/ 387077 w 3197595"/>
              <a:gd name="connsiteY9" fmla="*/ 2232708 h 3242474"/>
              <a:gd name="connsiteX10" fmla="*/ 1514650 w 3197595"/>
              <a:gd name="connsiteY10" fmla="*/ 1991485 h 3242474"/>
              <a:gd name="connsiteX11" fmla="*/ 1189281 w 3197595"/>
              <a:gd name="connsiteY11" fmla="*/ 959279 h 3242474"/>
              <a:gd name="connsiteX12" fmla="*/ 1004156 w 3197595"/>
              <a:gd name="connsiteY12" fmla="*/ 16828 h 3242474"/>
              <a:gd name="connsiteX0" fmla="*/ 1011476 w 3204915"/>
              <a:gd name="connsiteY0" fmla="*/ 16828 h 3242474"/>
              <a:gd name="connsiteX1" fmla="*/ 1409774 w 3204915"/>
              <a:gd name="connsiteY1" fmla="*/ 0 h 3242474"/>
              <a:gd name="connsiteX2" fmla="*/ 1628557 w 3204915"/>
              <a:gd name="connsiteY2" fmla="*/ 734886 h 3242474"/>
              <a:gd name="connsiteX3" fmla="*/ 2363442 w 3204915"/>
              <a:gd name="connsiteY3" fmla="*/ 560982 h 3242474"/>
              <a:gd name="connsiteX4" fmla="*/ 3204915 w 3204915"/>
              <a:gd name="connsiteY4" fmla="*/ 1828800 h 3242474"/>
              <a:gd name="connsiteX5" fmla="*/ 2256856 w 3204915"/>
              <a:gd name="connsiteY5" fmla="*/ 3107838 h 3242474"/>
              <a:gd name="connsiteX6" fmla="*/ 568301 w 3204915"/>
              <a:gd name="connsiteY6" fmla="*/ 2664663 h 3242474"/>
              <a:gd name="connsiteX7" fmla="*/ 343909 w 3204915"/>
              <a:gd name="connsiteY7" fmla="*/ 3242474 h 3242474"/>
              <a:gd name="connsiteX8" fmla="*/ 7320 w 3204915"/>
              <a:gd name="connsiteY8" fmla="*/ 3236864 h 3242474"/>
              <a:gd name="connsiteX9" fmla="*/ 394397 w 3204915"/>
              <a:gd name="connsiteY9" fmla="*/ 2232708 h 3242474"/>
              <a:gd name="connsiteX10" fmla="*/ 1521970 w 3204915"/>
              <a:gd name="connsiteY10" fmla="*/ 1991485 h 3242474"/>
              <a:gd name="connsiteX11" fmla="*/ 1196601 w 3204915"/>
              <a:gd name="connsiteY11" fmla="*/ 959279 h 3242474"/>
              <a:gd name="connsiteX12" fmla="*/ 1011476 w 3204915"/>
              <a:gd name="connsiteY12" fmla="*/ 16828 h 3242474"/>
              <a:gd name="connsiteX0" fmla="*/ 1007292 w 3200731"/>
              <a:gd name="connsiteY0" fmla="*/ 16828 h 3242474"/>
              <a:gd name="connsiteX1" fmla="*/ 1405590 w 3200731"/>
              <a:gd name="connsiteY1" fmla="*/ 0 h 3242474"/>
              <a:gd name="connsiteX2" fmla="*/ 1624373 w 3200731"/>
              <a:gd name="connsiteY2" fmla="*/ 734886 h 3242474"/>
              <a:gd name="connsiteX3" fmla="*/ 2359258 w 3200731"/>
              <a:gd name="connsiteY3" fmla="*/ 560982 h 3242474"/>
              <a:gd name="connsiteX4" fmla="*/ 3200731 w 3200731"/>
              <a:gd name="connsiteY4" fmla="*/ 1828800 h 3242474"/>
              <a:gd name="connsiteX5" fmla="*/ 2252672 w 3200731"/>
              <a:gd name="connsiteY5" fmla="*/ 3107838 h 3242474"/>
              <a:gd name="connsiteX6" fmla="*/ 564117 w 3200731"/>
              <a:gd name="connsiteY6" fmla="*/ 2664663 h 3242474"/>
              <a:gd name="connsiteX7" fmla="*/ 339725 w 3200731"/>
              <a:gd name="connsiteY7" fmla="*/ 3242474 h 3242474"/>
              <a:gd name="connsiteX8" fmla="*/ 3136 w 3200731"/>
              <a:gd name="connsiteY8" fmla="*/ 3236864 h 3242474"/>
              <a:gd name="connsiteX9" fmla="*/ 390213 w 3200731"/>
              <a:gd name="connsiteY9" fmla="*/ 2232708 h 3242474"/>
              <a:gd name="connsiteX10" fmla="*/ 1517786 w 3200731"/>
              <a:gd name="connsiteY10" fmla="*/ 1991485 h 3242474"/>
              <a:gd name="connsiteX11" fmla="*/ 1192417 w 3200731"/>
              <a:gd name="connsiteY11" fmla="*/ 959279 h 3242474"/>
              <a:gd name="connsiteX12" fmla="*/ 1007292 w 3200731"/>
              <a:gd name="connsiteY12" fmla="*/ 16828 h 3242474"/>
              <a:gd name="connsiteX0" fmla="*/ 1051443 w 3244882"/>
              <a:gd name="connsiteY0" fmla="*/ 16828 h 3242474"/>
              <a:gd name="connsiteX1" fmla="*/ 1449741 w 3244882"/>
              <a:gd name="connsiteY1" fmla="*/ 0 h 3242474"/>
              <a:gd name="connsiteX2" fmla="*/ 1668524 w 3244882"/>
              <a:gd name="connsiteY2" fmla="*/ 734886 h 3242474"/>
              <a:gd name="connsiteX3" fmla="*/ 2403409 w 3244882"/>
              <a:gd name="connsiteY3" fmla="*/ 560982 h 3242474"/>
              <a:gd name="connsiteX4" fmla="*/ 3244882 w 3244882"/>
              <a:gd name="connsiteY4" fmla="*/ 1828800 h 3242474"/>
              <a:gd name="connsiteX5" fmla="*/ 2296823 w 3244882"/>
              <a:gd name="connsiteY5" fmla="*/ 3107838 h 3242474"/>
              <a:gd name="connsiteX6" fmla="*/ 608268 w 3244882"/>
              <a:gd name="connsiteY6" fmla="*/ 2664663 h 3242474"/>
              <a:gd name="connsiteX7" fmla="*/ 383876 w 3244882"/>
              <a:gd name="connsiteY7" fmla="*/ 3242474 h 3242474"/>
              <a:gd name="connsiteX8" fmla="*/ 2408 w 3244882"/>
              <a:gd name="connsiteY8" fmla="*/ 3236864 h 3242474"/>
              <a:gd name="connsiteX9" fmla="*/ 434364 w 3244882"/>
              <a:gd name="connsiteY9" fmla="*/ 2232708 h 3242474"/>
              <a:gd name="connsiteX10" fmla="*/ 1561937 w 3244882"/>
              <a:gd name="connsiteY10" fmla="*/ 1991485 h 3242474"/>
              <a:gd name="connsiteX11" fmla="*/ 1236568 w 3244882"/>
              <a:gd name="connsiteY11" fmla="*/ 959279 h 3242474"/>
              <a:gd name="connsiteX12" fmla="*/ 1051443 w 3244882"/>
              <a:gd name="connsiteY12" fmla="*/ 16828 h 3242474"/>
              <a:gd name="connsiteX0" fmla="*/ 1049313 w 3242752"/>
              <a:gd name="connsiteY0" fmla="*/ 16828 h 3242474"/>
              <a:gd name="connsiteX1" fmla="*/ 1447611 w 3242752"/>
              <a:gd name="connsiteY1" fmla="*/ 0 h 3242474"/>
              <a:gd name="connsiteX2" fmla="*/ 1666394 w 3242752"/>
              <a:gd name="connsiteY2" fmla="*/ 734886 h 3242474"/>
              <a:gd name="connsiteX3" fmla="*/ 2401279 w 3242752"/>
              <a:gd name="connsiteY3" fmla="*/ 560982 h 3242474"/>
              <a:gd name="connsiteX4" fmla="*/ 3242752 w 3242752"/>
              <a:gd name="connsiteY4" fmla="*/ 1828800 h 3242474"/>
              <a:gd name="connsiteX5" fmla="*/ 2294693 w 3242752"/>
              <a:gd name="connsiteY5" fmla="*/ 3107838 h 3242474"/>
              <a:gd name="connsiteX6" fmla="*/ 606138 w 3242752"/>
              <a:gd name="connsiteY6" fmla="*/ 2664663 h 3242474"/>
              <a:gd name="connsiteX7" fmla="*/ 381746 w 3242752"/>
              <a:gd name="connsiteY7" fmla="*/ 3242474 h 3242474"/>
              <a:gd name="connsiteX8" fmla="*/ 278 w 3242752"/>
              <a:gd name="connsiteY8" fmla="*/ 3236864 h 3242474"/>
              <a:gd name="connsiteX9" fmla="*/ 432234 w 3242752"/>
              <a:gd name="connsiteY9" fmla="*/ 2232708 h 3242474"/>
              <a:gd name="connsiteX10" fmla="*/ 1559807 w 3242752"/>
              <a:gd name="connsiteY10" fmla="*/ 1991485 h 3242474"/>
              <a:gd name="connsiteX11" fmla="*/ 1234438 w 3242752"/>
              <a:gd name="connsiteY11" fmla="*/ 959279 h 3242474"/>
              <a:gd name="connsiteX12" fmla="*/ 1049313 w 3242752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34409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516103 w 3203206"/>
              <a:gd name="connsiteY9" fmla="*/ 224953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03570" h="3242474">
                <a:moveTo>
                  <a:pt x="1049035" y="16828"/>
                </a:moveTo>
                <a:lnTo>
                  <a:pt x="1447333" y="0"/>
                </a:lnTo>
                <a:cubicBezTo>
                  <a:pt x="1441724" y="284231"/>
                  <a:pt x="1413674" y="613340"/>
                  <a:pt x="1666116" y="734886"/>
                </a:cubicBezTo>
                <a:cubicBezTo>
                  <a:pt x="1888639" y="783504"/>
                  <a:pt x="1937256" y="473095"/>
                  <a:pt x="2401001" y="560982"/>
                </a:cubicBezTo>
                <a:cubicBezTo>
                  <a:pt x="2875965" y="635779"/>
                  <a:pt x="3216295" y="1035945"/>
                  <a:pt x="3203206" y="1834409"/>
                </a:cubicBezTo>
                <a:cubicBezTo>
                  <a:pt x="3175156" y="2587994"/>
                  <a:pt x="2844177" y="2814257"/>
                  <a:pt x="2300025" y="3046130"/>
                </a:cubicBezTo>
                <a:cubicBezTo>
                  <a:pt x="1406194" y="3347190"/>
                  <a:pt x="820903" y="2705801"/>
                  <a:pt x="605860" y="2664663"/>
                </a:cubicBezTo>
                <a:cubicBezTo>
                  <a:pt x="379598" y="2621655"/>
                  <a:pt x="355288" y="2954503"/>
                  <a:pt x="381468" y="3242474"/>
                </a:cubicBezTo>
                <a:lnTo>
                  <a:pt x="0" y="3236864"/>
                </a:lnTo>
                <a:cubicBezTo>
                  <a:pt x="9350" y="2823607"/>
                  <a:pt x="-31788" y="2191567"/>
                  <a:pt x="516103" y="2249538"/>
                </a:cubicBezTo>
                <a:cubicBezTo>
                  <a:pt x="918138" y="2305637"/>
                  <a:pt x="1303347" y="2423441"/>
                  <a:pt x="1559529" y="1991485"/>
                </a:cubicBezTo>
                <a:cubicBezTo>
                  <a:pt x="1720344" y="1686686"/>
                  <a:pt x="1701645" y="1337006"/>
                  <a:pt x="1234160" y="959279"/>
                </a:cubicBezTo>
                <a:cubicBezTo>
                  <a:pt x="1155622" y="891961"/>
                  <a:pt x="981717" y="516102"/>
                  <a:pt x="1049035" y="168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" name="Freeform 50">
            <a:extLst>
              <a:ext uri="{FF2B5EF4-FFF2-40B4-BE49-F238E27FC236}">
                <a16:creationId xmlns:a16="http://schemas.microsoft.com/office/drawing/2014/main" xmlns="" id="{605A5CD8-DE95-4E92-98B2-C8DFAA6AF85E}"/>
              </a:ext>
            </a:extLst>
          </p:cNvPr>
          <p:cNvSpPr>
            <a:spLocks noChangeAspect="1"/>
          </p:cNvSpPr>
          <p:nvPr/>
        </p:nvSpPr>
        <p:spPr>
          <a:xfrm>
            <a:off x="6115987" y="1451770"/>
            <a:ext cx="529812" cy="447396"/>
          </a:xfrm>
          <a:custGeom>
            <a:avLst/>
            <a:gdLst/>
            <a:ahLst/>
            <a:cxnLst/>
            <a:rect l="l" t="t" r="r" b="b"/>
            <a:pathLst>
              <a:path w="3213653" h="2719059">
                <a:moveTo>
                  <a:pt x="1378151" y="1333546"/>
                </a:moveTo>
                <a:cubicBezTo>
                  <a:pt x="1319627" y="1375402"/>
                  <a:pt x="1250513" y="1400241"/>
                  <a:pt x="1177640" y="1404742"/>
                </a:cubicBezTo>
                <a:cubicBezTo>
                  <a:pt x="1183273" y="1421668"/>
                  <a:pt x="1185388" y="1439329"/>
                  <a:pt x="1185029" y="1457608"/>
                </a:cubicBezTo>
                <a:lnTo>
                  <a:pt x="1182201" y="1517198"/>
                </a:lnTo>
                <a:cubicBezTo>
                  <a:pt x="1256472" y="1514781"/>
                  <a:pt x="1326341" y="1484168"/>
                  <a:pt x="1378151" y="1432005"/>
                </a:cubicBezTo>
                <a:close/>
                <a:moveTo>
                  <a:pt x="1765736" y="0"/>
                </a:moveTo>
                <a:cubicBezTo>
                  <a:pt x="1820598" y="0"/>
                  <a:pt x="1865072" y="44474"/>
                  <a:pt x="1865072" y="99336"/>
                </a:cubicBezTo>
                <a:lnTo>
                  <a:pt x="1865072" y="1145199"/>
                </a:lnTo>
                <a:cubicBezTo>
                  <a:pt x="1927584" y="1198906"/>
                  <a:pt x="2002197" y="1234373"/>
                  <a:pt x="2081262" y="1252128"/>
                </a:cubicBezTo>
                <a:cubicBezTo>
                  <a:pt x="2096727" y="1219747"/>
                  <a:pt x="2112543" y="1186289"/>
                  <a:pt x="2123992" y="1149920"/>
                </a:cubicBezTo>
                <a:cubicBezTo>
                  <a:pt x="1899600" y="1041464"/>
                  <a:pt x="1832282" y="585198"/>
                  <a:pt x="1933258" y="437473"/>
                </a:cubicBezTo>
                <a:cubicBezTo>
                  <a:pt x="2028156" y="327848"/>
                  <a:pt x="2131647" y="265468"/>
                  <a:pt x="2345195" y="261608"/>
                </a:cubicBezTo>
                <a:cubicBezTo>
                  <a:pt x="2375702" y="261056"/>
                  <a:pt x="2408455" y="261699"/>
                  <a:pt x="2443750" y="263569"/>
                </a:cubicBezTo>
                <a:cubicBezTo>
                  <a:pt x="2954244" y="291618"/>
                  <a:pt x="3189856" y="886259"/>
                  <a:pt x="3206686" y="1323824"/>
                </a:cubicBezTo>
                <a:cubicBezTo>
                  <a:pt x="3247823" y="2015701"/>
                  <a:pt x="3103839" y="2270013"/>
                  <a:pt x="2853267" y="2462617"/>
                </a:cubicBezTo>
                <a:cubicBezTo>
                  <a:pt x="2511068" y="2735627"/>
                  <a:pt x="2157650" y="2470097"/>
                  <a:pt x="2084722" y="2170906"/>
                </a:cubicBezTo>
                <a:cubicBezTo>
                  <a:pt x="2058544" y="2038140"/>
                  <a:pt x="2127730" y="1922204"/>
                  <a:pt x="2202528" y="1800658"/>
                </a:cubicBezTo>
                <a:lnTo>
                  <a:pt x="2143866" y="1730900"/>
                </a:lnTo>
                <a:cubicBezTo>
                  <a:pt x="2096151" y="1741682"/>
                  <a:pt x="2046910" y="1746675"/>
                  <a:pt x="1997032" y="1746402"/>
                </a:cubicBezTo>
                <a:lnTo>
                  <a:pt x="1887189" y="1736891"/>
                </a:lnTo>
                <a:lnTo>
                  <a:pt x="1887189" y="2619722"/>
                </a:lnTo>
                <a:cubicBezTo>
                  <a:pt x="1887189" y="2674584"/>
                  <a:pt x="1842715" y="2719058"/>
                  <a:pt x="1787853" y="2719058"/>
                </a:cubicBezTo>
                <a:cubicBezTo>
                  <a:pt x="1732991" y="2719058"/>
                  <a:pt x="1688517" y="2674584"/>
                  <a:pt x="1688517" y="2619722"/>
                </a:cubicBezTo>
                <a:lnTo>
                  <a:pt x="1688517" y="1730093"/>
                </a:lnTo>
                <a:cubicBezTo>
                  <a:pt x="1688517" y="1710960"/>
                  <a:pt x="1693926" y="1693091"/>
                  <a:pt x="1704798" y="1678857"/>
                </a:cubicBezTo>
                <a:cubicBezTo>
                  <a:pt x="1659024" y="1659660"/>
                  <a:pt x="1616387" y="1633873"/>
                  <a:pt x="1576823" y="1603655"/>
                </a:cubicBezTo>
                <a:lnTo>
                  <a:pt x="1576823" y="2619723"/>
                </a:lnTo>
                <a:cubicBezTo>
                  <a:pt x="1576823" y="2674585"/>
                  <a:pt x="1532349" y="2719059"/>
                  <a:pt x="1477487" y="2719059"/>
                </a:cubicBezTo>
                <a:cubicBezTo>
                  <a:pt x="1422625" y="2719059"/>
                  <a:pt x="1378151" y="2674585"/>
                  <a:pt x="1378151" y="2619723"/>
                </a:cubicBezTo>
                <a:lnTo>
                  <a:pt x="1378151" y="1615564"/>
                </a:lnTo>
                <a:cubicBezTo>
                  <a:pt x="1313743" y="1650180"/>
                  <a:pt x="1240907" y="1668612"/>
                  <a:pt x="1165758" y="1668570"/>
                </a:cubicBezTo>
                <a:lnTo>
                  <a:pt x="1143358" y="1665899"/>
                </a:lnTo>
                <a:cubicBezTo>
                  <a:pt x="1108602" y="1733381"/>
                  <a:pt x="1056017" y="1769960"/>
                  <a:pt x="1011125" y="1833465"/>
                </a:cubicBezTo>
                <a:cubicBezTo>
                  <a:pt x="1085923" y="1955011"/>
                  <a:pt x="1155109" y="2070947"/>
                  <a:pt x="1128931" y="2203713"/>
                </a:cubicBezTo>
                <a:cubicBezTo>
                  <a:pt x="1056003" y="2502904"/>
                  <a:pt x="702585" y="2768434"/>
                  <a:pt x="360386" y="2495424"/>
                </a:cubicBezTo>
                <a:cubicBezTo>
                  <a:pt x="109814" y="2302820"/>
                  <a:pt x="-34170" y="2048508"/>
                  <a:pt x="6967" y="1356631"/>
                </a:cubicBezTo>
                <a:cubicBezTo>
                  <a:pt x="23797" y="919066"/>
                  <a:pt x="259409" y="324425"/>
                  <a:pt x="769903" y="296376"/>
                </a:cubicBezTo>
                <a:cubicBezTo>
                  <a:pt x="805198" y="294506"/>
                  <a:pt x="837951" y="293863"/>
                  <a:pt x="868458" y="294415"/>
                </a:cubicBezTo>
                <a:cubicBezTo>
                  <a:pt x="1082006" y="298276"/>
                  <a:pt x="1185497" y="360655"/>
                  <a:pt x="1280395" y="470280"/>
                </a:cubicBezTo>
                <a:cubicBezTo>
                  <a:pt x="1381371" y="618005"/>
                  <a:pt x="1314053" y="1074271"/>
                  <a:pt x="1089661" y="1182727"/>
                </a:cubicBezTo>
                <a:cubicBezTo>
                  <a:pt x="1098183" y="1209798"/>
                  <a:pt x="1109125" y="1235256"/>
                  <a:pt x="1120578" y="1259840"/>
                </a:cubicBezTo>
                <a:cubicBezTo>
                  <a:pt x="1123656" y="1260899"/>
                  <a:pt x="1126770" y="1260948"/>
                  <a:pt x="1129891" y="1260950"/>
                </a:cubicBezTo>
                <a:cubicBezTo>
                  <a:pt x="1227949" y="1261006"/>
                  <a:pt x="1320161" y="1214330"/>
                  <a:pt x="1378151" y="1135267"/>
                </a:cubicBezTo>
                <a:lnTo>
                  <a:pt x="1378151" y="118395"/>
                </a:lnTo>
                <a:cubicBezTo>
                  <a:pt x="1378151" y="63533"/>
                  <a:pt x="1422625" y="19059"/>
                  <a:pt x="1477487" y="19059"/>
                </a:cubicBezTo>
                <a:cubicBezTo>
                  <a:pt x="1532349" y="19059"/>
                  <a:pt x="1576823" y="63533"/>
                  <a:pt x="1576823" y="118395"/>
                </a:cubicBezTo>
                <a:lnTo>
                  <a:pt x="1576823" y="1413063"/>
                </a:lnTo>
                <a:cubicBezTo>
                  <a:pt x="1680597" y="1536757"/>
                  <a:pt x="1834575" y="1607590"/>
                  <a:pt x="1997786" y="1608484"/>
                </a:cubicBezTo>
                <a:lnTo>
                  <a:pt x="2057480" y="1605248"/>
                </a:lnTo>
                <a:cubicBezTo>
                  <a:pt x="2038910" y="1561698"/>
                  <a:pt x="2027992" y="1505121"/>
                  <a:pt x="2028624" y="1424801"/>
                </a:cubicBezTo>
                <a:lnTo>
                  <a:pt x="2034537" y="1382501"/>
                </a:lnTo>
                <a:cubicBezTo>
                  <a:pt x="1972012" y="1367348"/>
                  <a:pt x="1912047" y="1342676"/>
                  <a:pt x="1856155" y="1310037"/>
                </a:cubicBezTo>
                <a:cubicBezTo>
                  <a:pt x="1840993" y="1344880"/>
                  <a:pt x="1806188" y="1369059"/>
                  <a:pt x="1765736" y="1369059"/>
                </a:cubicBezTo>
                <a:cubicBezTo>
                  <a:pt x="1710874" y="1369059"/>
                  <a:pt x="1666400" y="1324585"/>
                  <a:pt x="1666400" y="1269723"/>
                </a:cubicBezTo>
                <a:lnTo>
                  <a:pt x="1666400" y="99336"/>
                </a:lnTo>
                <a:cubicBezTo>
                  <a:pt x="1666400" y="44474"/>
                  <a:pt x="1710874" y="0"/>
                  <a:pt x="176573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" name="Teardrop 9">
            <a:extLst>
              <a:ext uri="{FF2B5EF4-FFF2-40B4-BE49-F238E27FC236}">
                <a16:creationId xmlns:a16="http://schemas.microsoft.com/office/drawing/2014/main" xmlns="" id="{4408BA9B-C6A7-4C33-9FEA-0E214549F256}"/>
              </a:ext>
            </a:extLst>
          </p:cNvPr>
          <p:cNvSpPr>
            <a:spLocks noChangeAspect="1"/>
          </p:cNvSpPr>
          <p:nvPr/>
        </p:nvSpPr>
        <p:spPr>
          <a:xfrm rot="18900000">
            <a:off x="7840756" y="2475143"/>
            <a:ext cx="512877" cy="437727"/>
          </a:xfrm>
          <a:custGeom>
            <a:avLst/>
            <a:gdLst/>
            <a:ahLst/>
            <a:cxnLst/>
            <a:rect l="l" t="t" r="r" b="b"/>
            <a:pathLst>
              <a:path w="3552042" h="3031575">
                <a:moveTo>
                  <a:pt x="1499560" y="1284945"/>
                </a:moveTo>
                <a:lnTo>
                  <a:pt x="1272419" y="1057805"/>
                </a:lnTo>
                <a:lnTo>
                  <a:pt x="1054631" y="1275593"/>
                </a:lnTo>
                <a:lnTo>
                  <a:pt x="836843" y="1057805"/>
                </a:lnTo>
                <a:lnTo>
                  <a:pt x="609703" y="1284945"/>
                </a:lnTo>
                <a:lnTo>
                  <a:pt x="827491" y="1502733"/>
                </a:lnTo>
                <a:lnTo>
                  <a:pt x="609703" y="1720522"/>
                </a:lnTo>
                <a:lnTo>
                  <a:pt x="836843" y="1947662"/>
                </a:lnTo>
                <a:lnTo>
                  <a:pt x="1054631" y="1729874"/>
                </a:lnTo>
                <a:lnTo>
                  <a:pt x="1272419" y="1947662"/>
                </a:lnTo>
                <a:lnTo>
                  <a:pt x="1499560" y="1720522"/>
                </a:lnTo>
                <a:lnTo>
                  <a:pt x="1281771" y="1502733"/>
                </a:lnTo>
                <a:close/>
                <a:moveTo>
                  <a:pt x="3552042" y="1021270"/>
                </a:moveTo>
                <a:cubicBezTo>
                  <a:pt x="3346428" y="1488389"/>
                  <a:pt x="3240687" y="1885112"/>
                  <a:pt x="3146822" y="2229032"/>
                </a:cubicBezTo>
                <a:cubicBezTo>
                  <a:pt x="3047091" y="2666397"/>
                  <a:pt x="2787512" y="3031575"/>
                  <a:pt x="2344279" y="3031575"/>
                </a:cubicBezTo>
                <a:cubicBezTo>
                  <a:pt x="1991740" y="3031575"/>
                  <a:pt x="1692293" y="2804263"/>
                  <a:pt x="1587926" y="2487045"/>
                </a:cubicBezTo>
                <a:cubicBezTo>
                  <a:pt x="1859795" y="2308350"/>
                  <a:pt x="2033031" y="1980125"/>
                  <a:pt x="2117061" y="1611614"/>
                </a:cubicBezTo>
                <a:cubicBezTo>
                  <a:pt x="2127904" y="1571883"/>
                  <a:pt x="2138872" y="1531598"/>
                  <a:pt x="2150086" y="1490753"/>
                </a:cubicBezTo>
                <a:cubicBezTo>
                  <a:pt x="2212338" y="1465032"/>
                  <a:pt x="2277652" y="1444164"/>
                  <a:pt x="2344279" y="1426490"/>
                </a:cubicBezTo>
                <a:cubicBezTo>
                  <a:pt x="2764465" y="1315024"/>
                  <a:pt x="3073190" y="1226884"/>
                  <a:pt x="3552042" y="1021270"/>
                </a:cubicBezTo>
                <a:close/>
                <a:moveTo>
                  <a:pt x="2557365" y="0"/>
                </a:moveTo>
                <a:cubicBezTo>
                  <a:pt x="2295797" y="594236"/>
                  <a:pt x="2161281" y="1098917"/>
                  <a:pt x="2041873" y="1536428"/>
                </a:cubicBezTo>
                <a:cubicBezTo>
                  <a:pt x="1915003" y="2092812"/>
                  <a:pt x="1584785" y="2557364"/>
                  <a:pt x="1020937" y="2557364"/>
                </a:cubicBezTo>
                <a:cubicBezTo>
                  <a:pt x="457089" y="2557364"/>
                  <a:pt x="0" y="2100276"/>
                  <a:pt x="0" y="1536428"/>
                </a:cubicBezTo>
                <a:cubicBezTo>
                  <a:pt x="0" y="972580"/>
                  <a:pt x="475939" y="660066"/>
                  <a:pt x="1020937" y="515492"/>
                </a:cubicBezTo>
                <a:cubicBezTo>
                  <a:pt x="1555467" y="373694"/>
                  <a:pt x="1948204" y="261568"/>
                  <a:pt x="255736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" name="Freeform 97">
            <a:extLst>
              <a:ext uri="{FF2B5EF4-FFF2-40B4-BE49-F238E27FC236}">
                <a16:creationId xmlns:a16="http://schemas.microsoft.com/office/drawing/2014/main" xmlns="" id="{EC2CC9E2-613C-4C7C-AA96-FC8E238EAB9F}"/>
              </a:ext>
            </a:extLst>
          </p:cNvPr>
          <p:cNvSpPr>
            <a:spLocks noChangeAspect="1"/>
          </p:cNvSpPr>
          <p:nvPr/>
        </p:nvSpPr>
        <p:spPr>
          <a:xfrm>
            <a:off x="8560808" y="1444151"/>
            <a:ext cx="619107" cy="462636"/>
          </a:xfrm>
          <a:custGeom>
            <a:avLst/>
            <a:gdLst/>
            <a:ahLst/>
            <a:cxnLst/>
            <a:rect l="l" t="t" r="r" b="b"/>
            <a:pathLst>
              <a:path w="3246245" h="2425805">
                <a:moveTo>
                  <a:pt x="2545666" y="706851"/>
                </a:moveTo>
                <a:cubicBezTo>
                  <a:pt x="2704742" y="706851"/>
                  <a:pt x="2833698" y="835807"/>
                  <a:pt x="2833698" y="994883"/>
                </a:cubicBezTo>
                <a:cubicBezTo>
                  <a:pt x="2833698" y="1153959"/>
                  <a:pt x="2704742" y="1282915"/>
                  <a:pt x="2545666" y="1282915"/>
                </a:cubicBezTo>
                <a:cubicBezTo>
                  <a:pt x="2386590" y="1282915"/>
                  <a:pt x="2257634" y="1153959"/>
                  <a:pt x="2257634" y="994883"/>
                </a:cubicBezTo>
                <a:cubicBezTo>
                  <a:pt x="2257634" y="835807"/>
                  <a:pt x="2386590" y="706851"/>
                  <a:pt x="2545666" y="706851"/>
                </a:cubicBezTo>
                <a:close/>
                <a:moveTo>
                  <a:pt x="700580" y="706851"/>
                </a:moveTo>
                <a:cubicBezTo>
                  <a:pt x="859656" y="706851"/>
                  <a:pt x="988612" y="835807"/>
                  <a:pt x="988612" y="994883"/>
                </a:cubicBezTo>
                <a:cubicBezTo>
                  <a:pt x="988612" y="1153959"/>
                  <a:pt x="859656" y="1282915"/>
                  <a:pt x="700580" y="1282915"/>
                </a:cubicBezTo>
                <a:cubicBezTo>
                  <a:pt x="541504" y="1282915"/>
                  <a:pt x="412548" y="1153959"/>
                  <a:pt x="412548" y="994883"/>
                </a:cubicBezTo>
                <a:cubicBezTo>
                  <a:pt x="412548" y="835807"/>
                  <a:pt x="541504" y="706851"/>
                  <a:pt x="700580" y="706851"/>
                </a:cubicBezTo>
                <a:close/>
                <a:moveTo>
                  <a:pt x="1619971" y="0"/>
                </a:moveTo>
                <a:cubicBezTo>
                  <a:pt x="1621025" y="5"/>
                  <a:pt x="1622076" y="12"/>
                  <a:pt x="1623123" y="141"/>
                </a:cubicBezTo>
                <a:cubicBezTo>
                  <a:pt x="1624170" y="12"/>
                  <a:pt x="1625221" y="5"/>
                  <a:pt x="1626275" y="0"/>
                </a:cubicBezTo>
                <a:lnTo>
                  <a:pt x="1626274" y="282"/>
                </a:lnTo>
                <a:cubicBezTo>
                  <a:pt x="1966825" y="4283"/>
                  <a:pt x="1974816" y="220494"/>
                  <a:pt x="2177568" y="171426"/>
                </a:cubicBezTo>
                <a:cubicBezTo>
                  <a:pt x="2600959" y="50212"/>
                  <a:pt x="2963165" y="85364"/>
                  <a:pt x="3172404" y="310875"/>
                </a:cubicBezTo>
                <a:cubicBezTo>
                  <a:pt x="3300075" y="473051"/>
                  <a:pt x="3301971" y="794993"/>
                  <a:pt x="2851767" y="1164523"/>
                </a:cubicBezTo>
                <a:cubicBezTo>
                  <a:pt x="2918303" y="1029844"/>
                  <a:pt x="2927052" y="857771"/>
                  <a:pt x="2799829" y="746887"/>
                </a:cubicBezTo>
                <a:cubicBezTo>
                  <a:pt x="3115459" y="786295"/>
                  <a:pt x="3165949" y="533368"/>
                  <a:pt x="3049873" y="419809"/>
                </a:cubicBezTo>
                <a:cubicBezTo>
                  <a:pt x="2811516" y="207658"/>
                  <a:pt x="2338612" y="298041"/>
                  <a:pt x="2253222" y="493802"/>
                </a:cubicBezTo>
                <a:cubicBezTo>
                  <a:pt x="2139861" y="783555"/>
                  <a:pt x="2165869" y="1185485"/>
                  <a:pt x="2076302" y="1369861"/>
                </a:cubicBezTo>
                <a:cubicBezTo>
                  <a:pt x="1906668" y="1634081"/>
                  <a:pt x="1716639" y="1881305"/>
                  <a:pt x="1713569" y="2080938"/>
                </a:cubicBezTo>
                <a:cubicBezTo>
                  <a:pt x="1706472" y="2158984"/>
                  <a:pt x="1709123" y="2405980"/>
                  <a:pt x="1625847" y="2423204"/>
                </a:cubicBezTo>
                <a:cubicBezTo>
                  <a:pt x="1625847" y="2424071"/>
                  <a:pt x="1625843" y="2424938"/>
                  <a:pt x="1625839" y="2425805"/>
                </a:cubicBezTo>
                <a:lnTo>
                  <a:pt x="1623123" y="2424507"/>
                </a:lnTo>
                <a:lnTo>
                  <a:pt x="1620407" y="2425805"/>
                </a:lnTo>
                <a:cubicBezTo>
                  <a:pt x="1620403" y="2424938"/>
                  <a:pt x="1620399" y="2424071"/>
                  <a:pt x="1620399" y="2423204"/>
                </a:cubicBezTo>
                <a:cubicBezTo>
                  <a:pt x="1537123" y="2405980"/>
                  <a:pt x="1539774" y="2158984"/>
                  <a:pt x="1532677" y="2080938"/>
                </a:cubicBezTo>
                <a:cubicBezTo>
                  <a:pt x="1529607" y="1881305"/>
                  <a:pt x="1339578" y="1634081"/>
                  <a:pt x="1169944" y="1369861"/>
                </a:cubicBezTo>
                <a:cubicBezTo>
                  <a:pt x="1080377" y="1185485"/>
                  <a:pt x="1106385" y="783555"/>
                  <a:pt x="993024" y="493802"/>
                </a:cubicBezTo>
                <a:cubicBezTo>
                  <a:pt x="907634" y="298041"/>
                  <a:pt x="434730" y="207658"/>
                  <a:pt x="196373" y="419809"/>
                </a:cubicBezTo>
                <a:cubicBezTo>
                  <a:pt x="80297" y="533368"/>
                  <a:pt x="130787" y="786295"/>
                  <a:pt x="446417" y="746887"/>
                </a:cubicBezTo>
                <a:cubicBezTo>
                  <a:pt x="319194" y="857771"/>
                  <a:pt x="327943" y="1029844"/>
                  <a:pt x="394479" y="1164523"/>
                </a:cubicBezTo>
                <a:cubicBezTo>
                  <a:pt x="-55725" y="794993"/>
                  <a:pt x="-53829" y="473051"/>
                  <a:pt x="73842" y="310875"/>
                </a:cubicBezTo>
                <a:cubicBezTo>
                  <a:pt x="283081" y="85364"/>
                  <a:pt x="645287" y="50212"/>
                  <a:pt x="1068678" y="171426"/>
                </a:cubicBezTo>
                <a:cubicBezTo>
                  <a:pt x="1271430" y="220494"/>
                  <a:pt x="1279421" y="4283"/>
                  <a:pt x="1619972" y="2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" name="Donut 22">
            <a:extLst>
              <a:ext uri="{FF2B5EF4-FFF2-40B4-BE49-F238E27FC236}">
                <a16:creationId xmlns:a16="http://schemas.microsoft.com/office/drawing/2014/main" xmlns="" id="{CE7A0D83-9523-4EB8-8677-1D7D4415C973}"/>
              </a:ext>
            </a:extLst>
          </p:cNvPr>
          <p:cNvSpPr>
            <a:spLocks noChangeAspect="1"/>
          </p:cNvSpPr>
          <p:nvPr/>
        </p:nvSpPr>
        <p:spPr>
          <a:xfrm>
            <a:off x="10277429" y="1539784"/>
            <a:ext cx="529812" cy="271370"/>
          </a:xfrm>
          <a:custGeom>
            <a:avLst/>
            <a:gdLst/>
            <a:ahLst/>
            <a:cxnLst/>
            <a:rect l="l" t="t" r="r" b="b"/>
            <a:pathLst>
              <a:path w="3372524" h="1727404">
                <a:moveTo>
                  <a:pt x="1758003" y="666958"/>
                </a:moveTo>
                <a:cubicBezTo>
                  <a:pt x="1703684" y="666958"/>
                  <a:pt x="1659649" y="710993"/>
                  <a:pt x="1659649" y="765312"/>
                </a:cubicBezTo>
                <a:cubicBezTo>
                  <a:pt x="1659649" y="819631"/>
                  <a:pt x="1703684" y="863666"/>
                  <a:pt x="1758003" y="863666"/>
                </a:cubicBezTo>
                <a:cubicBezTo>
                  <a:pt x="1812322" y="863666"/>
                  <a:pt x="1856357" y="819631"/>
                  <a:pt x="1856357" y="765312"/>
                </a:cubicBezTo>
                <a:cubicBezTo>
                  <a:pt x="1856357" y="710993"/>
                  <a:pt x="1812322" y="666958"/>
                  <a:pt x="1758003" y="666958"/>
                </a:cubicBezTo>
                <a:close/>
                <a:moveTo>
                  <a:pt x="1686261" y="586208"/>
                </a:moveTo>
                <a:cubicBezTo>
                  <a:pt x="1849880" y="586208"/>
                  <a:pt x="1982519" y="718847"/>
                  <a:pt x="1982519" y="882466"/>
                </a:cubicBezTo>
                <a:cubicBezTo>
                  <a:pt x="1982519" y="1046085"/>
                  <a:pt x="1849880" y="1178724"/>
                  <a:pt x="1686261" y="1178724"/>
                </a:cubicBezTo>
                <a:cubicBezTo>
                  <a:pt x="1522642" y="1178724"/>
                  <a:pt x="1390003" y="1046085"/>
                  <a:pt x="1390003" y="882466"/>
                </a:cubicBezTo>
                <a:cubicBezTo>
                  <a:pt x="1390003" y="718847"/>
                  <a:pt x="1522642" y="586208"/>
                  <a:pt x="1686261" y="586208"/>
                </a:cubicBezTo>
                <a:close/>
                <a:moveTo>
                  <a:pt x="1686262" y="448985"/>
                </a:moveTo>
                <a:cubicBezTo>
                  <a:pt x="1446857" y="448985"/>
                  <a:pt x="1252780" y="643062"/>
                  <a:pt x="1252780" y="882467"/>
                </a:cubicBezTo>
                <a:cubicBezTo>
                  <a:pt x="1252780" y="1121872"/>
                  <a:pt x="1446857" y="1315949"/>
                  <a:pt x="1686262" y="1315949"/>
                </a:cubicBezTo>
                <a:cubicBezTo>
                  <a:pt x="1925667" y="1315949"/>
                  <a:pt x="2119744" y="1121872"/>
                  <a:pt x="2119744" y="882467"/>
                </a:cubicBezTo>
                <a:cubicBezTo>
                  <a:pt x="2119744" y="643062"/>
                  <a:pt x="1925667" y="448985"/>
                  <a:pt x="1686262" y="448985"/>
                </a:cubicBezTo>
                <a:close/>
                <a:moveTo>
                  <a:pt x="1893261" y="271274"/>
                </a:moveTo>
                <a:cubicBezTo>
                  <a:pt x="2150128" y="355123"/>
                  <a:pt x="2334334" y="597283"/>
                  <a:pt x="2334334" y="882467"/>
                </a:cubicBezTo>
                <a:cubicBezTo>
                  <a:pt x="2334334" y="1103921"/>
                  <a:pt x="2223259" y="1299432"/>
                  <a:pt x="2053457" y="1415856"/>
                </a:cubicBezTo>
                <a:cubicBezTo>
                  <a:pt x="2494577" y="1286853"/>
                  <a:pt x="2931337" y="1005905"/>
                  <a:pt x="2940842" y="882353"/>
                </a:cubicBezTo>
                <a:lnTo>
                  <a:pt x="2946401" y="882364"/>
                </a:lnTo>
                <a:lnTo>
                  <a:pt x="2943679" y="877137"/>
                </a:lnTo>
                <a:lnTo>
                  <a:pt x="2946401" y="872130"/>
                </a:lnTo>
                <a:lnTo>
                  <a:pt x="2941077" y="872141"/>
                </a:lnTo>
                <a:cubicBezTo>
                  <a:pt x="2875996" y="732702"/>
                  <a:pt x="2369865" y="377972"/>
                  <a:pt x="1893261" y="271274"/>
                </a:cubicBezTo>
                <a:close/>
                <a:moveTo>
                  <a:pt x="1525754" y="256843"/>
                </a:moveTo>
                <a:cubicBezTo>
                  <a:pt x="984953" y="339274"/>
                  <a:pt x="426123" y="752145"/>
                  <a:pt x="426123" y="877021"/>
                </a:cubicBezTo>
                <a:lnTo>
                  <a:pt x="426123" y="877247"/>
                </a:lnTo>
                <a:cubicBezTo>
                  <a:pt x="439083" y="984175"/>
                  <a:pt x="877625" y="1311577"/>
                  <a:pt x="1355183" y="1436828"/>
                </a:cubicBezTo>
                <a:cubicBezTo>
                  <a:pt x="1164798" y="1325758"/>
                  <a:pt x="1038190" y="1118898"/>
                  <a:pt x="1038190" y="882467"/>
                </a:cubicBezTo>
                <a:cubicBezTo>
                  <a:pt x="1038190" y="580157"/>
                  <a:pt x="1245184" y="326193"/>
                  <a:pt x="1525754" y="256843"/>
                </a:cubicBezTo>
                <a:close/>
                <a:moveTo>
                  <a:pt x="1682713" y="0"/>
                </a:moveTo>
                <a:cubicBezTo>
                  <a:pt x="2385858" y="36225"/>
                  <a:pt x="3265322" y="653066"/>
                  <a:pt x="3365400" y="875412"/>
                </a:cubicBezTo>
                <a:lnTo>
                  <a:pt x="3372524" y="875397"/>
                </a:lnTo>
                <a:lnTo>
                  <a:pt x="3368881" y="882344"/>
                </a:lnTo>
                <a:lnTo>
                  <a:pt x="3372524" y="889597"/>
                </a:lnTo>
                <a:lnTo>
                  <a:pt x="3365086" y="889581"/>
                </a:lnTo>
                <a:cubicBezTo>
                  <a:pt x="3348713" y="1110249"/>
                  <a:pt x="2385134" y="1692746"/>
                  <a:pt x="1682713" y="1727404"/>
                </a:cubicBezTo>
                <a:cubicBezTo>
                  <a:pt x="901706" y="1708470"/>
                  <a:pt x="21301" y="1064732"/>
                  <a:pt x="0" y="882497"/>
                </a:cubicBezTo>
                <a:lnTo>
                  <a:pt x="0" y="882184"/>
                </a:lnTo>
                <a:cubicBezTo>
                  <a:pt x="0" y="691908"/>
                  <a:pt x="901706" y="19770"/>
                  <a:pt x="16827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1" name="Freeform 99">
            <a:extLst>
              <a:ext uri="{FF2B5EF4-FFF2-40B4-BE49-F238E27FC236}">
                <a16:creationId xmlns:a16="http://schemas.microsoft.com/office/drawing/2014/main" xmlns="" id="{6EFBEDF3-F563-421B-9E3D-7024636F370F}"/>
              </a:ext>
            </a:extLst>
          </p:cNvPr>
          <p:cNvSpPr>
            <a:spLocks noChangeAspect="1"/>
          </p:cNvSpPr>
          <p:nvPr/>
        </p:nvSpPr>
        <p:spPr>
          <a:xfrm>
            <a:off x="7902810" y="1432248"/>
            <a:ext cx="388767" cy="486441"/>
          </a:xfrm>
          <a:custGeom>
            <a:avLst/>
            <a:gdLst/>
            <a:ahLst/>
            <a:cxnLst/>
            <a:rect l="l" t="t" r="r" b="b"/>
            <a:pathLst>
              <a:path w="2427821" h="3249943">
                <a:moveTo>
                  <a:pt x="1783445" y="477276"/>
                </a:moveTo>
                <a:cubicBezTo>
                  <a:pt x="1867295" y="479049"/>
                  <a:pt x="1940306" y="495815"/>
                  <a:pt x="1995323" y="528655"/>
                </a:cubicBezTo>
                <a:cubicBezTo>
                  <a:pt x="2375187" y="892595"/>
                  <a:pt x="1478983" y="963108"/>
                  <a:pt x="1620010" y="1047270"/>
                </a:cubicBezTo>
                <a:cubicBezTo>
                  <a:pt x="1920260" y="1267909"/>
                  <a:pt x="2179568" y="1563610"/>
                  <a:pt x="2275102" y="1879783"/>
                </a:cubicBezTo>
                <a:cubicBezTo>
                  <a:pt x="2386559" y="2264195"/>
                  <a:pt x="2620845" y="2969329"/>
                  <a:pt x="2118153" y="3196792"/>
                </a:cubicBezTo>
                <a:cubicBezTo>
                  <a:pt x="862559" y="3474297"/>
                  <a:pt x="146052" y="2612212"/>
                  <a:pt x="9574" y="1838839"/>
                </a:cubicBezTo>
                <a:cubicBezTo>
                  <a:pt x="-38192" y="1613652"/>
                  <a:pt x="98284" y="1313401"/>
                  <a:pt x="296177" y="1170100"/>
                </a:cubicBezTo>
                <a:cubicBezTo>
                  <a:pt x="391711" y="1081390"/>
                  <a:pt x="330296" y="876673"/>
                  <a:pt x="323472" y="671956"/>
                </a:cubicBezTo>
                <a:cubicBezTo>
                  <a:pt x="296177" y="474063"/>
                  <a:pt x="760199" y="351234"/>
                  <a:pt x="664666" y="1211043"/>
                </a:cubicBezTo>
                <a:cubicBezTo>
                  <a:pt x="853176" y="743465"/>
                  <a:pt x="1420091" y="469595"/>
                  <a:pt x="1783445" y="477276"/>
                </a:cubicBezTo>
                <a:close/>
                <a:moveTo>
                  <a:pt x="1024970" y="33"/>
                </a:moveTo>
                <a:cubicBezTo>
                  <a:pt x="1115949" y="3590"/>
                  <a:pt x="1140206" y="286408"/>
                  <a:pt x="1176458" y="269348"/>
                </a:cubicBezTo>
                <a:cubicBezTo>
                  <a:pt x="1251521" y="278446"/>
                  <a:pt x="1265168" y="21414"/>
                  <a:pt x="1401646" y="44160"/>
                </a:cubicBezTo>
                <a:cubicBezTo>
                  <a:pt x="1469884" y="71456"/>
                  <a:pt x="1374351" y="221581"/>
                  <a:pt x="1360703" y="310292"/>
                </a:cubicBezTo>
                <a:lnTo>
                  <a:pt x="1517652" y="453593"/>
                </a:lnTo>
                <a:cubicBezTo>
                  <a:pt x="974016" y="540030"/>
                  <a:pt x="901229" y="790238"/>
                  <a:pt x="753379" y="951737"/>
                </a:cubicBezTo>
                <a:lnTo>
                  <a:pt x="705610" y="644662"/>
                </a:lnTo>
                <a:lnTo>
                  <a:pt x="787497" y="521832"/>
                </a:lnTo>
                <a:cubicBezTo>
                  <a:pt x="712435" y="433122"/>
                  <a:pt x="446303" y="364883"/>
                  <a:pt x="562310" y="255701"/>
                </a:cubicBezTo>
                <a:cubicBezTo>
                  <a:pt x="739730" y="98751"/>
                  <a:pt x="862560" y="337587"/>
                  <a:pt x="1012685" y="378530"/>
                </a:cubicBezTo>
                <a:cubicBezTo>
                  <a:pt x="1010410" y="253426"/>
                  <a:pt x="796596" y="101025"/>
                  <a:pt x="1005861" y="3217"/>
                </a:cubicBezTo>
                <a:cubicBezTo>
                  <a:pt x="1012543" y="800"/>
                  <a:pt x="1018905" y="-204"/>
                  <a:pt x="1024970" y="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2" name="Oval 10">
            <a:extLst>
              <a:ext uri="{FF2B5EF4-FFF2-40B4-BE49-F238E27FC236}">
                <a16:creationId xmlns:a16="http://schemas.microsoft.com/office/drawing/2014/main" xmlns="" id="{8624E4A5-1602-4F93-B497-F8D7323B39B1}"/>
              </a:ext>
            </a:extLst>
          </p:cNvPr>
          <p:cNvSpPr/>
          <p:nvPr/>
        </p:nvSpPr>
        <p:spPr>
          <a:xfrm>
            <a:off x="9460302" y="1433265"/>
            <a:ext cx="486653" cy="484407"/>
          </a:xfrm>
          <a:custGeom>
            <a:avLst/>
            <a:gdLst/>
            <a:ahLst/>
            <a:cxnLst/>
            <a:rect l="l" t="t" r="r" b="b"/>
            <a:pathLst>
              <a:path w="3229769" h="3214867">
                <a:moveTo>
                  <a:pt x="388922" y="0"/>
                </a:moveTo>
                <a:cubicBezTo>
                  <a:pt x="481031" y="0"/>
                  <a:pt x="564991" y="34887"/>
                  <a:pt x="627459" y="93109"/>
                </a:cubicBezTo>
                <a:cubicBezTo>
                  <a:pt x="689927" y="34887"/>
                  <a:pt x="773888" y="0"/>
                  <a:pt x="865996" y="0"/>
                </a:cubicBezTo>
                <a:cubicBezTo>
                  <a:pt x="958105" y="0"/>
                  <a:pt x="1042065" y="34887"/>
                  <a:pt x="1104533" y="93109"/>
                </a:cubicBezTo>
                <a:cubicBezTo>
                  <a:pt x="1167001" y="34887"/>
                  <a:pt x="1250962" y="0"/>
                  <a:pt x="1343070" y="0"/>
                </a:cubicBezTo>
                <a:cubicBezTo>
                  <a:pt x="1435179" y="0"/>
                  <a:pt x="1519139" y="34887"/>
                  <a:pt x="1581607" y="93109"/>
                </a:cubicBezTo>
                <a:cubicBezTo>
                  <a:pt x="1644075" y="34887"/>
                  <a:pt x="1728036" y="0"/>
                  <a:pt x="1820144" y="0"/>
                </a:cubicBezTo>
                <a:cubicBezTo>
                  <a:pt x="1912253" y="0"/>
                  <a:pt x="1996213" y="34887"/>
                  <a:pt x="2058681" y="93109"/>
                </a:cubicBezTo>
                <a:cubicBezTo>
                  <a:pt x="2121149" y="34887"/>
                  <a:pt x="2205110" y="0"/>
                  <a:pt x="2297218" y="0"/>
                </a:cubicBezTo>
                <a:cubicBezTo>
                  <a:pt x="2389326" y="0"/>
                  <a:pt x="2473286" y="34887"/>
                  <a:pt x="2535755" y="93108"/>
                </a:cubicBezTo>
                <a:cubicBezTo>
                  <a:pt x="2598223" y="34887"/>
                  <a:pt x="2682183" y="0"/>
                  <a:pt x="2774291" y="0"/>
                </a:cubicBezTo>
                <a:cubicBezTo>
                  <a:pt x="2971429" y="0"/>
                  <a:pt x="3131241" y="159812"/>
                  <a:pt x="3131241" y="356950"/>
                </a:cubicBezTo>
                <a:cubicBezTo>
                  <a:pt x="3131241" y="414550"/>
                  <a:pt x="3117598" y="468963"/>
                  <a:pt x="3092026" y="516460"/>
                </a:cubicBezTo>
                <a:cubicBezTo>
                  <a:pt x="3176259" y="580602"/>
                  <a:pt x="3229769" y="682177"/>
                  <a:pt x="3229769" y="796250"/>
                </a:cubicBezTo>
                <a:cubicBezTo>
                  <a:pt x="3229769" y="902465"/>
                  <a:pt x="3183377" y="997845"/>
                  <a:pt x="3108820" y="1062184"/>
                </a:cubicBezTo>
                <a:cubicBezTo>
                  <a:pt x="3183377" y="1126523"/>
                  <a:pt x="3229769" y="1221903"/>
                  <a:pt x="3229769" y="1328118"/>
                </a:cubicBezTo>
                <a:cubicBezTo>
                  <a:pt x="3229769" y="1434333"/>
                  <a:pt x="3183377" y="1529713"/>
                  <a:pt x="3108820" y="1594052"/>
                </a:cubicBezTo>
                <a:cubicBezTo>
                  <a:pt x="3183377" y="1658391"/>
                  <a:pt x="3229769" y="1753771"/>
                  <a:pt x="3229769" y="1859986"/>
                </a:cubicBezTo>
                <a:cubicBezTo>
                  <a:pt x="3229769" y="2057124"/>
                  <a:pt x="3069957" y="2216936"/>
                  <a:pt x="2872819" y="2216936"/>
                </a:cubicBezTo>
                <a:lnTo>
                  <a:pt x="2849067" y="2214542"/>
                </a:lnTo>
                <a:cubicBezTo>
                  <a:pt x="2790894" y="2329236"/>
                  <a:pt x="2671548" y="2406987"/>
                  <a:pt x="2534043" y="2406987"/>
                </a:cubicBezTo>
                <a:cubicBezTo>
                  <a:pt x="2483158" y="2406987"/>
                  <a:pt x="2434760" y="2396340"/>
                  <a:pt x="2391120" y="2376775"/>
                </a:cubicBezTo>
                <a:cubicBezTo>
                  <a:pt x="2326908" y="2456876"/>
                  <a:pt x="2228003" y="2507238"/>
                  <a:pt x="2117336" y="2507238"/>
                </a:cubicBezTo>
                <a:lnTo>
                  <a:pt x="2081608" y="2503636"/>
                </a:lnTo>
                <a:cubicBezTo>
                  <a:pt x="2058765" y="2546355"/>
                  <a:pt x="2027330" y="2583686"/>
                  <a:pt x="1987704" y="2611019"/>
                </a:cubicBezTo>
                <a:cubicBezTo>
                  <a:pt x="2049806" y="2674751"/>
                  <a:pt x="2087711" y="2761907"/>
                  <a:pt x="2087711" y="2857917"/>
                </a:cubicBezTo>
                <a:cubicBezTo>
                  <a:pt x="2087711" y="3055055"/>
                  <a:pt x="1927899" y="3214867"/>
                  <a:pt x="1730761" y="3214867"/>
                </a:cubicBezTo>
                <a:cubicBezTo>
                  <a:pt x="1533623" y="3214867"/>
                  <a:pt x="1373811" y="3055055"/>
                  <a:pt x="1373811" y="2857917"/>
                </a:cubicBezTo>
                <a:cubicBezTo>
                  <a:pt x="1373811" y="2743560"/>
                  <a:pt x="1427588" y="2641764"/>
                  <a:pt x="1512161" y="2577627"/>
                </a:cubicBezTo>
                <a:cubicBezTo>
                  <a:pt x="1450743" y="2514125"/>
                  <a:pt x="1413385" y="2427536"/>
                  <a:pt x="1413385" y="2332221"/>
                </a:cubicBezTo>
                <a:cubicBezTo>
                  <a:pt x="1413385" y="2135083"/>
                  <a:pt x="1573197" y="1975271"/>
                  <a:pt x="1770335" y="1975271"/>
                </a:cubicBezTo>
                <a:lnTo>
                  <a:pt x="1806063" y="1978873"/>
                </a:lnTo>
                <a:cubicBezTo>
                  <a:pt x="1865384" y="1867935"/>
                  <a:pt x="1982649" y="1793338"/>
                  <a:pt x="2117336" y="1793338"/>
                </a:cubicBezTo>
                <a:cubicBezTo>
                  <a:pt x="2168221" y="1793338"/>
                  <a:pt x="2216619" y="1803986"/>
                  <a:pt x="2260259" y="1823550"/>
                </a:cubicBezTo>
                <a:cubicBezTo>
                  <a:pt x="2324471" y="1743450"/>
                  <a:pt x="2423376" y="1693087"/>
                  <a:pt x="2534043" y="1693087"/>
                </a:cubicBezTo>
                <a:lnTo>
                  <a:pt x="2557875" y="1695490"/>
                </a:lnTo>
                <a:cubicBezTo>
                  <a:pt x="2576891" y="1656391"/>
                  <a:pt x="2604151" y="1622242"/>
                  <a:pt x="2636819" y="1594052"/>
                </a:cubicBezTo>
                <a:cubicBezTo>
                  <a:pt x="2562261" y="1529713"/>
                  <a:pt x="2515869" y="1434333"/>
                  <a:pt x="2515869" y="1328118"/>
                </a:cubicBezTo>
                <a:cubicBezTo>
                  <a:pt x="2515869" y="1221903"/>
                  <a:pt x="2562261" y="1126523"/>
                  <a:pt x="2636819" y="1062184"/>
                </a:cubicBezTo>
                <a:cubicBezTo>
                  <a:pt x="2562261" y="997845"/>
                  <a:pt x="2515869" y="902465"/>
                  <a:pt x="2515869" y="796250"/>
                </a:cubicBezTo>
                <a:cubicBezTo>
                  <a:pt x="2515869" y="738650"/>
                  <a:pt x="2529512" y="684237"/>
                  <a:pt x="2555084" y="636740"/>
                </a:cubicBezTo>
                <a:lnTo>
                  <a:pt x="2537209" y="619592"/>
                </a:lnTo>
                <a:cubicBezTo>
                  <a:pt x="2474524" y="678496"/>
                  <a:pt x="2390006" y="713900"/>
                  <a:pt x="2297218" y="713900"/>
                </a:cubicBezTo>
                <a:cubicBezTo>
                  <a:pt x="2205110" y="713900"/>
                  <a:pt x="2121149" y="679013"/>
                  <a:pt x="2058681" y="620791"/>
                </a:cubicBezTo>
                <a:cubicBezTo>
                  <a:pt x="1996213" y="679013"/>
                  <a:pt x="1912253" y="713900"/>
                  <a:pt x="1820144" y="713900"/>
                </a:cubicBezTo>
                <a:cubicBezTo>
                  <a:pt x="1728036" y="713900"/>
                  <a:pt x="1644075" y="679013"/>
                  <a:pt x="1581607" y="620791"/>
                </a:cubicBezTo>
                <a:cubicBezTo>
                  <a:pt x="1519139" y="679013"/>
                  <a:pt x="1435179" y="713900"/>
                  <a:pt x="1343070" y="713900"/>
                </a:cubicBezTo>
                <a:cubicBezTo>
                  <a:pt x="1250962" y="713900"/>
                  <a:pt x="1167001" y="679013"/>
                  <a:pt x="1104533" y="620791"/>
                </a:cubicBezTo>
                <a:cubicBezTo>
                  <a:pt x="1042065" y="679013"/>
                  <a:pt x="958105" y="713900"/>
                  <a:pt x="865996" y="713900"/>
                </a:cubicBezTo>
                <a:cubicBezTo>
                  <a:pt x="773370" y="713900"/>
                  <a:pt x="688985" y="678620"/>
                  <a:pt x="626352" y="619878"/>
                </a:cubicBezTo>
                <a:cubicBezTo>
                  <a:pt x="623659" y="623930"/>
                  <a:pt x="620064" y="626957"/>
                  <a:pt x="616405" y="629911"/>
                </a:cubicBezTo>
                <a:cubicBezTo>
                  <a:pt x="686492" y="694366"/>
                  <a:pt x="729886" y="786957"/>
                  <a:pt x="729886" y="889683"/>
                </a:cubicBezTo>
                <a:cubicBezTo>
                  <a:pt x="729886" y="993972"/>
                  <a:pt x="685162" y="1087815"/>
                  <a:pt x="613058" y="1152216"/>
                </a:cubicBezTo>
                <a:cubicBezTo>
                  <a:pt x="675622" y="1216104"/>
                  <a:pt x="713900" y="1303645"/>
                  <a:pt x="713900" y="1400126"/>
                </a:cubicBezTo>
                <a:cubicBezTo>
                  <a:pt x="713900" y="1487795"/>
                  <a:pt x="682295" y="1568081"/>
                  <a:pt x="628622" y="1629172"/>
                </a:cubicBezTo>
                <a:cubicBezTo>
                  <a:pt x="691419" y="1693140"/>
                  <a:pt x="729886" y="1780874"/>
                  <a:pt x="729886" y="1877593"/>
                </a:cubicBezTo>
                <a:cubicBezTo>
                  <a:pt x="729886" y="2034043"/>
                  <a:pt x="629234" y="2166985"/>
                  <a:pt x="488639" y="2213706"/>
                </a:cubicBezTo>
                <a:lnTo>
                  <a:pt x="488639" y="2375547"/>
                </a:lnTo>
                <a:cubicBezTo>
                  <a:pt x="488639" y="2448277"/>
                  <a:pt x="429679" y="2507237"/>
                  <a:pt x="356949" y="2507237"/>
                </a:cubicBezTo>
                <a:cubicBezTo>
                  <a:pt x="284219" y="2507237"/>
                  <a:pt x="225259" y="2448277"/>
                  <a:pt x="225259" y="2375547"/>
                </a:cubicBezTo>
                <a:lnTo>
                  <a:pt x="225259" y="2201750"/>
                </a:lnTo>
                <a:cubicBezTo>
                  <a:pt x="101654" y="2146256"/>
                  <a:pt x="15986" y="2021929"/>
                  <a:pt x="15986" y="1877593"/>
                </a:cubicBezTo>
                <a:cubicBezTo>
                  <a:pt x="15986" y="1789924"/>
                  <a:pt x="47591" y="1709638"/>
                  <a:pt x="101264" y="1648547"/>
                </a:cubicBezTo>
                <a:cubicBezTo>
                  <a:pt x="38467" y="1584579"/>
                  <a:pt x="0" y="1496845"/>
                  <a:pt x="0" y="1400126"/>
                </a:cubicBezTo>
                <a:cubicBezTo>
                  <a:pt x="0" y="1295837"/>
                  <a:pt x="44724" y="1201994"/>
                  <a:pt x="116828" y="1137593"/>
                </a:cubicBezTo>
                <a:cubicBezTo>
                  <a:pt x="54264" y="1073704"/>
                  <a:pt x="15986" y="986164"/>
                  <a:pt x="15986" y="889683"/>
                </a:cubicBezTo>
                <a:cubicBezTo>
                  <a:pt x="15986" y="779482"/>
                  <a:pt x="65925" y="680945"/>
                  <a:pt x="145453" y="616722"/>
                </a:cubicBezTo>
                <a:cubicBezTo>
                  <a:pt x="75366" y="552267"/>
                  <a:pt x="31972" y="459676"/>
                  <a:pt x="31972" y="356950"/>
                </a:cubicBezTo>
                <a:cubicBezTo>
                  <a:pt x="31972" y="159812"/>
                  <a:pt x="191784" y="0"/>
                  <a:pt x="3889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3" name="Freeform 101">
            <a:extLst>
              <a:ext uri="{FF2B5EF4-FFF2-40B4-BE49-F238E27FC236}">
                <a16:creationId xmlns:a16="http://schemas.microsoft.com/office/drawing/2014/main" xmlns="" id="{398DE87D-E996-4168-8931-FBF1633FDCD5}"/>
              </a:ext>
            </a:extLst>
          </p:cNvPr>
          <p:cNvSpPr/>
          <p:nvPr/>
        </p:nvSpPr>
        <p:spPr>
          <a:xfrm>
            <a:off x="11180535" y="1485955"/>
            <a:ext cx="284691" cy="379029"/>
          </a:xfrm>
          <a:custGeom>
            <a:avLst/>
            <a:gdLst>
              <a:gd name="connsiteX0" fmla="*/ 143301 w 1910686"/>
              <a:gd name="connsiteY0" fmla="*/ 0 h 3268639"/>
              <a:gd name="connsiteX1" fmla="*/ 0 w 1910686"/>
              <a:gd name="connsiteY1" fmla="*/ 1705970 h 3268639"/>
              <a:gd name="connsiteX2" fmla="*/ 436728 w 1910686"/>
              <a:gd name="connsiteY2" fmla="*/ 3268639 h 3268639"/>
              <a:gd name="connsiteX3" fmla="*/ 928047 w 1910686"/>
              <a:gd name="connsiteY3" fmla="*/ 1944806 h 3268639"/>
              <a:gd name="connsiteX4" fmla="*/ 1364776 w 1910686"/>
              <a:gd name="connsiteY4" fmla="*/ 3268639 h 3268639"/>
              <a:gd name="connsiteX5" fmla="*/ 1910686 w 1910686"/>
              <a:gd name="connsiteY5" fmla="*/ 1726442 h 3268639"/>
              <a:gd name="connsiteX6" fmla="*/ 1603612 w 1910686"/>
              <a:gd name="connsiteY6" fmla="*/ 6824 h 3268639"/>
              <a:gd name="connsiteX7" fmla="*/ 1521725 w 1910686"/>
              <a:gd name="connsiteY7" fmla="*/ 20472 h 3268639"/>
              <a:gd name="connsiteX8" fmla="*/ 907576 w 1910686"/>
              <a:gd name="connsiteY8" fmla="*/ 163773 h 3268639"/>
              <a:gd name="connsiteX9" fmla="*/ 143301 w 1910686"/>
              <a:gd name="connsiteY9" fmla="*/ 0 h 3268639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326627 w 2094012"/>
              <a:gd name="connsiteY0" fmla="*/ 27296 h 3261815"/>
              <a:gd name="connsiteX1" fmla="*/ 183326 w 2094012"/>
              <a:gd name="connsiteY1" fmla="*/ 1699146 h 3261815"/>
              <a:gd name="connsiteX2" fmla="*/ 620054 w 2094012"/>
              <a:gd name="connsiteY2" fmla="*/ 3261815 h 3261815"/>
              <a:gd name="connsiteX3" fmla="*/ 1111373 w 2094012"/>
              <a:gd name="connsiteY3" fmla="*/ 1937982 h 3261815"/>
              <a:gd name="connsiteX4" fmla="*/ 1548102 w 2094012"/>
              <a:gd name="connsiteY4" fmla="*/ 3261815 h 3261815"/>
              <a:gd name="connsiteX5" fmla="*/ 2094012 w 2094012"/>
              <a:gd name="connsiteY5" fmla="*/ 1719618 h 3261815"/>
              <a:gd name="connsiteX6" fmla="*/ 1786938 w 2094012"/>
              <a:gd name="connsiteY6" fmla="*/ 0 h 3261815"/>
              <a:gd name="connsiteX7" fmla="*/ 1705051 w 2094012"/>
              <a:gd name="connsiteY7" fmla="*/ 13648 h 3261815"/>
              <a:gd name="connsiteX8" fmla="*/ 1090902 w 2094012"/>
              <a:gd name="connsiteY8" fmla="*/ 156949 h 3261815"/>
              <a:gd name="connsiteX9" fmla="*/ 326627 w 2094012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377501 w 2144886"/>
              <a:gd name="connsiteY0" fmla="*/ 27296 h 3261815"/>
              <a:gd name="connsiteX1" fmla="*/ 295615 w 2144886"/>
              <a:gd name="connsiteY1" fmla="*/ 1774209 h 3261815"/>
              <a:gd name="connsiteX2" fmla="*/ 670928 w 2144886"/>
              <a:gd name="connsiteY2" fmla="*/ 3261815 h 3261815"/>
              <a:gd name="connsiteX3" fmla="*/ 1162247 w 2144886"/>
              <a:gd name="connsiteY3" fmla="*/ 1937982 h 3261815"/>
              <a:gd name="connsiteX4" fmla="*/ 1598976 w 2144886"/>
              <a:gd name="connsiteY4" fmla="*/ 3261815 h 3261815"/>
              <a:gd name="connsiteX5" fmla="*/ 2144886 w 2144886"/>
              <a:gd name="connsiteY5" fmla="*/ 1719618 h 3261815"/>
              <a:gd name="connsiteX6" fmla="*/ 1837812 w 2144886"/>
              <a:gd name="connsiteY6" fmla="*/ 0 h 3261815"/>
              <a:gd name="connsiteX7" fmla="*/ 1755925 w 2144886"/>
              <a:gd name="connsiteY7" fmla="*/ 13648 h 3261815"/>
              <a:gd name="connsiteX8" fmla="*/ 1141776 w 2144886"/>
              <a:gd name="connsiteY8" fmla="*/ 156949 h 3261815"/>
              <a:gd name="connsiteX9" fmla="*/ 377501 w 2144886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80396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205171"/>
              <a:gd name="connsiteY0" fmla="*/ 27296 h 3261815"/>
              <a:gd name="connsiteX1" fmla="*/ 322444 w 2205171"/>
              <a:gd name="connsiteY1" fmla="*/ 1801504 h 3261815"/>
              <a:gd name="connsiteX2" fmla="*/ 704581 w 2205171"/>
              <a:gd name="connsiteY2" fmla="*/ 3261815 h 3261815"/>
              <a:gd name="connsiteX3" fmla="*/ 1216372 w 2205171"/>
              <a:gd name="connsiteY3" fmla="*/ 1951629 h 3261815"/>
              <a:gd name="connsiteX4" fmla="*/ 1707692 w 2205171"/>
              <a:gd name="connsiteY4" fmla="*/ 3254991 h 3261815"/>
              <a:gd name="connsiteX5" fmla="*/ 2144420 w 2205171"/>
              <a:gd name="connsiteY5" fmla="*/ 1753737 h 3261815"/>
              <a:gd name="connsiteX6" fmla="*/ 1871465 w 2205171"/>
              <a:gd name="connsiteY6" fmla="*/ 0 h 3261815"/>
              <a:gd name="connsiteX7" fmla="*/ 1789578 w 2205171"/>
              <a:gd name="connsiteY7" fmla="*/ 13648 h 3261815"/>
              <a:gd name="connsiteX8" fmla="*/ 1175429 w 2205171"/>
              <a:gd name="connsiteY8" fmla="*/ 156949 h 3261815"/>
              <a:gd name="connsiteX9" fmla="*/ 411154 w 2205171"/>
              <a:gd name="connsiteY9" fmla="*/ 27296 h 3261815"/>
              <a:gd name="connsiteX0" fmla="*/ 411154 w 2145061"/>
              <a:gd name="connsiteY0" fmla="*/ 23869 h 3258388"/>
              <a:gd name="connsiteX1" fmla="*/ 322444 w 2145061"/>
              <a:gd name="connsiteY1" fmla="*/ 1798077 h 3258388"/>
              <a:gd name="connsiteX2" fmla="*/ 704581 w 2145061"/>
              <a:gd name="connsiteY2" fmla="*/ 3258388 h 3258388"/>
              <a:gd name="connsiteX3" fmla="*/ 1216372 w 2145061"/>
              <a:gd name="connsiteY3" fmla="*/ 1948202 h 3258388"/>
              <a:gd name="connsiteX4" fmla="*/ 1707692 w 2145061"/>
              <a:gd name="connsiteY4" fmla="*/ 3251564 h 3258388"/>
              <a:gd name="connsiteX5" fmla="*/ 2144420 w 2145061"/>
              <a:gd name="connsiteY5" fmla="*/ 1750310 h 3258388"/>
              <a:gd name="connsiteX6" fmla="*/ 1789578 w 2145061"/>
              <a:gd name="connsiteY6" fmla="*/ 10221 h 3258388"/>
              <a:gd name="connsiteX7" fmla="*/ 1175429 w 2145061"/>
              <a:gd name="connsiteY7" fmla="*/ 153522 h 3258388"/>
              <a:gd name="connsiteX8" fmla="*/ 411154 w 2145061"/>
              <a:gd name="connsiteY8" fmla="*/ 23869 h 3258388"/>
              <a:gd name="connsiteX0" fmla="*/ 411154 w 2146076"/>
              <a:gd name="connsiteY0" fmla="*/ 23869 h 3258388"/>
              <a:gd name="connsiteX1" fmla="*/ 322444 w 2146076"/>
              <a:gd name="connsiteY1" fmla="*/ 1798077 h 3258388"/>
              <a:gd name="connsiteX2" fmla="*/ 704581 w 2146076"/>
              <a:gd name="connsiteY2" fmla="*/ 3258388 h 3258388"/>
              <a:gd name="connsiteX3" fmla="*/ 1216372 w 2146076"/>
              <a:gd name="connsiteY3" fmla="*/ 1948202 h 3258388"/>
              <a:gd name="connsiteX4" fmla="*/ 1707692 w 2146076"/>
              <a:gd name="connsiteY4" fmla="*/ 3251564 h 3258388"/>
              <a:gd name="connsiteX5" fmla="*/ 2144420 w 2146076"/>
              <a:gd name="connsiteY5" fmla="*/ 1750310 h 3258388"/>
              <a:gd name="connsiteX6" fmla="*/ 1926056 w 2146076"/>
              <a:gd name="connsiteY6" fmla="*/ 17045 h 3258388"/>
              <a:gd name="connsiteX7" fmla="*/ 1175429 w 2146076"/>
              <a:gd name="connsiteY7" fmla="*/ 153522 h 3258388"/>
              <a:gd name="connsiteX8" fmla="*/ 411154 w 2146076"/>
              <a:gd name="connsiteY8" fmla="*/ 23869 h 3258388"/>
              <a:gd name="connsiteX0" fmla="*/ 411154 w 2374416"/>
              <a:gd name="connsiteY0" fmla="*/ 23869 h 3258388"/>
              <a:gd name="connsiteX1" fmla="*/ 322444 w 2374416"/>
              <a:gd name="connsiteY1" fmla="*/ 1798077 h 3258388"/>
              <a:gd name="connsiteX2" fmla="*/ 704581 w 2374416"/>
              <a:gd name="connsiteY2" fmla="*/ 3258388 h 3258388"/>
              <a:gd name="connsiteX3" fmla="*/ 1216372 w 2374416"/>
              <a:gd name="connsiteY3" fmla="*/ 1948202 h 3258388"/>
              <a:gd name="connsiteX4" fmla="*/ 1707692 w 2374416"/>
              <a:gd name="connsiteY4" fmla="*/ 3251564 h 3258388"/>
              <a:gd name="connsiteX5" fmla="*/ 2144420 w 2374416"/>
              <a:gd name="connsiteY5" fmla="*/ 1750310 h 3258388"/>
              <a:gd name="connsiteX6" fmla="*/ 1926056 w 2374416"/>
              <a:gd name="connsiteY6" fmla="*/ 17045 h 3258388"/>
              <a:gd name="connsiteX7" fmla="*/ 1175429 w 2374416"/>
              <a:gd name="connsiteY7" fmla="*/ 153522 h 3258388"/>
              <a:gd name="connsiteX8" fmla="*/ 411154 w 2374416"/>
              <a:gd name="connsiteY8" fmla="*/ 23869 h 3258388"/>
              <a:gd name="connsiteX0" fmla="*/ 411154 w 2441693"/>
              <a:gd name="connsiteY0" fmla="*/ 23869 h 3258388"/>
              <a:gd name="connsiteX1" fmla="*/ 322444 w 2441693"/>
              <a:gd name="connsiteY1" fmla="*/ 1798077 h 3258388"/>
              <a:gd name="connsiteX2" fmla="*/ 704581 w 2441693"/>
              <a:gd name="connsiteY2" fmla="*/ 3258388 h 3258388"/>
              <a:gd name="connsiteX3" fmla="*/ 1216372 w 2441693"/>
              <a:gd name="connsiteY3" fmla="*/ 1948202 h 3258388"/>
              <a:gd name="connsiteX4" fmla="*/ 1707692 w 2441693"/>
              <a:gd name="connsiteY4" fmla="*/ 3251564 h 3258388"/>
              <a:gd name="connsiteX5" fmla="*/ 2144420 w 2441693"/>
              <a:gd name="connsiteY5" fmla="*/ 1750310 h 3258388"/>
              <a:gd name="connsiteX6" fmla="*/ 1926056 w 2441693"/>
              <a:gd name="connsiteY6" fmla="*/ 17045 h 3258388"/>
              <a:gd name="connsiteX7" fmla="*/ 1175429 w 2441693"/>
              <a:gd name="connsiteY7" fmla="*/ 153522 h 3258388"/>
              <a:gd name="connsiteX8" fmla="*/ 411154 w 2441693"/>
              <a:gd name="connsiteY8" fmla="*/ 23869 h 3258388"/>
              <a:gd name="connsiteX0" fmla="*/ 411154 w 2377348"/>
              <a:gd name="connsiteY0" fmla="*/ 23869 h 3258388"/>
              <a:gd name="connsiteX1" fmla="*/ 322444 w 2377348"/>
              <a:gd name="connsiteY1" fmla="*/ 1798077 h 3258388"/>
              <a:gd name="connsiteX2" fmla="*/ 704581 w 2377348"/>
              <a:gd name="connsiteY2" fmla="*/ 3258388 h 3258388"/>
              <a:gd name="connsiteX3" fmla="*/ 1216372 w 2377348"/>
              <a:gd name="connsiteY3" fmla="*/ 1948202 h 3258388"/>
              <a:gd name="connsiteX4" fmla="*/ 1707692 w 2377348"/>
              <a:gd name="connsiteY4" fmla="*/ 3251564 h 3258388"/>
              <a:gd name="connsiteX5" fmla="*/ 2144420 w 2377348"/>
              <a:gd name="connsiteY5" fmla="*/ 1750310 h 3258388"/>
              <a:gd name="connsiteX6" fmla="*/ 1926056 w 2377348"/>
              <a:gd name="connsiteY6" fmla="*/ 17045 h 3258388"/>
              <a:gd name="connsiteX7" fmla="*/ 1175429 w 2377348"/>
              <a:gd name="connsiteY7" fmla="*/ 153522 h 3258388"/>
              <a:gd name="connsiteX8" fmla="*/ 411154 w 2377348"/>
              <a:gd name="connsiteY8" fmla="*/ 23869 h 3258388"/>
              <a:gd name="connsiteX0" fmla="*/ 411154 w 2424220"/>
              <a:gd name="connsiteY0" fmla="*/ 23869 h 3258388"/>
              <a:gd name="connsiteX1" fmla="*/ 322444 w 2424220"/>
              <a:gd name="connsiteY1" fmla="*/ 1798077 h 3258388"/>
              <a:gd name="connsiteX2" fmla="*/ 704581 w 2424220"/>
              <a:gd name="connsiteY2" fmla="*/ 3258388 h 3258388"/>
              <a:gd name="connsiteX3" fmla="*/ 1216372 w 2424220"/>
              <a:gd name="connsiteY3" fmla="*/ 1948202 h 3258388"/>
              <a:gd name="connsiteX4" fmla="*/ 1707692 w 2424220"/>
              <a:gd name="connsiteY4" fmla="*/ 3251564 h 3258388"/>
              <a:gd name="connsiteX5" fmla="*/ 2144420 w 2424220"/>
              <a:gd name="connsiteY5" fmla="*/ 1750310 h 3258388"/>
              <a:gd name="connsiteX6" fmla="*/ 1926056 w 2424220"/>
              <a:gd name="connsiteY6" fmla="*/ 17045 h 3258388"/>
              <a:gd name="connsiteX7" fmla="*/ 1175429 w 2424220"/>
              <a:gd name="connsiteY7" fmla="*/ 153522 h 3258388"/>
              <a:gd name="connsiteX8" fmla="*/ 411154 w 2424220"/>
              <a:gd name="connsiteY8" fmla="*/ 23869 h 3258388"/>
              <a:gd name="connsiteX0" fmla="*/ 411154 w 2449010"/>
              <a:gd name="connsiteY0" fmla="*/ 23869 h 3258388"/>
              <a:gd name="connsiteX1" fmla="*/ 322444 w 2449010"/>
              <a:gd name="connsiteY1" fmla="*/ 1798077 h 3258388"/>
              <a:gd name="connsiteX2" fmla="*/ 704581 w 2449010"/>
              <a:gd name="connsiteY2" fmla="*/ 3258388 h 3258388"/>
              <a:gd name="connsiteX3" fmla="*/ 1216372 w 2449010"/>
              <a:gd name="connsiteY3" fmla="*/ 1948202 h 3258388"/>
              <a:gd name="connsiteX4" fmla="*/ 1707692 w 2449010"/>
              <a:gd name="connsiteY4" fmla="*/ 3251564 h 3258388"/>
              <a:gd name="connsiteX5" fmla="*/ 2144420 w 2449010"/>
              <a:gd name="connsiteY5" fmla="*/ 1750310 h 3258388"/>
              <a:gd name="connsiteX6" fmla="*/ 1926056 w 2449010"/>
              <a:gd name="connsiteY6" fmla="*/ 17045 h 3258388"/>
              <a:gd name="connsiteX7" fmla="*/ 1175429 w 2449010"/>
              <a:gd name="connsiteY7" fmla="*/ 153522 h 3258388"/>
              <a:gd name="connsiteX8" fmla="*/ 411154 w 2449010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3593" h="3258388">
                <a:moveTo>
                  <a:pt x="411154" y="23869"/>
                </a:moveTo>
                <a:cubicBezTo>
                  <a:pt x="-257586" y="355964"/>
                  <a:pt x="22194" y="1036078"/>
                  <a:pt x="322444" y="1798077"/>
                </a:cubicBezTo>
                <a:cubicBezTo>
                  <a:pt x="338366" y="2660163"/>
                  <a:pt x="545357" y="3249289"/>
                  <a:pt x="704581" y="3258388"/>
                </a:cubicBezTo>
                <a:cubicBezTo>
                  <a:pt x="1018479" y="3247015"/>
                  <a:pt x="779644" y="1925457"/>
                  <a:pt x="1216372" y="1948202"/>
                </a:cubicBezTo>
                <a:cubicBezTo>
                  <a:pt x="1580313" y="1945929"/>
                  <a:pt x="1473406" y="3281133"/>
                  <a:pt x="1707692" y="3251564"/>
                </a:cubicBezTo>
                <a:cubicBezTo>
                  <a:pt x="2048886" y="3121910"/>
                  <a:pt x="2001118" y="2180214"/>
                  <a:pt x="2144420" y="1750310"/>
                </a:cubicBezTo>
                <a:cubicBezTo>
                  <a:pt x="2451495" y="1080432"/>
                  <a:pt x="2681232" y="64812"/>
                  <a:pt x="1926056" y="17045"/>
                </a:cubicBezTo>
                <a:lnTo>
                  <a:pt x="1175429" y="153522"/>
                </a:lnTo>
                <a:cubicBezTo>
                  <a:pt x="920671" y="110304"/>
                  <a:pt x="679560" y="-62566"/>
                  <a:pt x="411154" y="238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14" name="Group 102">
            <a:extLst>
              <a:ext uri="{FF2B5EF4-FFF2-40B4-BE49-F238E27FC236}">
                <a16:creationId xmlns:a16="http://schemas.microsoft.com/office/drawing/2014/main" xmlns="" id="{3B22177F-3D45-4A9B-976C-0E5FC31B92C4}"/>
              </a:ext>
            </a:extLst>
          </p:cNvPr>
          <p:cNvGrpSpPr>
            <a:grpSpLocks noChangeAspect="1"/>
          </p:cNvGrpSpPr>
          <p:nvPr/>
        </p:nvGrpSpPr>
        <p:grpSpPr>
          <a:xfrm>
            <a:off x="8707494" y="2429101"/>
            <a:ext cx="325734" cy="529812"/>
            <a:chOff x="2071598" y="2060848"/>
            <a:chExt cx="1917605" cy="3137144"/>
          </a:xfrm>
          <a:solidFill>
            <a:schemeClr val="accent4"/>
          </a:solidFill>
        </p:grpSpPr>
        <p:sp>
          <p:nvSpPr>
            <p:cNvPr id="15" name="Freeform 103">
              <a:extLst>
                <a:ext uri="{FF2B5EF4-FFF2-40B4-BE49-F238E27FC236}">
                  <a16:creationId xmlns:a16="http://schemas.microsoft.com/office/drawing/2014/main" xmlns="" id="{45551A25-8F0E-4347-975E-A924A7130E47}"/>
                </a:ext>
              </a:extLst>
            </p:cNvPr>
            <p:cNvSpPr/>
            <p:nvPr/>
          </p:nvSpPr>
          <p:spPr>
            <a:xfrm>
              <a:off x="2483768" y="206084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6" name="Freeform 104">
              <a:extLst>
                <a:ext uri="{FF2B5EF4-FFF2-40B4-BE49-F238E27FC236}">
                  <a16:creationId xmlns:a16="http://schemas.microsoft.com/office/drawing/2014/main" xmlns="" id="{1D56ED84-718A-4F64-9201-3371A122B353}"/>
                </a:ext>
              </a:extLst>
            </p:cNvPr>
            <p:cNvSpPr/>
            <p:nvPr/>
          </p:nvSpPr>
          <p:spPr>
            <a:xfrm rot="21253755">
              <a:off x="2170737" y="2710023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7" name="Freeform 105">
              <a:extLst>
                <a:ext uri="{FF2B5EF4-FFF2-40B4-BE49-F238E27FC236}">
                  <a16:creationId xmlns:a16="http://schemas.microsoft.com/office/drawing/2014/main" xmlns="" id="{C13BBB19-70FE-4952-97D0-FDEBC2A1BBF6}"/>
                </a:ext>
              </a:extLst>
            </p:cNvPr>
            <p:cNvSpPr/>
            <p:nvPr/>
          </p:nvSpPr>
          <p:spPr>
            <a:xfrm rot="20634645">
              <a:off x="2071598" y="3466865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8" name="Freeform 106">
              <a:extLst>
                <a:ext uri="{FF2B5EF4-FFF2-40B4-BE49-F238E27FC236}">
                  <a16:creationId xmlns:a16="http://schemas.microsoft.com/office/drawing/2014/main" xmlns="" id="{7ABD01DA-F7D7-478D-A532-2A1B78A013CF}"/>
                </a:ext>
              </a:extLst>
            </p:cNvPr>
            <p:cNvSpPr/>
            <p:nvPr/>
          </p:nvSpPr>
          <p:spPr>
            <a:xfrm rot="19632933">
              <a:off x="2257651" y="418223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19" name="Freeform 107">
            <a:extLst>
              <a:ext uri="{FF2B5EF4-FFF2-40B4-BE49-F238E27FC236}">
                <a16:creationId xmlns:a16="http://schemas.microsoft.com/office/drawing/2014/main" xmlns="" id="{5F7DADB8-BA7C-4AE5-BF1E-BC82543D1EA9}"/>
              </a:ext>
            </a:extLst>
          </p:cNvPr>
          <p:cNvSpPr>
            <a:spLocks noChangeAspect="1"/>
          </p:cNvSpPr>
          <p:nvPr/>
        </p:nvSpPr>
        <p:spPr>
          <a:xfrm>
            <a:off x="9618682" y="2429101"/>
            <a:ext cx="169894" cy="529812"/>
          </a:xfrm>
          <a:custGeom>
            <a:avLst/>
            <a:gdLst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25685 w 779830"/>
              <a:gd name="connsiteY0" fmla="*/ 1331843 h 2449001"/>
              <a:gd name="connsiteX1" fmla="*/ 537004 w 779830"/>
              <a:gd name="connsiteY1" fmla="*/ 1379551 h 2449001"/>
              <a:gd name="connsiteX2" fmla="*/ 758434 w 779830"/>
              <a:gd name="connsiteY2" fmla="*/ 1406369 h 2449001"/>
              <a:gd name="connsiteX3" fmla="*/ 620492 w 779830"/>
              <a:gd name="connsiteY3" fmla="*/ 1741335 h 2449001"/>
              <a:gd name="connsiteX4" fmla="*/ 604589 w 779830"/>
              <a:gd name="connsiteY4" fmla="*/ 2441050 h 2449001"/>
              <a:gd name="connsiteX5" fmla="*/ 314367 w 779830"/>
              <a:gd name="connsiteY5" fmla="*/ 2445025 h 2449001"/>
              <a:gd name="connsiteX6" fmla="*/ 207024 w 779830"/>
              <a:gd name="connsiteY6" fmla="*/ 1673750 h 2449001"/>
              <a:gd name="connsiteX7" fmla="*/ 203049 w 779830"/>
              <a:gd name="connsiteY7" fmla="*/ 2441050 h 2449001"/>
              <a:gd name="connsiteX8" fmla="*/ 131487 w 779830"/>
              <a:gd name="connsiteY8" fmla="*/ 2449001 h 2449001"/>
              <a:gd name="connsiteX9" fmla="*/ 290 w 779830"/>
              <a:gd name="connsiteY9" fmla="*/ 1701579 h 2449001"/>
              <a:gd name="connsiteX10" fmla="*/ 95803 w 779830"/>
              <a:gd name="connsiteY10" fmla="*/ 1597201 h 2449001"/>
              <a:gd name="connsiteX11" fmla="*/ 84332 w 779830"/>
              <a:gd name="connsiteY11" fmla="*/ 1389262 h 2449001"/>
              <a:gd name="connsiteX12" fmla="*/ 334245 w 779830"/>
              <a:gd name="connsiteY12" fmla="*/ 1375575 h 2449001"/>
              <a:gd name="connsiteX13" fmla="*/ 425685 w 779830"/>
              <a:gd name="connsiteY13" fmla="*/ 1331843 h 2449001"/>
              <a:gd name="connsiteX14" fmla="*/ 238828 w 779830"/>
              <a:gd name="connsiteY14" fmla="*/ 0 h 2449001"/>
              <a:gd name="connsiteX15" fmla="*/ 552904 w 779830"/>
              <a:gd name="connsiteY15" fmla="*/ 0 h 2449001"/>
              <a:gd name="connsiteX16" fmla="*/ 684102 w 779830"/>
              <a:gd name="connsiteY16" fmla="*/ 962108 h 2449001"/>
              <a:gd name="connsiteX17" fmla="*/ 719882 w 779830"/>
              <a:gd name="connsiteY17" fmla="*/ 1307990 h 2449001"/>
              <a:gd name="connsiteX18" fmla="*/ 409781 w 779830"/>
              <a:gd name="connsiteY18" fmla="*/ 1268233 h 2449001"/>
              <a:gd name="connsiteX19" fmla="*/ 99681 w 779830"/>
              <a:gd name="connsiteY19" fmla="*/ 1288111 h 2449001"/>
              <a:gd name="connsiteX20" fmla="*/ 119559 w 779830"/>
              <a:gd name="connsiteY20" fmla="*/ 1017766 h 2449001"/>
              <a:gd name="connsiteX21" fmla="*/ 238828 w 779830"/>
              <a:gd name="connsiteY21" fmla="*/ 0 h 2449001"/>
              <a:gd name="connsiteX0" fmla="*/ 425766 w 779911"/>
              <a:gd name="connsiteY0" fmla="*/ 1331843 h 2449001"/>
              <a:gd name="connsiteX1" fmla="*/ 537085 w 779911"/>
              <a:gd name="connsiteY1" fmla="*/ 1379551 h 2449001"/>
              <a:gd name="connsiteX2" fmla="*/ 758515 w 779911"/>
              <a:gd name="connsiteY2" fmla="*/ 1406369 h 2449001"/>
              <a:gd name="connsiteX3" fmla="*/ 620573 w 779911"/>
              <a:gd name="connsiteY3" fmla="*/ 1741335 h 2449001"/>
              <a:gd name="connsiteX4" fmla="*/ 604670 w 779911"/>
              <a:gd name="connsiteY4" fmla="*/ 2441050 h 2449001"/>
              <a:gd name="connsiteX5" fmla="*/ 314448 w 779911"/>
              <a:gd name="connsiteY5" fmla="*/ 2445025 h 2449001"/>
              <a:gd name="connsiteX6" fmla="*/ 207105 w 779911"/>
              <a:gd name="connsiteY6" fmla="*/ 1673750 h 2449001"/>
              <a:gd name="connsiteX7" fmla="*/ 203130 w 779911"/>
              <a:gd name="connsiteY7" fmla="*/ 2441050 h 2449001"/>
              <a:gd name="connsiteX8" fmla="*/ 131568 w 779911"/>
              <a:gd name="connsiteY8" fmla="*/ 2449001 h 2449001"/>
              <a:gd name="connsiteX9" fmla="*/ 371 w 779911"/>
              <a:gd name="connsiteY9" fmla="*/ 1701579 h 2449001"/>
              <a:gd name="connsiteX10" fmla="*/ 95884 w 779911"/>
              <a:gd name="connsiteY10" fmla="*/ 1597201 h 2449001"/>
              <a:gd name="connsiteX11" fmla="*/ 84413 w 779911"/>
              <a:gd name="connsiteY11" fmla="*/ 1389262 h 2449001"/>
              <a:gd name="connsiteX12" fmla="*/ 334326 w 779911"/>
              <a:gd name="connsiteY12" fmla="*/ 1375575 h 2449001"/>
              <a:gd name="connsiteX13" fmla="*/ 425766 w 779911"/>
              <a:gd name="connsiteY13" fmla="*/ 1331843 h 2449001"/>
              <a:gd name="connsiteX14" fmla="*/ 238909 w 779911"/>
              <a:gd name="connsiteY14" fmla="*/ 0 h 2449001"/>
              <a:gd name="connsiteX15" fmla="*/ 552985 w 779911"/>
              <a:gd name="connsiteY15" fmla="*/ 0 h 2449001"/>
              <a:gd name="connsiteX16" fmla="*/ 684183 w 779911"/>
              <a:gd name="connsiteY16" fmla="*/ 962108 h 2449001"/>
              <a:gd name="connsiteX17" fmla="*/ 719963 w 779911"/>
              <a:gd name="connsiteY17" fmla="*/ 1307990 h 2449001"/>
              <a:gd name="connsiteX18" fmla="*/ 409862 w 779911"/>
              <a:gd name="connsiteY18" fmla="*/ 1268233 h 2449001"/>
              <a:gd name="connsiteX19" fmla="*/ 99762 w 779911"/>
              <a:gd name="connsiteY19" fmla="*/ 1288111 h 2449001"/>
              <a:gd name="connsiteX20" fmla="*/ 119640 w 779911"/>
              <a:gd name="connsiteY20" fmla="*/ 1017766 h 2449001"/>
              <a:gd name="connsiteX21" fmla="*/ 238909 w 779911"/>
              <a:gd name="connsiteY21" fmla="*/ 0 h 2449001"/>
              <a:gd name="connsiteX0" fmla="*/ 425696 w 779841"/>
              <a:gd name="connsiteY0" fmla="*/ 1331843 h 2449001"/>
              <a:gd name="connsiteX1" fmla="*/ 537015 w 779841"/>
              <a:gd name="connsiteY1" fmla="*/ 1379551 h 2449001"/>
              <a:gd name="connsiteX2" fmla="*/ 758445 w 779841"/>
              <a:gd name="connsiteY2" fmla="*/ 1406369 h 2449001"/>
              <a:gd name="connsiteX3" fmla="*/ 620503 w 779841"/>
              <a:gd name="connsiteY3" fmla="*/ 1741335 h 2449001"/>
              <a:gd name="connsiteX4" fmla="*/ 604600 w 779841"/>
              <a:gd name="connsiteY4" fmla="*/ 2441050 h 2449001"/>
              <a:gd name="connsiteX5" fmla="*/ 314378 w 779841"/>
              <a:gd name="connsiteY5" fmla="*/ 2445025 h 2449001"/>
              <a:gd name="connsiteX6" fmla="*/ 207035 w 779841"/>
              <a:gd name="connsiteY6" fmla="*/ 1673750 h 2449001"/>
              <a:gd name="connsiteX7" fmla="*/ 203060 w 779841"/>
              <a:gd name="connsiteY7" fmla="*/ 2441050 h 2449001"/>
              <a:gd name="connsiteX8" fmla="*/ 131498 w 779841"/>
              <a:gd name="connsiteY8" fmla="*/ 2449001 h 2449001"/>
              <a:gd name="connsiteX9" fmla="*/ 301 w 779841"/>
              <a:gd name="connsiteY9" fmla="*/ 1701579 h 2449001"/>
              <a:gd name="connsiteX10" fmla="*/ 95814 w 779841"/>
              <a:gd name="connsiteY10" fmla="*/ 1597201 h 2449001"/>
              <a:gd name="connsiteX11" fmla="*/ 84343 w 779841"/>
              <a:gd name="connsiteY11" fmla="*/ 1389262 h 2449001"/>
              <a:gd name="connsiteX12" fmla="*/ 334256 w 779841"/>
              <a:gd name="connsiteY12" fmla="*/ 1375575 h 2449001"/>
              <a:gd name="connsiteX13" fmla="*/ 425696 w 779841"/>
              <a:gd name="connsiteY13" fmla="*/ 1331843 h 2449001"/>
              <a:gd name="connsiteX14" fmla="*/ 238839 w 779841"/>
              <a:gd name="connsiteY14" fmla="*/ 0 h 2449001"/>
              <a:gd name="connsiteX15" fmla="*/ 552915 w 779841"/>
              <a:gd name="connsiteY15" fmla="*/ 0 h 2449001"/>
              <a:gd name="connsiteX16" fmla="*/ 684113 w 779841"/>
              <a:gd name="connsiteY16" fmla="*/ 962108 h 2449001"/>
              <a:gd name="connsiteX17" fmla="*/ 719893 w 779841"/>
              <a:gd name="connsiteY17" fmla="*/ 1307990 h 2449001"/>
              <a:gd name="connsiteX18" fmla="*/ 409792 w 779841"/>
              <a:gd name="connsiteY18" fmla="*/ 1268233 h 2449001"/>
              <a:gd name="connsiteX19" fmla="*/ 99692 w 779841"/>
              <a:gd name="connsiteY19" fmla="*/ 1288111 h 2449001"/>
              <a:gd name="connsiteX20" fmla="*/ 119570 w 779841"/>
              <a:gd name="connsiteY20" fmla="*/ 1017766 h 2449001"/>
              <a:gd name="connsiteX21" fmla="*/ 238839 w 779841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19570 w 794874"/>
              <a:gd name="connsiteY20" fmla="*/ 1017766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1314"/>
              <a:gd name="connsiteY0" fmla="*/ 1331843 h 2449001"/>
              <a:gd name="connsiteX1" fmla="*/ 537015 w 791314"/>
              <a:gd name="connsiteY1" fmla="*/ 1379551 h 2449001"/>
              <a:gd name="connsiteX2" fmla="*/ 758445 w 791314"/>
              <a:gd name="connsiteY2" fmla="*/ 1406369 h 2449001"/>
              <a:gd name="connsiteX3" fmla="*/ 620503 w 791314"/>
              <a:gd name="connsiteY3" fmla="*/ 1741335 h 2449001"/>
              <a:gd name="connsiteX4" fmla="*/ 604600 w 791314"/>
              <a:gd name="connsiteY4" fmla="*/ 2441050 h 2449001"/>
              <a:gd name="connsiteX5" fmla="*/ 314378 w 791314"/>
              <a:gd name="connsiteY5" fmla="*/ 2445025 h 2449001"/>
              <a:gd name="connsiteX6" fmla="*/ 207035 w 791314"/>
              <a:gd name="connsiteY6" fmla="*/ 1673750 h 2449001"/>
              <a:gd name="connsiteX7" fmla="*/ 203060 w 791314"/>
              <a:gd name="connsiteY7" fmla="*/ 2441050 h 2449001"/>
              <a:gd name="connsiteX8" fmla="*/ 131498 w 791314"/>
              <a:gd name="connsiteY8" fmla="*/ 2449001 h 2449001"/>
              <a:gd name="connsiteX9" fmla="*/ 301 w 791314"/>
              <a:gd name="connsiteY9" fmla="*/ 1701579 h 2449001"/>
              <a:gd name="connsiteX10" fmla="*/ 95814 w 791314"/>
              <a:gd name="connsiteY10" fmla="*/ 1597201 h 2449001"/>
              <a:gd name="connsiteX11" fmla="*/ 84343 w 791314"/>
              <a:gd name="connsiteY11" fmla="*/ 1389262 h 2449001"/>
              <a:gd name="connsiteX12" fmla="*/ 334256 w 791314"/>
              <a:gd name="connsiteY12" fmla="*/ 1375575 h 2449001"/>
              <a:gd name="connsiteX13" fmla="*/ 425696 w 791314"/>
              <a:gd name="connsiteY13" fmla="*/ 1331843 h 2449001"/>
              <a:gd name="connsiteX14" fmla="*/ 218310 w 791314"/>
              <a:gd name="connsiteY14" fmla="*/ 0 h 2449001"/>
              <a:gd name="connsiteX15" fmla="*/ 570023 w 791314"/>
              <a:gd name="connsiteY15" fmla="*/ 3422 h 2449001"/>
              <a:gd name="connsiteX16" fmla="*/ 677271 w 791314"/>
              <a:gd name="connsiteY16" fmla="*/ 938156 h 2449001"/>
              <a:gd name="connsiteX17" fmla="*/ 719893 w 791314"/>
              <a:gd name="connsiteY17" fmla="*/ 1307990 h 2449001"/>
              <a:gd name="connsiteX18" fmla="*/ 409792 w 791314"/>
              <a:gd name="connsiteY18" fmla="*/ 1268233 h 2449001"/>
              <a:gd name="connsiteX19" fmla="*/ 99692 w 791314"/>
              <a:gd name="connsiteY19" fmla="*/ 1288111 h 2449001"/>
              <a:gd name="connsiteX20" fmla="*/ 133257 w 791314"/>
              <a:gd name="connsiteY20" fmla="*/ 945913 h 2449001"/>
              <a:gd name="connsiteX21" fmla="*/ 218310 w 791314"/>
              <a:gd name="connsiteY21" fmla="*/ 0 h 2449001"/>
              <a:gd name="connsiteX0" fmla="*/ 425696 w 791740"/>
              <a:gd name="connsiteY0" fmla="*/ 1331843 h 2449001"/>
              <a:gd name="connsiteX1" fmla="*/ 537015 w 791740"/>
              <a:gd name="connsiteY1" fmla="*/ 1379551 h 2449001"/>
              <a:gd name="connsiteX2" fmla="*/ 775553 w 791740"/>
              <a:gd name="connsiteY2" fmla="*/ 1406369 h 2449001"/>
              <a:gd name="connsiteX3" fmla="*/ 620503 w 791740"/>
              <a:gd name="connsiteY3" fmla="*/ 1741335 h 2449001"/>
              <a:gd name="connsiteX4" fmla="*/ 604600 w 791740"/>
              <a:gd name="connsiteY4" fmla="*/ 2441050 h 2449001"/>
              <a:gd name="connsiteX5" fmla="*/ 314378 w 791740"/>
              <a:gd name="connsiteY5" fmla="*/ 2445025 h 2449001"/>
              <a:gd name="connsiteX6" fmla="*/ 207035 w 791740"/>
              <a:gd name="connsiteY6" fmla="*/ 1673750 h 2449001"/>
              <a:gd name="connsiteX7" fmla="*/ 203060 w 791740"/>
              <a:gd name="connsiteY7" fmla="*/ 2441050 h 2449001"/>
              <a:gd name="connsiteX8" fmla="*/ 131498 w 791740"/>
              <a:gd name="connsiteY8" fmla="*/ 2449001 h 2449001"/>
              <a:gd name="connsiteX9" fmla="*/ 301 w 791740"/>
              <a:gd name="connsiteY9" fmla="*/ 1701579 h 2449001"/>
              <a:gd name="connsiteX10" fmla="*/ 95814 w 791740"/>
              <a:gd name="connsiteY10" fmla="*/ 1597201 h 2449001"/>
              <a:gd name="connsiteX11" fmla="*/ 84343 w 791740"/>
              <a:gd name="connsiteY11" fmla="*/ 1389262 h 2449001"/>
              <a:gd name="connsiteX12" fmla="*/ 334256 w 791740"/>
              <a:gd name="connsiteY12" fmla="*/ 1375575 h 2449001"/>
              <a:gd name="connsiteX13" fmla="*/ 425696 w 791740"/>
              <a:gd name="connsiteY13" fmla="*/ 1331843 h 2449001"/>
              <a:gd name="connsiteX14" fmla="*/ 218310 w 791740"/>
              <a:gd name="connsiteY14" fmla="*/ 0 h 2449001"/>
              <a:gd name="connsiteX15" fmla="*/ 570023 w 791740"/>
              <a:gd name="connsiteY15" fmla="*/ 3422 h 2449001"/>
              <a:gd name="connsiteX16" fmla="*/ 677271 w 791740"/>
              <a:gd name="connsiteY16" fmla="*/ 938156 h 2449001"/>
              <a:gd name="connsiteX17" fmla="*/ 719893 w 791740"/>
              <a:gd name="connsiteY17" fmla="*/ 1307990 h 2449001"/>
              <a:gd name="connsiteX18" fmla="*/ 409792 w 791740"/>
              <a:gd name="connsiteY18" fmla="*/ 1268233 h 2449001"/>
              <a:gd name="connsiteX19" fmla="*/ 99692 w 791740"/>
              <a:gd name="connsiteY19" fmla="*/ 1288111 h 2449001"/>
              <a:gd name="connsiteX20" fmla="*/ 133257 w 791740"/>
              <a:gd name="connsiteY20" fmla="*/ 945913 h 2449001"/>
              <a:gd name="connsiteX21" fmla="*/ 218310 w 791740"/>
              <a:gd name="connsiteY21" fmla="*/ 0 h 2449001"/>
              <a:gd name="connsiteX0" fmla="*/ 425696 w 798638"/>
              <a:gd name="connsiteY0" fmla="*/ 1331843 h 2449001"/>
              <a:gd name="connsiteX1" fmla="*/ 537015 w 798638"/>
              <a:gd name="connsiteY1" fmla="*/ 1379551 h 2449001"/>
              <a:gd name="connsiteX2" fmla="*/ 775553 w 798638"/>
              <a:gd name="connsiteY2" fmla="*/ 1406369 h 2449001"/>
              <a:gd name="connsiteX3" fmla="*/ 620503 w 798638"/>
              <a:gd name="connsiteY3" fmla="*/ 1741335 h 2449001"/>
              <a:gd name="connsiteX4" fmla="*/ 604600 w 798638"/>
              <a:gd name="connsiteY4" fmla="*/ 2441050 h 2449001"/>
              <a:gd name="connsiteX5" fmla="*/ 314378 w 798638"/>
              <a:gd name="connsiteY5" fmla="*/ 2445025 h 2449001"/>
              <a:gd name="connsiteX6" fmla="*/ 207035 w 798638"/>
              <a:gd name="connsiteY6" fmla="*/ 1673750 h 2449001"/>
              <a:gd name="connsiteX7" fmla="*/ 203060 w 798638"/>
              <a:gd name="connsiteY7" fmla="*/ 2441050 h 2449001"/>
              <a:gd name="connsiteX8" fmla="*/ 131498 w 798638"/>
              <a:gd name="connsiteY8" fmla="*/ 2449001 h 2449001"/>
              <a:gd name="connsiteX9" fmla="*/ 301 w 798638"/>
              <a:gd name="connsiteY9" fmla="*/ 1701579 h 2449001"/>
              <a:gd name="connsiteX10" fmla="*/ 95814 w 798638"/>
              <a:gd name="connsiteY10" fmla="*/ 1597201 h 2449001"/>
              <a:gd name="connsiteX11" fmla="*/ 84343 w 798638"/>
              <a:gd name="connsiteY11" fmla="*/ 1389262 h 2449001"/>
              <a:gd name="connsiteX12" fmla="*/ 334256 w 798638"/>
              <a:gd name="connsiteY12" fmla="*/ 1375575 h 2449001"/>
              <a:gd name="connsiteX13" fmla="*/ 425696 w 798638"/>
              <a:gd name="connsiteY13" fmla="*/ 1331843 h 2449001"/>
              <a:gd name="connsiteX14" fmla="*/ 218310 w 798638"/>
              <a:gd name="connsiteY14" fmla="*/ 0 h 2449001"/>
              <a:gd name="connsiteX15" fmla="*/ 570023 w 798638"/>
              <a:gd name="connsiteY15" fmla="*/ 3422 h 2449001"/>
              <a:gd name="connsiteX16" fmla="*/ 677271 w 798638"/>
              <a:gd name="connsiteY16" fmla="*/ 938156 h 2449001"/>
              <a:gd name="connsiteX17" fmla="*/ 719893 w 798638"/>
              <a:gd name="connsiteY17" fmla="*/ 1307990 h 2449001"/>
              <a:gd name="connsiteX18" fmla="*/ 409792 w 798638"/>
              <a:gd name="connsiteY18" fmla="*/ 1268233 h 2449001"/>
              <a:gd name="connsiteX19" fmla="*/ 99692 w 798638"/>
              <a:gd name="connsiteY19" fmla="*/ 1288111 h 2449001"/>
              <a:gd name="connsiteX20" fmla="*/ 133257 w 798638"/>
              <a:gd name="connsiteY20" fmla="*/ 945913 h 2449001"/>
              <a:gd name="connsiteX21" fmla="*/ 218310 w 798638"/>
              <a:gd name="connsiteY21" fmla="*/ 0 h 2449001"/>
              <a:gd name="connsiteX0" fmla="*/ 425696 w 798137"/>
              <a:gd name="connsiteY0" fmla="*/ 1331843 h 2449001"/>
              <a:gd name="connsiteX1" fmla="*/ 537015 w 798137"/>
              <a:gd name="connsiteY1" fmla="*/ 1379551 h 2449001"/>
              <a:gd name="connsiteX2" fmla="*/ 775553 w 798137"/>
              <a:gd name="connsiteY2" fmla="*/ 1406369 h 2449001"/>
              <a:gd name="connsiteX3" fmla="*/ 613659 w 798137"/>
              <a:gd name="connsiteY3" fmla="*/ 1785816 h 2449001"/>
              <a:gd name="connsiteX4" fmla="*/ 604600 w 798137"/>
              <a:gd name="connsiteY4" fmla="*/ 2441050 h 2449001"/>
              <a:gd name="connsiteX5" fmla="*/ 314378 w 798137"/>
              <a:gd name="connsiteY5" fmla="*/ 2445025 h 2449001"/>
              <a:gd name="connsiteX6" fmla="*/ 207035 w 798137"/>
              <a:gd name="connsiteY6" fmla="*/ 1673750 h 2449001"/>
              <a:gd name="connsiteX7" fmla="*/ 203060 w 798137"/>
              <a:gd name="connsiteY7" fmla="*/ 2441050 h 2449001"/>
              <a:gd name="connsiteX8" fmla="*/ 131498 w 798137"/>
              <a:gd name="connsiteY8" fmla="*/ 2449001 h 2449001"/>
              <a:gd name="connsiteX9" fmla="*/ 301 w 798137"/>
              <a:gd name="connsiteY9" fmla="*/ 1701579 h 2449001"/>
              <a:gd name="connsiteX10" fmla="*/ 95814 w 798137"/>
              <a:gd name="connsiteY10" fmla="*/ 1597201 h 2449001"/>
              <a:gd name="connsiteX11" fmla="*/ 84343 w 798137"/>
              <a:gd name="connsiteY11" fmla="*/ 1389262 h 2449001"/>
              <a:gd name="connsiteX12" fmla="*/ 334256 w 798137"/>
              <a:gd name="connsiteY12" fmla="*/ 1375575 h 2449001"/>
              <a:gd name="connsiteX13" fmla="*/ 425696 w 798137"/>
              <a:gd name="connsiteY13" fmla="*/ 1331843 h 2449001"/>
              <a:gd name="connsiteX14" fmla="*/ 218310 w 798137"/>
              <a:gd name="connsiteY14" fmla="*/ 0 h 2449001"/>
              <a:gd name="connsiteX15" fmla="*/ 570023 w 798137"/>
              <a:gd name="connsiteY15" fmla="*/ 3422 h 2449001"/>
              <a:gd name="connsiteX16" fmla="*/ 677271 w 798137"/>
              <a:gd name="connsiteY16" fmla="*/ 938156 h 2449001"/>
              <a:gd name="connsiteX17" fmla="*/ 719893 w 798137"/>
              <a:gd name="connsiteY17" fmla="*/ 1307990 h 2449001"/>
              <a:gd name="connsiteX18" fmla="*/ 409792 w 798137"/>
              <a:gd name="connsiteY18" fmla="*/ 1268233 h 2449001"/>
              <a:gd name="connsiteX19" fmla="*/ 99692 w 798137"/>
              <a:gd name="connsiteY19" fmla="*/ 1288111 h 2449001"/>
              <a:gd name="connsiteX20" fmla="*/ 133257 w 798137"/>
              <a:gd name="connsiteY20" fmla="*/ 945913 h 2449001"/>
              <a:gd name="connsiteX21" fmla="*/ 218310 w 798137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07035 w 797686"/>
              <a:gd name="connsiteY6" fmla="*/ 1673750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24143 w 797686"/>
              <a:gd name="connsiteY6" fmla="*/ 1721654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05179 w 777169"/>
              <a:gd name="connsiteY0" fmla="*/ 1331843 h 2449001"/>
              <a:gd name="connsiteX1" fmla="*/ 516498 w 777169"/>
              <a:gd name="connsiteY1" fmla="*/ 1379551 h 2449001"/>
              <a:gd name="connsiteX2" fmla="*/ 755036 w 777169"/>
              <a:gd name="connsiteY2" fmla="*/ 1406369 h 2449001"/>
              <a:gd name="connsiteX3" fmla="*/ 593142 w 777169"/>
              <a:gd name="connsiteY3" fmla="*/ 1785816 h 2449001"/>
              <a:gd name="connsiteX4" fmla="*/ 584083 w 777169"/>
              <a:gd name="connsiteY4" fmla="*/ 2441050 h 2449001"/>
              <a:gd name="connsiteX5" fmla="*/ 293861 w 777169"/>
              <a:gd name="connsiteY5" fmla="*/ 2445025 h 2449001"/>
              <a:gd name="connsiteX6" fmla="*/ 203626 w 777169"/>
              <a:gd name="connsiteY6" fmla="*/ 1721654 h 2449001"/>
              <a:gd name="connsiteX7" fmla="*/ 182543 w 777169"/>
              <a:gd name="connsiteY7" fmla="*/ 2441050 h 2449001"/>
              <a:gd name="connsiteX8" fmla="*/ 110981 w 777169"/>
              <a:gd name="connsiteY8" fmla="*/ 2449001 h 2449001"/>
              <a:gd name="connsiteX9" fmla="*/ 313 w 777169"/>
              <a:gd name="connsiteY9" fmla="*/ 1749481 h 2449001"/>
              <a:gd name="connsiteX10" fmla="*/ 92405 w 777169"/>
              <a:gd name="connsiteY10" fmla="*/ 1641682 h 2449001"/>
              <a:gd name="connsiteX11" fmla="*/ 63826 w 777169"/>
              <a:gd name="connsiteY11" fmla="*/ 1389262 h 2449001"/>
              <a:gd name="connsiteX12" fmla="*/ 313739 w 777169"/>
              <a:gd name="connsiteY12" fmla="*/ 1375575 h 2449001"/>
              <a:gd name="connsiteX13" fmla="*/ 405179 w 777169"/>
              <a:gd name="connsiteY13" fmla="*/ 1331843 h 2449001"/>
              <a:gd name="connsiteX14" fmla="*/ 197793 w 777169"/>
              <a:gd name="connsiteY14" fmla="*/ 0 h 2449001"/>
              <a:gd name="connsiteX15" fmla="*/ 549506 w 777169"/>
              <a:gd name="connsiteY15" fmla="*/ 3422 h 2449001"/>
              <a:gd name="connsiteX16" fmla="*/ 656754 w 777169"/>
              <a:gd name="connsiteY16" fmla="*/ 938156 h 2449001"/>
              <a:gd name="connsiteX17" fmla="*/ 699376 w 777169"/>
              <a:gd name="connsiteY17" fmla="*/ 1307990 h 2449001"/>
              <a:gd name="connsiteX18" fmla="*/ 389275 w 777169"/>
              <a:gd name="connsiteY18" fmla="*/ 1268233 h 2449001"/>
              <a:gd name="connsiteX19" fmla="*/ 79175 w 777169"/>
              <a:gd name="connsiteY19" fmla="*/ 1288111 h 2449001"/>
              <a:gd name="connsiteX20" fmla="*/ 112740 w 777169"/>
              <a:gd name="connsiteY20" fmla="*/ 945913 h 2449001"/>
              <a:gd name="connsiteX21" fmla="*/ 197793 w 777169"/>
              <a:gd name="connsiteY21" fmla="*/ 0 h 2449001"/>
              <a:gd name="connsiteX0" fmla="*/ 413332 w 785322"/>
              <a:gd name="connsiteY0" fmla="*/ 1331843 h 2449001"/>
              <a:gd name="connsiteX1" fmla="*/ 524651 w 785322"/>
              <a:gd name="connsiteY1" fmla="*/ 1379551 h 2449001"/>
              <a:gd name="connsiteX2" fmla="*/ 763189 w 785322"/>
              <a:gd name="connsiteY2" fmla="*/ 1406369 h 2449001"/>
              <a:gd name="connsiteX3" fmla="*/ 601295 w 785322"/>
              <a:gd name="connsiteY3" fmla="*/ 1785816 h 2449001"/>
              <a:gd name="connsiteX4" fmla="*/ 592236 w 785322"/>
              <a:gd name="connsiteY4" fmla="*/ 2441050 h 2449001"/>
              <a:gd name="connsiteX5" fmla="*/ 302014 w 785322"/>
              <a:gd name="connsiteY5" fmla="*/ 2445025 h 2449001"/>
              <a:gd name="connsiteX6" fmla="*/ 211779 w 785322"/>
              <a:gd name="connsiteY6" fmla="*/ 1721654 h 2449001"/>
              <a:gd name="connsiteX7" fmla="*/ 190696 w 785322"/>
              <a:gd name="connsiteY7" fmla="*/ 2441050 h 2449001"/>
              <a:gd name="connsiteX8" fmla="*/ 119134 w 785322"/>
              <a:gd name="connsiteY8" fmla="*/ 2449001 h 2449001"/>
              <a:gd name="connsiteX9" fmla="*/ 8466 w 785322"/>
              <a:gd name="connsiteY9" fmla="*/ 1749481 h 2449001"/>
              <a:gd name="connsiteX10" fmla="*/ 100558 w 785322"/>
              <a:gd name="connsiteY10" fmla="*/ 1641682 h 2449001"/>
              <a:gd name="connsiteX11" fmla="*/ 71979 w 785322"/>
              <a:gd name="connsiteY11" fmla="*/ 1389262 h 2449001"/>
              <a:gd name="connsiteX12" fmla="*/ 321892 w 785322"/>
              <a:gd name="connsiteY12" fmla="*/ 1375575 h 2449001"/>
              <a:gd name="connsiteX13" fmla="*/ 413332 w 785322"/>
              <a:gd name="connsiteY13" fmla="*/ 1331843 h 2449001"/>
              <a:gd name="connsiteX14" fmla="*/ 205946 w 785322"/>
              <a:gd name="connsiteY14" fmla="*/ 0 h 2449001"/>
              <a:gd name="connsiteX15" fmla="*/ 557659 w 785322"/>
              <a:gd name="connsiteY15" fmla="*/ 3422 h 2449001"/>
              <a:gd name="connsiteX16" fmla="*/ 664907 w 785322"/>
              <a:gd name="connsiteY16" fmla="*/ 938156 h 2449001"/>
              <a:gd name="connsiteX17" fmla="*/ 707529 w 785322"/>
              <a:gd name="connsiteY17" fmla="*/ 1307990 h 2449001"/>
              <a:gd name="connsiteX18" fmla="*/ 397428 w 785322"/>
              <a:gd name="connsiteY18" fmla="*/ 1268233 h 2449001"/>
              <a:gd name="connsiteX19" fmla="*/ 87328 w 785322"/>
              <a:gd name="connsiteY19" fmla="*/ 1288111 h 2449001"/>
              <a:gd name="connsiteX20" fmla="*/ 120893 w 785322"/>
              <a:gd name="connsiteY20" fmla="*/ 945913 h 2449001"/>
              <a:gd name="connsiteX21" fmla="*/ 205946 w 785322"/>
              <a:gd name="connsiteY21" fmla="*/ 0 h 244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85322" h="2449001">
                <a:moveTo>
                  <a:pt x="413332" y="1331843"/>
                </a:moveTo>
                <a:cubicBezTo>
                  <a:pt x="470316" y="1339795"/>
                  <a:pt x="487545" y="1363648"/>
                  <a:pt x="524651" y="1379551"/>
                </a:cubicBezTo>
                <a:cubicBezTo>
                  <a:pt x="598461" y="1388490"/>
                  <a:pt x="730438" y="1342684"/>
                  <a:pt x="763189" y="1406369"/>
                </a:cubicBezTo>
                <a:cubicBezTo>
                  <a:pt x="860365" y="1644887"/>
                  <a:pt x="606378" y="1660931"/>
                  <a:pt x="601295" y="1785816"/>
                </a:cubicBezTo>
                <a:cubicBezTo>
                  <a:pt x="592018" y="1995200"/>
                  <a:pt x="585610" y="2024932"/>
                  <a:pt x="592236" y="2441050"/>
                </a:cubicBezTo>
                <a:lnTo>
                  <a:pt x="302014" y="2445025"/>
                </a:lnTo>
                <a:cubicBezTo>
                  <a:pt x="266233" y="2198535"/>
                  <a:pt x="340856" y="1660357"/>
                  <a:pt x="211779" y="1721654"/>
                </a:cubicBezTo>
                <a:cubicBezTo>
                  <a:pt x="170697" y="1762736"/>
                  <a:pt x="192021" y="2185283"/>
                  <a:pt x="190696" y="2441050"/>
                </a:cubicBezTo>
                <a:cubicBezTo>
                  <a:pt x="146301" y="2445688"/>
                  <a:pt x="179432" y="2445688"/>
                  <a:pt x="119134" y="2449001"/>
                </a:cubicBezTo>
                <a:cubicBezTo>
                  <a:pt x="103231" y="1623390"/>
                  <a:pt x="60150" y="1875377"/>
                  <a:pt x="8466" y="1749481"/>
                </a:cubicBezTo>
                <a:cubicBezTo>
                  <a:pt x="-31697" y="1604092"/>
                  <a:pt x="83130" y="1642413"/>
                  <a:pt x="100558" y="1641682"/>
                </a:cubicBezTo>
                <a:cubicBezTo>
                  <a:pt x="5622" y="1561516"/>
                  <a:pt x="-3874" y="1450657"/>
                  <a:pt x="71979" y="1389262"/>
                </a:cubicBezTo>
                <a:cubicBezTo>
                  <a:pt x="119567" y="1358010"/>
                  <a:pt x="239728" y="1375575"/>
                  <a:pt x="321892" y="1375575"/>
                </a:cubicBezTo>
                <a:cubicBezTo>
                  <a:pt x="347071" y="1360998"/>
                  <a:pt x="364299" y="1334493"/>
                  <a:pt x="413332" y="1331843"/>
                </a:cubicBezTo>
                <a:close/>
                <a:moveTo>
                  <a:pt x="205946" y="0"/>
                </a:moveTo>
                <a:lnTo>
                  <a:pt x="557659" y="3422"/>
                </a:lnTo>
                <a:cubicBezTo>
                  <a:pt x="580863" y="327547"/>
                  <a:pt x="489978" y="820211"/>
                  <a:pt x="664907" y="938156"/>
                </a:cubicBezTo>
                <a:cubicBezTo>
                  <a:pt x="834535" y="1061401"/>
                  <a:pt x="785141" y="1256861"/>
                  <a:pt x="707529" y="1307990"/>
                </a:cubicBezTo>
                <a:cubicBezTo>
                  <a:pt x="596211" y="1362324"/>
                  <a:pt x="496819" y="1313291"/>
                  <a:pt x="397428" y="1268233"/>
                </a:cubicBezTo>
                <a:cubicBezTo>
                  <a:pt x="324542" y="1317265"/>
                  <a:pt x="192020" y="1358347"/>
                  <a:pt x="87328" y="1288111"/>
                </a:cubicBezTo>
                <a:cubicBezTo>
                  <a:pt x="-33267" y="1184744"/>
                  <a:pt x="58608" y="985670"/>
                  <a:pt x="120893" y="945913"/>
                </a:cubicBezTo>
                <a:cubicBezTo>
                  <a:pt x="259584" y="846619"/>
                  <a:pt x="211126" y="365206"/>
                  <a:pt x="20594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0" name="Freeform 108">
            <a:extLst>
              <a:ext uri="{FF2B5EF4-FFF2-40B4-BE49-F238E27FC236}">
                <a16:creationId xmlns:a16="http://schemas.microsoft.com/office/drawing/2014/main" xmlns="" id="{6A02011B-41CE-4E20-9214-001F7D847E12}"/>
              </a:ext>
            </a:extLst>
          </p:cNvPr>
          <p:cNvSpPr/>
          <p:nvPr/>
        </p:nvSpPr>
        <p:spPr>
          <a:xfrm>
            <a:off x="6129967" y="2416730"/>
            <a:ext cx="501857" cy="554554"/>
          </a:xfrm>
          <a:custGeom>
            <a:avLst/>
            <a:gdLst/>
            <a:ahLst/>
            <a:cxnLst/>
            <a:rect l="l" t="t" r="r" b="b"/>
            <a:pathLst>
              <a:path w="341005" h="376812">
                <a:moveTo>
                  <a:pt x="179590" y="105941"/>
                </a:moveTo>
                <a:cubicBezTo>
                  <a:pt x="189466" y="103284"/>
                  <a:pt x="200229" y="106383"/>
                  <a:pt x="207502" y="113978"/>
                </a:cubicBezTo>
                <a:lnTo>
                  <a:pt x="205155" y="116193"/>
                </a:lnTo>
                <a:cubicBezTo>
                  <a:pt x="198727" y="109493"/>
                  <a:pt x="189244" y="106732"/>
                  <a:pt x="180543" y="109027"/>
                </a:cubicBezTo>
                <a:cubicBezTo>
                  <a:pt x="171284" y="111470"/>
                  <a:pt x="164597" y="119184"/>
                  <a:pt x="163491" y="128699"/>
                </a:cubicBezTo>
                <a:lnTo>
                  <a:pt x="160301" y="128192"/>
                </a:lnTo>
                <a:cubicBezTo>
                  <a:pt x="160626" y="125509"/>
                  <a:pt x="161343" y="122953"/>
                  <a:pt x="162397" y="120583"/>
                </a:cubicBezTo>
                <a:cubicBezTo>
                  <a:pt x="163188" y="118806"/>
                  <a:pt x="164168" y="117134"/>
                  <a:pt x="165317" y="115593"/>
                </a:cubicBezTo>
                <a:close/>
                <a:moveTo>
                  <a:pt x="184774" y="76800"/>
                </a:moveTo>
                <a:cubicBezTo>
                  <a:pt x="189722" y="75892"/>
                  <a:pt x="194950" y="76276"/>
                  <a:pt x="199898" y="78055"/>
                </a:cubicBezTo>
                <a:lnTo>
                  <a:pt x="198784" y="81085"/>
                </a:lnTo>
                <a:cubicBezTo>
                  <a:pt x="190044" y="77951"/>
                  <a:pt x="180324" y="79705"/>
                  <a:pt x="173557" y="85636"/>
                </a:cubicBezTo>
                <a:cubicBezTo>
                  <a:pt x="166357" y="91948"/>
                  <a:pt x="163808" y="101834"/>
                  <a:pt x="167057" y="110845"/>
                </a:cubicBezTo>
                <a:lnTo>
                  <a:pt x="163976" y="111813"/>
                </a:lnTo>
                <a:cubicBezTo>
                  <a:pt x="161264" y="104174"/>
                  <a:pt x="162206" y="95982"/>
                  <a:pt x="166259" y="89343"/>
                </a:cubicBezTo>
                <a:lnTo>
                  <a:pt x="171329" y="83298"/>
                </a:lnTo>
                <a:cubicBezTo>
                  <a:pt x="175158" y="79908"/>
                  <a:pt x="179826" y="77708"/>
                  <a:pt x="184774" y="76800"/>
                </a:cubicBezTo>
                <a:close/>
                <a:moveTo>
                  <a:pt x="179076" y="24908"/>
                </a:moveTo>
                <a:cubicBezTo>
                  <a:pt x="173882" y="25821"/>
                  <a:pt x="169065" y="28595"/>
                  <a:pt x="165693" y="33023"/>
                </a:cubicBezTo>
                <a:lnTo>
                  <a:pt x="165081" y="32645"/>
                </a:lnTo>
                <a:lnTo>
                  <a:pt x="164343" y="33841"/>
                </a:lnTo>
                <a:lnTo>
                  <a:pt x="159156" y="28989"/>
                </a:lnTo>
                <a:cubicBezTo>
                  <a:pt x="147650" y="21890"/>
                  <a:pt x="132568" y="25462"/>
                  <a:pt x="125468" y="36968"/>
                </a:cubicBezTo>
                <a:cubicBezTo>
                  <a:pt x="125028" y="37682"/>
                  <a:pt x="124628" y="38410"/>
                  <a:pt x="124607" y="39302"/>
                </a:cubicBezTo>
                <a:cubicBezTo>
                  <a:pt x="121192" y="53871"/>
                  <a:pt x="126621" y="67918"/>
                  <a:pt x="137512" y="72288"/>
                </a:cubicBezTo>
                <a:lnTo>
                  <a:pt x="136408" y="75373"/>
                </a:lnTo>
                <a:cubicBezTo>
                  <a:pt x="125065" y="70889"/>
                  <a:pt x="118824" y="57470"/>
                  <a:pt x="120792" y="42874"/>
                </a:cubicBezTo>
                <a:cubicBezTo>
                  <a:pt x="110219" y="38045"/>
                  <a:pt x="97555" y="41998"/>
                  <a:pt x="91229" y="52250"/>
                </a:cubicBezTo>
                <a:cubicBezTo>
                  <a:pt x="86215" y="60377"/>
                  <a:pt x="87164" y="68019"/>
                  <a:pt x="90995" y="75559"/>
                </a:cubicBezTo>
                <a:cubicBezTo>
                  <a:pt x="88405" y="77546"/>
                  <a:pt x="86197" y="80074"/>
                  <a:pt x="84391" y="83001"/>
                </a:cubicBezTo>
                <a:cubicBezTo>
                  <a:pt x="75261" y="97799"/>
                  <a:pt x="79855" y="117197"/>
                  <a:pt x="94653" y="126328"/>
                </a:cubicBezTo>
                <a:cubicBezTo>
                  <a:pt x="99603" y="129383"/>
                  <a:pt x="105068" y="130901"/>
                  <a:pt x="110449" y="130283"/>
                </a:cubicBezTo>
                <a:cubicBezTo>
                  <a:pt x="111461" y="121556"/>
                  <a:pt x="114239" y="112980"/>
                  <a:pt x="118788" y="105103"/>
                </a:cubicBezTo>
                <a:lnTo>
                  <a:pt x="122060" y="106993"/>
                </a:lnTo>
                <a:cubicBezTo>
                  <a:pt x="117549" y="114804"/>
                  <a:pt x="114885" y="123345"/>
                  <a:pt x="114602" y="132066"/>
                </a:cubicBezTo>
                <a:cubicBezTo>
                  <a:pt x="118189" y="142541"/>
                  <a:pt x="127538" y="149533"/>
                  <a:pt x="138054" y="150704"/>
                </a:cubicBezTo>
                <a:lnTo>
                  <a:pt x="138622" y="157584"/>
                </a:lnTo>
                <a:cubicBezTo>
                  <a:pt x="141809" y="168599"/>
                  <a:pt x="152592" y="175355"/>
                  <a:pt x="163536" y="173320"/>
                </a:cubicBezTo>
                <a:lnTo>
                  <a:pt x="163736" y="174011"/>
                </a:lnTo>
                <a:lnTo>
                  <a:pt x="165086" y="173621"/>
                </a:lnTo>
                <a:lnTo>
                  <a:pt x="165671" y="180699"/>
                </a:lnTo>
                <a:cubicBezTo>
                  <a:pt x="169429" y="193686"/>
                  <a:pt x="183003" y="201168"/>
                  <a:pt x="195990" y="197411"/>
                </a:cubicBezTo>
                <a:cubicBezTo>
                  <a:pt x="196796" y="197178"/>
                  <a:pt x="197581" y="196907"/>
                  <a:pt x="198196" y="196260"/>
                </a:cubicBezTo>
                <a:cubicBezTo>
                  <a:pt x="209934" y="188156"/>
                  <a:pt x="215400" y="175007"/>
                  <a:pt x="211155" y="164763"/>
                </a:cubicBezTo>
                <a:cubicBezTo>
                  <a:pt x="205121" y="170199"/>
                  <a:pt x="196738" y="172687"/>
                  <a:pt x="188343" y="171472"/>
                </a:cubicBezTo>
                <a:lnTo>
                  <a:pt x="188829" y="168281"/>
                </a:lnTo>
                <a:cubicBezTo>
                  <a:pt x="198020" y="169602"/>
                  <a:pt x="207192" y="165939"/>
                  <a:pt x="212635" y="158774"/>
                </a:cubicBezTo>
                <a:cubicBezTo>
                  <a:pt x="218427" y="151149"/>
                  <a:pt x="218946" y="140953"/>
                  <a:pt x="213960" y="132774"/>
                </a:cubicBezTo>
                <a:lnTo>
                  <a:pt x="216785" y="131210"/>
                </a:lnTo>
                <a:cubicBezTo>
                  <a:pt x="222366" y="140465"/>
                  <a:pt x="221779" y="151983"/>
                  <a:pt x="215286" y="160619"/>
                </a:cubicBezTo>
                <a:lnTo>
                  <a:pt x="213805" y="162105"/>
                </a:lnTo>
                <a:cubicBezTo>
                  <a:pt x="218946" y="172938"/>
                  <a:pt x="214526" y="186813"/>
                  <a:pt x="203421" y="196175"/>
                </a:cubicBezTo>
                <a:cubicBezTo>
                  <a:pt x="208012" y="206854"/>
                  <a:pt x="220050" y="212429"/>
                  <a:pt x="231622" y="209082"/>
                </a:cubicBezTo>
                <a:cubicBezTo>
                  <a:pt x="239377" y="206838"/>
                  <a:pt x="243741" y="201989"/>
                  <a:pt x="246092" y="195539"/>
                </a:cubicBezTo>
                <a:cubicBezTo>
                  <a:pt x="255042" y="199507"/>
                  <a:pt x="265290" y="198199"/>
                  <a:pt x="272958" y="192601"/>
                </a:cubicBezTo>
                <a:lnTo>
                  <a:pt x="276795" y="193971"/>
                </a:lnTo>
                <a:cubicBezTo>
                  <a:pt x="289009" y="194016"/>
                  <a:pt x="298363" y="193248"/>
                  <a:pt x="304258" y="183694"/>
                </a:cubicBezTo>
                <a:cubicBezTo>
                  <a:pt x="309343" y="175453"/>
                  <a:pt x="308953" y="165378"/>
                  <a:pt x="303795" y="157923"/>
                </a:cubicBezTo>
                <a:cubicBezTo>
                  <a:pt x="298315" y="164420"/>
                  <a:pt x="291041" y="168177"/>
                  <a:pt x="283702" y="168174"/>
                </a:cubicBezTo>
                <a:lnTo>
                  <a:pt x="283555" y="164527"/>
                </a:lnTo>
                <a:cubicBezTo>
                  <a:pt x="293404" y="164978"/>
                  <a:pt x="303289" y="157339"/>
                  <a:pt x="308110" y="145450"/>
                </a:cubicBezTo>
                <a:cubicBezTo>
                  <a:pt x="311022" y="136198"/>
                  <a:pt x="308752" y="126109"/>
                  <a:pt x="302169" y="119023"/>
                </a:cubicBezTo>
                <a:cubicBezTo>
                  <a:pt x="296249" y="127191"/>
                  <a:pt x="286098" y="131525"/>
                  <a:pt x="275782" y="130309"/>
                </a:cubicBezTo>
                <a:lnTo>
                  <a:pt x="276183" y="127106"/>
                </a:lnTo>
                <a:cubicBezTo>
                  <a:pt x="285405" y="128184"/>
                  <a:pt x="294478" y="124281"/>
                  <a:pt x="299730" y="116974"/>
                </a:cubicBezTo>
                <a:lnTo>
                  <a:pt x="300207" y="116045"/>
                </a:lnTo>
                <a:cubicBezTo>
                  <a:pt x="300079" y="107222"/>
                  <a:pt x="295342" y="98867"/>
                  <a:pt x="287259" y="93880"/>
                </a:cubicBezTo>
                <a:cubicBezTo>
                  <a:pt x="284295" y="92051"/>
                  <a:pt x="281129" y="90828"/>
                  <a:pt x="277855" y="90561"/>
                </a:cubicBezTo>
                <a:cubicBezTo>
                  <a:pt x="271916" y="104194"/>
                  <a:pt x="259881" y="112708"/>
                  <a:pt x="248172" y="111695"/>
                </a:cubicBezTo>
                <a:cubicBezTo>
                  <a:pt x="248002" y="114741"/>
                  <a:pt x="246936" y="117719"/>
                  <a:pt x="245089" y="120348"/>
                </a:cubicBezTo>
                <a:cubicBezTo>
                  <a:pt x="241307" y="125729"/>
                  <a:pt x="234825" y="128827"/>
                  <a:pt x="228007" y="128511"/>
                </a:cubicBezTo>
                <a:lnTo>
                  <a:pt x="228158" y="125380"/>
                </a:lnTo>
                <a:cubicBezTo>
                  <a:pt x="233848" y="125642"/>
                  <a:pt x="239262" y="123097"/>
                  <a:pt x="242439" y="118667"/>
                </a:cubicBezTo>
                <a:cubicBezTo>
                  <a:pt x="244071" y="116391"/>
                  <a:pt x="244987" y="113796"/>
                  <a:pt x="245116" y="111152"/>
                </a:cubicBezTo>
                <a:lnTo>
                  <a:pt x="243716" y="110904"/>
                </a:lnTo>
                <a:lnTo>
                  <a:pt x="244539" y="108155"/>
                </a:lnTo>
                <a:cubicBezTo>
                  <a:pt x="244792" y="106166"/>
                  <a:pt x="244131" y="104285"/>
                  <a:pt x="243078" y="102544"/>
                </a:cubicBezTo>
                <a:cubicBezTo>
                  <a:pt x="240257" y="97875"/>
                  <a:pt x="235048" y="94922"/>
                  <a:pt x="229344" y="94755"/>
                </a:cubicBezTo>
                <a:lnTo>
                  <a:pt x="229436" y="91621"/>
                </a:lnTo>
                <a:cubicBezTo>
                  <a:pt x="236268" y="91821"/>
                  <a:pt x="242499" y="95409"/>
                  <a:pt x="245850" y="101072"/>
                </a:cubicBezTo>
                <a:cubicBezTo>
                  <a:pt x="247129" y="103235"/>
                  <a:pt x="247915" y="105575"/>
                  <a:pt x="248037" y="107973"/>
                </a:cubicBezTo>
                <a:cubicBezTo>
                  <a:pt x="258268" y="109553"/>
                  <a:pt x="268981" y="102051"/>
                  <a:pt x="274232" y="89778"/>
                </a:cubicBezTo>
                <a:cubicBezTo>
                  <a:pt x="278708" y="77339"/>
                  <a:pt x="274020" y="63056"/>
                  <a:pt x="262316" y="55834"/>
                </a:cubicBezTo>
                <a:cubicBezTo>
                  <a:pt x="257734" y="53007"/>
                  <a:pt x="252666" y="51626"/>
                  <a:pt x="247691" y="52231"/>
                </a:cubicBezTo>
                <a:cubicBezTo>
                  <a:pt x="248705" y="60913"/>
                  <a:pt x="245967" y="69020"/>
                  <a:pt x="239739" y="74185"/>
                </a:cubicBezTo>
                <a:lnTo>
                  <a:pt x="237649" y="71664"/>
                </a:lnTo>
                <a:cubicBezTo>
                  <a:pt x="244579" y="65918"/>
                  <a:pt x="246481" y="55888"/>
                  <a:pt x="243151" y="45920"/>
                </a:cubicBezTo>
                <a:cubicBezTo>
                  <a:pt x="241194" y="40124"/>
                  <a:pt x="237183" y="35004"/>
                  <a:pt x="231542" y="31523"/>
                </a:cubicBezTo>
                <a:cubicBezTo>
                  <a:pt x="221392" y="25261"/>
                  <a:pt x="208864" y="26095"/>
                  <a:pt x="199763" y="32668"/>
                </a:cubicBezTo>
                <a:lnTo>
                  <a:pt x="194721" y="27952"/>
                </a:lnTo>
                <a:cubicBezTo>
                  <a:pt x="189842" y="24941"/>
                  <a:pt x="184271" y="23995"/>
                  <a:pt x="179076" y="24908"/>
                </a:cubicBezTo>
                <a:close/>
                <a:moveTo>
                  <a:pt x="190632" y="62"/>
                </a:moveTo>
                <a:cubicBezTo>
                  <a:pt x="300121" y="2329"/>
                  <a:pt x="391248" y="125645"/>
                  <a:pt x="309641" y="225160"/>
                </a:cubicBezTo>
                <a:cubicBezTo>
                  <a:pt x="282892" y="251229"/>
                  <a:pt x="279266" y="288859"/>
                  <a:pt x="302841" y="374772"/>
                </a:cubicBezTo>
                <a:lnTo>
                  <a:pt x="121266" y="376812"/>
                </a:lnTo>
                <a:lnTo>
                  <a:pt x="109025" y="322355"/>
                </a:lnTo>
                <a:cubicBezTo>
                  <a:pt x="76580" y="333165"/>
                  <a:pt x="40716" y="329924"/>
                  <a:pt x="28778" y="318327"/>
                </a:cubicBezTo>
                <a:cubicBezTo>
                  <a:pt x="22923" y="311868"/>
                  <a:pt x="25422" y="291738"/>
                  <a:pt x="32859" y="276164"/>
                </a:cubicBezTo>
                <a:cubicBezTo>
                  <a:pt x="35235" y="270344"/>
                  <a:pt x="23179" y="268321"/>
                  <a:pt x="20618" y="259843"/>
                </a:cubicBezTo>
                <a:cubicBezTo>
                  <a:pt x="19440" y="251965"/>
                  <a:pt x="27377" y="251682"/>
                  <a:pt x="30757" y="247602"/>
                </a:cubicBezTo>
                <a:lnTo>
                  <a:pt x="18516" y="238938"/>
                </a:lnTo>
                <a:cubicBezTo>
                  <a:pt x="12669" y="232923"/>
                  <a:pt x="25811" y="221592"/>
                  <a:pt x="29458" y="212919"/>
                </a:cubicBezTo>
                <a:cubicBezTo>
                  <a:pt x="16679" y="208924"/>
                  <a:pt x="7006" y="203466"/>
                  <a:pt x="307" y="196983"/>
                </a:cubicBezTo>
                <a:cubicBezTo>
                  <a:pt x="-2572" y="186228"/>
                  <a:pt x="15339" y="171234"/>
                  <a:pt x="31089" y="151672"/>
                </a:cubicBezTo>
                <a:cubicBezTo>
                  <a:pt x="47602" y="132201"/>
                  <a:pt x="33821" y="117353"/>
                  <a:pt x="46470" y="75544"/>
                </a:cubicBezTo>
                <a:cubicBezTo>
                  <a:pt x="66559" y="23813"/>
                  <a:pt x="114124" y="-1423"/>
                  <a:pt x="190632" y="6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1" name="Oval 8">
            <a:extLst>
              <a:ext uri="{FF2B5EF4-FFF2-40B4-BE49-F238E27FC236}">
                <a16:creationId xmlns:a16="http://schemas.microsoft.com/office/drawing/2014/main" xmlns="" id="{E3D5639C-49CF-43D9-965F-7653D69F451F}"/>
              </a:ext>
            </a:extLst>
          </p:cNvPr>
          <p:cNvSpPr/>
          <p:nvPr/>
        </p:nvSpPr>
        <p:spPr>
          <a:xfrm>
            <a:off x="6967308" y="2429072"/>
            <a:ext cx="527152" cy="529870"/>
          </a:xfrm>
          <a:custGeom>
            <a:avLst/>
            <a:gdLst/>
            <a:ahLst/>
            <a:cxnLst/>
            <a:rect l="l" t="t" r="r" b="b"/>
            <a:pathLst>
              <a:path w="3068057" h="3083879">
                <a:moveTo>
                  <a:pt x="1943022" y="0"/>
                </a:moveTo>
                <a:cubicBezTo>
                  <a:pt x="2091435" y="0"/>
                  <a:pt x="2214809" y="107202"/>
                  <a:pt x="2232575" y="249298"/>
                </a:cubicBezTo>
                <a:cubicBezTo>
                  <a:pt x="2066806" y="323095"/>
                  <a:pt x="1966497" y="475331"/>
                  <a:pt x="1992863" y="623272"/>
                </a:cubicBezTo>
                <a:lnTo>
                  <a:pt x="2032344" y="614884"/>
                </a:lnTo>
                <a:cubicBezTo>
                  <a:pt x="2007703" y="472429"/>
                  <a:pt x="2119863" y="324636"/>
                  <a:pt x="2294697" y="266187"/>
                </a:cubicBezTo>
                <a:cubicBezTo>
                  <a:pt x="2304190" y="260641"/>
                  <a:pt x="2314409" y="260119"/>
                  <a:pt x="2324748" y="260119"/>
                </a:cubicBezTo>
                <a:cubicBezTo>
                  <a:pt x="2491310" y="260119"/>
                  <a:pt x="2626336" y="395145"/>
                  <a:pt x="2626336" y="561708"/>
                </a:cubicBezTo>
                <a:lnTo>
                  <a:pt x="2609021" y="647481"/>
                </a:lnTo>
                <a:lnTo>
                  <a:pt x="2626336" y="647481"/>
                </a:lnTo>
                <a:lnTo>
                  <a:pt x="2626336" y="656343"/>
                </a:lnTo>
                <a:cubicBezTo>
                  <a:pt x="2762823" y="669742"/>
                  <a:pt x="2867295" y="786613"/>
                  <a:pt x="2867295" y="927882"/>
                </a:cubicBezTo>
                <a:lnTo>
                  <a:pt x="2850464" y="1011252"/>
                </a:lnTo>
                <a:cubicBezTo>
                  <a:pt x="2978255" y="1064152"/>
                  <a:pt x="3068057" y="1190111"/>
                  <a:pt x="3068057" y="1337042"/>
                </a:cubicBezTo>
                <a:cubicBezTo>
                  <a:pt x="3068057" y="1418703"/>
                  <a:pt x="3040320" y="1493884"/>
                  <a:pt x="2992210" y="1551889"/>
                </a:cubicBezTo>
                <a:cubicBezTo>
                  <a:pt x="2909241" y="1651289"/>
                  <a:pt x="2791782" y="1696238"/>
                  <a:pt x="2686704" y="1660749"/>
                </a:cubicBezTo>
                <a:lnTo>
                  <a:pt x="2673794" y="1698968"/>
                </a:lnTo>
                <a:cubicBezTo>
                  <a:pt x="2768232" y="1730865"/>
                  <a:pt x="2870956" y="1707121"/>
                  <a:pt x="2955415" y="1640323"/>
                </a:cubicBezTo>
                <a:cubicBezTo>
                  <a:pt x="2993943" y="1688574"/>
                  <a:pt x="3012247" y="1750635"/>
                  <a:pt x="3012247" y="1816968"/>
                </a:cubicBezTo>
                <a:cubicBezTo>
                  <a:pt x="3012247" y="1986406"/>
                  <a:pt x="2892829" y="2127952"/>
                  <a:pt x="2733451" y="2161496"/>
                </a:cubicBezTo>
                <a:cubicBezTo>
                  <a:pt x="2570803" y="2185843"/>
                  <a:pt x="2422847" y="2122052"/>
                  <a:pt x="2373218" y="2004561"/>
                </a:cubicBezTo>
                <a:cubicBezTo>
                  <a:pt x="2397575" y="1987765"/>
                  <a:pt x="2417022" y="1964396"/>
                  <a:pt x="2431421" y="1936987"/>
                </a:cubicBezTo>
                <a:cubicBezTo>
                  <a:pt x="2469123" y="1865220"/>
                  <a:pt x="2466430" y="1776674"/>
                  <a:pt x="2424327" y="1703750"/>
                </a:cubicBezTo>
                <a:lnTo>
                  <a:pt x="2390880" y="1723060"/>
                </a:lnTo>
                <a:cubicBezTo>
                  <a:pt x="2426033" y="1783948"/>
                  <a:pt x="2428758" y="1857660"/>
                  <a:pt x="2398065" y="1917447"/>
                </a:cubicBezTo>
                <a:cubicBezTo>
                  <a:pt x="2386618" y="1939743"/>
                  <a:pt x="2371177" y="1958844"/>
                  <a:pt x="2348681" y="1969064"/>
                </a:cubicBezTo>
                <a:lnTo>
                  <a:pt x="2314536" y="1978212"/>
                </a:lnTo>
                <a:lnTo>
                  <a:pt x="2320989" y="1994504"/>
                </a:lnTo>
                <a:cubicBezTo>
                  <a:pt x="2292439" y="2010252"/>
                  <a:pt x="2259301" y="2017439"/>
                  <a:pt x="2224883" y="2015050"/>
                </a:cubicBezTo>
                <a:cubicBezTo>
                  <a:pt x="2157880" y="2010397"/>
                  <a:pt x="2096183" y="1970105"/>
                  <a:pt x="2062112" y="1908746"/>
                </a:cubicBezTo>
                <a:lnTo>
                  <a:pt x="2028307" y="1927422"/>
                </a:lnTo>
                <a:cubicBezTo>
                  <a:pt x="2069101" y="2000945"/>
                  <a:pt x="2143517" y="2048870"/>
                  <a:pt x="2224395" y="2053708"/>
                </a:cubicBezTo>
                <a:cubicBezTo>
                  <a:pt x="2263912" y="2056070"/>
                  <a:pt x="2302036" y="2047984"/>
                  <a:pt x="2335071" y="2030056"/>
                </a:cubicBezTo>
                <a:cubicBezTo>
                  <a:pt x="2400196" y="2159379"/>
                  <a:pt x="2567325" y="2230480"/>
                  <a:pt x="2748680" y="2204554"/>
                </a:cubicBezTo>
                <a:cubicBezTo>
                  <a:pt x="2767068" y="2240602"/>
                  <a:pt x="2774723" y="2281713"/>
                  <a:pt x="2774723" y="2324613"/>
                </a:cubicBezTo>
                <a:cubicBezTo>
                  <a:pt x="2774723" y="2444667"/>
                  <a:pt x="2714770" y="2550720"/>
                  <a:pt x="2619461" y="2609132"/>
                </a:cubicBezTo>
                <a:cubicBezTo>
                  <a:pt x="2594093" y="2739763"/>
                  <a:pt x="2496512" y="2844553"/>
                  <a:pt x="2368919" y="2876858"/>
                </a:cubicBezTo>
                <a:cubicBezTo>
                  <a:pt x="2184369" y="2908073"/>
                  <a:pt x="2016372" y="2826285"/>
                  <a:pt x="1978290" y="2684161"/>
                </a:cubicBezTo>
                <a:lnTo>
                  <a:pt x="1939323" y="2694602"/>
                </a:lnTo>
                <a:cubicBezTo>
                  <a:pt x="1970494" y="2810931"/>
                  <a:pt x="2075973" y="2892306"/>
                  <a:pt x="2210223" y="2912307"/>
                </a:cubicBezTo>
                <a:cubicBezTo>
                  <a:pt x="2165434" y="3014618"/>
                  <a:pt x="2062317" y="3083879"/>
                  <a:pt x="1943022" y="3083879"/>
                </a:cubicBezTo>
                <a:cubicBezTo>
                  <a:pt x="1804718" y="3083879"/>
                  <a:pt x="1736151" y="2990782"/>
                  <a:pt x="1657612" y="2862428"/>
                </a:cubicBezTo>
                <a:cubicBezTo>
                  <a:pt x="1632100" y="2775963"/>
                  <a:pt x="1598588" y="2449530"/>
                  <a:pt x="1653064" y="2147091"/>
                </a:cubicBezTo>
                <a:cubicBezTo>
                  <a:pt x="1775302" y="2294672"/>
                  <a:pt x="1947360" y="2360889"/>
                  <a:pt x="2101389" y="2319520"/>
                </a:cubicBezTo>
                <a:lnTo>
                  <a:pt x="2085913" y="2268654"/>
                </a:lnTo>
                <a:cubicBezTo>
                  <a:pt x="1935632" y="2308197"/>
                  <a:pt x="1765039" y="2228547"/>
                  <a:pt x="1652548" y="2065927"/>
                </a:cubicBezTo>
                <a:cubicBezTo>
                  <a:pt x="1594744" y="1988631"/>
                  <a:pt x="1552933" y="1543383"/>
                  <a:pt x="1647107" y="1210118"/>
                </a:cubicBezTo>
                <a:cubicBezTo>
                  <a:pt x="1757451" y="1073526"/>
                  <a:pt x="1924310" y="1023711"/>
                  <a:pt x="2044795" y="1095494"/>
                </a:cubicBezTo>
                <a:lnTo>
                  <a:pt x="2046624" y="1092427"/>
                </a:lnTo>
                <a:cubicBezTo>
                  <a:pt x="2044963" y="1115904"/>
                  <a:pt x="2049817" y="1139574"/>
                  <a:pt x="2059741" y="1162003"/>
                </a:cubicBezTo>
                <a:cubicBezTo>
                  <a:pt x="2085174" y="1219476"/>
                  <a:pt x="2140055" y="1259997"/>
                  <a:pt x="2204060" y="1268556"/>
                </a:cubicBezTo>
                <a:lnTo>
                  <a:pt x="2208020" y="1238949"/>
                </a:lnTo>
                <a:cubicBezTo>
                  <a:pt x="2154665" y="1231814"/>
                  <a:pt x="2108853" y="1198319"/>
                  <a:pt x="2087448" y="1150798"/>
                </a:cubicBezTo>
                <a:cubicBezTo>
                  <a:pt x="2064784" y="1100476"/>
                  <a:pt x="2073123" y="1042569"/>
                  <a:pt x="2109077" y="1000639"/>
                </a:cubicBezTo>
                <a:cubicBezTo>
                  <a:pt x="2142987" y="961090"/>
                  <a:pt x="2196315" y="941798"/>
                  <a:pt x="2249471" y="949847"/>
                </a:cubicBezTo>
                <a:lnTo>
                  <a:pt x="2253988" y="920317"/>
                </a:lnTo>
                <a:cubicBezTo>
                  <a:pt x="2190211" y="910645"/>
                  <a:pt x="2126205" y="934132"/>
                  <a:pt x="2085632" y="982099"/>
                </a:cubicBezTo>
                <a:lnTo>
                  <a:pt x="2052614" y="1055246"/>
                </a:lnTo>
                <a:cubicBezTo>
                  <a:pt x="1928226" y="988072"/>
                  <a:pt x="1765306" y="1028878"/>
                  <a:pt x="1646726" y="1149851"/>
                </a:cubicBezTo>
                <a:cubicBezTo>
                  <a:pt x="1576863" y="1018908"/>
                  <a:pt x="1584053" y="461235"/>
                  <a:pt x="1633436" y="269593"/>
                </a:cubicBezTo>
                <a:cubicBezTo>
                  <a:pt x="1697428" y="119029"/>
                  <a:pt x="1776459" y="0"/>
                  <a:pt x="1943022" y="0"/>
                </a:cubicBezTo>
                <a:close/>
                <a:moveTo>
                  <a:pt x="1125035" y="0"/>
                </a:moveTo>
                <a:cubicBezTo>
                  <a:pt x="1263339" y="0"/>
                  <a:pt x="1331906" y="93097"/>
                  <a:pt x="1410445" y="221451"/>
                </a:cubicBezTo>
                <a:cubicBezTo>
                  <a:pt x="1435957" y="307916"/>
                  <a:pt x="1469469" y="634350"/>
                  <a:pt x="1414993" y="936788"/>
                </a:cubicBezTo>
                <a:cubicBezTo>
                  <a:pt x="1292755" y="789207"/>
                  <a:pt x="1120697" y="722990"/>
                  <a:pt x="966668" y="764359"/>
                </a:cubicBezTo>
                <a:lnTo>
                  <a:pt x="982144" y="815225"/>
                </a:lnTo>
                <a:cubicBezTo>
                  <a:pt x="1132425" y="775682"/>
                  <a:pt x="1303018" y="855332"/>
                  <a:pt x="1415509" y="1017952"/>
                </a:cubicBezTo>
                <a:cubicBezTo>
                  <a:pt x="1473313" y="1095249"/>
                  <a:pt x="1515123" y="1540497"/>
                  <a:pt x="1420950" y="1873762"/>
                </a:cubicBezTo>
                <a:cubicBezTo>
                  <a:pt x="1310606" y="2010353"/>
                  <a:pt x="1143747" y="2060168"/>
                  <a:pt x="1023262" y="1988385"/>
                </a:cubicBezTo>
                <a:lnTo>
                  <a:pt x="1021433" y="1991453"/>
                </a:lnTo>
                <a:cubicBezTo>
                  <a:pt x="1023094" y="1967976"/>
                  <a:pt x="1018240" y="1944306"/>
                  <a:pt x="1008316" y="1921877"/>
                </a:cubicBezTo>
                <a:cubicBezTo>
                  <a:pt x="982883" y="1864403"/>
                  <a:pt x="928002" y="1823883"/>
                  <a:pt x="863997" y="1815323"/>
                </a:cubicBezTo>
                <a:lnTo>
                  <a:pt x="860037" y="1844930"/>
                </a:lnTo>
                <a:cubicBezTo>
                  <a:pt x="913392" y="1852066"/>
                  <a:pt x="959204" y="1885560"/>
                  <a:pt x="980609" y="1933082"/>
                </a:cubicBezTo>
                <a:cubicBezTo>
                  <a:pt x="1003273" y="1983404"/>
                  <a:pt x="994934" y="2041310"/>
                  <a:pt x="958980" y="2083241"/>
                </a:cubicBezTo>
                <a:cubicBezTo>
                  <a:pt x="925070" y="2122789"/>
                  <a:pt x="871742" y="2142082"/>
                  <a:pt x="818586" y="2134033"/>
                </a:cubicBezTo>
                <a:lnTo>
                  <a:pt x="814069" y="2163562"/>
                </a:lnTo>
                <a:cubicBezTo>
                  <a:pt x="877846" y="2173235"/>
                  <a:pt x="941852" y="2149747"/>
                  <a:pt x="982425" y="2101780"/>
                </a:cubicBezTo>
                <a:lnTo>
                  <a:pt x="1015443" y="2028633"/>
                </a:lnTo>
                <a:cubicBezTo>
                  <a:pt x="1139831" y="2095808"/>
                  <a:pt x="1302751" y="2055001"/>
                  <a:pt x="1421331" y="1934029"/>
                </a:cubicBezTo>
                <a:cubicBezTo>
                  <a:pt x="1491194" y="2064971"/>
                  <a:pt x="1484003" y="2622644"/>
                  <a:pt x="1434621" y="2814287"/>
                </a:cubicBezTo>
                <a:cubicBezTo>
                  <a:pt x="1370629" y="2964850"/>
                  <a:pt x="1291598" y="3083879"/>
                  <a:pt x="1125035" y="3083879"/>
                </a:cubicBezTo>
                <a:cubicBezTo>
                  <a:pt x="976622" y="3083879"/>
                  <a:pt x="853248" y="2976677"/>
                  <a:pt x="835482" y="2834581"/>
                </a:cubicBezTo>
                <a:cubicBezTo>
                  <a:pt x="1001251" y="2760784"/>
                  <a:pt x="1101560" y="2608549"/>
                  <a:pt x="1075194" y="2460607"/>
                </a:cubicBezTo>
                <a:lnTo>
                  <a:pt x="1035713" y="2468996"/>
                </a:lnTo>
                <a:cubicBezTo>
                  <a:pt x="1060354" y="2611450"/>
                  <a:pt x="948194" y="2759243"/>
                  <a:pt x="773360" y="2817692"/>
                </a:cubicBezTo>
                <a:cubicBezTo>
                  <a:pt x="763867" y="2823239"/>
                  <a:pt x="753648" y="2823760"/>
                  <a:pt x="743309" y="2823760"/>
                </a:cubicBezTo>
                <a:cubicBezTo>
                  <a:pt x="576747" y="2823760"/>
                  <a:pt x="441721" y="2688734"/>
                  <a:pt x="441721" y="2522172"/>
                </a:cubicBezTo>
                <a:lnTo>
                  <a:pt x="459036" y="2436399"/>
                </a:lnTo>
                <a:lnTo>
                  <a:pt x="441721" y="2436399"/>
                </a:lnTo>
                <a:lnTo>
                  <a:pt x="441721" y="2427537"/>
                </a:lnTo>
                <a:cubicBezTo>
                  <a:pt x="305234" y="2414137"/>
                  <a:pt x="200762" y="2297266"/>
                  <a:pt x="200762" y="2155997"/>
                </a:cubicBezTo>
                <a:lnTo>
                  <a:pt x="217593" y="2072628"/>
                </a:lnTo>
                <a:cubicBezTo>
                  <a:pt x="89802" y="2019727"/>
                  <a:pt x="0" y="1893768"/>
                  <a:pt x="0" y="1746838"/>
                </a:cubicBezTo>
                <a:cubicBezTo>
                  <a:pt x="0" y="1665177"/>
                  <a:pt x="27737" y="1589996"/>
                  <a:pt x="75847" y="1531990"/>
                </a:cubicBezTo>
                <a:cubicBezTo>
                  <a:pt x="158816" y="1432590"/>
                  <a:pt x="276275" y="1387641"/>
                  <a:pt x="381353" y="1423131"/>
                </a:cubicBezTo>
                <a:lnTo>
                  <a:pt x="394263" y="1384911"/>
                </a:lnTo>
                <a:cubicBezTo>
                  <a:pt x="299825" y="1353014"/>
                  <a:pt x="197101" y="1376758"/>
                  <a:pt x="112642" y="1443556"/>
                </a:cubicBezTo>
                <a:cubicBezTo>
                  <a:pt x="74114" y="1395305"/>
                  <a:pt x="55810" y="1333244"/>
                  <a:pt x="55810" y="1266911"/>
                </a:cubicBezTo>
                <a:cubicBezTo>
                  <a:pt x="55810" y="1097473"/>
                  <a:pt x="175228" y="955927"/>
                  <a:pt x="334606" y="922383"/>
                </a:cubicBezTo>
                <a:cubicBezTo>
                  <a:pt x="497254" y="898036"/>
                  <a:pt x="645210" y="961827"/>
                  <a:pt x="694839" y="1079319"/>
                </a:cubicBezTo>
                <a:cubicBezTo>
                  <a:pt x="670482" y="1096114"/>
                  <a:pt x="651035" y="1119484"/>
                  <a:pt x="636636" y="1146893"/>
                </a:cubicBezTo>
                <a:cubicBezTo>
                  <a:pt x="598934" y="1218660"/>
                  <a:pt x="601627" y="1307205"/>
                  <a:pt x="643730" y="1380130"/>
                </a:cubicBezTo>
                <a:lnTo>
                  <a:pt x="677177" y="1360819"/>
                </a:lnTo>
                <a:cubicBezTo>
                  <a:pt x="642024" y="1299932"/>
                  <a:pt x="639299" y="1226219"/>
                  <a:pt x="669992" y="1166433"/>
                </a:cubicBezTo>
                <a:cubicBezTo>
                  <a:pt x="681439" y="1144136"/>
                  <a:pt x="696880" y="1125036"/>
                  <a:pt x="719376" y="1114815"/>
                </a:cubicBezTo>
                <a:lnTo>
                  <a:pt x="753521" y="1105667"/>
                </a:lnTo>
                <a:lnTo>
                  <a:pt x="747068" y="1089375"/>
                </a:lnTo>
                <a:cubicBezTo>
                  <a:pt x="775618" y="1073627"/>
                  <a:pt x="808756" y="1066440"/>
                  <a:pt x="843174" y="1068829"/>
                </a:cubicBezTo>
                <a:cubicBezTo>
                  <a:pt x="910177" y="1073482"/>
                  <a:pt x="971874" y="1113774"/>
                  <a:pt x="1005945" y="1175134"/>
                </a:cubicBezTo>
                <a:lnTo>
                  <a:pt x="1039750" y="1156458"/>
                </a:lnTo>
                <a:cubicBezTo>
                  <a:pt x="998956" y="1082934"/>
                  <a:pt x="924540" y="1035010"/>
                  <a:pt x="843662" y="1030172"/>
                </a:cubicBezTo>
                <a:cubicBezTo>
                  <a:pt x="804145" y="1027809"/>
                  <a:pt x="766021" y="1035895"/>
                  <a:pt x="732986" y="1053824"/>
                </a:cubicBezTo>
                <a:cubicBezTo>
                  <a:pt x="667861" y="924500"/>
                  <a:pt x="500732" y="853399"/>
                  <a:pt x="319377" y="879325"/>
                </a:cubicBezTo>
                <a:cubicBezTo>
                  <a:pt x="300989" y="843277"/>
                  <a:pt x="293334" y="802167"/>
                  <a:pt x="293334" y="759266"/>
                </a:cubicBezTo>
                <a:cubicBezTo>
                  <a:pt x="293334" y="639212"/>
                  <a:pt x="353287" y="533159"/>
                  <a:pt x="448596" y="474747"/>
                </a:cubicBezTo>
                <a:cubicBezTo>
                  <a:pt x="473964" y="344116"/>
                  <a:pt x="571545" y="239326"/>
                  <a:pt x="699138" y="207021"/>
                </a:cubicBezTo>
                <a:cubicBezTo>
                  <a:pt x="883688" y="175806"/>
                  <a:pt x="1051685" y="257594"/>
                  <a:pt x="1089767" y="399718"/>
                </a:cubicBezTo>
                <a:lnTo>
                  <a:pt x="1128734" y="389277"/>
                </a:lnTo>
                <a:cubicBezTo>
                  <a:pt x="1097563" y="272948"/>
                  <a:pt x="992084" y="191573"/>
                  <a:pt x="857834" y="171572"/>
                </a:cubicBezTo>
                <a:cubicBezTo>
                  <a:pt x="902623" y="69261"/>
                  <a:pt x="1005740" y="0"/>
                  <a:pt x="112503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22" name="Group 110">
            <a:extLst>
              <a:ext uri="{FF2B5EF4-FFF2-40B4-BE49-F238E27FC236}">
                <a16:creationId xmlns:a16="http://schemas.microsoft.com/office/drawing/2014/main" xmlns="" id="{D519BD50-C580-4623-8810-E04695FA5F45}"/>
              </a:ext>
            </a:extLst>
          </p:cNvPr>
          <p:cNvGrpSpPr/>
          <p:nvPr/>
        </p:nvGrpSpPr>
        <p:grpSpPr>
          <a:xfrm>
            <a:off x="5291981" y="2416730"/>
            <a:ext cx="501857" cy="554554"/>
            <a:chOff x="4835382" y="73243"/>
            <a:chExt cx="2920830" cy="3227535"/>
          </a:xfrm>
          <a:solidFill>
            <a:schemeClr val="accent4"/>
          </a:solidFill>
        </p:grpSpPr>
        <p:sp>
          <p:nvSpPr>
            <p:cNvPr id="23" name="Freeform 111">
              <a:extLst>
                <a:ext uri="{FF2B5EF4-FFF2-40B4-BE49-F238E27FC236}">
                  <a16:creationId xmlns:a16="http://schemas.microsoft.com/office/drawing/2014/main" xmlns="" id="{BBCCCC44-B257-423A-BB40-01303C1A40E8}"/>
                </a:ext>
              </a:extLst>
            </p:cNvPr>
            <p:cNvSpPr/>
            <p:nvPr/>
          </p:nvSpPr>
          <p:spPr>
            <a:xfrm>
              <a:off x="4835382" y="73243"/>
              <a:ext cx="2920830" cy="3227535"/>
            </a:xfrm>
            <a:custGeom>
              <a:avLst/>
              <a:gdLst>
                <a:gd name="connsiteX0" fmla="*/ 3030279 w 4784651"/>
                <a:gd name="connsiteY0" fmla="*/ 0 h 5890437"/>
                <a:gd name="connsiteX1" fmla="*/ 765544 w 4784651"/>
                <a:gd name="connsiteY1" fmla="*/ 1935126 h 5890437"/>
                <a:gd name="connsiteX2" fmla="*/ 0 w 4784651"/>
                <a:gd name="connsiteY2" fmla="*/ 3051544 h 5890437"/>
                <a:gd name="connsiteX3" fmla="*/ 510363 w 4784651"/>
                <a:gd name="connsiteY3" fmla="*/ 3327991 h 5890437"/>
                <a:gd name="connsiteX4" fmla="*/ 297711 w 4784651"/>
                <a:gd name="connsiteY4" fmla="*/ 3657600 h 5890437"/>
                <a:gd name="connsiteX5" fmla="*/ 489097 w 4784651"/>
                <a:gd name="connsiteY5" fmla="*/ 3870251 h 5890437"/>
                <a:gd name="connsiteX6" fmla="*/ 372139 w 4784651"/>
                <a:gd name="connsiteY6" fmla="*/ 4061637 h 5890437"/>
                <a:gd name="connsiteX7" fmla="*/ 563525 w 4784651"/>
                <a:gd name="connsiteY7" fmla="*/ 4316819 h 5890437"/>
                <a:gd name="connsiteX8" fmla="*/ 499730 w 4784651"/>
                <a:gd name="connsiteY8" fmla="*/ 4976037 h 5890437"/>
                <a:gd name="connsiteX9" fmla="*/ 1754372 w 4784651"/>
                <a:gd name="connsiteY9" fmla="*/ 5199321 h 5890437"/>
                <a:gd name="connsiteX10" fmla="*/ 1945758 w 4784651"/>
                <a:gd name="connsiteY10" fmla="*/ 5890437 h 5890437"/>
                <a:gd name="connsiteX11" fmla="*/ 4784651 w 4784651"/>
                <a:gd name="connsiteY11" fmla="*/ 5858540 h 5890437"/>
                <a:gd name="connsiteX12" fmla="*/ 4561367 w 4784651"/>
                <a:gd name="connsiteY12" fmla="*/ 4189228 h 5890437"/>
                <a:gd name="connsiteX13" fmla="*/ 3030279 w 4784651"/>
                <a:gd name="connsiteY13" fmla="*/ 0 h 5890437"/>
                <a:gd name="connsiteX0" fmla="*/ 3030279 w 4784651"/>
                <a:gd name="connsiteY0" fmla="*/ 114 h 5890551"/>
                <a:gd name="connsiteX1" fmla="*/ 765544 w 4784651"/>
                <a:gd name="connsiteY1" fmla="*/ 1935240 h 5890551"/>
                <a:gd name="connsiteX2" fmla="*/ 0 w 4784651"/>
                <a:gd name="connsiteY2" fmla="*/ 3051658 h 5890551"/>
                <a:gd name="connsiteX3" fmla="*/ 510363 w 4784651"/>
                <a:gd name="connsiteY3" fmla="*/ 3328105 h 5890551"/>
                <a:gd name="connsiteX4" fmla="*/ 297711 w 4784651"/>
                <a:gd name="connsiteY4" fmla="*/ 3657714 h 5890551"/>
                <a:gd name="connsiteX5" fmla="*/ 489097 w 4784651"/>
                <a:gd name="connsiteY5" fmla="*/ 3870365 h 5890551"/>
                <a:gd name="connsiteX6" fmla="*/ 372139 w 4784651"/>
                <a:gd name="connsiteY6" fmla="*/ 4061751 h 5890551"/>
                <a:gd name="connsiteX7" fmla="*/ 563525 w 4784651"/>
                <a:gd name="connsiteY7" fmla="*/ 4316933 h 5890551"/>
                <a:gd name="connsiteX8" fmla="*/ 499730 w 4784651"/>
                <a:gd name="connsiteY8" fmla="*/ 4976151 h 5890551"/>
                <a:gd name="connsiteX9" fmla="*/ 1754372 w 4784651"/>
                <a:gd name="connsiteY9" fmla="*/ 5199435 h 5890551"/>
                <a:gd name="connsiteX10" fmla="*/ 1945758 w 4784651"/>
                <a:gd name="connsiteY10" fmla="*/ 5890551 h 5890551"/>
                <a:gd name="connsiteX11" fmla="*/ 4784651 w 4784651"/>
                <a:gd name="connsiteY11" fmla="*/ 5858654 h 5890551"/>
                <a:gd name="connsiteX12" fmla="*/ 4561367 w 4784651"/>
                <a:gd name="connsiteY12" fmla="*/ 4189342 h 5890551"/>
                <a:gd name="connsiteX13" fmla="*/ 3030279 w 4784651"/>
                <a:gd name="connsiteY13" fmla="*/ 114 h 5890551"/>
                <a:gd name="connsiteX0" fmla="*/ 3030279 w 4784651"/>
                <a:gd name="connsiteY0" fmla="*/ 398 h 5890835"/>
                <a:gd name="connsiteX1" fmla="*/ 765544 w 4784651"/>
                <a:gd name="connsiteY1" fmla="*/ 1935524 h 5890835"/>
                <a:gd name="connsiteX2" fmla="*/ 0 w 4784651"/>
                <a:gd name="connsiteY2" fmla="*/ 3051942 h 5890835"/>
                <a:gd name="connsiteX3" fmla="*/ 510363 w 4784651"/>
                <a:gd name="connsiteY3" fmla="*/ 3328389 h 5890835"/>
                <a:gd name="connsiteX4" fmla="*/ 297711 w 4784651"/>
                <a:gd name="connsiteY4" fmla="*/ 3657998 h 5890835"/>
                <a:gd name="connsiteX5" fmla="*/ 489097 w 4784651"/>
                <a:gd name="connsiteY5" fmla="*/ 3870649 h 5890835"/>
                <a:gd name="connsiteX6" fmla="*/ 372139 w 4784651"/>
                <a:gd name="connsiteY6" fmla="*/ 4062035 h 5890835"/>
                <a:gd name="connsiteX7" fmla="*/ 563525 w 4784651"/>
                <a:gd name="connsiteY7" fmla="*/ 4317217 h 5890835"/>
                <a:gd name="connsiteX8" fmla="*/ 499730 w 4784651"/>
                <a:gd name="connsiteY8" fmla="*/ 4976435 h 5890835"/>
                <a:gd name="connsiteX9" fmla="*/ 1754372 w 4784651"/>
                <a:gd name="connsiteY9" fmla="*/ 5199719 h 5890835"/>
                <a:gd name="connsiteX10" fmla="*/ 1945758 w 4784651"/>
                <a:gd name="connsiteY10" fmla="*/ 5890835 h 5890835"/>
                <a:gd name="connsiteX11" fmla="*/ 4784651 w 4784651"/>
                <a:gd name="connsiteY11" fmla="*/ 5858938 h 5890835"/>
                <a:gd name="connsiteX12" fmla="*/ 4561367 w 4784651"/>
                <a:gd name="connsiteY12" fmla="*/ 4189626 h 5890835"/>
                <a:gd name="connsiteX13" fmla="*/ 3030279 w 4784651"/>
                <a:gd name="connsiteY13" fmla="*/ 398 h 5890835"/>
                <a:gd name="connsiteX0" fmla="*/ 3030279 w 5042277"/>
                <a:gd name="connsiteY0" fmla="*/ 663 h 5891100"/>
                <a:gd name="connsiteX1" fmla="*/ 765544 w 5042277"/>
                <a:gd name="connsiteY1" fmla="*/ 1935789 h 5891100"/>
                <a:gd name="connsiteX2" fmla="*/ 0 w 5042277"/>
                <a:gd name="connsiteY2" fmla="*/ 3052207 h 5891100"/>
                <a:gd name="connsiteX3" fmla="*/ 510363 w 5042277"/>
                <a:gd name="connsiteY3" fmla="*/ 3328654 h 5891100"/>
                <a:gd name="connsiteX4" fmla="*/ 297711 w 5042277"/>
                <a:gd name="connsiteY4" fmla="*/ 3658263 h 5891100"/>
                <a:gd name="connsiteX5" fmla="*/ 489097 w 5042277"/>
                <a:gd name="connsiteY5" fmla="*/ 3870914 h 5891100"/>
                <a:gd name="connsiteX6" fmla="*/ 372139 w 5042277"/>
                <a:gd name="connsiteY6" fmla="*/ 4062300 h 5891100"/>
                <a:gd name="connsiteX7" fmla="*/ 563525 w 5042277"/>
                <a:gd name="connsiteY7" fmla="*/ 4317482 h 5891100"/>
                <a:gd name="connsiteX8" fmla="*/ 499730 w 5042277"/>
                <a:gd name="connsiteY8" fmla="*/ 4976700 h 5891100"/>
                <a:gd name="connsiteX9" fmla="*/ 1754372 w 5042277"/>
                <a:gd name="connsiteY9" fmla="*/ 5199984 h 5891100"/>
                <a:gd name="connsiteX10" fmla="*/ 1945758 w 5042277"/>
                <a:gd name="connsiteY10" fmla="*/ 5891100 h 5891100"/>
                <a:gd name="connsiteX11" fmla="*/ 4784651 w 5042277"/>
                <a:gd name="connsiteY11" fmla="*/ 5859203 h 5891100"/>
                <a:gd name="connsiteX12" fmla="*/ 4561367 w 5042277"/>
                <a:gd name="connsiteY12" fmla="*/ 4189891 h 5891100"/>
                <a:gd name="connsiteX13" fmla="*/ 3030279 w 5042277"/>
                <a:gd name="connsiteY13" fmla="*/ 663 h 5891100"/>
                <a:gd name="connsiteX0" fmla="*/ 3030279 w 5316637"/>
                <a:gd name="connsiteY0" fmla="*/ 1079 h 5891516"/>
                <a:gd name="connsiteX1" fmla="*/ 765544 w 5316637"/>
                <a:gd name="connsiteY1" fmla="*/ 1936205 h 5891516"/>
                <a:gd name="connsiteX2" fmla="*/ 0 w 5316637"/>
                <a:gd name="connsiteY2" fmla="*/ 3052623 h 5891516"/>
                <a:gd name="connsiteX3" fmla="*/ 510363 w 5316637"/>
                <a:gd name="connsiteY3" fmla="*/ 3329070 h 5891516"/>
                <a:gd name="connsiteX4" fmla="*/ 297711 w 5316637"/>
                <a:gd name="connsiteY4" fmla="*/ 3658679 h 5891516"/>
                <a:gd name="connsiteX5" fmla="*/ 489097 w 5316637"/>
                <a:gd name="connsiteY5" fmla="*/ 3871330 h 5891516"/>
                <a:gd name="connsiteX6" fmla="*/ 372139 w 5316637"/>
                <a:gd name="connsiteY6" fmla="*/ 4062716 h 5891516"/>
                <a:gd name="connsiteX7" fmla="*/ 563525 w 5316637"/>
                <a:gd name="connsiteY7" fmla="*/ 4317898 h 5891516"/>
                <a:gd name="connsiteX8" fmla="*/ 499730 w 5316637"/>
                <a:gd name="connsiteY8" fmla="*/ 4977116 h 5891516"/>
                <a:gd name="connsiteX9" fmla="*/ 1754372 w 5316637"/>
                <a:gd name="connsiteY9" fmla="*/ 5200400 h 5891516"/>
                <a:gd name="connsiteX10" fmla="*/ 1945758 w 5316637"/>
                <a:gd name="connsiteY10" fmla="*/ 5891516 h 5891516"/>
                <a:gd name="connsiteX11" fmla="*/ 4784651 w 5316637"/>
                <a:gd name="connsiteY11" fmla="*/ 5859619 h 5891516"/>
                <a:gd name="connsiteX12" fmla="*/ 4890977 w 5316637"/>
                <a:gd name="connsiteY12" fmla="*/ 3520456 h 5891516"/>
                <a:gd name="connsiteX13" fmla="*/ 3030279 w 5316637"/>
                <a:gd name="connsiteY13" fmla="*/ 1079 h 5891516"/>
                <a:gd name="connsiteX0" fmla="*/ 3030279 w 5338934"/>
                <a:gd name="connsiteY0" fmla="*/ 561 h 5890998"/>
                <a:gd name="connsiteX1" fmla="*/ 765544 w 5338934"/>
                <a:gd name="connsiteY1" fmla="*/ 1935687 h 5890998"/>
                <a:gd name="connsiteX2" fmla="*/ 0 w 5338934"/>
                <a:gd name="connsiteY2" fmla="*/ 3052105 h 5890998"/>
                <a:gd name="connsiteX3" fmla="*/ 510363 w 5338934"/>
                <a:gd name="connsiteY3" fmla="*/ 3328552 h 5890998"/>
                <a:gd name="connsiteX4" fmla="*/ 297711 w 5338934"/>
                <a:gd name="connsiteY4" fmla="*/ 3658161 h 5890998"/>
                <a:gd name="connsiteX5" fmla="*/ 489097 w 5338934"/>
                <a:gd name="connsiteY5" fmla="*/ 3870812 h 5890998"/>
                <a:gd name="connsiteX6" fmla="*/ 372139 w 5338934"/>
                <a:gd name="connsiteY6" fmla="*/ 4062198 h 5890998"/>
                <a:gd name="connsiteX7" fmla="*/ 563525 w 5338934"/>
                <a:gd name="connsiteY7" fmla="*/ 4317380 h 5890998"/>
                <a:gd name="connsiteX8" fmla="*/ 499730 w 5338934"/>
                <a:gd name="connsiteY8" fmla="*/ 4976598 h 5890998"/>
                <a:gd name="connsiteX9" fmla="*/ 1754372 w 5338934"/>
                <a:gd name="connsiteY9" fmla="*/ 5199882 h 5890998"/>
                <a:gd name="connsiteX10" fmla="*/ 1945758 w 5338934"/>
                <a:gd name="connsiteY10" fmla="*/ 5890998 h 5890998"/>
                <a:gd name="connsiteX11" fmla="*/ 4784651 w 5338934"/>
                <a:gd name="connsiteY11" fmla="*/ 5859101 h 5890998"/>
                <a:gd name="connsiteX12" fmla="*/ 4890977 w 5338934"/>
                <a:gd name="connsiteY12" fmla="*/ 3519938 h 5890998"/>
                <a:gd name="connsiteX13" fmla="*/ 3030279 w 5338934"/>
                <a:gd name="connsiteY13" fmla="*/ 561 h 5890998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75 h 5890612"/>
                <a:gd name="connsiteX1" fmla="*/ 765544 w 5381346"/>
                <a:gd name="connsiteY1" fmla="*/ 1935301 h 5890612"/>
                <a:gd name="connsiteX2" fmla="*/ 0 w 5381346"/>
                <a:gd name="connsiteY2" fmla="*/ 3051719 h 5890612"/>
                <a:gd name="connsiteX3" fmla="*/ 510363 w 5381346"/>
                <a:gd name="connsiteY3" fmla="*/ 3328166 h 5890612"/>
                <a:gd name="connsiteX4" fmla="*/ 297711 w 5381346"/>
                <a:gd name="connsiteY4" fmla="*/ 3657775 h 5890612"/>
                <a:gd name="connsiteX5" fmla="*/ 489097 w 5381346"/>
                <a:gd name="connsiteY5" fmla="*/ 3870426 h 5890612"/>
                <a:gd name="connsiteX6" fmla="*/ 372139 w 5381346"/>
                <a:gd name="connsiteY6" fmla="*/ 4061812 h 5890612"/>
                <a:gd name="connsiteX7" fmla="*/ 563525 w 5381346"/>
                <a:gd name="connsiteY7" fmla="*/ 4316994 h 5890612"/>
                <a:gd name="connsiteX8" fmla="*/ 499730 w 5381346"/>
                <a:gd name="connsiteY8" fmla="*/ 4976212 h 5890612"/>
                <a:gd name="connsiteX9" fmla="*/ 1754372 w 5381346"/>
                <a:gd name="connsiteY9" fmla="*/ 5199496 h 5890612"/>
                <a:gd name="connsiteX10" fmla="*/ 1945758 w 5381346"/>
                <a:gd name="connsiteY10" fmla="*/ 5890612 h 5890612"/>
                <a:gd name="connsiteX11" fmla="*/ 4784651 w 5381346"/>
                <a:gd name="connsiteY11" fmla="*/ 5858715 h 5890612"/>
                <a:gd name="connsiteX12" fmla="*/ 4890977 w 5381346"/>
                <a:gd name="connsiteY12" fmla="*/ 3519552 h 5890612"/>
                <a:gd name="connsiteX13" fmla="*/ 3030279 w 5381346"/>
                <a:gd name="connsiteY13" fmla="*/ 175 h 5890612"/>
                <a:gd name="connsiteX0" fmla="*/ 3030279 w 5381346"/>
                <a:gd name="connsiteY0" fmla="*/ 1733 h 5892170"/>
                <a:gd name="connsiteX1" fmla="*/ 0 w 5381346"/>
                <a:gd name="connsiteY1" fmla="*/ 3053277 h 5892170"/>
                <a:gd name="connsiteX2" fmla="*/ 510363 w 5381346"/>
                <a:gd name="connsiteY2" fmla="*/ 3329724 h 5892170"/>
                <a:gd name="connsiteX3" fmla="*/ 297711 w 5381346"/>
                <a:gd name="connsiteY3" fmla="*/ 3659333 h 5892170"/>
                <a:gd name="connsiteX4" fmla="*/ 489097 w 5381346"/>
                <a:gd name="connsiteY4" fmla="*/ 3871984 h 5892170"/>
                <a:gd name="connsiteX5" fmla="*/ 372139 w 5381346"/>
                <a:gd name="connsiteY5" fmla="*/ 4063370 h 5892170"/>
                <a:gd name="connsiteX6" fmla="*/ 563525 w 5381346"/>
                <a:gd name="connsiteY6" fmla="*/ 4318552 h 5892170"/>
                <a:gd name="connsiteX7" fmla="*/ 499730 w 5381346"/>
                <a:gd name="connsiteY7" fmla="*/ 4977770 h 5892170"/>
                <a:gd name="connsiteX8" fmla="*/ 1754372 w 5381346"/>
                <a:gd name="connsiteY8" fmla="*/ 5201054 h 5892170"/>
                <a:gd name="connsiteX9" fmla="*/ 1945758 w 5381346"/>
                <a:gd name="connsiteY9" fmla="*/ 5892170 h 5892170"/>
                <a:gd name="connsiteX10" fmla="*/ 4784651 w 5381346"/>
                <a:gd name="connsiteY10" fmla="*/ 5860273 h 5892170"/>
                <a:gd name="connsiteX11" fmla="*/ 4890977 w 5381346"/>
                <a:gd name="connsiteY11" fmla="*/ 3521110 h 5892170"/>
                <a:gd name="connsiteX12" fmla="*/ 3030279 w 5381346"/>
                <a:gd name="connsiteY12" fmla="*/ 1733 h 5892170"/>
                <a:gd name="connsiteX0" fmla="*/ 3030279 w 5381346"/>
                <a:gd name="connsiteY0" fmla="*/ 4 h 5890441"/>
                <a:gd name="connsiteX1" fmla="*/ 0 w 5381346"/>
                <a:gd name="connsiteY1" fmla="*/ 3051548 h 5890441"/>
                <a:gd name="connsiteX2" fmla="*/ 510363 w 5381346"/>
                <a:gd name="connsiteY2" fmla="*/ 3327995 h 5890441"/>
                <a:gd name="connsiteX3" fmla="*/ 297711 w 5381346"/>
                <a:gd name="connsiteY3" fmla="*/ 3657604 h 5890441"/>
                <a:gd name="connsiteX4" fmla="*/ 489097 w 5381346"/>
                <a:gd name="connsiteY4" fmla="*/ 3870255 h 5890441"/>
                <a:gd name="connsiteX5" fmla="*/ 372139 w 5381346"/>
                <a:gd name="connsiteY5" fmla="*/ 4061641 h 5890441"/>
                <a:gd name="connsiteX6" fmla="*/ 563525 w 5381346"/>
                <a:gd name="connsiteY6" fmla="*/ 4316823 h 5890441"/>
                <a:gd name="connsiteX7" fmla="*/ 499730 w 5381346"/>
                <a:gd name="connsiteY7" fmla="*/ 4976041 h 5890441"/>
                <a:gd name="connsiteX8" fmla="*/ 1754372 w 5381346"/>
                <a:gd name="connsiteY8" fmla="*/ 5199325 h 5890441"/>
                <a:gd name="connsiteX9" fmla="*/ 1945758 w 5381346"/>
                <a:gd name="connsiteY9" fmla="*/ 5890441 h 5890441"/>
                <a:gd name="connsiteX10" fmla="*/ 4784651 w 5381346"/>
                <a:gd name="connsiteY10" fmla="*/ 5858544 h 5890441"/>
                <a:gd name="connsiteX11" fmla="*/ 4890977 w 5381346"/>
                <a:gd name="connsiteY11" fmla="*/ 3519381 h 5890441"/>
                <a:gd name="connsiteX12" fmla="*/ 3030279 w 5381346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30279 w 5381346"/>
                <a:gd name="connsiteY0" fmla="*/ 92120 h 5982557"/>
                <a:gd name="connsiteX1" fmla="*/ 914399 w 5381346"/>
                <a:gd name="connsiteY1" fmla="*/ 1187274 h 5982557"/>
                <a:gd name="connsiteX2" fmla="*/ 0 w 5381346"/>
                <a:gd name="connsiteY2" fmla="*/ 3143664 h 5982557"/>
                <a:gd name="connsiteX3" fmla="*/ 510363 w 5381346"/>
                <a:gd name="connsiteY3" fmla="*/ 3420111 h 5982557"/>
                <a:gd name="connsiteX4" fmla="*/ 297711 w 5381346"/>
                <a:gd name="connsiteY4" fmla="*/ 3749720 h 5982557"/>
                <a:gd name="connsiteX5" fmla="*/ 489097 w 5381346"/>
                <a:gd name="connsiteY5" fmla="*/ 3962371 h 5982557"/>
                <a:gd name="connsiteX6" fmla="*/ 372139 w 5381346"/>
                <a:gd name="connsiteY6" fmla="*/ 4153757 h 5982557"/>
                <a:gd name="connsiteX7" fmla="*/ 563525 w 5381346"/>
                <a:gd name="connsiteY7" fmla="*/ 4408939 h 5982557"/>
                <a:gd name="connsiteX8" fmla="*/ 499730 w 5381346"/>
                <a:gd name="connsiteY8" fmla="*/ 5068157 h 5982557"/>
                <a:gd name="connsiteX9" fmla="*/ 1754372 w 5381346"/>
                <a:gd name="connsiteY9" fmla="*/ 5291441 h 5982557"/>
                <a:gd name="connsiteX10" fmla="*/ 1945758 w 5381346"/>
                <a:gd name="connsiteY10" fmla="*/ 5982557 h 5982557"/>
                <a:gd name="connsiteX11" fmla="*/ 4784651 w 5381346"/>
                <a:gd name="connsiteY11" fmla="*/ 5950660 h 5982557"/>
                <a:gd name="connsiteX12" fmla="*/ 4890977 w 5381346"/>
                <a:gd name="connsiteY12" fmla="*/ 3611497 h 5982557"/>
                <a:gd name="connsiteX13" fmla="*/ 3030279 w 5381346"/>
                <a:gd name="connsiteY13" fmla="*/ 92120 h 5982557"/>
                <a:gd name="connsiteX0" fmla="*/ 3030279 w 5381346"/>
                <a:gd name="connsiteY0" fmla="*/ 94250 h 5984687"/>
                <a:gd name="connsiteX1" fmla="*/ 914399 w 5381346"/>
                <a:gd name="connsiteY1" fmla="*/ 1189404 h 5984687"/>
                <a:gd name="connsiteX2" fmla="*/ 0 w 5381346"/>
                <a:gd name="connsiteY2" fmla="*/ 3145794 h 5984687"/>
                <a:gd name="connsiteX3" fmla="*/ 510363 w 5381346"/>
                <a:gd name="connsiteY3" fmla="*/ 3422241 h 5984687"/>
                <a:gd name="connsiteX4" fmla="*/ 297711 w 5381346"/>
                <a:gd name="connsiteY4" fmla="*/ 3751850 h 5984687"/>
                <a:gd name="connsiteX5" fmla="*/ 489097 w 5381346"/>
                <a:gd name="connsiteY5" fmla="*/ 3964501 h 5984687"/>
                <a:gd name="connsiteX6" fmla="*/ 372139 w 5381346"/>
                <a:gd name="connsiteY6" fmla="*/ 4155887 h 5984687"/>
                <a:gd name="connsiteX7" fmla="*/ 563525 w 5381346"/>
                <a:gd name="connsiteY7" fmla="*/ 4411069 h 5984687"/>
                <a:gd name="connsiteX8" fmla="*/ 499730 w 5381346"/>
                <a:gd name="connsiteY8" fmla="*/ 5070287 h 5984687"/>
                <a:gd name="connsiteX9" fmla="*/ 1754372 w 5381346"/>
                <a:gd name="connsiteY9" fmla="*/ 5293571 h 5984687"/>
                <a:gd name="connsiteX10" fmla="*/ 1945758 w 5381346"/>
                <a:gd name="connsiteY10" fmla="*/ 5984687 h 5984687"/>
                <a:gd name="connsiteX11" fmla="*/ 4784651 w 5381346"/>
                <a:gd name="connsiteY11" fmla="*/ 5952790 h 5984687"/>
                <a:gd name="connsiteX12" fmla="*/ 4890977 w 5381346"/>
                <a:gd name="connsiteY12" fmla="*/ 3613627 h 5984687"/>
                <a:gd name="connsiteX13" fmla="*/ 3030279 w 5381346"/>
                <a:gd name="connsiteY13" fmla="*/ 94250 h 598468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765 w 5381832"/>
                <a:gd name="connsiteY0" fmla="*/ 0 h 5890437"/>
                <a:gd name="connsiteX1" fmla="*/ 890167 w 5381832"/>
                <a:gd name="connsiteY1" fmla="*/ 1098883 h 5890437"/>
                <a:gd name="connsiteX2" fmla="*/ 672821 w 5381832"/>
                <a:gd name="connsiteY2" fmla="*/ 2220272 h 5890437"/>
                <a:gd name="connsiteX3" fmla="*/ 486 w 5381832"/>
                <a:gd name="connsiteY3" fmla="*/ 3051544 h 5890437"/>
                <a:gd name="connsiteX4" fmla="*/ 510849 w 5381832"/>
                <a:gd name="connsiteY4" fmla="*/ 3327991 h 5890437"/>
                <a:gd name="connsiteX5" fmla="*/ 339761 w 5381832"/>
                <a:gd name="connsiteY5" fmla="*/ 3734790 h 5890437"/>
                <a:gd name="connsiteX6" fmla="*/ 531147 w 5381832"/>
                <a:gd name="connsiteY6" fmla="*/ 3870251 h 5890437"/>
                <a:gd name="connsiteX7" fmla="*/ 372625 w 5381832"/>
                <a:gd name="connsiteY7" fmla="*/ 4061637 h 5890437"/>
                <a:gd name="connsiteX8" fmla="*/ 564011 w 5381832"/>
                <a:gd name="connsiteY8" fmla="*/ 4316819 h 5890437"/>
                <a:gd name="connsiteX9" fmla="*/ 500216 w 5381832"/>
                <a:gd name="connsiteY9" fmla="*/ 4976037 h 5890437"/>
                <a:gd name="connsiteX10" fmla="*/ 1754858 w 5381832"/>
                <a:gd name="connsiteY10" fmla="*/ 5039004 h 5890437"/>
                <a:gd name="connsiteX11" fmla="*/ 1946244 w 5381832"/>
                <a:gd name="connsiteY11" fmla="*/ 5890437 h 5890437"/>
                <a:gd name="connsiteX12" fmla="*/ 4785137 w 5381832"/>
                <a:gd name="connsiteY12" fmla="*/ 5858540 h 5890437"/>
                <a:gd name="connsiteX13" fmla="*/ 4891463 w 5381832"/>
                <a:gd name="connsiteY13" fmla="*/ 3519377 h 5890437"/>
                <a:gd name="connsiteX14" fmla="*/ 3030765 w 5381832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1751 h 5892188"/>
                <a:gd name="connsiteX1" fmla="*/ 927042 w 5381929"/>
                <a:gd name="connsiteY1" fmla="*/ 868002 h 5892188"/>
                <a:gd name="connsiteX2" fmla="*/ 672918 w 5381929"/>
                <a:gd name="connsiteY2" fmla="*/ 2222023 h 5892188"/>
                <a:gd name="connsiteX3" fmla="*/ 583 w 5381929"/>
                <a:gd name="connsiteY3" fmla="*/ 3053295 h 5892188"/>
                <a:gd name="connsiteX4" fmla="*/ 510946 w 5381929"/>
                <a:gd name="connsiteY4" fmla="*/ 3329742 h 5892188"/>
                <a:gd name="connsiteX5" fmla="*/ 339858 w 5381929"/>
                <a:gd name="connsiteY5" fmla="*/ 3736541 h 5892188"/>
                <a:gd name="connsiteX6" fmla="*/ 531244 w 5381929"/>
                <a:gd name="connsiteY6" fmla="*/ 3872002 h 5892188"/>
                <a:gd name="connsiteX7" fmla="*/ 372722 w 5381929"/>
                <a:gd name="connsiteY7" fmla="*/ 4063388 h 5892188"/>
                <a:gd name="connsiteX8" fmla="*/ 564108 w 5381929"/>
                <a:gd name="connsiteY8" fmla="*/ 4318570 h 5892188"/>
                <a:gd name="connsiteX9" fmla="*/ 500313 w 5381929"/>
                <a:gd name="connsiteY9" fmla="*/ 4977788 h 5892188"/>
                <a:gd name="connsiteX10" fmla="*/ 1754955 w 5381929"/>
                <a:gd name="connsiteY10" fmla="*/ 5040755 h 5892188"/>
                <a:gd name="connsiteX11" fmla="*/ 1946341 w 5381929"/>
                <a:gd name="connsiteY11" fmla="*/ 5892188 h 5892188"/>
                <a:gd name="connsiteX12" fmla="*/ 4785234 w 5381929"/>
                <a:gd name="connsiteY12" fmla="*/ 5860291 h 5892188"/>
                <a:gd name="connsiteX13" fmla="*/ 4891560 w 5381929"/>
                <a:gd name="connsiteY13" fmla="*/ 3521128 h 5892188"/>
                <a:gd name="connsiteX14" fmla="*/ 3030862 w 5381929"/>
                <a:gd name="connsiteY14" fmla="*/ 1751 h 5892188"/>
                <a:gd name="connsiteX0" fmla="*/ 3031042 w 5382109"/>
                <a:gd name="connsiteY0" fmla="*/ 1751 h 5892188"/>
                <a:gd name="connsiteX1" fmla="*/ 927222 w 5382109"/>
                <a:gd name="connsiteY1" fmla="*/ 868002 h 5892188"/>
                <a:gd name="connsiteX2" fmla="*/ 577563 w 5382109"/>
                <a:gd name="connsiteY2" fmla="*/ 2303910 h 5892188"/>
                <a:gd name="connsiteX3" fmla="*/ 763 w 5382109"/>
                <a:gd name="connsiteY3" fmla="*/ 3053295 h 5892188"/>
                <a:gd name="connsiteX4" fmla="*/ 511126 w 5382109"/>
                <a:gd name="connsiteY4" fmla="*/ 3329742 h 5892188"/>
                <a:gd name="connsiteX5" fmla="*/ 340038 w 5382109"/>
                <a:gd name="connsiteY5" fmla="*/ 3736541 h 5892188"/>
                <a:gd name="connsiteX6" fmla="*/ 531424 w 5382109"/>
                <a:gd name="connsiteY6" fmla="*/ 3872002 h 5892188"/>
                <a:gd name="connsiteX7" fmla="*/ 372902 w 5382109"/>
                <a:gd name="connsiteY7" fmla="*/ 4063388 h 5892188"/>
                <a:gd name="connsiteX8" fmla="*/ 564288 w 5382109"/>
                <a:gd name="connsiteY8" fmla="*/ 4318570 h 5892188"/>
                <a:gd name="connsiteX9" fmla="*/ 500493 w 5382109"/>
                <a:gd name="connsiteY9" fmla="*/ 4977788 h 5892188"/>
                <a:gd name="connsiteX10" fmla="*/ 1755135 w 5382109"/>
                <a:gd name="connsiteY10" fmla="*/ 5040755 h 5892188"/>
                <a:gd name="connsiteX11" fmla="*/ 1946521 w 5382109"/>
                <a:gd name="connsiteY11" fmla="*/ 5892188 h 5892188"/>
                <a:gd name="connsiteX12" fmla="*/ 4785414 w 5382109"/>
                <a:gd name="connsiteY12" fmla="*/ 5860291 h 5892188"/>
                <a:gd name="connsiteX13" fmla="*/ 4891740 w 5382109"/>
                <a:gd name="connsiteY13" fmla="*/ 3521128 h 5892188"/>
                <a:gd name="connsiteX14" fmla="*/ 3031042 w 5382109"/>
                <a:gd name="connsiteY14" fmla="*/ 1751 h 5892188"/>
                <a:gd name="connsiteX0" fmla="*/ 3031042 w 5382109"/>
                <a:gd name="connsiteY0" fmla="*/ 2101 h 5892538"/>
                <a:gd name="connsiteX1" fmla="*/ 913575 w 5382109"/>
                <a:gd name="connsiteY1" fmla="*/ 827408 h 5892538"/>
                <a:gd name="connsiteX2" fmla="*/ 577563 w 5382109"/>
                <a:gd name="connsiteY2" fmla="*/ 2304260 h 5892538"/>
                <a:gd name="connsiteX3" fmla="*/ 763 w 5382109"/>
                <a:gd name="connsiteY3" fmla="*/ 3053645 h 5892538"/>
                <a:gd name="connsiteX4" fmla="*/ 511126 w 5382109"/>
                <a:gd name="connsiteY4" fmla="*/ 3330092 h 5892538"/>
                <a:gd name="connsiteX5" fmla="*/ 340038 w 5382109"/>
                <a:gd name="connsiteY5" fmla="*/ 3736891 h 5892538"/>
                <a:gd name="connsiteX6" fmla="*/ 531424 w 5382109"/>
                <a:gd name="connsiteY6" fmla="*/ 3872352 h 5892538"/>
                <a:gd name="connsiteX7" fmla="*/ 372902 w 5382109"/>
                <a:gd name="connsiteY7" fmla="*/ 4063738 h 5892538"/>
                <a:gd name="connsiteX8" fmla="*/ 564288 w 5382109"/>
                <a:gd name="connsiteY8" fmla="*/ 4318920 h 5892538"/>
                <a:gd name="connsiteX9" fmla="*/ 500493 w 5382109"/>
                <a:gd name="connsiteY9" fmla="*/ 4978138 h 5892538"/>
                <a:gd name="connsiteX10" fmla="*/ 1755135 w 5382109"/>
                <a:gd name="connsiteY10" fmla="*/ 5041105 h 5892538"/>
                <a:gd name="connsiteX11" fmla="*/ 1946521 w 5382109"/>
                <a:gd name="connsiteY11" fmla="*/ 5892538 h 5892538"/>
                <a:gd name="connsiteX12" fmla="*/ 4785414 w 5382109"/>
                <a:gd name="connsiteY12" fmla="*/ 5860641 h 5892538"/>
                <a:gd name="connsiteX13" fmla="*/ 4891740 w 5382109"/>
                <a:gd name="connsiteY13" fmla="*/ 3521478 h 5892538"/>
                <a:gd name="connsiteX14" fmla="*/ 3031042 w 5382109"/>
                <a:gd name="connsiteY14" fmla="*/ 2101 h 5892538"/>
                <a:gd name="connsiteX0" fmla="*/ 3031042 w 5382109"/>
                <a:gd name="connsiteY0" fmla="*/ 941 h 5891378"/>
                <a:gd name="connsiteX1" fmla="*/ 886280 w 5382109"/>
                <a:gd name="connsiteY1" fmla="*/ 1071908 h 5891378"/>
                <a:gd name="connsiteX2" fmla="*/ 577563 w 5382109"/>
                <a:gd name="connsiteY2" fmla="*/ 2303100 h 5891378"/>
                <a:gd name="connsiteX3" fmla="*/ 763 w 5382109"/>
                <a:gd name="connsiteY3" fmla="*/ 3052485 h 5891378"/>
                <a:gd name="connsiteX4" fmla="*/ 511126 w 5382109"/>
                <a:gd name="connsiteY4" fmla="*/ 3328932 h 5891378"/>
                <a:gd name="connsiteX5" fmla="*/ 340038 w 5382109"/>
                <a:gd name="connsiteY5" fmla="*/ 3735731 h 5891378"/>
                <a:gd name="connsiteX6" fmla="*/ 531424 w 5382109"/>
                <a:gd name="connsiteY6" fmla="*/ 3871192 h 5891378"/>
                <a:gd name="connsiteX7" fmla="*/ 372902 w 5382109"/>
                <a:gd name="connsiteY7" fmla="*/ 4062578 h 5891378"/>
                <a:gd name="connsiteX8" fmla="*/ 564288 w 5382109"/>
                <a:gd name="connsiteY8" fmla="*/ 4317760 h 5891378"/>
                <a:gd name="connsiteX9" fmla="*/ 500493 w 5382109"/>
                <a:gd name="connsiteY9" fmla="*/ 4976978 h 5891378"/>
                <a:gd name="connsiteX10" fmla="*/ 1755135 w 5382109"/>
                <a:gd name="connsiteY10" fmla="*/ 5039945 h 5891378"/>
                <a:gd name="connsiteX11" fmla="*/ 1946521 w 5382109"/>
                <a:gd name="connsiteY11" fmla="*/ 5891378 h 5891378"/>
                <a:gd name="connsiteX12" fmla="*/ 4785414 w 5382109"/>
                <a:gd name="connsiteY12" fmla="*/ 5859481 h 5891378"/>
                <a:gd name="connsiteX13" fmla="*/ 4891740 w 5382109"/>
                <a:gd name="connsiteY13" fmla="*/ 3520318 h 5891378"/>
                <a:gd name="connsiteX14" fmla="*/ 3031042 w 5382109"/>
                <a:gd name="connsiteY14" fmla="*/ 941 h 5891378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627 h 5891064"/>
                <a:gd name="connsiteX1" fmla="*/ 777098 w 5382109"/>
                <a:gd name="connsiteY1" fmla="*/ 1180776 h 5891064"/>
                <a:gd name="connsiteX2" fmla="*/ 577563 w 5382109"/>
                <a:gd name="connsiteY2" fmla="*/ 2302786 h 5891064"/>
                <a:gd name="connsiteX3" fmla="*/ 763 w 5382109"/>
                <a:gd name="connsiteY3" fmla="*/ 3052171 h 5891064"/>
                <a:gd name="connsiteX4" fmla="*/ 511126 w 5382109"/>
                <a:gd name="connsiteY4" fmla="*/ 3328618 h 5891064"/>
                <a:gd name="connsiteX5" fmla="*/ 340038 w 5382109"/>
                <a:gd name="connsiteY5" fmla="*/ 3735417 h 5891064"/>
                <a:gd name="connsiteX6" fmla="*/ 531424 w 5382109"/>
                <a:gd name="connsiteY6" fmla="*/ 3870878 h 5891064"/>
                <a:gd name="connsiteX7" fmla="*/ 372902 w 5382109"/>
                <a:gd name="connsiteY7" fmla="*/ 4062264 h 5891064"/>
                <a:gd name="connsiteX8" fmla="*/ 564288 w 5382109"/>
                <a:gd name="connsiteY8" fmla="*/ 4317446 h 5891064"/>
                <a:gd name="connsiteX9" fmla="*/ 500493 w 5382109"/>
                <a:gd name="connsiteY9" fmla="*/ 4976664 h 5891064"/>
                <a:gd name="connsiteX10" fmla="*/ 1755135 w 5382109"/>
                <a:gd name="connsiteY10" fmla="*/ 5039631 h 5891064"/>
                <a:gd name="connsiteX11" fmla="*/ 1946521 w 5382109"/>
                <a:gd name="connsiteY11" fmla="*/ 5891064 h 5891064"/>
                <a:gd name="connsiteX12" fmla="*/ 4785414 w 5382109"/>
                <a:gd name="connsiteY12" fmla="*/ 5859167 h 5891064"/>
                <a:gd name="connsiteX13" fmla="*/ 4891740 w 5382109"/>
                <a:gd name="connsiteY13" fmla="*/ 3520004 h 5891064"/>
                <a:gd name="connsiteX14" fmla="*/ 3031042 w 5382109"/>
                <a:gd name="connsiteY14" fmla="*/ 627 h 5891064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8119 w 5389186"/>
                <a:gd name="connsiteY0" fmla="*/ 968 h 5891405"/>
                <a:gd name="connsiteX1" fmla="*/ 784175 w 5389186"/>
                <a:gd name="connsiteY1" fmla="*/ 1181117 h 5891405"/>
                <a:gd name="connsiteX2" fmla="*/ 530049 w 5389186"/>
                <a:gd name="connsiteY2" fmla="*/ 2303127 h 5891405"/>
                <a:gd name="connsiteX3" fmla="*/ 7840 w 5389186"/>
                <a:gd name="connsiteY3" fmla="*/ 3052512 h 5891405"/>
                <a:gd name="connsiteX4" fmla="*/ 518203 w 5389186"/>
                <a:gd name="connsiteY4" fmla="*/ 3328959 h 5891405"/>
                <a:gd name="connsiteX5" fmla="*/ 347115 w 5389186"/>
                <a:gd name="connsiteY5" fmla="*/ 3735758 h 5891405"/>
                <a:gd name="connsiteX6" fmla="*/ 538501 w 5389186"/>
                <a:gd name="connsiteY6" fmla="*/ 3871219 h 5891405"/>
                <a:gd name="connsiteX7" fmla="*/ 379979 w 5389186"/>
                <a:gd name="connsiteY7" fmla="*/ 4062605 h 5891405"/>
                <a:gd name="connsiteX8" fmla="*/ 571365 w 5389186"/>
                <a:gd name="connsiteY8" fmla="*/ 4317787 h 5891405"/>
                <a:gd name="connsiteX9" fmla="*/ 507570 w 5389186"/>
                <a:gd name="connsiteY9" fmla="*/ 4977005 h 5891405"/>
                <a:gd name="connsiteX10" fmla="*/ 1762212 w 5389186"/>
                <a:gd name="connsiteY10" fmla="*/ 5039972 h 5891405"/>
                <a:gd name="connsiteX11" fmla="*/ 1953598 w 5389186"/>
                <a:gd name="connsiteY11" fmla="*/ 5891405 h 5891405"/>
                <a:gd name="connsiteX12" fmla="*/ 4792491 w 5389186"/>
                <a:gd name="connsiteY12" fmla="*/ 5859508 h 5891405"/>
                <a:gd name="connsiteX13" fmla="*/ 4898817 w 5389186"/>
                <a:gd name="connsiteY13" fmla="*/ 3520345 h 5891405"/>
                <a:gd name="connsiteX14" fmla="*/ 3038119 w 5389186"/>
                <a:gd name="connsiteY14" fmla="*/ 968 h 5891405"/>
                <a:gd name="connsiteX0" fmla="*/ 3037057 w 5388124"/>
                <a:gd name="connsiteY0" fmla="*/ 968 h 5891405"/>
                <a:gd name="connsiteX1" fmla="*/ 783113 w 5388124"/>
                <a:gd name="connsiteY1" fmla="*/ 1181117 h 5891405"/>
                <a:gd name="connsiteX2" fmla="*/ 528987 w 5388124"/>
                <a:gd name="connsiteY2" fmla="*/ 2303127 h 5891405"/>
                <a:gd name="connsiteX3" fmla="*/ 6778 w 5388124"/>
                <a:gd name="connsiteY3" fmla="*/ 3052512 h 5891405"/>
                <a:gd name="connsiteX4" fmla="*/ 517141 w 5388124"/>
                <a:gd name="connsiteY4" fmla="*/ 3328959 h 5891405"/>
                <a:gd name="connsiteX5" fmla="*/ 346053 w 5388124"/>
                <a:gd name="connsiteY5" fmla="*/ 3735758 h 5891405"/>
                <a:gd name="connsiteX6" fmla="*/ 537439 w 5388124"/>
                <a:gd name="connsiteY6" fmla="*/ 3871219 h 5891405"/>
                <a:gd name="connsiteX7" fmla="*/ 378917 w 5388124"/>
                <a:gd name="connsiteY7" fmla="*/ 4062605 h 5891405"/>
                <a:gd name="connsiteX8" fmla="*/ 570303 w 5388124"/>
                <a:gd name="connsiteY8" fmla="*/ 4317787 h 5891405"/>
                <a:gd name="connsiteX9" fmla="*/ 506508 w 5388124"/>
                <a:gd name="connsiteY9" fmla="*/ 4977005 h 5891405"/>
                <a:gd name="connsiteX10" fmla="*/ 1761150 w 5388124"/>
                <a:gd name="connsiteY10" fmla="*/ 5039972 h 5891405"/>
                <a:gd name="connsiteX11" fmla="*/ 1952536 w 5388124"/>
                <a:gd name="connsiteY11" fmla="*/ 5891405 h 5891405"/>
                <a:gd name="connsiteX12" fmla="*/ 4791429 w 5388124"/>
                <a:gd name="connsiteY12" fmla="*/ 5859508 h 5891405"/>
                <a:gd name="connsiteX13" fmla="*/ 4897755 w 5388124"/>
                <a:gd name="connsiteY13" fmla="*/ 3520345 h 5891405"/>
                <a:gd name="connsiteX14" fmla="*/ 3037057 w 5388124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2980702 w 5331769"/>
                <a:gd name="connsiteY0" fmla="*/ 968 h 5891405"/>
                <a:gd name="connsiteX1" fmla="*/ 726758 w 5331769"/>
                <a:gd name="connsiteY1" fmla="*/ 1181117 h 5891405"/>
                <a:gd name="connsiteX2" fmla="*/ 472632 w 5331769"/>
                <a:gd name="connsiteY2" fmla="*/ 2303127 h 5891405"/>
                <a:gd name="connsiteX3" fmla="*/ 5014 w 5331769"/>
                <a:gd name="connsiteY3" fmla="*/ 3079808 h 5891405"/>
                <a:gd name="connsiteX4" fmla="*/ 460786 w 5331769"/>
                <a:gd name="connsiteY4" fmla="*/ 3328959 h 5891405"/>
                <a:gd name="connsiteX5" fmla="*/ 289698 w 5331769"/>
                <a:gd name="connsiteY5" fmla="*/ 3735758 h 5891405"/>
                <a:gd name="connsiteX6" fmla="*/ 481084 w 5331769"/>
                <a:gd name="connsiteY6" fmla="*/ 3871219 h 5891405"/>
                <a:gd name="connsiteX7" fmla="*/ 322562 w 5331769"/>
                <a:gd name="connsiteY7" fmla="*/ 4062605 h 5891405"/>
                <a:gd name="connsiteX8" fmla="*/ 513948 w 5331769"/>
                <a:gd name="connsiteY8" fmla="*/ 4317787 h 5891405"/>
                <a:gd name="connsiteX9" fmla="*/ 450153 w 5331769"/>
                <a:gd name="connsiteY9" fmla="*/ 4977005 h 5891405"/>
                <a:gd name="connsiteX10" fmla="*/ 1704795 w 5331769"/>
                <a:gd name="connsiteY10" fmla="*/ 5039972 h 5891405"/>
                <a:gd name="connsiteX11" fmla="*/ 1896181 w 5331769"/>
                <a:gd name="connsiteY11" fmla="*/ 5891405 h 5891405"/>
                <a:gd name="connsiteX12" fmla="*/ 4735074 w 5331769"/>
                <a:gd name="connsiteY12" fmla="*/ 5859508 h 5891405"/>
                <a:gd name="connsiteX13" fmla="*/ 4841400 w 5331769"/>
                <a:gd name="connsiteY13" fmla="*/ 3520345 h 5891405"/>
                <a:gd name="connsiteX14" fmla="*/ 2980702 w 5331769"/>
                <a:gd name="connsiteY14" fmla="*/ 968 h 5891405"/>
                <a:gd name="connsiteX0" fmla="*/ 2980491 w 5331558"/>
                <a:gd name="connsiteY0" fmla="*/ 968 h 5891405"/>
                <a:gd name="connsiteX1" fmla="*/ 726547 w 5331558"/>
                <a:gd name="connsiteY1" fmla="*/ 1181117 h 5891405"/>
                <a:gd name="connsiteX2" fmla="*/ 486068 w 5331558"/>
                <a:gd name="connsiteY2" fmla="*/ 2371366 h 5891405"/>
                <a:gd name="connsiteX3" fmla="*/ 4803 w 5331558"/>
                <a:gd name="connsiteY3" fmla="*/ 3079808 h 5891405"/>
                <a:gd name="connsiteX4" fmla="*/ 460575 w 5331558"/>
                <a:gd name="connsiteY4" fmla="*/ 3328959 h 5891405"/>
                <a:gd name="connsiteX5" fmla="*/ 289487 w 5331558"/>
                <a:gd name="connsiteY5" fmla="*/ 3735758 h 5891405"/>
                <a:gd name="connsiteX6" fmla="*/ 480873 w 5331558"/>
                <a:gd name="connsiteY6" fmla="*/ 3871219 h 5891405"/>
                <a:gd name="connsiteX7" fmla="*/ 322351 w 5331558"/>
                <a:gd name="connsiteY7" fmla="*/ 4062605 h 5891405"/>
                <a:gd name="connsiteX8" fmla="*/ 513737 w 5331558"/>
                <a:gd name="connsiteY8" fmla="*/ 4317787 h 5891405"/>
                <a:gd name="connsiteX9" fmla="*/ 449942 w 5331558"/>
                <a:gd name="connsiteY9" fmla="*/ 4977005 h 5891405"/>
                <a:gd name="connsiteX10" fmla="*/ 1704584 w 5331558"/>
                <a:gd name="connsiteY10" fmla="*/ 5039972 h 5891405"/>
                <a:gd name="connsiteX11" fmla="*/ 1895970 w 5331558"/>
                <a:gd name="connsiteY11" fmla="*/ 5891405 h 5891405"/>
                <a:gd name="connsiteX12" fmla="*/ 4734863 w 5331558"/>
                <a:gd name="connsiteY12" fmla="*/ 5859508 h 5891405"/>
                <a:gd name="connsiteX13" fmla="*/ 4841189 w 5331558"/>
                <a:gd name="connsiteY13" fmla="*/ 3520345 h 5891405"/>
                <a:gd name="connsiteX14" fmla="*/ 2980491 w 5331558"/>
                <a:gd name="connsiteY14" fmla="*/ 968 h 5891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331558" h="5891405">
                  <a:moveTo>
                    <a:pt x="2980491" y="968"/>
                  </a:moveTo>
                  <a:cubicBezTo>
                    <a:pt x="1784302" y="-22254"/>
                    <a:pt x="1040642" y="372305"/>
                    <a:pt x="726547" y="1181117"/>
                  </a:cubicBezTo>
                  <a:cubicBezTo>
                    <a:pt x="528785" y="1834793"/>
                    <a:pt x="744238" y="2066938"/>
                    <a:pt x="486068" y="2371366"/>
                  </a:cubicBezTo>
                  <a:cubicBezTo>
                    <a:pt x="239818" y="2677225"/>
                    <a:pt x="-40213" y="2911644"/>
                    <a:pt x="4803" y="3079808"/>
                  </a:cubicBezTo>
                  <a:cubicBezTo>
                    <a:pt x="109541" y="3181162"/>
                    <a:pt x="260766" y="3266498"/>
                    <a:pt x="460575" y="3328959"/>
                  </a:cubicBezTo>
                  <a:cubicBezTo>
                    <a:pt x="403546" y="3464559"/>
                    <a:pt x="198074" y="3641722"/>
                    <a:pt x="289487" y="3735758"/>
                  </a:cubicBezTo>
                  <a:lnTo>
                    <a:pt x="480873" y="3871219"/>
                  </a:lnTo>
                  <a:cubicBezTo>
                    <a:pt x="428032" y="3935014"/>
                    <a:pt x="303940" y="3939433"/>
                    <a:pt x="322351" y="4062605"/>
                  </a:cubicBezTo>
                  <a:cubicBezTo>
                    <a:pt x="362395" y="4195168"/>
                    <a:pt x="550882" y="4226788"/>
                    <a:pt x="513737" y="4317787"/>
                  </a:cubicBezTo>
                  <a:cubicBezTo>
                    <a:pt x="397470" y="4561276"/>
                    <a:pt x="358392" y="4876020"/>
                    <a:pt x="449942" y="4977005"/>
                  </a:cubicBezTo>
                  <a:cubicBezTo>
                    <a:pt x="636587" y="5158310"/>
                    <a:pt x="1197305" y="5208988"/>
                    <a:pt x="1704584" y="5039972"/>
                  </a:cubicBezTo>
                  <a:lnTo>
                    <a:pt x="1895970" y="5891405"/>
                  </a:lnTo>
                  <a:lnTo>
                    <a:pt x="4734863" y="5859508"/>
                  </a:lnTo>
                  <a:cubicBezTo>
                    <a:pt x="4366268" y="4516262"/>
                    <a:pt x="4422975" y="3927926"/>
                    <a:pt x="4841189" y="3520345"/>
                  </a:cubicBezTo>
                  <a:cubicBezTo>
                    <a:pt x="6117095" y="1964448"/>
                    <a:pt x="4692333" y="36409"/>
                    <a:pt x="2980491" y="9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4" name="Oval 37">
              <a:extLst>
                <a:ext uri="{FF2B5EF4-FFF2-40B4-BE49-F238E27FC236}">
                  <a16:creationId xmlns:a16="http://schemas.microsoft.com/office/drawing/2014/main" xmlns="" id="{0711327E-9191-4394-B64D-73AD56C41377}"/>
                </a:ext>
              </a:extLst>
            </p:cNvPr>
            <p:cNvSpPr/>
            <p:nvPr/>
          </p:nvSpPr>
          <p:spPr>
            <a:xfrm rot="18100542">
              <a:off x="5907878" y="-58593"/>
              <a:ext cx="1436045" cy="2141152"/>
            </a:xfrm>
            <a:custGeom>
              <a:avLst/>
              <a:gdLst/>
              <a:ahLst/>
              <a:cxnLst/>
              <a:rect l="l" t="t" r="r" b="b"/>
              <a:pathLst>
                <a:path w="1170491" h="1745209">
                  <a:moveTo>
                    <a:pt x="429221" y="671495"/>
                  </a:moveTo>
                  <a:cubicBezTo>
                    <a:pt x="415869" y="670322"/>
                    <a:pt x="402356" y="670624"/>
                    <a:pt x="388917" y="672439"/>
                  </a:cubicBezTo>
                  <a:cubicBezTo>
                    <a:pt x="370997" y="674859"/>
                    <a:pt x="353207" y="679968"/>
                    <a:pt x="336101" y="687858"/>
                  </a:cubicBezTo>
                  <a:lnTo>
                    <a:pt x="344770" y="708640"/>
                  </a:lnTo>
                  <a:cubicBezTo>
                    <a:pt x="405276" y="680369"/>
                    <a:pt x="475531" y="691805"/>
                    <a:pt x="523918" y="737799"/>
                  </a:cubicBezTo>
                  <a:cubicBezTo>
                    <a:pt x="569388" y="781022"/>
                    <a:pt x="587723" y="847396"/>
                    <a:pt x="571504" y="910067"/>
                  </a:cubicBezTo>
                  <a:lnTo>
                    <a:pt x="593243" y="915886"/>
                  </a:lnTo>
                  <a:cubicBezTo>
                    <a:pt x="611678" y="844923"/>
                    <a:pt x="590662" y="769719"/>
                    <a:pt x="538740" y="720849"/>
                  </a:cubicBezTo>
                  <a:cubicBezTo>
                    <a:pt x="507886" y="691808"/>
                    <a:pt x="469277" y="675014"/>
                    <a:pt x="429221" y="671495"/>
                  </a:cubicBezTo>
                  <a:close/>
                  <a:moveTo>
                    <a:pt x="588421" y="580980"/>
                  </a:moveTo>
                  <a:cubicBezTo>
                    <a:pt x="534186" y="581239"/>
                    <a:pt x="482134" y="605639"/>
                    <a:pt x="446738" y="649695"/>
                  </a:cubicBezTo>
                  <a:lnTo>
                    <a:pt x="463760" y="664437"/>
                  </a:lnTo>
                  <a:cubicBezTo>
                    <a:pt x="505329" y="612166"/>
                    <a:pt x="573320" y="591099"/>
                    <a:pt x="637132" y="610714"/>
                  </a:cubicBezTo>
                  <a:cubicBezTo>
                    <a:pt x="697098" y="629147"/>
                    <a:pt x="743088" y="680397"/>
                    <a:pt x="756495" y="743730"/>
                  </a:cubicBezTo>
                  <a:lnTo>
                    <a:pt x="778549" y="739251"/>
                  </a:lnTo>
                  <a:cubicBezTo>
                    <a:pt x="763432" y="667508"/>
                    <a:pt x="711108" y="609548"/>
                    <a:pt x="642848" y="588934"/>
                  </a:cubicBezTo>
                  <a:cubicBezTo>
                    <a:pt x="624821" y="583490"/>
                    <a:pt x="606500" y="580894"/>
                    <a:pt x="588421" y="580980"/>
                  </a:cubicBezTo>
                  <a:close/>
                  <a:moveTo>
                    <a:pt x="533817" y="0"/>
                  </a:moveTo>
                  <a:cubicBezTo>
                    <a:pt x="617807" y="1"/>
                    <a:pt x="687626" y="60667"/>
                    <a:pt x="697680" y="141081"/>
                  </a:cubicBezTo>
                  <a:cubicBezTo>
                    <a:pt x="603869" y="182843"/>
                    <a:pt x="547102" y="268997"/>
                    <a:pt x="562024" y="352718"/>
                  </a:cubicBezTo>
                  <a:lnTo>
                    <a:pt x="584367" y="347971"/>
                  </a:lnTo>
                  <a:cubicBezTo>
                    <a:pt x="570422" y="267354"/>
                    <a:pt x="633895" y="183716"/>
                    <a:pt x="732836" y="150639"/>
                  </a:cubicBezTo>
                  <a:cubicBezTo>
                    <a:pt x="738208" y="147500"/>
                    <a:pt x="743991" y="147205"/>
                    <a:pt x="749842" y="147205"/>
                  </a:cubicBezTo>
                  <a:cubicBezTo>
                    <a:pt x="844103" y="147205"/>
                    <a:pt x="920515" y="223618"/>
                    <a:pt x="920515" y="317877"/>
                  </a:cubicBezTo>
                  <a:lnTo>
                    <a:pt x="910716" y="366417"/>
                  </a:lnTo>
                  <a:lnTo>
                    <a:pt x="920515" y="366418"/>
                  </a:lnTo>
                  <a:lnTo>
                    <a:pt x="920515" y="371433"/>
                  </a:lnTo>
                  <a:cubicBezTo>
                    <a:pt x="997755" y="379016"/>
                    <a:pt x="1056877" y="445155"/>
                    <a:pt x="1056877" y="525101"/>
                  </a:cubicBezTo>
                  <a:lnTo>
                    <a:pt x="1047351" y="572282"/>
                  </a:lnTo>
                  <a:cubicBezTo>
                    <a:pt x="1119671" y="602218"/>
                    <a:pt x="1170491" y="673500"/>
                    <a:pt x="1170491" y="756650"/>
                  </a:cubicBezTo>
                  <a:cubicBezTo>
                    <a:pt x="1170490" y="802863"/>
                    <a:pt x="1154794" y="845409"/>
                    <a:pt x="1127569" y="878235"/>
                  </a:cubicBezTo>
                  <a:cubicBezTo>
                    <a:pt x="1080615" y="934488"/>
                    <a:pt x="1014142" y="959925"/>
                    <a:pt x="954678" y="939840"/>
                  </a:cubicBezTo>
                  <a:lnTo>
                    <a:pt x="947373" y="961469"/>
                  </a:lnTo>
                  <a:cubicBezTo>
                    <a:pt x="1000817" y="979520"/>
                    <a:pt x="1058949" y="966083"/>
                    <a:pt x="1106746" y="928282"/>
                  </a:cubicBezTo>
                  <a:cubicBezTo>
                    <a:pt x="1128548" y="955588"/>
                    <a:pt x="1138907" y="990708"/>
                    <a:pt x="1138907" y="1028247"/>
                  </a:cubicBezTo>
                  <a:cubicBezTo>
                    <a:pt x="1138907" y="1124134"/>
                    <a:pt x="1071328" y="1204237"/>
                    <a:pt x="981133" y="1223220"/>
                  </a:cubicBezTo>
                  <a:cubicBezTo>
                    <a:pt x="889088" y="1236998"/>
                    <a:pt x="805358" y="1200898"/>
                    <a:pt x="777272" y="1134408"/>
                  </a:cubicBezTo>
                  <a:cubicBezTo>
                    <a:pt x="791057" y="1124903"/>
                    <a:pt x="802061" y="1111678"/>
                    <a:pt x="810210" y="1096167"/>
                  </a:cubicBezTo>
                  <a:cubicBezTo>
                    <a:pt x="831546" y="1055553"/>
                    <a:pt x="830022" y="1005443"/>
                    <a:pt x="806195" y="964175"/>
                  </a:cubicBezTo>
                  <a:lnTo>
                    <a:pt x="787267" y="975103"/>
                  </a:lnTo>
                  <a:cubicBezTo>
                    <a:pt x="807161" y="1009560"/>
                    <a:pt x="808703" y="1051275"/>
                    <a:pt x="791333" y="1085110"/>
                  </a:cubicBezTo>
                  <a:cubicBezTo>
                    <a:pt x="784855" y="1097727"/>
                    <a:pt x="776117" y="1108536"/>
                    <a:pt x="763385" y="1114320"/>
                  </a:cubicBezTo>
                  <a:lnTo>
                    <a:pt x="744063" y="1119497"/>
                  </a:lnTo>
                  <a:lnTo>
                    <a:pt x="747716" y="1128718"/>
                  </a:lnTo>
                  <a:cubicBezTo>
                    <a:pt x="731558" y="1137628"/>
                    <a:pt x="712804" y="1141697"/>
                    <a:pt x="693327" y="1140344"/>
                  </a:cubicBezTo>
                  <a:cubicBezTo>
                    <a:pt x="655409" y="1137711"/>
                    <a:pt x="620494" y="1114908"/>
                    <a:pt x="601213" y="1080185"/>
                  </a:cubicBezTo>
                  <a:lnTo>
                    <a:pt x="582082" y="1090754"/>
                  </a:lnTo>
                  <a:cubicBezTo>
                    <a:pt x="605167" y="1132362"/>
                    <a:pt x="647281" y="1159482"/>
                    <a:pt x="693051" y="1162221"/>
                  </a:cubicBezTo>
                  <a:cubicBezTo>
                    <a:pt x="715413" y="1163558"/>
                    <a:pt x="736989" y="1158982"/>
                    <a:pt x="755684" y="1148835"/>
                  </a:cubicBezTo>
                  <a:cubicBezTo>
                    <a:pt x="792539" y="1222022"/>
                    <a:pt x="887119" y="1262260"/>
                    <a:pt x="989751" y="1247587"/>
                  </a:cubicBezTo>
                  <a:cubicBezTo>
                    <a:pt x="1000157" y="1267987"/>
                    <a:pt x="1004489" y="1291252"/>
                    <a:pt x="1004488" y="1315531"/>
                  </a:cubicBezTo>
                  <a:cubicBezTo>
                    <a:pt x="1004488" y="1381750"/>
                    <a:pt x="972258" y="1440443"/>
                    <a:pt x="920375" y="1473506"/>
                  </a:cubicBezTo>
                  <a:lnTo>
                    <a:pt x="913116" y="1474079"/>
                  </a:lnTo>
                  <a:cubicBezTo>
                    <a:pt x="850536" y="1469665"/>
                    <a:pt x="794159" y="1430126"/>
                    <a:pt x="766796" y="1371458"/>
                  </a:cubicBezTo>
                  <a:lnTo>
                    <a:pt x="746323" y="1380801"/>
                  </a:lnTo>
                  <a:cubicBezTo>
                    <a:pt x="776874" y="1446464"/>
                    <a:pt x="839753" y="1490827"/>
                    <a:pt x="909888" y="1496052"/>
                  </a:cubicBezTo>
                  <a:cubicBezTo>
                    <a:pt x="891948" y="1561049"/>
                    <a:pt x="840393" y="1611456"/>
                    <a:pt x="774838" y="1628054"/>
                  </a:cubicBezTo>
                  <a:cubicBezTo>
                    <a:pt x="686646" y="1642970"/>
                    <a:pt x="605133" y="1612285"/>
                    <a:pt x="571751" y="1552195"/>
                  </a:cubicBezTo>
                  <a:lnTo>
                    <a:pt x="550649" y="1566422"/>
                  </a:lnTo>
                  <a:cubicBezTo>
                    <a:pt x="577499" y="1609979"/>
                    <a:pt x="626419" y="1639383"/>
                    <a:pt x="685031" y="1648114"/>
                  </a:cubicBezTo>
                  <a:cubicBezTo>
                    <a:pt x="659684" y="1706013"/>
                    <a:pt x="601329" y="1745210"/>
                    <a:pt x="533818" y="1745209"/>
                  </a:cubicBezTo>
                  <a:cubicBezTo>
                    <a:pt x="455549" y="1745210"/>
                    <a:pt x="416747" y="1692524"/>
                    <a:pt x="372301" y="1619888"/>
                  </a:cubicBezTo>
                  <a:lnTo>
                    <a:pt x="366380" y="1592106"/>
                  </a:lnTo>
                  <a:cubicBezTo>
                    <a:pt x="305091" y="1567105"/>
                    <a:pt x="259811" y="1511085"/>
                    <a:pt x="250590" y="1443452"/>
                  </a:cubicBezTo>
                  <a:cubicBezTo>
                    <a:pt x="203712" y="1453117"/>
                    <a:pt x="158965" y="1444975"/>
                    <a:pt x="117260" y="1407178"/>
                  </a:cubicBezTo>
                  <a:cubicBezTo>
                    <a:pt x="55030" y="1350772"/>
                    <a:pt x="44039" y="1258933"/>
                    <a:pt x="90593" y="1192598"/>
                  </a:cubicBezTo>
                  <a:cubicBezTo>
                    <a:pt x="186799" y="1224213"/>
                    <a:pt x="285304" y="1199642"/>
                    <a:pt x="330760" y="1129474"/>
                  </a:cubicBezTo>
                  <a:lnTo>
                    <a:pt x="344999" y="1132822"/>
                  </a:lnTo>
                  <a:cubicBezTo>
                    <a:pt x="420009" y="1139731"/>
                    <a:pt x="490500" y="1101048"/>
                    <a:pt x="524987" y="1034051"/>
                  </a:cubicBezTo>
                  <a:lnTo>
                    <a:pt x="505360" y="1023014"/>
                  </a:lnTo>
                  <a:cubicBezTo>
                    <a:pt x="475089" y="1082544"/>
                    <a:pt x="412689" y="1116790"/>
                    <a:pt x="346243" y="1110339"/>
                  </a:cubicBezTo>
                  <a:cubicBezTo>
                    <a:pt x="283801" y="1104277"/>
                    <a:pt x="228486" y="1063265"/>
                    <a:pt x="202679" y="1003895"/>
                  </a:cubicBezTo>
                  <a:lnTo>
                    <a:pt x="181967" y="1012696"/>
                  </a:lnTo>
                  <a:cubicBezTo>
                    <a:pt x="205492" y="1066954"/>
                    <a:pt x="250941" y="1107583"/>
                    <a:pt x="305288" y="1123484"/>
                  </a:cubicBezTo>
                  <a:cubicBezTo>
                    <a:pt x="260051" y="1186174"/>
                    <a:pt x="162021" y="1201884"/>
                    <a:pt x="70961" y="1161909"/>
                  </a:cubicBezTo>
                  <a:cubicBezTo>
                    <a:pt x="64874" y="1160625"/>
                    <a:pt x="60391" y="1156961"/>
                    <a:pt x="56055" y="1153032"/>
                  </a:cubicBezTo>
                  <a:cubicBezTo>
                    <a:pt x="-13786" y="1089729"/>
                    <a:pt x="-19088" y="981796"/>
                    <a:pt x="44214" y="911953"/>
                  </a:cubicBezTo>
                  <a:lnTo>
                    <a:pt x="84073" y="882569"/>
                  </a:lnTo>
                  <a:lnTo>
                    <a:pt x="76811" y="875989"/>
                  </a:lnTo>
                  <a:lnTo>
                    <a:pt x="80179" y="872273"/>
                  </a:lnTo>
                  <a:cubicBezTo>
                    <a:pt x="28040" y="814783"/>
                    <a:pt x="28651" y="726072"/>
                    <a:pt x="82340" y="666836"/>
                  </a:cubicBezTo>
                  <a:lnTo>
                    <a:pt x="121082" y="638275"/>
                  </a:lnTo>
                  <a:cubicBezTo>
                    <a:pt x="89526" y="571593"/>
                    <a:pt x="96788" y="490523"/>
                    <a:pt x="145805" y="430894"/>
                  </a:cubicBezTo>
                  <a:cubicBezTo>
                    <a:pt x="198586" y="400645"/>
                    <a:pt x="259015" y="385179"/>
                    <a:pt x="321878" y="383347"/>
                  </a:cubicBezTo>
                  <a:lnTo>
                    <a:pt x="321111" y="357014"/>
                  </a:lnTo>
                  <a:cubicBezTo>
                    <a:pt x="257723" y="358862"/>
                    <a:pt x="196668" y="373772"/>
                    <a:pt x="141180" y="399723"/>
                  </a:cubicBezTo>
                  <a:cubicBezTo>
                    <a:pt x="117813" y="370058"/>
                    <a:pt x="106816" y="332072"/>
                    <a:pt x="106816" y="291518"/>
                  </a:cubicBezTo>
                  <a:cubicBezTo>
                    <a:pt x="106816" y="170286"/>
                    <a:pt x="205094" y="72008"/>
                    <a:pt x="326327" y="72008"/>
                  </a:cubicBezTo>
                  <a:cubicBezTo>
                    <a:pt x="350305" y="72008"/>
                    <a:pt x="373385" y="75853"/>
                    <a:pt x="394659" y="83948"/>
                  </a:cubicBezTo>
                  <a:cubicBezTo>
                    <a:pt x="425371" y="33609"/>
                    <a:pt x="467237" y="0"/>
                    <a:pt x="5338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25" name="Rectangle 19">
            <a:extLst>
              <a:ext uri="{FF2B5EF4-FFF2-40B4-BE49-F238E27FC236}">
                <a16:creationId xmlns:a16="http://schemas.microsoft.com/office/drawing/2014/main" xmlns="" id="{8025BC4E-7A4E-42D9-9569-8844F8906CE5}"/>
              </a:ext>
            </a:extLst>
          </p:cNvPr>
          <p:cNvSpPr/>
          <p:nvPr/>
        </p:nvSpPr>
        <p:spPr>
          <a:xfrm>
            <a:off x="4471052" y="2446822"/>
            <a:ext cx="449751" cy="494370"/>
          </a:xfrm>
          <a:custGeom>
            <a:avLst/>
            <a:gdLst/>
            <a:ahLst/>
            <a:cxnLst/>
            <a:rect l="l" t="t" r="r" b="b"/>
            <a:pathLst>
              <a:path w="2926108" h="3216409">
                <a:moveTo>
                  <a:pt x="1150286" y="2039882"/>
                </a:moveTo>
                <a:cubicBezTo>
                  <a:pt x="1216487" y="2110220"/>
                  <a:pt x="1249586" y="2238485"/>
                  <a:pt x="1348889" y="2250897"/>
                </a:cubicBezTo>
                <a:cubicBezTo>
                  <a:pt x="1452327" y="2213659"/>
                  <a:pt x="1530941" y="2147458"/>
                  <a:pt x="1597142" y="2052295"/>
                </a:cubicBezTo>
                <a:cubicBezTo>
                  <a:pt x="1634380" y="2030228"/>
                  <a:pt x="1712994" y="2049536"/>
                  <a:pt x="1721269" y="2072982"/>
                </a:cubicBezTo>
                <a:cubicBezTo>
                  <a:pt x="1533700" y="2362611"/>
                  <a:pt x="1615072" y="2763954"/>
                  <a:pt x="1568179" y="2830155"/>
                </a:cubicBezTo>
                <a:cubicBezTo>
                  <a:pt x="1391644" y="2965315"/>
                  <a:pt x="1231658" y="2893598"/>
                  <a:pt x="1063398" y="2925319"/>
                </a:cubicBezTo>
                <a:cubicBezTo>
                  <a:pt x="925479" y="2954282"/>
                  <a:pt x="820660" y="3107371"/>
                  <a:pt x="686879" y="3148747"/>
                </a:cubicBezTo>
                <a:cubicBezTo>
                  <a:pt x="536548" y="3184606"/>
                  <a:pt x="373804" y="3224602"/>
                  <a:pt x="215198" y="3214948"/>
                </a:cubicBezTo>
                <a:cubicBezTo>
                  <a:pt x="93829" y="3209431"/>
                  <a:pt x="71763" y="3046687"/>
                  <a:pt x="136584" y="2925318"/>
                </a:cubicBezTo>
                <a:cubicBezTo>
                  <a:pt x="168305" y="2828775"/>
                  <a:pt x="121415" y="2802571"/>
                  <a:pt x="107623" y="2710165"/>
                </a:cubicBezTo>
                <a:cubicBezTo>
                  <a:pt x="111150" y="2693172"/>
                  <a:pt x="127647" y="2691385"/>
                  <a:pt x="158288" y="2695563"/>
                </a:cubicBezTo>
                <a:lnTo>
                  <a:pt x="158288" y="2626239"/>
                </a:lnTo>
                <a:lnTo>
                  <a:pt x="266288" y="2626239"/>
                </a:lnTo>
                <a:lnTo>
                  <a:pt x="266288" y="2708276"/>
                </a:lnTo>
                <a:lnTo>
                  <a:pt x="307224" y="2711894"/>
                </a:lnTo>
                <a:lnTo>
                  <a:pt x="307224" y="2626239"/>
                </a:lnTo>
                <a:lnTo>
                  <a:pt x="415224" y="2626239"/>
                </a:lnTo>
                <a:lnTo>
                  <a:pt x="415224" y="2711420"/>
                </a:lnTo>
                <a:cubicBezTo>
                  <a:pt x="428487" y="2711947"/>
                  <a:pt x="442136" y="2710942"/>
                  <a:pt x="456160" y="2708700"/>
                </a:cubicBezTo>
                <a:lnTo>
                  <a:pt x="456160" y="2617963"/>
                </a:lnTo>
                <a:lnTo>
                  <a:pt x="564160" y="2617963"/>
                </a:lnTo>
                <a:lnTo>
                  <a:pt x="564160" y="2692500"/>
                </a:lnTo>
                <a:cubicBezTo>
                  <a:pt x="577696" y="2691220"/>
                  <a:pt x="591289" y="2688332"/>
                  <a:pt x="605096" y="2684680"/>
                </a:cubicBezTo>
                <a:lnTo>
                  <a:pt x="605096" y="2601411"/>
                </a:lnTo>
                <a:lnTo>
                  <a:pt x="713096" y="2601411"/>
                </a:lnTo>
                <a:lnTo>
                  <a:pt x="713096" y="2654658"/>
                </a:lnTo>
                <a:lnTo>
                  <a:pt x="754032" y="2641463"/>
                </a:lnTo>
                <a:lnTo>
                  <a:pt x="754032" y="2580721"/>
                </a:lnTo>
                <a:lnTo>
                  <a:pt x="862032" y="2580721"/>
                </a:lnTo>
                <a:lnTo>
                  <a:pt x="862032" y="2599792"/>
                </a:lnTo>
                <a:cubicBezTo>
                  <a:pt x="897454" y="2584791"/>
                  <a:pt x="934214" y="2567836"/>
                  <a:pt x="972371" y="2548802"/>
                </a:cubicBezTo>
                <a:cubicBezTo>
                  <a:pt x="1030297" y="2506047"/>
                  <a:pt x="939271" y="2219176"/>
                  <a:pt x="947546" y="2122633"/>
                </a:cubicBezTo>
                <a:cubicBezTo>
                  <a:pt x="957201" y="2082636"/>
                  <a:pt x="1082706" y="2067466"/>
                  <a:pt x="1150286" y="2039882"/>
                </a:cubicBezTo>
                <a:close/>
                <a:moveTo>
                  <a:pt x="394278" y="1320337"/>
                </a:moveTo>
                <a:cubicBezTo>
                  <a:pt x="356565" y="1315036"/>
                  <a:pt x="316914" y="1320983"/>
                  <a:pt x="277262" y="1344774"/>
                </a:cubicBezTo>
                <a:cubicBezTo>
                  <a:pt x="169686" y="1368221"/>
                  <a:pt x="281399" y="1532343"/>
                  <a:pt x="314500" y="1626128"/>
                </a:cubicBezTo>
                <a:cubicBezTo>
                  <a:pt x="335188" y="1715776"/>
                  <a:pt x="306225" y="1838523"/>
                  <a:pt x="376563" y="1820593"/>
                </a:cubicBezTo>
                <a:cubicBezTo>
                  <a:pt x="535169" y="1786113"/>
                  <a:pt x="681363" y="1673020"/>
                  <a:pt x="628954" y="1493726"/>
                </a:cubicBezTo>
                <a:cubicBezTo>
                  <a:pt x="603094" y="1453384"/>
                  <a:pt x="507414" y="1336241"/>
                  <a:pt x="394278" y="1320337"/>
                </a:cubicBezTo>
                <a:close/>
                <a:moveTo>
                  <a:pt x="1526804" y="66"/>
                </a:moveTo>
                <a:cubicBezTo>
                  <a:pt x="2066065" y="2824"/>
                  <a:pt x="2621877" y="129710"/>
                  <a:pt x="2896335" y="1038593"/>
                </a:cubicBezTo>
                <a:cubicBezTo>
                  <a:pt x="3057700" y="1564063"/>
                  <a:pt x="2532230" y="2366749"/>
                  <a:pt x="2064686" y="2292273"/>
                </a:cubicBezTo>
                <a:cubicBezTo>
                  <a:pt x="1885392" y="2267447"/>
                  <a:pt x="1950214" y="2015056"/>
                  <a:pt x="1555767" y="1940580"/>
                </a:cubicBezTo>
                <a:cubicBezTo>
                  <a:pt x="1179249" y="1868862"/>
                  <a:pt x="732393" y="2186075"/>
                  <a:pt x="554478" y="2159871"/>
                </a:cubicBezTo>
                <a:cubicBezTo>
                  <a:pt x="466211" y="2141942"/>
                  <a:pt x="394493" y="1904722"/>
                  <a:pt x="364151" y="1932305"/>
                </a:cubicBezTo>
                <a:cubicBezTo>
                  <a:pt x="322774" y="1970922"/>
                  <a:pt x="405526" y="2146079"/>
                  <a:pt x="467589" y="2205384"/>
                </a:cubicBezTo>
                <a:cubicBezTo>
                  <a:pt x="525515" y="2241243"/>
                  <a:pt x="732393" y="2202626"/>
                  <a:pt x="873070" y="2139183"/>
                </a:cubicBezTo>
                <a:cubicBezTo>
                  <a:pt x="913066" y="2128149"/>
                  <a:pt x="870312" y="2253655"/>
                  <a:pt x="877208" y="2333648"/>
                </a:cubicBezTo>
                <a:lnTo>
                  <a:pt x="862033" y="2337135"/>
                </a:lnTo>
                <a:lnTo>
                  <a:pt x="862033" y="2415799"/>
                </a:lnTo>
                <a:lnTo>
                  <a:pt x="754033" y="2415799"/>
                </a:lnTo>
                <a:lnTo>
                  <a:pt x="754033" y="2360695"/>
                </a:lnTo>
                <a:lnTo>
                  <a:pt x="713097" y="2366601"/>
                </a:lnTo>
                <a:lnTo>
                  <a:pt x="713097" y="2428213"/>
                </a:lnTo>
                <a:lnTo>
                  <a:pt x="605097" y="2428213"/>
                </a:lnTo>
                <a:lnTo>
                  <a:pt x="605097" y="2379641"/>
                </a:lnTo>
                <a:lnTo>
                  <a:pt x="564161" y="2382960"/>
                </a:lnTo>
                <a:lnTo>
                  <a:pt x="564161" y="2436489"/>
                </a:lnTo>
                <a:lnTo>
                  <a:pt x="456161" y="2436489"/>
                </a:lnTo>
                <a:lnTo>
                  <a:pt x="456161" y="2388351"/>
                </a:lnTo>
                <a:lnTo>
                  <a:pt x="415225" y="2389346"/>
                </a:lnTo>
                <a:lnTo>
                  <a:pt x="415225" y="2436489"/>
                </a:lnTo>
                <a:lnTo>
                  <a:pt x="307225" y="2436489"/>
                </a:lnTo>
                <a:lnTo>
                  <a:pt x="307225" y="2386989"/>
                </a:lnTo>
                <a:cubicBezTo>
                  <a:pt x="293173" y="2387203"/>
                  <a:pt x="279516" y="2386340"/>
                  <a:pt x="266289" y="2385150"/>
                </a:cubicBezTo>
                <a:lnTo>
                  <a:pt x="266289" y="2428213"/>
                </a:lnTo>
                <a:lnTo>
                  <a:pt x="158289" y="2428213"/>
                </a:lnTo>
                <a:lnTo>
                  <a:pt x="158289" y="2370613"/>
                </a:lnTo>
                <a:cubicBezTo>
                  <a:pt x="107017" y="2360332"/>
                  <a:pt x="72014" y="2345184"/>
                  <a:pt x="62108" y="2325373"/>
                </a:cubicBezTo>
                <a:cubicBezTo>
                  <a:pt x="37284" y="2261930"/>
                  <a:pt x="103484" y="2223314"/>
                  <a:pt x="124172" y="2172284"/>
                </a:cubicBezTo>
                <a:cubicBezTo>
                  <a:pt x="111759" y="2144700"/>
                  <a:pt x="74522" y="2141942"/>
                  <a:pt x="86934" y="2089533"/>
                </a:cubicBezTo>
                <a:cubicBezTo>
                  <a:pt x="96588" y="2053674"/>
                  <a:pt x="242782" y="2030228"/>
                  <a:pt x="264849" y="1994369"/>
                </a:cubicBezTo>
                <a:cubicBezTo>
                  <a:pt x="273125" y="1919892"/>
                  <a:pt x="-4093" y="1721291"/>
                  <a:pt x="45" y="1671639"/>
                </a:cubicBezTo>
                <a:cubicBezTo>
                  <a:pt x="12458" y="1619230"/>
                  <a:pt x="124172" y="1558546"/>
                  <a:pt x="190373" y="1477174"/>
                </a:cubicBezTo>
                <a:cubicBezTo>
                  <a:pt x="222094" y="1438557"/>
                  <a:pt x="80038" y="1267538"/>
                  <a:pt x="91072" y="1224783"/>
                </a:cubicBezTo>
                <a:cubicBezTo>
                  <a:pt x="111760" y="1092381"/>
                  <a:pt x="240023" y="943429"/>
                  <a:pt x="264849" y="703451"/>
                </a:cubicBezTo>
                <a:cubicBezTo>
                  <a:pt x="342084" y="332450"/>
                  <a:pt x="961338" y="-5451"/>
                  <a:pt x="1526804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6" name="Freeform 114">
            <a:extLst>
              <a:ext uri="{FF2B5EF4-FFF2-40B4-BE49-F238E27FC236}">
                <a16:creationId xmlns:a16="http://schemas.microsoft.com/office/drawing/2014/main" xmlns="" id="{353DEA2B-7F2E-4C6B-B5D7-248AF895CCDB}"/>
              </a:ext>
            </a:extLst>
          </p:cNvPr>
          <p:cNvSpPr>
            <a:spLocks noChangeAspect="1"/>
          </p:cNvSpPr>
          <p:nvPr/>
        </p:nvSpPr>
        <p:spPr>
          <a:xfrm>
            <a:off x="10267646" y="2429101"/>
            <a:ext cx="549379" cy="529812"/>
          </a:xfrm>
          <a:custGeom>
            <a:avLst/>
            <a:gdLst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955441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3745816" h="3316502">
                <a:moveTo>
                  <a:pt x="2500704" y="2026790"/>
                </a:moveTo>
                <a:cubicBezTo>
                  <a:pt x="2380149" y="2047261"/>
                  <a:pt x="2334656" y="2081381"/>
                  <a:pt x="2261868" y="2108676"/>
                </a:cubicBezTo>
                <a:cubicBezTo>
                  <a:pt x="2220926" y="2245154"/>
                  <a:pt x="2248220" y="2327040"/>
                  <a:pt x="2364227" y="2313393"/>
                </a:cubicBezTo>
                <a:cubicBezTo>
                  <a:pt x="2491606" y="2272450"/>
                  <a:pt x="2502979" y="2190563"/>
                  <a:pt x="2500704" y="2026790"/>
                </a:cubicBezTo>
                <a:close/>
                <a:moveTo>
                  <a:pt x="1245112" y="2026790"/>
                </a:moveTo>
                <a:cubicBezTo>
                  <a:pt x="1242837" y="2190563"/>
                  <a:pt x="1254210" y="2272450"/>
                  <a:pt x="1381589" y="2313393"/>
                </a:cubicBezTo>
                <a:cubicBezTo>
                  <a:pt x="1497596" y="2327040"/>
                  <a:pt x="1524890" y="2245154"/>
                  <a:pt x="1483948" y="2108676"/>
                </a:cubicBezTo>
                <a:cubicBezTo>
                  <a:pt x="1411160" y="2081381"/>
                  <a:pt x="1365667" y="2047261"/>
                  <a:pt x="1245112" y="2026790"/>
                </a:cubicBezTo>
                <a:close/>
                <a:moveTo>
                  <a:pt x="3185000" y="1670667"/>
                </a:moveTo>
                <a:cubicBezTo>
                  <a:pt x="3206444" y="1672444"/>
                  <a:pt x="3226596" y="1679339"/>
                  <a:pt x="3244509" y="1692418"/>
                </a:cubicBezTo>
                <a:cubicBezTo>
                  <a:pt x="3340044" y="1731086"/>
                  <a:pt x="3210389" y="1885761"/>
                  <a:pt x="3380986" y="1856191"/>
                </a:cubicBezTo>
                <a:cubicBezTo>
                  <a:pt x="3424203" y="1826621"/>
                  <a:pt x="3528837" y="1837994"/>
                  <a:pt x="3599350" y="1903959"/>
                </a:cubicBezTo>
                <a:cubicBezTo>
                  <a:pt x="3647117" y="1983571"/>
                  <a:pt x="3783594" y="2056359"/>
                  <a:pt x="3735827" y="2142795"/>
                </a:cubicBezTo>
                <a:cubicBezTo>
                  <a:pt x="3653941" y="2374806"/>
                  <a:pt x="3606173" y="2422574"/>
                  <a:pt x="3572054" y="2620466"/>
                </a:cubicBezTo>
                <a:cubicBezTo>
                  <a:pt x="3574328" y="2882048"/>
                  <a:pt x="3542485" y="3061744"/>
                  <a:pt x="3551583" y="3316502"/>
                </a:cubicBezTo>
                <a:lnTo>
                  <a:pt x="3292276" y="3302855"/>
                </a:lnTo>
                <a:cubicBezTo>
                  <a:pt x="3310472" y="3025350"/>
                  <a:pt x="3315022" y="2788789"/>
                  <a:pt x="3271804" y="2511284"/>
                </a:cubicBezTo>
                <a:cubicBezTo>
                  <a:pt x="3217213" y="2465791"/>
                  <a:pt x="3189917" y="2399828"/>
                  <a:pt x="3278628" y="2272449"/>
                </a:cubicBezTo>
                <a:cubicBezTo>
                  <a:pt x="3244509" y="2190562"/>
                  <a:pt x="3271804" y="2142795"/>
                  <a:pt x="3128502" y="2108675"/>
                </a:cubicBezTo>
                <a:cubicBezTo>
                  <a:pt x="3042066" y="2051809"/>
                  <a:pt x="2921512" y="2165541"/>
                  <a:pt x="2869195" y="2019965"/>
                </a:cubicBezTo>
                <a:cubicBezTo>
                  <a:pt x="2821427" y="1896567"/>
                  <a:pt x="3034887" y="1658228"/>
                  <a:pt x="3185000" y="1670667"/>
                </a:cubicBezTo>
                <a:close/>
                <a:moveTo>
                  <a:pt x="560816" y="1670667"/>
                </a:moveTo>
                <a:cubicBezTo>
                  <a:pt x="710929" y="1658228"/>
                  <a:pt x="924389" y="1896567"/>
                  <a:pt x="876621" y="2019965"/>
                </a:cubicBezTo>
                <a:cubicBezTo>
                  <a:pt x="824304" y="2165541"/>
                  <a:pt x="703750" y="2051809"/>
                  <a:pt x="617314" y="2108675"/>
                </a:cubicBezTo>
                <a:cubicBezTo>
                  <a:pt x="474012" y="2142795"/>
                  <a:pt x="501307" y="2190562"/>
                  <a:pt x="467188" y="2272449"/>
                </a:cubicBezTo>
                <a:cubicBezTo>
                  <a:pt x="555899" y="2399828"/>
                  <a:pt x="528603" y="2465791"/>
                  <a:pt x="474012" y="2511284"/>
                </a:cubicBezTo>
                <a:cubicBezTo>
                  <a:pt x="430794" y="2788789"/>
                  <a:pt x="435344" y="3025350"/>
                  <a:pt x="453540" y="3302855"/>
                </a:cubicBezTo>
                <a:lnTo>
                  <a:pt x="194233" y="3316502"/>
                </a:lnTo>
                <a:cubicBezTo>
                  <a:pt x="203331" y="3061744"/>
                  <a:pt x="171488" y="2882048"/>
                  <a:pt x="173762" y="2620466"/>
                </a:cubicBezTo>
                <a:cubicBezTo>
                  <a:pt x="139643" y="2422574"/>
                  <a:pt x="91875" y="2374806"/>
                  <a:pt x="9989" y="2142795"/>
                </a:cubicBezTo>
                <a:cubicBezTo>
                  <a:pt x="-37778" y="2056359"/>
                  <a:pt x="98699" y="1983571"/>
                  <a:pt x="146466" y="1903959"/>
                </a:cubicBezTo>
                <a:cubicBezTo>
                  <a:pt x="216979" y="1837994"/>
                  <a:pt x="321613" y="1826621"/>
                  <a:pt x="364830" y="1856191"/>
                </a:cubicBezTo>
                <a:cubicBezTo>
                  <a:pt x="535427" y="1885761"/>
                  <a:pt x="405772" y="1731086"/>
                  <a:pt x="501307" y="1692418"/>
                </a:cubicBezTo>
                <a:cubicBezTo>
                  <a:pt x="519220" y="1679339"/>
                  <a:pt x="539372" y="1672444"/>
                  <a:pt x="560816" y="1670667"/>
                </a:cubicBezTo>
                <a:close/>
                <a:moveTo>
                  <a:pt x="2609647" y="1003649"/>
                </a:moveTo>
                <a:cubicBezTo>
                  <a:pt x="2444889" y="994437"/>
                  <a:pt x="2381715" y="1312839"/>
                  <a:pt x="2234575" y="1385343"/>
                </a:cubicBezTo>
                <a:cubicBezTo>
                  <a:pt x="2013936" y="1460406"/>
                  <a:pt x="1963895" y="1651474"/>
                  <a:pt x="1968444" y="1951725"/>
                </a:cubicBezTo>
                <a:cubicBezTo>
                  <a:pt x="1979817" y="2035887"/>
                  <a:pt x="2134492" y="1956274"/>
                  <a:pt x="2248223" y="1897134"/>
                </a:cubicBezTo>
                <a:cubicBezTo>
                  <a:pt x="2393799" y="1812972"/>
                  <a:pt x="2839626" y="1121486"/>
                  <a:pt x="2644008" y="1010029"/>
                </a:cubicBezTo>
                <a:cubicBezTo>
                  <a:pt x="2632066" y="1006333"/>
                  <a:pt x="2620631" y="1004263"/>
                  <a:pt x="2609647" y="1003649"/>
                </a:cubicBezTo>
                <a:close/>
                <a:moveTo>
                  <a:pt x="1136169" y="1003649"/>
                </a:moveTo>
                <a:cubicBezTo>
                  <a:pt x="1125185" y="1004263"/>
                  <a:pt x="1113750" y="1006333"/>
                  <a:pt x="1101808" y="1010029"/>
                </a:cubicBezTo>
                <a:cubicBezTo>
                  <a:pt x="906190" y="1121486"/>
                  <a:pt x="1352017" y="1812972"/>
                  <a:pt x="1497593" y="1897134"/>
                </a:cubicBezTo>
                <a:cubicBezTo>
                  <a:pt x="1611324" y="1956274"/>
                  <a:pt x="1765999" y="2035887"/>
                  <a:pt x="1777372" y="1951725"/>
                </a:cubicBezTo>
                <a:cubicBezTo>
                  <a:pt x="1781921" y="1651474"/>
                  <a:pt x="1731880" y="1460406"/>
                  <a:pt x="1511241" y="1385343"/>
                </a:cubicBezTo>
                <a:cubicBezTo>
                  <a:pt x="1364101" y="1312839"/>
                  <a:pt x="1300927" y="994437"/>
                  <a:pt x="1136169" y="1003649"/>
                </a:cubicBezTo>
                <a:close/>
                <a:moveTo>
                  <a:pt x="665081" y="96"/>
                </a:moveTo>
                <a:cubicBezTo>
                  <a:pt x="1486802" y="-2174"/>
                  <a:pt x="1309537" y="573200"/>
                  <a:pt x="1862679" y="634117"/>
                </a:cubicBezTo>
                <a:cubicBezTo>
                  <a:pt x="2415888" y="573192"/>
                  <a:pt x="2259021" y="-2174"/>
                  <a:pt x="3080735" y="96"/>
                </a:cubicBezTo>
                <a:cubicBezTo>
                  <a:pt x="3608448" y="-9003"/>
                  <a:pt x="3767673" y="636991"/>
                  <a:pt x="3619822" y="921320"/>
                </a:cubicBezTo>
                <a:cubicBezTo>
                  <a:pt x="3590251" y="1010030"/>
                  <a:pt x="3519739" y="941793"/>
                  <a:pt x="3456049" y="955441"/>
                </a:cubicBezTo>
                <a:cubicBezTo>
                  <a:pt x="3416937" y="1011300"/>
                  <a:pt x="3385716" y="1096130"/>
                  <a:pt x="3370271" y="1159232"/>
                </a:cubicBezTo>
                <a:lnTo>
                  <a:pt x="3189917" y="1317105"/>
                </a:lnTo>
                <a:cubicBezTo>
                  <a:pt x="3271804" y="1426286"/>
                  <a:pt x="3258156" y="1555942"/>
                  <a:pt x="3155798" y="1596884"/>
                </a:cubicBezTo>
                <a:cubicBezTo>
                  <a:pt x="2973828" y="1651475"/>
                  <a:pt x="2866920" y="1726538"/>
                  <a:pt x="2848723" y="1842544"/>
                </a:cubicBezTo>
                <a:cubicBezTo>
                  <a:pt x="2830525" y="2001768"/>
                  <a:pt x="2832803" y="2481714"/>
                  <a:pt x="2650831" y="2518108"/>
                </a:cubicBezTo>
                <a:cubicBezTo>
                  <a:pt x="2498431" y="2522657"/>
                  <a:pt x="2373325" y="2513559"/>
                  <a:pt x="2193630" y="2531756"/>
                </a:cubicBezTo>
                <a:cubicBezTo>
                  <a:pt x="2088997" y="2522657"/>
                  <a:pt x="1998012" y="2349785"/>
                  <a:pt x="1941147" y="2211033"/>
                </a:cubicBezTo>
                <a:lnTo>
                  <a:pt x="1872908" y="2313392"/>
                </a:lnTo>
                <a:lnTo>
                  <a:pt x="1804669" y="2211033"/>
                </a:lnTo>
                <a:cubicBezTo>
                  <a:pt x="1747804" y="2349785"/>
                  <a:pt x="1656819" y="2522657"/>
                  <a:pt x="1552186" y="2531756"/>
                </a:cubicBezTo>
                <a:cubicBezTo>
                  <a:pt x="1372491" y="2513559"/>
                  <a:pt x="1247385" y="2522657"/>
                  <a:pt x="1094985" y="2518108"/>
                </a:cubicBezTo>
                <a:cubicBezTo>
                  <a:pt x="913013" y="2481714"/>
                  <a:pt x="915291" y="2001768"/>
                  <a:pt x="897093" y="1842544"/>
                </a:cubicBezTo>
                <a:cubicBezTo>
                  <a:pt x="878896" y="1726538"/>
                  <a:pt x="771988" y="1651475"/>
                  <a:pt x="590018" y="1596884"/>
                </a:cubicBezTo>
                <a:cubicBezTo>
                  <a:pt x="487660" y="1555942"/>
                  <a:pt x="474012" y="1426286"/>
                  <a:pt x="555899" y="1317105"/>
                </a:cubicBezTo>
                <a:cubicBezTo>
                  <a:pt x="497354" y="1247580"/>
                  <a:pt x="494034" y="1228756"/>
                  <a:pt x="380265" y="1173717"/>
                </a:cubicBezTo>
                <a:cubicBezTo>
                  <a:pt x="350099" y="1122687"/>
                  <a:pt x="319933" y="1057172"/>
                  <a:pt x="289767" y="1006142"/>
                </a:cubicBezTo>
                <a:cubicBezTo>
                  <a:pt x="226077" y="992494"/>
                  <a:pt x="155565" y="1010030"/>
                  <a:pt x="125994" y="921320"/>
                </a:cubicBezTo>
                <a:cubicBezTo>
                  <a:pt x="-21857" y="636991"/>
                  <a:pt x="137368" y="-9003"/>
                  <a:pt x="665081" y="9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7" name="Rounded Rectangle 31">
            <a:extLst>
              <a:ext uri="{FF2B5EF4-FFF2-40B4-BE49-F238E27FC236}">
                <a16:creationId xmlns:a16="http://schemas.microsoft.com/office/drawing/2014/main" xmlns="" id="{B25FCE9B-6DC5-4836-8DD9-E737D6782AA3}"/>
              </a:ext>
            </a:extLst>
          </p:cNvPr>
          <p:cNvSpPr>
            <a:spLocks noChangeAspect="1"/>
          </p:cNvSpPr>
          <p:nvPr/>
        </p:nvSpPr>
        <p:spPr>
          <a:xfrm>
            <a:off x="4509610" y="3571006"/>
            <a:ext cx="372634" cy="529812"/>
          </a:xfrm>
          <a:custGeom>
            <a:avLst/>
            <a:gdLst/>
            <a:ahLst/>
            <a:cxnLst/>
            <a:rect l="l" t="t" r="r" b="b"/>
            <a:pathLst>
              <a:path w="2273269" h="3232141">
                <a:moveTo>
                  <a:pt x="1301358" y="1224998"/>
                </a:moveTo>
                <a:cubicBezTo>
                  <a:pt x="1288512" y="1224739"/>
                  <a:pt x="1275404" y="1226994"/>
                  <a:pt x="1262722" y="1232060"/>
                </a:cubicBezTo>
                <a:cubicBezTo>
                  <a:pt x="1224020" y="1247517"/>
                  <a:pt x="1200469" y="1284678"/>
                  <a:pt x="1200858" y="1323955"/>
                </a:cubicBezTo>
                <a:lnTo>
                  <a:pt x="1068969" y="1816173"/>
                </a:lnTo>
                <a:lnTo>
                  <a:pt x="975827" y="1468563"/>
                </a:lnTo>
                <a:cubicBezTo>
                  <a:pt x="965224" y="1428990"/>
                  <a:pt x="932065" y="1401484"/>
                  <a:pt x="893889" y="1396168"/>
                </a:cubicBezTo>
                <a:cubicBezTo>
                  <a:pt x="887581" y="1395290"/>
                  <a:pt x="881136" y="1395017"/>
                  <a:pt x="874749" y="1397368"/>
                </a:cubicBezTo>
                <a:lnTo>
                  <a:pt x="873048" y="1397069"/>
                </a:lnTo>
                <a:cubicBezTo>
                  <a:pt x="871822" y="1397102"/>
                  <a:pt x="870599" y="1397158"/>
                  <a:pt x="869409" y="1397702"/>
                </a:cubicBezTo>
                <a:lnTo>
                  <a:pt x="854690" y="1398625"/>
                </a:lnTo>
                <a:cubicBezTo>
                  <a:pt x="852870" y="1399112"/>
                  <a:pt x="851076" y="1399648"/>
                  <a:pt x="849610" y="1401148"/>
                </a:cubicBezTo>
                <a:cubicBezTo>
                  <a:pt x="820426" y="1408603"/>
                  <a:pt x="795399" y="1429720"/>
                  <a:pt x="783580" y="1459921"/>
                </a:cubicBezTo>
                <a:lnTo>
                  <a:pt x="576552" y="1988920"/>
                </a:lnTo>
                <a:lnTo>
                  <a:pt x="360960" y="1988920"/>
                </a:lnTo>
                <a:cubicBezTo>
                  <a:pt x="306335" y="1988920"/>
                  <a:pt x="262052" y="2033203"/>
                  <a:pt x="262052" y="2087828"/>
                </a:cubicBezTo>
                <a:cubicBezTo>
                  <a:pt x="262052" y="2142453"/>
                  <a:pt x="306335" y="2186736"/>
                  <a:pt x="360960" y="2186736"/>
                </a:cubicBezTo>
                <a:lnTo>
                  <a:pt x="624414" y="2186736"/>
                </a:lnTo>
                <a:cubicBezTo>
                  <a:pt x="655679" y="2194749"/>
                  <a:pt x="687884" y="2184847"/>
                  <a:pt x="710155" y="2162843"/>
                </a:cubicBezTo>
                <a:cubicBezTo>
                  <a:pt x="728043" y="2149675"/>
                  <a:pt x="740236" y="2129868"/>
                  <a:pt x="742804" y="2106901"/>
                </a:cubicBezTo>
                <a:lnTo>
                  <a:pt x="861090" y="1804659"/>
                </a:lnTo>
                <a:lnTo>
                  <a:pt x="967256" y="2200878"/>
                </a:lnTo>
                <a:cubicBezTo>
                  <a:pt x="956121" y="2251327"/>
                  <a:pt x="986997" y="2301788"/>
                  <a:pt x="1037612" y="2315350"/>
                </a:cubicBezTo>
                <a:cubicBezTo>
                  <a:pt x="1044252" y="2317129"/>
                  <a:pt x="1050915" y="2318189"/>
                  <a:pt x="1057633" y="2316605"/>
                </a:cubicBezTo>
                <a:cubicBezTo>
                  <a:pt x="1061264" y="2317900"/>
                  <a:pt x="1065062" y="2318350"/>
                  <a:pt x="1068971" y="2317315"/>
                </a:cubicBezTo>
                <a:cubicBezTo>
                  <a:pt x="1072878" y="2318349"/>
                  <a:pt x="1076674" y="2317900"/>
                  <a:pt x="1080303" y="2316605"/>
                </a:cubicBezTo>
                <a:lnTo>
                  <a:pt x="1100326" y="2315350"/>
                </a:lnTo>
                <a:cubicBezTo>
                  <a:pt x="1150941" y="2301788"/>
                  <a:pt x="1181817" y="2251327"/>
                  <a:pt x="1170682" y="2200878"/>
                </a:cubicBezTo>
                <a:lnTo>
                  <a:pt x="1320238" y="1642726"/>
                </a:lnTo>
                <a:lnTo>
                  <a:pt x="1513977" y="2127797"/>
                </a:lnTo>
                <a:cubicBezTo>
                  <a:pt x="1531567" y="2171838"/>
                  <a:pt x="1577262" y="2196260"/>
                  <a:pt x="1621871" y="2186737"/>
                </a:cubicBezTo>
                <a:lnTo>
                  <a:pt x="1878495" y="2186737"/>
                </a:lnTo>
                <a:cubicBezTo>
                  <a:pt x="1933120" y="2186737"/>
                  <a:pt x="1977403" y="2142454"/>
                  <a:pt x="1977403" y="2087829"/>
                </a:cubicBezTo>
                <a:cubicBezTo>
                  <a:pt x="1977403" y="2033204"/>
                  <a:pt x="1933120" y="1988921"/>
                  <a:pt x="1878495" y="1988921"/>
                </a:cubicBezTo>
                <a:lnTo>
                  <a:pt x="1671520" y="1988921"/>
                </a:lnTo>
                <a:lnTo>
                  <a:pt x="1391261" y="1287226"/>
                </a:lnTo>
                <a:cubicBezTo>
                  <a:pt x="1376065" y="1249180"/>
                  <a:pt x="1339894" y="1225775"/>
                  <a:pt x="1301358" y="1224998"/>
                </a:cubicBezTo>
                <a:close/>
                <a:moveTo>
                  <a:pt x="335892" y="524745"/>
                </a:moveTo>
                <a:lnTo>
                  <a:pt x="1937377" y="524745"/>
                </a:lnTo>
                <a:cubicBezTo>
                  <a:pt x="1996486" y="524745"/>
                  <a:pt x="2044403" y="572662"/>
                  <a:pt x="2044403" y="631771"/>
                </a:cubicBezTo>
                <a:lnTo>
                  <a:pt x="2044403" y="2898384"/>
                </a:lnTo>
                <a:cubicBezTo>
                  <a:pt x="2044403" y="2957493"/>
                  <a:pt x="1996486" y="3005410"/>
                  <a:pt x="1937377" y="3005410"/>
                </a:cubicBezTo>
                <a:lnTo>
                  <a:pt x="335892" y="3005410"/>
                </a:lnTo>
                <a:cubicBezTo>
                  <a:pt x="276783" y="3005410"/>
                  <a:pt x="228866" y="2957493"/>
                  <a:pt x="228866" y="2898384"/>
                </a:cubicBezTo>
                <a:lnTo>
                  <a:pt x="228866" y="631771"/>
                </a:lnTo>
                <a:cubicBezTo>
                  <a:pt x="228866" y="572662"/>
                  <a:pt x="276783" y="524745"/>
                  <a:pt x="335892" y="524745"/>
                </a:cubicBezTo>
                <a:close/>
                <a:moveTo>
                  <a:pt x="245659" y="437009"/>
                </a:moveTo>
                <a:cubicBezTo>
                  <a:pt x="179890" y="437009"/>
                  <a:pt x="126573" y="490326"/>
                  <a:pt x="126573" y="556095"/>
                </a:cubicBezTo>
                <a:lnTo>
                  <a:pt x="126573" y="2974061"/>
                </a:lnTo>
                <a:cubicBezTo>
                  <a:pt x="126573" y="3039830"/>
                  <a:pt x="179890" y="3093147"/>
                  <a:pt x="245659" y="3093147"/>
                </a:cubicBezTo>
                <a:lnTo>
                  <a:pt x="2027611" y="3093147"/>
                </a:lnTo>
                <a:cubicBezTo>
                  <a:pt x="2093380" y="3093147"/>
                  <a:pt x="2146697" y="3039830"/>
                  <a:pt x="2146697" y="2974061"/>
                </a:cubicBezTo>
                <a:lnTo>
                  <a:pt x="2146697" y="556095"/>
                </a:lnTo>
                <a:cubicBezTo>
                  <a:pt x="2146697" y="490326"/>
                  <a:pt x="2093380" y="437009"/>
                  <a:pt x="2027611" y="437009"/>
                </a:cubicBezTo>
                <a:close/>
                <a:moveTo>
                  <a:pt x="974181" y="0"/>
                </a:moveTo>
                <a:lnTo>
                  <a:pt x="1299087" y="0"/>
                </a:lnTo>
                <a:cubicBezTo>
                  <a:pt x="1327680" y="0"/>
                  <a:pt x="1350860" y="23180"/>
                  <a:pt x="1350860" y="51773"/>
                </a:cubicBezTo>
                <a:lnTo>
                  <a:pt x="1350860" y="155306"/>
                </a:lnTo>
                <a:lnTo>
                  <a:pt x="1381614" y="155306"/>
                </a:lnTo>
                <a:cubicBezTo>
                  <a:pt x="1410207" y="155306"/>
                  <a:pt x="1433387" y="178486"/>
                  <a:pt x="1433387" y="207079"/>
                </a:cubicBezTo>
                <a:lnTo>
                  <a:pt x="1433387" y="298015"/>
                </a:lnTo>
                <a:lnTo>
                  <a:pt x="2081269" y="298015"/>
                </a:lnTo>
                <a:cubicBezTo>
                  <a:pt x="2187308" y="298015"/>
                  <a:pt x="2273269" y="383976"/>
                  <a:pt x="2273269" y="490015"/>
                </a:cubicBezTo>
                <a:lnTo>
                  <a:pt x="2273269" y="3040141"/>
                </a:lnTo>
                <a:cubicBezTo>
                  <a:pt x="2273269" y="3146180"/>
                  <a:pt x="2187308" y="3232141"/>
                  <a:pt x="2081269" y="3232141"/>
                </a:cubicBezTo>
                <a:lnTo>
                  <a:pt x="192000" y="3232141"/>
                </a:lnTo>
                <a:cubicBezTo>
                  <a:pt x="85961" y="3232141"/>
                  <a:pt x="0" y="3146180"/>
                  <a:pt x="0" y="3040141"/>
                </a:cubicBezTo>
                <a:lnTo>
                  <a:pt x="0" y="490015"/>
                </a:lnTo>
                <a:cubicBezTo>
                  <a:pt x="0" y="383976"/>
                  <a:pt x="85961" y="298015"/>
                  <a:pt x="192000" y="298015"/>
                </a:cubicBezTo>
                <a:lnTo>
                  <a:pt x="839881" y="298015"/>
                </a:lnTo>
                <a:lnTo>
                  <a:pt x="839881" y="207079"/>
                </a:lnTo>
                <a:cubicBezTo>
                  <a:pt x="839881" y="178486"/>
                  <a:pt x="863061" y="155306"/>
                  <a:pt x="891654" y="155306"/>
                </a:cubicBezTo>
                <a:lnTo>
                  <a:pt x="922408" y="155306"/>
                </a:lnTo>
                <a:lnTo>
                  <a:pt x="922408" y="51773"/>
                </a:lnTo>
                <a:cubicBezTo>
                  <a:pt x="922408" y="23180"/>
                  <a:pt x="945588" y="0"/>
                  <a:pt x="97418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8" name="Oval 47">
            <a:extLst>
              <a:ext uri="{FF2B5EF4-FFF2-40B4-BE49-F238E27FC236}">
                <a16:creationId xmlns:a16="http://schemas.microsoft.com/office/drawing/2014/main" xmlns="" id="{2A7B72D2-455E-4647-BA7D-2D9A0D0187FB}"/>
              </a:ext>
            </a:extLst>
          </p:cNvPr>
          <p:cNvSpPr>
            <a:spLocks noChangeAspect="1"/>
          </p:cNvSpPr>
          <p:nvPr/>
        </p:nvSpPr>
        <p:spPr>
          <a:xfrm>
            <a:off x="11057974" y="2429101"/>
            <a:ext cx="529812" cy="5298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303187" y="480874"/>
                </a:moveTo>
                <a:lnTo>
                  <a:pt x="1303187" y="1303187"/>
                </a:lnTo>
                <a:lnTo>
                  <a:pt x="480874" y="1303187"/>
                </a:lnTo>
                <a:lnTo>
                  <a:pt x="480874" y="1936813"/>
                </a:lnTo>
                <a:lnTo>
                  <a:pt x="1303187" y="1936813"/>
                </a:lnTo>
                <a:lnTo>
                  <a:pt x="1303187" y="2759126"/>
                </a:lnTo>
                <a:lnTo>
                  <a:pt x="1936813" y="2759126"/>
                </a:lnTo>
                <a:lnTo>
                  <a:pt x="1936813" y="1936813"/>
                </a:lnTo>
                <a:lnTo>
                  <a:pt x="2759126" y="1936813"/>
                </a:lnTo>
                <a:lnTo>
                  <a:pt x="2759126" y="1303187"/>
                </a:lnTo>
                <a:lnTo>
                  <a:pt x="1936813" y="1303187"/>
                </a:lnTo>
                <a:lnTo>
                  <a:pt x="1936813" y="480874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9" name="Oval 50">
            <a:extLst>
              <a:ext uri="{FF2B5EF4-FFF2-40B4-BE49-F238E27FC236}">
                <a16:creationId xmlns:a16="http://schemas.microsoft.com/office/drawing/2014/main" xmlns="" id="{91CDD124-ED61-4ED3-81C2-B526853B9B84}"/>
              </a:ext>
            </a:extLst>
          </p:cNvPr>
          <p:cNvSpPr>
            <a:spLocks noChangeAspect="1"/>
          </p:cNvSpPr>
          <p:nvPr/>
        </p:nvSpPr>
        <p:spPr>
          <a:xfrm>
            <a:off x="5308362" y="3571006"/>
            <a:ext cx="469094" cy="529812"/>
          </a:xfrm>
          <a:custGeom>
            <a:avLst/>
            <a:gdLst/>
            <a:ahLst/>
            <a:cxnLst/>
            <a:rect l="l" t="t" r="r" b="b"/>
            <a:pathLst>
              <a:path w="2868687" h="3240000">
                <a:moveTo>
                  <a:pt x="1433799" y="2290728"/>
                </a:moveTo>
                <a:cubicBezTo>
                  <a:pt x="1317650" y="2346839"/>
                  <a:pt x="1203301" y="2394700"/>
                  <a:pt x="1093028" y="2434329"/>
                </a:cubicBezTo>
                <a:cubicBezTo>
                  <a:pt x="1167481" y="2812207"/>
                  <a:pt x="1292592" y="3060000"/>
                  <a:pt x="1434343" y="3060000"/>
                </a:cubicBezTo>
                <a:cubicBezTo>
                  <a:pt x="1576138" y="3060000"/>
                  <a:pt x="1701284" y="2812053"/>
                  <a:pt x="1774025" y="2433735"/>
                </a:cubicBezTo>
                <a:cubicBezTo>
                  <a:pt x="1663854" y="2394452"/>
                  <a:pt x="1549823" y="2346469"/>
                  <a:pt x="1433799" y="2290728"/>
                </a:cubicBezTo>
                <a:close/>
                <a:moveTo>
                  <a:pt x="1824954" y="2078037"/>
                </a:moveTo>
                <a:cubicBezTo>
                  <a:pt x="1794480" y="2097450"/>
                  <a:pt x="1763147" y="2116057"/>
                  <a:pt x="1731343" y="2134419"/>
                </a:cubicBezTo>
                <a:lnTo>
                  <a:pt x="1635415" y="2187161"/>
                </a:lnTo>
                <a:cubicBezTo>
                  <a:pt x="1691788" y="2215044"/>
                  <a:pt x="1747931" y="2239109"/>
                  <a:pt x="1803378" y="2259350"/>
                </a:cubicBezTo>
                <a:cubicBezTo>
                  <a:pt x="1812120" y="2201101"/>
                  <a:pt x="1819148" y="2140526"/>
                  <a:pt x="1824954" y="2078037"/>
                </a:cubicBezTo>
                <a:close/>
                <a:moveTo>
                  <a:pt x="1042306" y="2077178"/>
                </a:moveTo>
                <a:cubicBezTo>
                  <a:pt x="1047949" y="2140175"/>
                  <a:pt x="1055328" y="2201182"/>
                  <a:pt x="1063873" y="2259905"/>
                </a:cubicBezTo>
                <a:cubicBezTo>
                  <a:pt x="1119365" y="2238275"/>
                  <a:pt x="1176217" y="2214355"/>
                  <a:pt x="1233887" y="2187801"/>
                </a:cubicBezTo>
                <a:cubicBezTo>
                  <a:pt x="1201538" y="2170955"/>
                  <a:pt x="1169452" y="2152957"/>
                  <a:pt x="1137343" y="2134419"/>
                </a:cubicBezTo>
                <a:close/>
                <a:moveTo>
                  <a:pt x="559768" y="1732679"/>
                </a:moveTo>
                <a:cubicBezTo>
                  <a:pt x="268524" y="1984850"/>
                  <a:pt x="116369" y="2217202"/>
                  <a:pt x="187266" y="2340000"/>
                </a:cubicBezTo>
                <a:cubicBezTo>
                  <a:pt x="258144" y="2462764"/>
                  <a:pt x="535307" y="2447213"/>
                  <a:pt x="899736" y="2322555"/>
                </a:cubicBezTo>
                <a:cubicBezTo>
                  <a:pt x="878937" y="2207297"/>
                  <a:pt x="863223" y="2084405"/>
                  <a:pt x="853746" y="1955834"/>
                </a:cubicBezTo>
                <a:cubicBezTo>
                  <a:pt x="747454" y="1883220"/>
                  <a:pt x="648878" y="1808453"/>
                  <a:pt x="559768" y="1732679"/>
                </a:cubicBezTo>
                <a:close/>
                <a:moveTo>
                  <a:pt x="2309048" y="1730507"/>
                </a:moveTo>
                <a:cubicBezTo>
                  <a:pt x="2220666" y="1807660"/>
                  <a:pt x="2121792" y="1882664"/>
                  <a:pt x="2015235" y="1955625"/>
                </a:cubicBezTo>
                <a:cubicBezTo>
                  <a:pt x="2005364" y="2084180"/>
                  <a:pt x="1989894" y="2207119"/>
                  <a:pt x="1967330" y="2322070"/>
                </a:cubicBezTo>
                <a:lnTo>
                  <a:pt x="2081685" y="2358048"/>
                </a:lnTo>
                <a:cubicBezTo>
                  <a:pt x="2116015" y="2320492"/>
                  <a:pt x="2165526" y="2297468"/>
                  <a:pt x="2220415" y="2297468"/>
                </a:cubicBezTo>
                <a:cubicBezTo>
                  <a:pt x="2302230" y="2297468"/>
                  <a:pt x="2372097" y="2348622"/>
                  <a:pt x="2399287" y="2420880"/>
                </a:cubicBezTo>
                <a:cubicBezTo>
                  <a:pt x="2542053" y="2432945"/>
                  <a:pt x="2642630" y="2407186"/>
                  <a:pt x="2681420" y="2340000"/>
                </a:cubicBezTo>
                <a:cubicBezTo>
                  <a:pt x="2752393" y="2217071"/>
                  <a:pt x="2599836" y="1984353"/>
                  <a:pt x="2309048" y="1730507"/>
                </a:cubicBezTo>
                <a:close/>
                <a:moveTo>
                  <a:pt x="2026056" y="1510554"/>
                </a:moveTo>
                <a:cubicBezTo>
                  <a:pt x="2027893" y="1546708"/>
                  <a:pt x="2028343" y="1583211"/>
                  <a:pt x="2028343" y="1620000"/>
                </a:cubicBezTo>
                <a:lnTo>
                  <a:pt x="2024251" y="1730716"/>
                </a:lnTo>
                <a:lnTo>
                  <a:pt x="2173722" y="1619092"/>
                </a:lnTo>
                <a:cubicBezTo>
                  <a:pt x="2127526" y="1582190"/>
                  <a:pt x="2078507" y="1545517"/>
                  <a:pt x="2026056" y="1510554"/>
                </a:cubicBezTo>
                <a:close/>
                <a:moveTo>
                  <a:pt x="844436" y="1509285"/>
                </a:moveTo>
                <a:lnTo>
                  <a:pt x="694964" y="1620908"/>
                </a:lnTo>
                <a:cubicBezTo>
                  <a:pt x="741160" y="1657811"/>
                  <a:pt x="790179" y="1694484"/>
                  <a:pt x="842630" y="1729447"/>
                </a:cubicBezTo>
                <a:cubicBezTo>
                  <a:pt x="840793" y="1693293"/>
                  <a:pt x="840343" y="1656790"/>
                  <a:pt x="840343" y="1620000"/>
                </a:cubicBezTo>
                <a:close/>
                <a:moveTo>
                  <a:pt x="1434343" y="1361184"/>
                </a:moveTo>
                <a:cubicBezTo>
                  <a:pt x="1573534" y="1361184"/>
                  <a:pt x="1686371" y="1474021"/>
                  <a:pt x="1686371" y="1613212"/>
                </a:cubicBezTo>
                <a:cubicBezTo>
                  <a:pt x="1686371" y="1752403"/>
                  <a:pt x="1573534" y="1865240"/>
                  <a:pt x="1434343" y="1865240"/>
                </a:cubicBezTo>
                <a:cubicBezTo>
                  <a:pt x="1295152" y="1865240"/>
                  <a:pt x="1182315" y="1752403"/>
                  <a:pt x="1182315" y="1613212"/>
                </a:cubicBezTo>
                <a:cubicBezTo>
                  <a:pt x="1182315" y="1474021"/>
                  <a:pt x="1295152" y="1361184"/>
                  <a:pt x="1434343" y="1361184"/>
                </a:cubicBezTo>
                <a:close/>
                <a:moveTo>
                  <a:pt x="1433770" y="1149513"/>
                </a:moveTo>
                <a:cubicBezTo>
                  <a:pt x="1365445" y="1183896"/>
                  <a:pt x="1296585" y="1221489"/>
                  <a:pt x="1227343" y="1261466"/>
                </a:cubicBezTo>
                <a:lnTo>
                  <a:pt x="1027157" y="1384911"/>
                </a:lnTo>
                <a:cubicBezTo>
                  <a:pt x="1022222" y="1461370"/>
                  <a:pt x="1020343" y="1539922"/>
                  <a:pt x="1020343" y="1620000"/>
                </a:cubicBezTo>
                <a:lnTo>
                  <a:pt x="1028287" y="1855786"/>
                </a:lnTo>
                <a:cubicBezTo>
                  <a:pt x="1091680" y="1898065"/>
                  <a:pt x="1158394" y="1938727"/>
                  <a:pt x="1227343" y="1978535"/>
                </a:cubicBezTo>
                <a:lnTo>
                  <a:pt x="1434916" y="2090488"/>
                </a:lnTo>
                <a:cubicBezTo>
                  <a:pt x="1503241" y="2056105"/>
                  <a:pt x="1572101" y="2018511"/>
                  <a:pt x="1641343" y="1978535"/>
                </a:cubicBezTo>
                <a:lnTo>
                  <a:pt x="1841530" y="1855090"/>
                </a:lnTo>
                <a:cubicBezTo>
                  <a:pt x="1846464" y="1778631"/>
                  <a:pt x="1848343" y="1700079"/>
                  <a:pt x="1848343" y="1620000"/>
                </a:cubicBezTo>
                <a:lnTo>
                  <a:pt x="1840399" y="1384214"/>
                </a:lnTo>
                <a:cubicBezTo>
                  <a:pt x="1777006" y="1341936"/>
                  <a:pt x="1710293" y="1301274"/>
                  <a:pt x="1641343" y="1261466"/>
                </a:cubicBezTo>
                <a:close/>
                <a:moveTo>
                  <a:pt x="1065308" y="980650"/>
                </a:moveTo>
                <a:cubicBezTo>
                  <a:pt x="1056566" y="1038899"/>
                  <a:pt x="1049538" y="1099475"/>
                  <a:pt x="1043732" y="1161964"/>
                </a:cubicBezTo>
                <a:cubicBezTo>
                  <a:pt x="1074206" y="1142551"/>
                  <a:pt x="1105539" y="1123943"/>
                  <a:pt x="1137343" y="1105581"/>
                </a:cubicBezTo>
                <a:lnTo>
                  <a:pt x="1233271" y="1052839"/>
                </a:lnTo>
                <a:cubicBezTo>
                  <a:pt x="1176898" y="1024957"/>
                  <a:pt x="1120756" y="1000892"/>
                  <a:pt x="1065308" y="980650"/>
                </a:cubicBezTo>
                <a:close/>
                <a:moveTo>
                  <a:pt x="1804814" y="980095"/>
                </a:moveTo>
                <a:cubicBezTo>
                  <a:pt x="1749321" y="1001726"/>
                  <a:pt x="1692469" y="1025646"/>
                  <a:pt x="1634800" y="1052200"/>
                </a:cubicBezTo>
                <a:cubicBezTo>
                  <a:pt x="1667149" y="1069046"/>
                  <a:pt x="1699234" y="1087043"/>
                  <a:pt x="1731343" y="1105581"/>
                </a:cubicBezTo>
                <a:lnTo>
                  <a:pt x="1826380" y="1162822"/>
                </a:lnTo>
                <a:cubicBezTo>
                  <a:pt x="1820738" y="1099825"/>
                  <a:pt x="1813359" y="1038819"/>
                  <a:pt x="1804814" y="980095"/>
                </a:cubicBezTo>
                <a:close/>
                <a:moveTo>
                  <a:pt x="2432236" y="816002"/>
                </a:moveTo>
                <a:cubicBezTo>
                  <a:pt x="2308930" y="820546"/>
                  <a:pt x="2149627" y="855445"/>
                  <a:pt x="1968950" y="917446"/>
                </a:cubicBezTo>
                <a:cubicBezTo>
                  <a:pt x="1989749" y="1032703"/>
                  <a:pt x="2005463" y="1155596"/>
                  <a:pt x="2014941" y="1284167"/>
                </a:cubicBezTo>
                <a:cubicBezTo>
                  <a:pt x="2121232" y="1356780"/>
                  <a:pt x="2219808" y="1431548"/>
                  <a:pt x="2308918" y="1507322"/>
                </a:cubicBezTo>
                <a:cubicBezTo>
                  <a:pt x="2600162" y="1255150"/>
                  <a:pt x="2752317" y="1022798"/>
                  <a:pt x="2681420" y="900000"/>
                </a:cubicBezTo>
                <a:cubicBezTo>
                  <a:pt x="2645694" y="838121"/>
                  <a:pt x="2557557" y="811383"/>
                  <a:pt x="2432236" y="816002"/>
                </a:cubicBezTo>
                <a:close/>
                <a:moveTo>
                  <a:pt x="436450" y="816001"/>
                </a:moveTo>
                <a:cubicBezTo>
                  <a:pt x="311129" y="811383"/>
                  <a:pt x="222992" y="838121"/>
                  <a:pt x="187266" y="900000"/>
                </a:cubicBezTo>
                <a:cubicBezTo>
                  <a:pt x="158404" y="949991"/>
                  <a:pt x="166508" y="1018139"/>
                  <a:pt x="206887" y="1097970"/>
                </a:cubicBezTo>
                <a:cubicBezTo>
                  <a:pt x="213842" y="1096217"/>
                  <a:pt x="221021" y="1095812"/>
                  <a:pt x="228294" y="1095812"/>
                </a:cubicBezTo>
                <a:cubicBezTo>
                  <a:pt x="334372" y="1095812"/>
                  <a:pt x="420366" y="1181806"/>
                  <a:pt x="420366" y="1287884"/>
                </a:cubicBezTo>
                <a:cubicBezTo>
                  <a:pt x="420366" y="1314219"/>
                  <a:pt x="415066" y="1339317"/>
                  <a:pt x="405427" y="1362148"/>
                </a:cubicBezTo>
                <a:cubicBezTo>
                  <a:pt x="450585" y="1410442"/>
                  <a:pt x="502437" y="1459559"/>
                  <a:pt x="559639" y="1509493"/>
                </a:cubicBezTo>
                <a:cubicBezTo>
                  <a:pt x="648020" y="1432341"/>
                  <a:pt x="746894" y="1357336"/>
                  <a:pt x="853451" y="1284376"/>
                </a:cubicBezTo>
                <a:cubicBezTo>
                  <a:pt x="863322" y="1155820"/>
                  <a:pt x="878792" y="1032881"/>
                  <a:pt x="901357" y="917930"/>
                </a:cubicBezTo>
                <a:cubicBezTo>
                  <a:pt x="719999" y="855651"/>
                  <a:pt x="560119" y="820559"/>
                  <a:pt x="436450" y="816001"/>
                </a:cubicBezTo>
                <a:close/>
                <a:moveTo>
                  <a:pt x="1434343" y="180000"/>
                </a:moveTo>
                <a:cubicBezTo>
                  <a:pt x="1292548" y="180000"/>
                  <a:pt x="1167402" y="427948"/>
                  <a:pt x="1094661" y="806265"/>
                </a:cubicBezTo>
                <a:cubicBezTo>
                  <a:pt x="1204832" y="845548"/>
                  <a:pt x="1318864" y="893532"/>
                  <a:pt x="1434887" y="949272"/>
                </a:cubicBezTo>
                <a:cubicBezTo>
                  <a:pt x="1551037" y="893162"/>
                  <a:pt x="1665385" y="845301"/>
                  <a:pt x="1775658" y="805671"/>
                </a:cubicBezTo>
                <a:cubicBezTo>
                  <a:pt x="1751860" y="684885"/>
                  <a:pt x="1722886" y="577390"/>
                  <a:pt x="1688823" y="487405"/>
                </a:cubicBezTo>
                <a:cubicBezTo>
                  <a:pt x="1688009" y="487647"/>
                  <a:pt x="1687191" y="487652"/>
                  <a:pt x="1686371" y="487652"/>
                </a:cubicBezTo>
                <a:cubicBezTo>
                  <a:pt x="1580293" y="487652"/>
                  <a:pt x="1494299" y="401658"/>
                  <a:pt x="1494299" y="295580"/>
                </a:cubicBezTo>
                <a:cubicBezTo>
                  <a:pt x="1494299" y="264819"/>
                  <a:pt x="1501530" y="235747"/>
                  <a:pt x="1516122" y="210837"/>
                </a:cubicBezTo>
                <a:cubicBezTo>
                  <a:pt x="1490583" y="189985"/>
                  <a:pt x="1462798" y="180000"/>
                  <a:pt x="1434343" y="180000"/>
                </a:cubicBezTo>
                <a:close/>
                <a:moveTo>
                  <a:pt x="1434343" y="0"/>
                </a:moveTo>
                <a:cubicBezTo>
                  <a:pt x="1509303" y="0"/>
                  <a:pt x="1581019" y="37868"/>
                  <a:pt x="1646062" y="107907"/>
                </a:cubicBezTo>
                <a:cubicBezTo>
                  <a:pt x="1659037" y="104972"/>
                  <a:pt x="1672533" y="103508"/>
                  <a:pt x="1686371" y="103508"/>
                </a:cubicBezTo>
                <a:cubicBezTo>
                  <a:pt x="1792449" y="103508"/>
                  <a:pt x="1878443" y="189502"/>
                  <a:pt x="1878443" y="295580"/>
                </a:cubicBezTo>
                <a:cubicBezTo>
                  <a:pt x="1878443" y="342831"/>
                  <a:pt x="1861381" y="386097"/>
                  <a:pt x="1831228" y="417985"/>
                </a:cubicBezTo>
                <a:cubicBezTo>
                  <a:pt x="1871860" y="515668"/>
                  <a:pt x="1906636" y="628220"/>
                  <a:pt x="1935357" y="752219"/>
                </a:cubicBezTo>
                <a:cubicBezTo>
                  <a:pt x="2379384" y="616814"/>
                  <a:pt x="2731816" y="627289"/>
                  <a:pt x="2837304" y="810000"/>
                </a:cubicBezTo>
                <a:cubicBezTo>
                  <a:pt x="2942793" y="992711"/>
                  <a:pt x="2775650" y="1303161"/>
                  <a:pt x="2436521" y="1620139"/>
                </a:cubicBezTo>
                <a:cubicBezTo>
                  <a:pt x="2775698" y="1936928"/>
                  <a:pt x="2942777" y="2247316"/>
                  <a:pt x="2837304" y="2430000"/>
                </a:cubicBezTo>
                <a:cubicBezTo>
                  <a:pt x="2771439" y="2544083"/>
                  <a:pt x="2609300" y="2591017"/>
                  <a:pt x="2388706" y="2577188"/>
                </a:cubicBezTo>
                <a:cubicBezTo>
                  <a:pt x="2358753" y="2639691"/>
                  <a:pt x="2294480" y="2681612"/>
                  <a:pt x="2220415" y="2681612"/>
                </a:cubicBezTo>
                <a:cubicBezTo>
                  <a:pt x="2122541" y="2681612"/>
                  <a:pt x="2041764" y="2608405"/>
                  <a:pt x="2030773" y="2513644"/>
                </a:cubicBezTo>
                <a:cubicBezTo>
                  <a:pt x="1999304" y="2506661"/>
                  <a:pt x="1967635" y="2497623"/>
                  <a:pt x="1935485" y="2487821"/>
                </a:cubicBezTo>
                <a:cubicBezTo>
                  <a:pt x="1830610" y="2940018"/>
                  <a:pt x="1645322" y="3240000"/>
                  <a:pt x="1434343" y="3240000"/>
                </a:cubicBezTo>
                <a:cubicBezTo>
                  <a:pt x="1223366" y="3240000"/>
                  <a:pt x="1038079" y="2940023"/>
                  <a:pt x="933330" y="2487781"/>
                </a:cubicBezTo>
                <a:cubicBezTo>
                  <a:pt x="489302" y="2623186"/>
                  <a:pt x="136870" y="2612712"/>
                  <a:pt x="31382" y="2430000"/>
                </a:cubicBezTo>
                <a:cubicBezTo>
                  <a:pt x="-74106" y="2247290"/>
                  <a:pt x="93037" y="1936840"/>
                  <a:pt x="432165" y="1619862"/>
                </a:cubicBezTo>
                <a:cubicBezTo>
                  <a:pt x="378689" y="1569916"/>
                  <a:pt x="329491" y="1520128"/>
                  <a:pt x="285801" y="1470219"/>
                </a:cubicBezTo>
                <a:cubicBezTo>
                  <a:pt x="267844" y="1476857"/>
                  <a:pt x="248431" y="1479956"/>
                  <a:pt x="228294" y="1479956"/>
                </a:cubicBezTo>
                <a:cubicBezTo>
                  <a:pt x="122216" y="1479956"/>
                  <a:pt x="36222" y="1393962"/>
                  <a:pt x="36222" y="1287884"/>
                </a:cubicBezTo>
                <a:cubicBezTo>
                  <a:pt x="36222" y="1246866"/>
                  <a:pt x="49080" y="1208850"/>
                  <a:pt x="73868" y="1179672"/>
                </a:cubicBezTo>
                <a:cubicBezTo>
                  <a:pt x="-4733" y="1033688"/>
                  <a:pt x="-23287" y="904690"/>
                  <a:pt x="31382" y="810000"/>
                </a:cubicBezTo>
                <a:cubicBezTo>
                  <a:pt x="136860" y="627306"/>
                  <a:pt x="489234" y="616816"/>
                  <a:pt x="933201" y="752179"/>
                </a:cubicBezTo>
                <a:cubicBezTo>
                  <a:pt x="1038076" y="299982"/>
                  <a:pt x="1223365" y="0"/>
                  <a:pt x="14343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0" name="Heart 17">
            <a:extLst>
              <a:ext uri="{FF2B5EF4-FFF2-40B4-BE49-F238E27FC236}">
                <a16:creationId xmlns:a16="http://schemas.microsoft.com/office/drawing/2014/main" xmlns="" id="{FD25AA3C-FD36-4FC1-9406-60F9CCE3DC0D}"/>
              </a:ext>
            </a:extLst>
          </p:cNvPr>
          <p:cNvSpPr/>
          <p:nvPr/>
        </p:nvSpPr>
        <p:spPr>
          <a:xfrm>
            <a:off x="7846544" y="3588496"/>
            <a:ext cx="501299" cy="491506"/>
          </a:xfrm>
          <a:custGeom>
            <a:avLst/>
            <a:gdLst/>
            <a:ahLst/>
            <a:cxnLst/>
            <a:rect l="l" t="t" r="r" b="b"/>
            <a:pathLst>
              <a:path w="3263621" h="3199863">
                <a:moveTo>
                  <a:pt x="1896188" y="786599"/>
                </a:moveTo>
                <a:cubicBezTo>
                  <a:pt x="1878938" y="786251"/>
                  <a:pt x="1861335" y="789280"/>
                  <a:pt x="1844305" y="796082"/>
                </a:cubicBezTo>
                <a:cubicBezTo>
                  <a:pt x="1792333" y="816839"/>
                  <a:pt x="1760707" y="866742"/>
                  <a:pt x="1761231" y="919486"/>
                </a:cubicBezTo>
                <a:lnTo>
                  <a:pt x="1573886" y="1618665"/>
                </a:lnTo>
                <a:lnTo>
                  <a:pt x="1438574" y="1113672"/>
                </a:lnTo>
                <a:cubicBezTo>
                  <a:pt x="1424335" y="1060531"/>
                  <a:pt x="1379808" y="1023594"/>
                  <a:pt x="1328543" y="1016456"/>
                </a:cubicBezTo>
                <a:cubicBezTo>
                  <a:pt x="1320071" y="1015276"/>
                  <a:pt x="1311415" y="1014911"/>
                  <a:pt x="1302836" y="1018067"/>
                </a:cubicBezTo>
                <a:lnTo>
                  <a:pt x="1300556" y="1017667"/>
                </a:lnTo>
                <a:cubicBezTo>
                  <a:pt x="1298914" y="1017711"/>
                  <a:pt x="1297275" y="1017786"/>
                  <a:pt x="1295680" y="1018515"/>
                </a:cubicBezTo>
                <a:lnTo>
                  <a:pt x="1275904" y="1019755"/>
                </a:lnTo>
                <a:cubicBezTo>
                  <a:pt x="1273459" y="1020410"/>
                  <a:pt x="1271049" y="1021129"/>
                  <a:pt x="1269080" y="1023145"/>
                </a:cubicBezTo>
                <a:cubicBezTo>
                  <a:pt x="1229892" y="1033156"/>
                  <a:pt x="1196286" y="1061513"/>
                  <a:pt x="1180414" y="1102068"/>
                </a:cubicBezTo>
                <a:lnTo>
                  <a:pt x="902406" y="1812437"/>
                </a:lnTo>
                <a:lnTo>
                  <a:pt x="612897" y="1812437"/>
                </a:lnTo>
                <a:cubicBezTo>
                  <a:pt x="539543" y="1812437"/>
                  <a:pt x="480078" y="1871902"/>
                  <a:pt x="480078" y="1945256"/>
                </a:cubicBezTo>
                <a:cubicBezTo>
                  <a:pt x="480078" y="2018610"/>
                  <a:pt x="539543" y="2078075"/>
                  <a:pt x="612897" y="2078075"/>
                </a:cubicBezTo>
                <a:lnTo>
                  <a:pt x="966673" y="2078075"/>
                </a:lnTo>
                <a:cubicBezTo>
                  <a:pt x="1008666" y="2088839"/>
                  <a:pt x="1051924" y="2075535"/>
                  <a:pt x="1081835" y="2045978"/>
                </a:cubicBezTo>
                <a:cubicBezTo>
                  <a:pt x="1105846" y="2028294"/>
                  <a:pt x="1122213" y="2001701"/>
                  <a:pt x="1125659" y="1970866"/>
                </a:cubicBezTo>
                <a:lnTo>
                  <a:pt x="1284498" y="1565001"/>
                </a:lnTo>
                <a:lnTo>
                  <a:pt x="1443089" y="2156868"/>
                </a:lnTo>
                <a:cubicBezTo>
                  <a:pt x="1455914" y="2204733"/>
                  <a:pt x="1493311" y="2239452"/>
                  <a:pt x="1538593" y="2249086"/>
                </a:cubicBezTo>
                <a:lnTo>
                  <a:pt x="1542015" y="2250785"/>
                </a:lnTo>
                <a:cubicBezTo>
                  <a:pt x="1542604" y="2250943"/>
                  <a:pt x="1543193" y="2251097"/>
                  <a:pt x="1543870" y="2250902"/>
                </a:cubicBezTo>
                <a:cubicBezTo>
                  <a:pt x="1553422" y="2254514"/>
                  <a:pt x="1563610" y="2255524"/>
                  <a:pt x="1573886" y="2252783"/>
                </a:cubicBezTo>
                <a:cubicBezTo>
                  <a:pt x="1584162" y="2255524"/>
                  <a:pt x="1594351" y="2254515"/>
                  <a:pt x="1603903" y="2250901"/>
                </a:cubicBezTo>
                <a:lnTo>
                  <a:pt x="1605758" y="2250785"/>
                </a:lnTo>
                <a:cubicBezTo>
                  <a:pt x="1606974" y="2250459"/>
                  <a:pt x="1608181" y="2250118"/>
                  <a:pt x="1609178" y="2249086"/>
                </a:cubicBezTo>
                <a:cubicBezTo>
                  <a:pt x="1654461" y="2239453"/>
                  <a:pt x="1691859" y="2204734"/>
                  <a:pt x="1704684" y="2156868"/>
                </a:cubicBezTo>
                <a:lnTo>
                  <a:pt x="1921541" y="1347547"/>
                </a:lnTo>
                <a:lnTo>
                  <a:pt x="2181705" y="1998928"/>
                </a:lnTo>
                <a:cubicBezTo>
                  <a:pt x="2205326" y="2058070"/>
                  <a:pt x="2266689" y="2090865"/>
                  <a:pt x="2326593" y="2078075"/>
                </a:cubicBezTo>
                <a:lnTo>
                  <a:pt x="2671200" y="2078075"/>
                </a:lnTo>
                <a:cubicBezTo>
                  <a:pt x="2744554" y="2078075"/>
                  <a:pt x="2804019" y="2018610"/>
                  <a:pt x="2804019" y="1945256"/>
                </a:cubicBezTo>
                <a:cubicBezTo>
                  <a:pt x="2804019" y="1871902"/>
                  <a:pt x="2744554" y="1812437"/>
                  <a:pt x="2671200" y="1812437"/>
                </a:cubicBezTo>
                <a:lnTo>
                  <a:pt x="2393261" y="1812437"/>
                </a:lnTo>
                <a:lnTo>
                  <a:pt x="2016914" y="870162"/>
                </a:lnTo>
                <a:cubicBezTo>
                  <a:pt x="1996508" y="819071"/>
                  <a:pt x="1947937" y="787642"/>
                  <a:pt x="1896188" y="786599"/>
                </a:cubicBezTo>
                <a:close/>
                <a:moveTo>
                  <a:pt x="773454" y="106"/>
                </a:moveTo>
                <a:cubicBezTo>
                  <a:pt x="1097282" y="5742"/>
                  <a:pt x="1441967" y="238301"/>
                  <a:pt x="1631811" y="769863"/>
                </a:cubicBezTo>
                <a:cubicBezTo>
                  <a:pt x="2306811" y="-1120137"/>
                  <a:pt x="4939311" y="769863"/>
                  <a:pt x="1631811" y="3199863"/>
                </a:cubicBezTo>
                <a:cubicBezTo>
                  <a:pt x="-745455" y="1453301"/>
                  <a:pt x="-54107" y="-14297"/>
                  <a:pt x="773454" y="10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1" name="Rounded Rectangle 25">
            <a:extLst>
              <a:ext uri="{FF2B5EF4-FFF2-40B4-BE49-F238E27FC236}">
                <a16:creationId xmlns:a16="http://schemas.microsoft.com/office/drawing/2014/main" xmlns="" id="{A53FDB1A-403D-4EBD-8EB6-3E1911FAEEC5}"/>
              </a:ext>
            </a:extLst>
          </p:cNvPr>
          <p:cNvSpPr/>
          <p:nvPr/>
        </p:nvSpPr>
        <p:spPr>
          <a:xfrm>
            <a:off x="6982048" y="3626197"/>
            <a:ext cx="497670" cy="419433"/>
          </a:xfrm>
          <a:custGeom>
            <a:avLst/>
            <a:gdLst/>
            <a:ahLst/>
            <a:cxnLst/>
            <a:rect l="l" t="t" r="r" b="b"/>
            <a:pathLst>
              <a:path w="3240000" h="2730652">
                <a:moveTo>
                  <a:pt x="1452811" y="1541940"/>
                </a:moveTo>
                <a:lnTo>
                  <a:pt x="1452811" y="1831951"/>
                </a:lnTo>
                <a:lnTo>
                  <a:pt x="1162800" y="1831951"/>
                </a:lnTo>
                <a:lnTo>
                  <a:pt x="1162800" y="2166329"/>
                </a:lnTo>
                <a:lnTo>
                  <a:pt x="1452811" y="2166329"/>
                </a:lnTo>
                <a:lnTo>
                  <a:pt x="1452811" y="2456340"/>
                </a:lnTo>
                <a:lnTo>
                  <a:pt x="1787189" y="2456340"/>
                </a:lnTo>
                <a:lnTo>
                  <a:pt x="1787189" y="2166329"/>
                </a:lnTo>
                <a:lnTo>
                  <a:pt x="2077200" y="2166329"/>
                </a:lnTo>
                <a:lnTo>
                  <a:pt x="2077200" y="1831951"/>
                </a:lnTo>
                <a:lnTo>
                  <a:pt x="1787189" y="1831951"/>
                </a:lnTo>
                <a:lnTo>
                  <a:pt x="1787189" y="1541940"/>
                </a:lnTo>
                <a:close/>
                <a:moveTo>
                  <a:pt x="0" y="1278453"/>
                </a:moveTo>
                <a:lnTo>
                  <a:pt x="3240000" y="1278453"/>
                </a:lnTo>
                <a:lnTo>
                  <a:pt x="3240000" y="2376509"/>
                </a:lnTo>
                <a:cubicBezTo>
                  <a:pt x="3240000" y="2572097"/>
                  <a:pt x="3081445" y="2730652"/>
                  <a:pt x="2885857" y="2730652"/>
                </a:cubicBezTo>
                <a:lnTo>
                  <a:pt x="354143" y="2730652"/>
                </a:lnTo>
                <a:cubicBezTo>
                  <a:pt x="158555" y="2730652"/>
                  <a:pt x="0" y="2572097"/>
                  <a:pt x="0" y="2376509"/>
                </a:cubicBezTo>
                <a:close/>
                <a:moveTo>
                  <a:pt x="1001150" y="200505"/>
                </a:moveTo>
                <a:cubicBezTo>
                  <a:pt x="933045" y="200505"/>
                  <a:pt x="877834" y="255715"/>
                  <a:pt x="877834" y="323821"/>
                </a:cubicBezTo>
                <a:lnTo>
                  <a:pt x="877834" y="605836"/>
                </a:lnTo>
                <a:lnTo>
                  <a:pt x="2362163" y="605836"/>
                </a:lnTo>
                <a:lnTo>
                  <a:pt x="2362163" y="323821"/>
                </a:lnTo>
                <a:cubicBezTo>
                  <a:pt x="2362163" y="255715"/>
                  <a:pt x="2306952" y="200505"/>
                  <a:pt x="2238846" y="200505"/>
                </a:cubicBezTo>
                <a:close/>
                <a:moveTo>
                  <a:pt x="843301" y="0"/>
                </a:moveTo>
                <a:lnTo>
                  <a:pt x="2396696" y="0"/>
                </a:lnTo>
                <a:cubicBezTo>
                  <a:pt x="2488075" y="0"/>
                  <a:pt x="2562152" y="74077"/>
                  <a:pt x="2562152" y="165456"/>
                </a:cubicBezTo>
                <a:lnTo>
                  <a:pt x="2562152" y="605836"/>
                </a:lnTo>
                <a:lnTo>
                  <a:pt x="2885857" y="605836"/>
                </a:lnTo>
                <a:cubicBezTo>
                  <a:pt x="3081445" y="605836"/>
                  <a:pt x="3240000" y="764391"/>
                  <a:pt x="3240000" y="959979"/>
                </a:cubicBezTo>
                <a:lnTo>
                  <a:pt x="3240000" y="1134437"/>
                </a:lnTo>
                <a:lnTo>
                  <a:pt x="0" y="1134437"/>
                </a:lnTo>
                <a:lnTo>
                  <a:pt x="0" y="959979"/>
                </a:lnTo>
                <a:cubicBezTo>
                  <a:pt x="0" y="764391"/>
                  <a:pt x="158555" y="605836"/>
                  <a:pt x="354143" y="605836"/>
                </a:cubicBezTo>
                <a:lnTo>
                  <a:pt x="677845" y="605836"/>
                </a:lnTo>
                <a:lnTo>
                  <a:pt x="677845" y="165456"/>
                </a:lnTo>
                <a:cubicBezTo>
                  <a:pt x="677845" y="74077"/>
                  <a:pt x="751923" y="0"/>
                  <a:pt x="84330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2" name="Chord 32">
            <a:extLst>
              <a:ext uri="{FF2B5EF4-FFF2-40B4-BE49-F238E27FC236}">
                <a16:creationId xmlns:a16="http://schemas.microsoft.com/office/drawing/2014/main" xmlns="" id="{3D1BBD17-EB21-4265-8BCB-65380AD568C6}"/>
              </a:ext>
            </a:extLst>
          </p:cNvPr>
          <p:cNvSpPr/>
          <p:nvPr/>
        </p:nvSpPr>
        <p:spPr>
          <a:xfrm>
            <a:off x="6132058" y="3589260"/>
            <a:ext cx="497670" cy="493305"/>
          </a:xfrm>
          <a:custGeom>
            <a:avLst/>
            <a:gdLst/>
            <a:ahLst/>
            <a:cxnLst/>
            <a:rect l="l" t="t" r="r" b="b"/>
            <a:pathLst>
              <a:path w="3240000" h="3211580">
                <a:moveTo>
                  <a:pt x="991906" y="2959580"/>
                </a:moveTo>
                <a:lnTo>
                  <a:pt x="2193254" y="2959580"/>
                </a:lnTo>
                <a:cubicBezTo>
                  <a:pt x="2215674" y="2959580"/>
                  <a:pt x="2233849" y="2977755"/>
                  <a:pt x="2233849" y="3000175"/>
                </a:cubicBezTo>
                <a:lnTo>
                  <a:pt x="2233849" y="3170985"/>
                </a:lnTo>
                <a:cubicBezTo>
                  <a:pt x="2233849" y="3193405"/>
                  <a:pt x="2215674" y="3211580"/>
                  <a:pt x="2193254" y="3211580"/>
                </a:cubicBezTo>
                <a:lnTo>
                  <a:pt x="991906" y="3211580"/>
                </a:lnTo>
                <a:cubicBezTo>
                  <a:pt x="969486" y="3211580"/>
                  <a:pt x="951311" y="3193405"/>
                  <a:pt x="951311" y="3170985"/>
                </a:cubicBezTo>
                <a:lnTo>
                  <a:pt x="951311" y="3000175"/>
                </a:lnTo>
                <a:cubicBezTo>
                  <a:pt x="951311" y="2977755"/>
                  <a:pt x="969486" y="2959580"/>
                  <a:pt x="991906" y="2959580"/>
                </a:cubicBezTo>
                <a:close/>
                <a:moveTo>
                  <a:pt x="1439043" y="1763796"/>
                </a:moveTo>
                <a:lnTo>
                  <a:pt x="1439043" y="2067459"/>
                </a:lnTo>
                <a:lnTo>
                  <a:pt x="1135380" y="2067459"/>
                </a:lnTo>
                <a:lnTo>
                  <a:pt x="1135380" y="2374533"/>
                </a:lnTo>
                <a:lnTo>
                  <a:pt x="1439043" y="2374533"/>
                </a:lnTo>
                <a:lnTo>
                  <a:pt x="1439043" y="2678196"/>
                </a:lnTo>
                <a:lnTo>
                  <a:pt x="1746117" y="2678196"/>
                </a:lnTo>
                <a:lnTo>
                  <a:pt x="1746117" y="2374533"/>
                </a:lnTo>
                <a:lnTo>
                  <a:pt x="2049780" y="2374533"/>
                </a:lnTo>
                <a:lnTo>
                  <a:pt x="2049780" y="2067459"/>
                </a:lnTo>
                <a:lnTo>
                  <a:pt x="1746117" y="2067459"/>
                </a:lnTo>
                <a:lnTo>
                  <a:pt x="1746117" y="1763796"/>
                </a:lnTo>
                <a:close/>
                <a:moveTo>
                  <a:pt x="128358" y="1541040"/>
                </a:moveTo>
                <a:lnTo>
                  <a:pt x="3056915" y="1550917"/>
                </a:lnTo>
                <a:cubicBezTo>
                  <a:pt x="3061111" y="2078028"/>
                  <a:pt x="2781683" y="2566719"/>
                  <a:pt x="2325284" y="2830467"/>
                </a:cubicBezTo>
                <a:lnTo>
                  <a:pt x="2182018" y="2900953"/>
                </a:lnTo>
                <a:lnTo>
                  <a:pt x="1002135" y="2900953"/>
                </a:lnTo>
                <a:cubicBezTo>
                  <a:pt x="950374" y="2879821"/>
                  <a:pt x="900231" y="2854191"/>
                  <a:pt x="851341" y="2825496"/>
                </a:cubicBezTo>
                <a:cubicBezTo>
                  <a:pt x="396732" y="2558675"/>
                  <a:pt x="120607" y="2068110"/>
                  <a:pt x="128358" y="1541040"/>
                </a:cubicBezTo>
                <a:close/>
                <a:moveTo>
                  <a:pt x="61067" y="1230414"/>
                </a:moveTo>
                <a:lnTo>
                  <a:pt x="3178933" y="1230414"/>
                </a:lnTo>
                <a:cubicBezTo>
                  <a:pt x="3212659" y="1230414"/>
                  <a:pt x="3240000" y="1257755"/>
                  <a:pt x="3240000" y="1291481"/>
                </a:cubicBezTo>
                <a:lnTo>
                  <a:pt x="3240000" y="1421347"/>
                </a:lnTo>
                <a:cubicBezTo>
                  <a:pt x="3240000" y="1455073"/>
                  <a:pt x="3212659" y="1482414"/>
                  <a:pt x="3178933" y="1482414"/>
                </a:cubicBezTo>
                <a:lnTo>
                  <a:pt x="61067" y="1482414"/>
                </a:lnTo>
                <a:cubicBezTo>
                  <a:pt x="27341" y="1482414"/>
                  <a:pt x="0" y="1455073"/>
                  <a:pt x="0" y="1421347"/>
                </a:cubicBezTo>
                <a:lnTo>
                  <a:pt x="0" y="1291481"/>
                </a:lnTo>
                <a:cubicBezTo>
                  <a:pt x="0" y="1257755"/>
                  <a:pt x="27341" y="1230414"/>
                  <a:pt x="61067" y="1230414"/>
                </a:cubicBezTo>
                <a:close/>
                <a:moveTo>
                  <a:pt x="2481726" y="315922"/>
                </a:moveTo>
                <a:lnTo>
                  <a:pt x="2862412" y="696608"/>
                </a:lnTo>
                <a:lnTo>
                  <a:pt x="2420437" y="1138584"/>
                </a:lnTo>
                <a:lnTo>
                  <a:pt x="1659064" y="1138584"/>
                </a:lnTo>
                <a:close/>
                <a:moveTo>
                  <a:pt x="2730827" y="0"/>
                </a:moveTo>
                <a:cubicBezTo>
                  <a:pt x="2765703" y="0"/>
                  <a:pt x="2800581" y="13305"/>
                  <a:pt x="2827191" y="39915"/>
                </a:cubicBezTo>
                <a:lnTo>
                  <a:pt x="3143636" y="356360"/>
                </a:lnTo>
                <a:cubicBezTo>
                  <a:pt x="3196857" y="409581"/>
                  <a:pt x="3196857" y="495868"/>
                  <a:pt x="3143636" y="549088"/>
                </a:cubicBezTo>
                <a:lnTo>
                  <a:pt x="3082882" y="609843"/>
                </a:lnTo>
                <a:cubicBezTo>
                  <a:pt x="3029661" y="663063"/>
                  <a:pt x="2943375" y="663064"/>
                  <a:pt x="2890155" y="609843"/>
                </a:cubicBezTo>
                <a:lnTo>
                  <a:pt x="2573708" y="293397"/>
                </a:lnTo>
                <a:cubicBezTo>
                  <a:pt x="2520488" y="240176"/>
                  <a:pt x="2520488" y="153889"/>
                  <a:pt x="2573708" y="100669"/>
                </a:cubicBezTo>
                <a:lnTo>
                  <a:pt x="2634463" y="39914"/>
                </a:lnTo>
                <a:cubicBezTo>
                  <a:pt x="2661073" y="13305"/>
                  <a:pt x="2695950" y="0"/>
                  <a:pt x="273082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3" name="Rounded Rectangle 40">
            <a:extLst>
              <a:ext uri="{FF2B5EF4-FFF2-40B4-BE49-F238E27FC236}">
                <a16:creationId xmlns:a16="http://schemas.microsoft.com/office/drawing/2014/main" xmlns="" id="{9EAE5B7B-9157-44FC-AC9D-E519CCFB3F84}"/>
              </a:ext>
            </a:extLst>
          </p:cNvPr>
          <p:cNvSpPr/>
          <p:nvPr/>
        </p:nvSpPr>
        <p:spPr>
          <a:xfrm rot="2942052">
            <a:off x="8639059" y="3589842"/>
            <a:ext cx="462604" cy="492140"/>
          </a:xfrm>
          <a:custGeom>
            <a:avLst/>
            <a:gdLst/>
            <a:ahLst/>
            <a:cxnLst/>
            <a:rect l="l" t="t" r="r" b="b"/>
            <a:pathLst>
              <a:path w="3011706" h="3204001">
                <a:moveTo>
                  <a:pt x="2432249" y="1011942"/>
                </a:moveTo>
                <a:cubicBezTo>
                  <a:pt x="2423608" y="1019482"/>
                  <a:pt x="2416303" y="1028841"/>
                  <a:pt x="2410966" y="1039800"/>
                </a:cubicBezTo>
                <a:lnTo>
                  <a:pt x="1969837" y="1945620"/>
                </a:lnTo>
                <a:cubicBezTo>
                  <a:pt x="1948488" y="1989457"/>
                  <a:pt x="1966719" y="2042300"/>
                  <a:pt x="2010556" y="2063648"/>
                </a:cubicBezTo>
                <a:cubicBezTo>
                  <a:pt x="2054392" y="2084996"/>
                  <a:pt x="2107235" y="2066766"/>
                  <a:pt x="2128583" y="2022929"/>
                </a:cubicBezTo>
                <a:lnTo>
                  <a:pt x="2569712" y="1117109"/>
                </a:lnTo>
                <a:cubicBezTo>
                  <a:pt x="2591061" y="1073271"/>
                  <a:pt x="2572830" y="1020430"/>
                  <a:pt x="2528993" y="999081"/>
                </a:cubicBezTo>
                <a:cubicBezTo>
                  <a:pt x="2496115" y="983070"/>
                  <a:pt x="2458172" y="989322"/>
                  <a:pt x="2432249" y="1011942"/>
                </a:cubicBezTo>
                <a:close/>
                <a:moveTo>
                  <a:pt x="1709549" y="1044955"/>
                </a:moveTo>
                <a:cubicBezTo>
                  <a:pt x="1978186" y="735551"/>
                  <a:pt x="2446780" y="702502"/>
                  <a:pt x="2756184" y="971139"/>
                </a:cubicBezTo>
                <a:cubicBezTo>
                  <a:pt x="3065588" y="1239776"/>
                  <a:pt x="3098636" y="1708370"/>
                  <a:pt x="2830000" y="2017774"/>
                </a:cubicBezTo>
                <a:cubicBezTo>
                  <a:pt x="2561363" y="2327178"/>
                  <a:pt x="2092769" y="2360227"/>
                  <a:pt x="1783365" y="2091590"/>
                </a:cubicBezTo>
                <a:cubicBezTo>
                  <a:pt x="1473960" y="1822953"/>
                  <a:pt x="1440912" y="1354359"/>
                  <a:pt x="1709549" y="1044955"/>
                </a:cubicBezTo>
                <a:close/>
                <a:moveTo>
                  <a:pt x="208197" y="1872243"/>
                </a:moveTo>
                <a:cubicBezTo>
                  <a:pt x="195168" y="1885273"/>
                  <a:pt x="187109" y="1903273"/>
                  <a:pt x="187109" y="1923155"/>
                </a:cubicBezTo>
                <a:lnTo>
                  <a:pt x="187109" y="2715155"/>
                </a:lnTo>
                <a:cubicBezTo>
                  <a:pt x="187109" y="2754920"/>
                  <a:pt x="219344" y="2787155"/>
                  <a:pt x="259109" y="2787155"/>
                </a:cubicBezTo>
                <a:cubicBezTo>
                  <a:pt x="298874" y="2787155"/>
                  <a:pt x="331109" y="2754920"/>
                  <a:pt x="331109" y="2715155"/>
                </a:cubicBezTo>
                <a:lnTo>
                  <a:pt x="331109" y="1923155"/>
                </a:lnTo>
                <a:cubicBezTo>
                  <a:pt x="331109" y="1883390"/>
                  <a:pt x="298874" y="1851155"/>
                  <a:pt x="259109" y="1851155"/>
                </a:cubicBezTo>
                <a:cubicBezTo>
                  <a:pt x="239226" y="1851156"/>
                  <a:pt x="221226" y="1859214"/>
                  <a:pt x="208197" y="1872243"/>
                </a:cubicBezTo>
                <a:close/>
                <a:moveTo>
                  <a:pt x="0" y="1625202"/>
                </a:moveTo>
                <a:cubicBezTo>
                  <a:pt x="418057" y="1737228"/>
                  <a:pt x="858998" y="1737384"/>
                  <a:pt x="1277606" y="1625336"/>
                </a:cubicBezTo>
                <a:cubicBezTo>
                  <a:pt x="1277605" y="1938624"/>
                  <a:pt x="1277605" y="2251911"/>
                  <a:pt x="1277605" y="2565198"/>
                </a:cubicBezTo>
                <a:cubicBezTo>
                  <a:pt x="1277605" y="2917999"/>
                  <a:pt x="991603" y="3204001"/>
                  <a:pt x="638802" y="3204001"/>
                </a:cubicBezTo>
                <a:lnTo>
                  <a:pt x="638803" y="3204000"/>
                </a:lnTo>
                <a:cubicBezTo>
                  <a:pt x="286002" y="3204000"/>
                  <a:pt x="0" y="2917999"/>
                  <a:pt x="0" y="2565197"/>
                </a:cubicBezTo>
                <a:close/>
                <a:moveTo>
                  <a:pt x="208197" y="459897"/>
                </a:moveTo>
                <a:cubicBezTo>
                  <a:pt x="195167" y="472926"/>
                  <a:pt x="187109" y="490926"/>
                  <a:pt x="187109" y="510808"/>
                </a:cubicBezTo>
                <a:lnTo>
                  <a:pt x="187109" y="1302808"/>
                </a:lnTo>
                <a:cubicBezTo>
                  <a:pt x="187109" y="1342573"/>
                  <a:pt x="219344" y="1374808"/>
                  <a:pt x="259109" y="1374808"/>
                </a:cubicBezTo>
                <a:cubicBezTo>
                  <a:pt x="298874" y="1374808"/>
                  <a:pt x="331109" y="1342573"/>
                  <a:pt x="331109" y="1302808"/>
                </a:cubicBezTo>
                <a:lnTo>
                  <a:pt x="331109" y="510808"/>
                </a:lnTo>
                <a:cubicBezTo>
                  <a:pt x="331109" y="471043"/>
                  <a:pt x="298874" y="438808"/>
                  <a:pt x="259109" y="438808"/>
                </a:cubicBezTo>
                <a:cubicBezTo>
                  <a:pt x="239226" y="438808"/>
                  <a:pt x="221226" y="446867"/>
                  <a:pt x="208197" y="459897"/>
                </a:cubicBezTo>
                <a:close/>
                <a:moveTo>
                  <a:pt x="187101" y="187101"/>
                </a:moveTo>
                <a:cubicBezTo>
                  <a:pt x="302701" y="71501"/>
                  <a:pt x="462402" y="0"/>
                  <a:pt x="638803" y="0"/>
                </a:cubicBezTo>
                <a:cubicBezTo>
                  <a:pt x="991604" y="0"/>
                  <a:pt x="1277606" y="286002"/>
                  <a:pt x="1277606" y="638803"/>
                </a:cubicBezTo>
                <a:lnTo>
                  <a:pt x="1277606" y="1497764"/>
                </a:lnTo>
                <a:cubicBezTo>
                  <a:pt x="859958" y="1616355"/>
                  <a:pt x="417375" y="1616210"/>
                  <a:pt x="0" y="1498771"/>
                </a:cubicBezTo>
                <a:lnTo>
                  <a:pt x="0" y="638803"/>
                </a:lnTo>
                <a:cubicBezTo>
                  <a:pt x="0" y="462403"/>
                  <a:pt x="71500" y="302702"/>
                  <a:pt x="187101" y="18710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4" name="Rounded Rectangle 7">
            <a:extLst>
              <a:ext uri="{FF2B5EF4-FFF2-40B4-BE49-F238E27FC236}">
                <a16:creationId xmlns:a16="http://schemas.microsoft.com/office/drawing/2014/main" xmlns="" id="{EC656316-B78D-4EC1-9C72-547CA566FED0}"/>
              </a:ext>
            </a:extLst>
          </p:cNvPr>
          <p:cNvSpPr>
            <a:spLocks noChangeAspect="1"/>
          </p:cNvSpPr>
          <p:nvPr/>
        </p:nvSpPr>
        <p:spPr>
          <a:xfrm rot="18924894" flipH="1">
            <a:off x="6299616" y="4621988"/>
            <a:ext cx="162556" cy="635774"/>
          </a:xfrm>
          <a:custGeom>
            <a:avLst/>
            <a:gdLst/>
            <a:ahLst/>
            <a:cxnLst/>
            <a:rect l="l" t="t" r="r" b="b"/>
            <a:pathLst>
              <a:path w="1081111" h="4228323">
                <a:moveTo>
                  <a:pt x="335224" y="1867922"/>
                </a:moveTo>
                <a:cubicBezTo>
                  <a:pt x="355105" y="1839562"/>
                  <a:pt x="441066" y="1818228"/>
                  <a:pt x="544096" y="1818228"/>
                </a:cubicBezTo>
                <a:cubicBezTo>
                  <a:pt x="661845" y="1818228"/>
                  <a:pt x="757300" y="1846093"/>
                  <a:pt x="757300" y="1880465"/>
                </a:cubicBezTo>
                <a:lnTo>
                  <a:pt x="754850" y="1887560"/>
                </a:lnTo>
                <a:lnTo>
                  <a:pt x="757869" y="1887560"/>
                </a:lnTo>
                <a:lnTo>
                  <a:pt x="757869" y="2839818"/>
                </a:lnTo>
                <a:cubicBezTo>
                  <a:pt x="757869" y="2972331"/>
                  <a:pt x="662287" y="3079754"/>
                  <a:pt x="544381" y="3079754"/>
                </a:cubicBezTo>
                <a:cubicBezTo>
                  <a:pt x="426475" y="3079754"/>
                  <a:pt x="330892" y="2972330"/>
                  <a:pt x="330892" y="2839818"/>
                </a:cubicBezTo>
                <a:cubicBezTo>
                  <a:pt x="330892" y="2522399"/>
                  <a:pt x="330893" y="2204979"/>
                  <a:pt x="330893" y="1887560"/>
                </a:cubicBezTo>
                <a:lnTo>
                  <a:pt x="333343" y="1887560"/>
                </a:lnTo>
                <a:cubicBezTo>
                  <a:pt x="331423" y="1885549"/>
                  <a:pt x="330893" y="1883025"/>
                  <a:pt x="330893" y="1880465"/>
                </a:cubicBezTo>
                <a:cubicBezTo>
                  <a:pt x="330893" y="1876168"/>
                  <a:pt x="332384" y="1871973"/>
                  <a:pt x="335224" y="1867922"/>
                </a:cubicBezTo>
                <a:close/>
                <a:moveTo>
                  <a:pt x="40017" y="122059"/>
                </a:moveTo>
                <a:cubicBezTo>
                  <a:pt x="33211" y="132011"/>
                  <a:pt x="29637" y="142314"/>
                  <a:pt x="29637" y="152868"/>
                </a:cubicBezTo>
                <a:cubicBezTo>
                  <a:pt x="29637" y="201406"/>
                  <a:pt x="105246" y="244661"/>
                  <a:pt x="223474" y="271871"/>
                </a:cubicBezTo>
                <a:lnTo>
                  <a:pt x="259635" y="468058"/>
                </a:lnTo>
                <a:cubicBezTo>
                  <a:pt x="103865" y="495856"/>
                  <a:pt x="0" y="547115"/>
                  <a:pt x="0" y="605632"/>
                </a:cubicBezTo>
                <a:cubicBezTo>
                  <a:pt x="0" y="658669"/>
                  <a:pt x="85325" y="705745"/>
                  <a:pt x="217400" y="734580"/>
                </a:cubicBezTo>
                <a:lnTo>
                  <a:pt x="217063" y="737117"/>
                </a:lnTo>
                <a:lnTo>
                  <a:pt x="217063" y="2943282"/>
                </a:lnTo>
                <a:cubicBezTo>
                  <a:pt x="217063" y="3039089"/>
                  <a:pt x="294931" y="3121078"/>
                  <a:pt x="405721" y="3153265"/>
                </a:cubicBezTo>
                <a:cubicBezTo>
                  <a:pt x="400324" y="3160310"/>
                  <a:pt x="397646" y="3168520"/>
                  <a:pt x="397646" y="3177204"/>
                </a:cubicBezTo>
                <a:lnTo>
                  <a:pt x="397646" y="3194256"/>
                </a:lnTo>
                <a:cubicBezTo>
                  <a:pt x="397646" y="3224314"/>
                  <a:pt x="429716" y="3248680"/>
                  <a:pt x="469276" y="3248680"/>
                </a:cubicBezTo>
                <a:lnTo>
                  <a:pt x="496274" y="3248680"/>
                </a:lnTo>
                <a:cubicBezTo>
                  <a:pt x="503831" y="3569617"/>
                  <a:pt x="518631" y="3867052"/>
                  <a:pt x="514761" y="4228323"/>
                </a:cubicBezTo>
                <a:lnTo>
                  <a:pt x="577573" y="4091802"/>
                </a:lnTo>
                <a:cubicBezTo>
                  <a:pt x="580481" y="3794896"/>
                  <a:pt x="583388" y="3537508"/>
                  <a:pt x="586278" y="3248680"/>
                </a:cubicBezTo>
                <a:lnTo>
                  <a:pt x="611834" y="3248680"/>
                </a:lnTo>
                <a:cubicBezTo>
                  <a:pt x="651395" y="3248680"/>
                  <a:pt x="683465" y="3224314"/>
                  <a:pt x="683465" y="3194256"/>
                </a:cubicBezTo>
                <a:lnTo>
                  <a:pt x="683465" y="3177205"/>
                </a:lnTo>
                <a:cubicBezTo>
                  <a:pt x="683465" y="3168518"/>
                  <a:pt x="680787" y="3160307"/>
                  <a:pt x="675388" y="3153262"/>
                </a:cubicBezTo>
                <a:cubicBezTo>
                  <a:pt x="786180" y="3121079"/>
                  <a:pt x="864048" y="3039089"/>
                  <a:pt x="864048" y="2943282"/>
                </a:cubicBezTo>
                <a:lnTo>
                  <a:pt x="864048" y="737117"/>
                </a:lnTo>
                <a:cubicBezTo>
                  <a:pt x="864048" y="736269"/>
                  <a:pt x="864042" y="735422"/>
                  <a:pt x="863712" y="734579"/>
                </a:cubicBezTo>
                <a:cubicBezTo>
                  <a:pt x="995786" y="705744"/>
                  <a:pt x="1081111" y="658669"/>
                  <a:pt x="1081111" y="605632"/>
                </a:cubicBezTo>
                <a:cubicBezTo>
                  <a:pt x="1081111" y="547115"/>
                  <a:pt x="977246" y="495856"/>
                  <a:pt x="821477" y="468058"/>
                </a:cubicBezTo>
                <a:lnTo>
                  <a:pt x="857637" y="271871"/>
                </a:lnTo>
                <a:cubicBezTo>
                  <a:pt x="975865" y="244661"/>
                  <a:pt x="1051474" y="201406"/>
                  <a:pt x="1051474" y="152868"/>
                </a:cubicBezTo>
                <a:cubicBezTo>
                  <a:pt x="1051474" y="68441"/>
                  <a:pt x="822728" y="0"/>
                  <a:pt x="540555" y="0"/>
                </a:cubicBezTo>
                <a:cubicBezTo>
                  <a:pt x="293654" y="0"/>
                  <a:pt x="87658" y="52400"/>
                  <a:pt x="40017" y="1220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5" name="Rounded Rectangle 17">
            <a:extLst>
              <a:ext uri="{FF2B5EF4-FFF2-40B4-BE49-F238E27FC236}">
                <a16:creationId xmlns:a16="http://schemas.microsoft.com/office/drawing/2014/main" xmlns="" id="{6B94B2D2-8266-41F5-8364-5F47F1CD6CCC}"/>
              </a:ext>
            </a:extLst>
          </p:cNvPr>
          <p:cNvSpPr>
            <a:spLocks noChangeAspect="1"/>
          </p:cNvSpPr>
          <p:nvPr/>
        </p:nvSpPr>
        <p:spPr>
          <a:xfrm>
            <a:off x="11156386" y="3571006"/>
            <a:ext cx="332990" cy="529812"/>
          </a:xfrm>
          <a:custGeom>
            <a:avLst/>
            <a:gdLst/>
            <a:ahLst/>
            <a:cxnLst/>
            <a:rect l="l" t="t" r="r" b="b"/>
            <a:pathLst>
              <a:path w="2016224" h="3207971">
                <a:moveTo>
                  <a:pt x="854575" y="1382799"/>
                </a:moveTo>
                <a:lnTo>
                  <a:pt x="854575" y="1686462"/>
                </a:lnTo>
                <a:lnTo>
                  <a:pt x="550912" y="1686462"/>
                </a:lnTo>
                <a:lnTo>
                  <a:pt x="550912" y="1993536"/>
                </a:lnTo>
                <a:lnTo>
                  <a:pt x="854575" y="1993536"/>
                </a:lnTo>
                <a:lnTo>
                  <a:pt x="854575" y="2297199"/>
                </a:lnTo>
                <a:lnTo>
                  <a:pt x="1161649" y="2297199"/>
                </a:lnTo>
                <a:lnTo>
                  <a:pt x="1161649" y="1993536"/>
                </a:lnTo>
                <a:lnTo>
                  <a:pt x="1465312" y="1993536"/>
                </a:lnTo>
                <a:lnTo>
                  <a:pt x="1465312" y="1686462"/>
                </a:lnTo>
                <a:lnTo>
                  <a:pt x="1161649" y="1686462"/>
                </a:lnTo>
                <a:lnTo>
                  <a:pt x="1161649" y="1382799"/>
                </a:lnTo>
                <a:close/>
                <a:moveTo>
                  <a:pt x="397285" y="941591"/>
                </a:moveTo>
                <a:lnTo>
                  <a:pt x="1618940" y="941591"/>
                </a:lnTo>
                <a:lnTo>
                  <a:pt x="1618940" y="2738407"/>
                </a:lnTo>
                <a:lnTo>
                  <a:pt x="397285" y="2738407"/>
                </a:lnTo>
                <a:close/>
                <a:moveTo>
                  <a:pt x="305673" y="849979"/>
                </a:moveTo>
                <a:lnTo>
                  <a:pt x="305673" y="2830019"/>
                </a:lnTo>
                <a:lnTo>
                  <a:pt x="1710552" y="2830019"/>
                </a:lnTo>
                <a:lnTo>
                  <a:pt x="1710552" y="849979"/>
                </a:lnTo>
                <a:close/>
                <a:moveTo>
                  <a:pt x="240515" y="472027"/>
                </a:moveTo>
                <a:lnTo>
                  <a:pt x="1775709" y="472027"/>
                </a:lnTo>
                <a:cubicBezTo>
                  <a:pt x="1908542" y="472027"/>
                  <a:pt x="2016224" y="579709"/>
                  <a:pt x="2016224" y="712542"/>
                </a:cubicBezTo>
                <a:lnTo>
                  <a:pt x="2016224" y="2967456"/>
                </a:lnTo>
                <a:cubicBezTo>
                  <a:pt x="2016224" y="3100289"/>
                  <a:pt x="1908542" y="3207971"/>
                  <a:pt x="1775709" y="3207971"/>
                </a:cubicBezTo>
                <a:lnTo>
                  <a:pt x="240515" y="3207971"/>
                </a:lnTo>
                <a:cubicBezTo>
                  <a:pt x="107682" y="3207971"/>
                  <a:pt x="0" y="3100289"/>
                  <a:pt x="0" y="2967456"/>
                </a:cubicBezTo>
                <a:lnTo>
                  <a:pt x="0" y="712542"/>
                </a:lnTo>
                <a:cubicBezTo>
                  <a:pt x="0" y="579709"/>
                  <a:pt x="107682" y="472027"/>
                  <a:pt x="240515" y="472027"/>
                </a:cubicBezTo>
                <a:close/>
                <a:moveTo>
                  <a:pt x="515787" y="0"/>
                </a:moveTo>
                <a:lnTo>
                  <a:pt x="1500437" y="0"/>
                </a:lnTo>
                <a:cubicBezTo>
                  <a:pt x="1541893" y="0"/>
                  <a:pt x="1575500" y="33607"/>
                  <a:pt x="1575500" y="75063"/>
                </a:cubicBezTo>
                <a:lnTo>
                  <a:pt x="1575500" y="367990"/>
                </a:lnTo>
                <a:lnTo>
                  <a:pt x="440724" y="367990"/>
                </a:lnTo>
                <a:lnTo>
                  <a:pt x="440724" y="75063"/>
                </a:lnTo>
                <a:cubicBezTo>
                  <a:pt x="440724" y="33607"/>
                  <a:pt x="474331" y="0"/>
                  <a:pt x="5157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6" name="Oval 21">
            <a:extLst>
              <a:ext uri="{FF2B5EF4-FFF2-40B4-BE49-F238E27FC236}">
                <a16:creationId xmlns:a16="http://schemas.microsoft.com/office/drawing/2014/main" xmlns="" id="{97FCD430-8257-484B-9F8F-22D7D55C6EEE}"/>
              </a:ext>
            </a:extLst>
          </p:cNvPr>
          <p:cNvSpPr>
            <a:spLocks noChangeAspect="1"/>
          </p:cNvSpPr>
          <p:nvPr/>
        </p:nvSpPr>
        <p:spPr>
          <a:xfrm>
            <a:off x="9438721" y="3571006"/>
            <a:ext cx="529812" cy="5298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799999" y="306000"/>
                </a:moveTo>
                <a:lnTo>
                  <a:pt x="1440000" y="306000"/>
                </a:lnTo>
                <a:lnTo>
                  <a:pt x="1440000" y="1308231"/>
                </a:lnTo>
                <a:lnTo>
                  <a:pt x="572043" y="807116"/>
                </a:lnTo>
                <a:lnTo>
                  <a:pt x="392043" y="1118885"/>
                </a:lnTo>
                <a:lnTo>
                  <a:pt x="1260000" y="1620000"/>
                </a:lnTo>
                <a:lnTo>
                  <a:pt x="392043" y="2121116"/>
                </a:lnTo>
                <a:lnTo>
                  <a:pt x="572043" y="2432885"/>
                </a:lnTo>
                <a:lnTo>
                  <a:pt x="1440000" y="1931769"/>
                </a:lnTo>
                <a:lnTo>
                  <a:pt x="1440000" y="2934000"/>
                </a:lnTo>
                <a:lnTo>
                  <a:pt x="1800000" y="2934000"/>
                </a:lnTo>
                <a:lnTo>
                  <a:pt x="1800000" y="1931769"/>
                </a:lnTo>
                <a:lnTo>
                  <a:pt x="2667957" y="2432884"/>
                </a:lnTo>
                <a:lnTo>
                  <a:pt x="2847957" y="2121116"/>
                </a:lnTo>
                <a:lnTo>
                  <a:pt x="1980000" y="1620000"/>
                </a:lnTo>
                <a:lnTo>
                  <a:pt x="2847958" y="1118885"/>
                </a:lnTo>
                <a:lnTo>
                  <a:pt x="2667957" y="807116"/>
                </a:lnTo>
                <a:lnTo>
                  <a:pt x="1800000" y="1308231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7" name="Oval 25">
            <a:extLst>
              <a:ext uri="{FF2B5EF4-FFF2-40B4-BE49-F238E27FC236}">
                <a16:creationId xmlns:a16="http://schemas.microsoft.com/office/drawing/2014/main" xmlns="" id="{662B9A10-B959-4031-98B4-3EA3760E7508}"/>
              </a:ext>
            </a:extLst>
          </p:cNvPr>
          <p:cNvSpPr>
            <a:spLocks noChangeAspect="1"/>
          </p:cNvSpPr>
          <p:nvPr/>
        </p:nvSpPr>
        <p:spPr>
          <a:xfrm>
            <a:off x="10277790" y="3571006"/>
            <a:ext cx="529090" cy="529812"/>
          </a:xfrm>
          <a:custGeom>
            <a:avLst/>
            <a:gdLst/>
            <a:ahLst/>
            <a:cxnLst/>
            <a:rect l="l" t="t" r="r" b="b"/>
            <a:pathLst>
              <a:path w="3225370" h="3229762">
                <a:moveTo>
                  <a:pt x="1355872" y="0"/>
                </a:moveTo>
                <a:cubicBezTo>
                  <a:pt x="1564636" y="0"/>
                  <a:pt x="1733872" y="169236"/>
                  <a:pt x="1733872" y="378000"/>
                </a:cubicBezTo>
                <a:cubicBezTo>
                  <a:pt x="1733872" y="530834"/>
                  <a:pt x="1643169" y="662483"/>
                  <a:pt x="1512292" y="721255"/>
                </a:cubicBezTo>
                <a:lnTo>
                  <a:pt x="1607042" y="1169019"/>
                </a:lnTo>
                <a:cubicBezTo>
                  <a:pt x="1611319" y="1167786"/>
                  <a:pt x="1615651" y="1167712"/>
                  <a:pt x="1620000" y="1167712"/>
                </a:cubicBezTo>
                <a:cubicBezTo>
                  <a:pt x="1828764" y="1167712"/>
                  <a:pt x="1998000" y="1336948"/>
                  <a:pt x="1998000" y="1545712"/>
                </a:cubicBezTo>
                <a:lnTo>
                  <a:pt x="1996362" y="1567711"/>
                </a:lnTo>
                <a:lnTo>
                  <a:pt x="2525816" y="1711728"/>
                </a:lnTo>
                <a:cubicBezTo>
                  <a:pt x="2591164" y="1602543"/>
                  <a:pt x="2710810" y="1530128"/>
                  <a:pt x="2847370" y="1530128"/>
                </a:cubicBezTo>
                <a:cubicBezTo>
                  <a:pt x="3056134" y="1530128"/>
                  <a:pt x="3225370" y="1699364"/>
                  <a:pt x="3225370" y="1908128"/>
                </a:cubicBezTo>
                <a:cubicBezTo>
                  <a:pt x="3225370" y="2116892"/>
                  <a:pt x="3056134" y="2286128"/>
                  <a:pt x="2847370" y="2286128"/>
                </a:cubicBezTo>
                <a:cubicBezTo>
                  <a:pt x="2638606" y="2286128"/>
                  <a:pt x="2469370" y="2116892"/>
                  <a:pt x="2469370" y="1908128"/>
                </a:cubicBezTo>
                <a:lnTo>
                  <a:pt x="2475505" y="1847275"/>
                </a:lnTo>
                <a:lnTo>
                  <a:pt x="1957861" y="1706471"/>
                </a:lnTo>
                <a:cubicBezTo>
                  <a:pt x="1922674" y="1789256"/>
                  <a:pt x="1855841" y="1854310"/>
                  <a:pt x="1773397" y="1890608"/>
                </a:cubicBezTo>
                <a:lnTo>
                  <a:pt x="1908290" y="2478637"/>
                </a:lnTo>
                <a:cubicBezTo>
                  <a:pt x="2094333" y="2500701"/>
                  <a:pt x="2237929" y="2659462"/>
                  <a:pt x="2237929" y="2851762"/>
                </a:cubicBezTo>
                <a:cubicBezTo>
                  <a:pt x="2237929" y="3060526"/>
                  <a:pt x="2068693" y="3229762"/>
                  <a:pt x="1859929" y="3229762"/>
                </a:cubicBezTo>
                <a:cubicBezTo>
                  <a:pt x="1651165" y="3229762"/>
                  <a:pt x="1481929" y="3060526"/>
                  <a:pt x="1481929" y="2851762"/>
                </a:cubicBezTo>
                <a:cubicBezTo>
                  <a:pt x="1481929" y="2676759"/>
                  <a:pt x="1600854" y="2529533"/>
                  <a:pt x="1762693" y="2487978"/>
                </a:cubicBezTo>
                <a:lnTo>
                  <a:pt x="1632951" y="1922407"/>
                </a:lnTo>
                <a:cubicBezTo>
                  <a:pt x="1628677" y="1923639"/>
                  <a:pt x="1624347" y="1923712"/>
                  <a:pt x="1620000" y="1923712"/>
                </a:cubicBezTo>
                <a:cubicBezTo>
                  <a:pt x="1474614" y="1923712"/>
                  <a:pt x="1348399" y="1841634"/>
                  <a:pt x="1286703" y="1720478"/>
                </a:cubicBezTo>
                <a:lnTo>
                  <a:pt x="726463" y="1950491"/>
                </a:lnTo>
                <a:cubicBezTo>
                  <a:pt x="745503" y="1995553"/>
                  <a:pt x="756000" y="2045092"/>
                  <a:pt x="756000" y="2097083"/>
                </a:cubicBezTo>
                <a:cubicBezTo>
                  <a:pt x="756000" y="2305847"/>
                  <a:pt x="586764" y="2475083"/>
                  <a:pt x="378000" y="2475083"/>
                </a:cubicBezTo>
                <a:cubicBezTo>
                  <a:pt x="169236" y="2475083"/>
                  <a:pt x="0" y="2305847"/>
                  <a:pt x="0" y="2097083"/>
                </a:cubicBezTo>
                <a:cubicBezTo>
                  <a:pt x="0" y="1888319"/>
                  <a:pt x="169236" y="1719083"/>
                  <a:pt x="378000" y="1719083"/>
                </a:cubicBezTo>
                <a:cubicBezTo>
                  <a:pt x="481765" y="1719083"/>
                  <a:pt x="575764" y="1760894"/>
                  <a:pt x="643957" y="1828700"/>
                </a:cubicBezTo>
                <a:lnTo>
                  <a:pt x="1245626" y="1581679"/>
                </a:lnTo>
                <a:cubicBezTo>
                  <a:pt x="1242578" y="1569964"/>
                  <a:pt x="1242000" y="1557905"/>
                  <a:pt x="1242000" y="1545712"/>
                </a:cubicBezTo>
                <a:cubicBezTo>
                  <a:pt x="1242000" y="1391666"/>
                  <a:pt x="1334148" y="1259142"/>
                  <a:pt x="1466584" y="1200827"/>
                </a:cubicBezTo>
                <a:lnTo>
                  <a:pt x="1372109" y="754363"/>
                </a:lnTo>
                <a:cubicBezTo>
                  <a:pt x="1366762" y="755885"/>
                  <a:pt x="1361331" y="756000"/>
                  <a:pt x="1355872" y="756000"/>
                </a:cubicBezTo>
                <a:cubicBezTo>
                  <a:pt x="1147108" y="756000"/>
                  <a:pt x="977872" y="586764"/>
                  <a:pt x="977872" y="378000"/>
                </a:cubicBezTo>
                <a:cubicBezTo>
                  <a:pt x="977872" y="169236"/>
                  <a:pt x="1147108" y="0"/>
                  <a:pt x="135587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8" name="Block Arc 20">
            <a:extLst>
              <a:ext uri="{FF2B5EF4-FFF2-40B4-BE49-F238E27FC236}">
                <a16:creationId xmlns:a16="http://schemas.microsoft.com/office/drawing/2014/main" xmlns="" id="{442BD419-0F67-4BAB-976B-E90CC1C4AECE}"/>
              </a:ext>
            </a:extLst>
          </p:cNvPr>
          <p:cNvSpPr>
            <a:spLocks noChangeAspect="1"/>
          </p:cNvSpPr>
          <p:nvPr/>
        </p:nvSpPr>
        <p:spPr>
          <a:xfrm rot="10800000">
            <a:off x="5298601" y="4674968"/>
            <a:ext cx="488619" cy="529812"/>
          </a:xfrm>
          <a:custGeom>
            <a:avLst/>
            <a:gdLst/>
            <a:ahLst/>
            <a:cxnLst/>
            <a:rect l="l" t="t" r="r" b="b"/>
            <a:pathLst>
              <a:path w="2958558" h="3207983">
                <a:moveTo>
                  <a:pt x="376920" y="2960896"/>
                </a:moveTo>
                <a:cubicBezTo>
                  <a:pt x="266613" y="2960896"/>
                  <a:pt x="177192" y="2871475"/>
                  <a:pt x="177192" y="2761168"/>
                </a:cubicBezTo>
                <a:cubicBezTo>
                  <a:pt x="177192" y="2650861"/>
                  <a:pt x="266613" y="2561440"/>
                  <a:pt x="376920" y="2561440"/>
                </a:cubicBezTo>
                <a:cubicBezTo>
                  <a:pt x="487227" y="2561440"/>
                  <a:pt x="576648" y="2650861"/>
                  <a:pt x="576648" y="2761168"/>
                </a:cubicBezTo>
                <a:cubicBezTo>
                  <a:pt x="576648" y="2871475"/>
                  <a:pt x="487227" y="2960896"/>
                  <a:pt x="376920" y="2960896"/>
                </a:cubicBezTo>
                <a:close/>
                <a:moveTo>
                  <a:pt x="376921" y="3072323"/>
                </a:moveTo>
                <a:cubicBezTo>
                  <a:pt x="539434" y="3072323"/>
                  <a:pt x="671176" y="2940581"/>
                  <a:pt x="671176" y="2778068"/>
                </a:cubicBezTo>
                <a:cubicBezTo>
                  <a:pt x="671176" y="2615555"/>
                  <a:pt x="539434" y="2483813"/>
                  <a:pt x="376921" y="2483813"/>
                </a:cubicBezTo>
                <a:cubicBezTo>
                  <a:pt x="214408" y="2483813"/>
                  <a:pt x="82666" y="2615555"/>
                  <a:pt x="82666" y="2778068"/>
                </a:cubicBezTo>
                <a:cubicBezTo>
                  <a:pt x="82666" y="2940581"/>
                  <a:pt x="214408" y="3072323"/>
                  <a:pt x="376921" y="3072323"/>
                </a:cubicBezTo>
                <a:close/>
                <a:moveTo>
                  <a:pt x="2379939" y="3207575"/>
                </a:moveTo>
                <a:cubicBezTo>
                  <a:pt x="2342159" y="3210380"/>
                  <a:pt x="2303308" y="3198772"/>
                  <a:pt x="2272342" y="3172087"/>
                </a:cubicBezTo>
                <a:cubicBezTo>
                  <a:pt x="2210411" y="3118717"/>
                  <a:pt x="2203469" y="3025247"/>
                  <a:pt x="2256839" y="2963315"/>
                </a:cubicBezTo>
                <a:cubicBezTo>
                  <a:pt x="2292137" y="2922355"/>
                  <a:pt x="2344975" y="2905450"/>
                  <a:pt x="2394194" y="2916618"/>
                </a:cubicBezTo>
                <a:lnTo>
                  <a:pt x="2482323" y="2842744"/>
                </a:lnTo>
                <a:lnTo>
                  <a:pt x="2486558" y="2847797"/>
                </a:lnTo>
                <a:cubicBezTo>
                  <a:pt x="2638916" y="2767056"/>
                  <a:pt x="2628462" y="2744879"/>
                  <a:pt x="2689889" y="2690172"/>
                </a:cubicBezTo>
                <a:cubicBezTo>
                  <a:pt x="2722819" y="2655246"/>
                  <a:pt x="2732363" y="2657367"/>
                  <a:pt x="2726376" y="2568558"/>
                </a:cubicBezTo>
                <a:lnTo>
                  <a:pt x="2730335" y="2568172"/>
                </a:lnTo>
                <a:lnTo>
                  <a:pt x="2726098" y="2568172"/>
                </a:lnTo>
                <a:lnTo>
                  <a:pt x="2726098" y="2140027"/>
                </a:lnTo>
                <a:lnTo>
                  <a:pt x="2686068" y="2140105"/>
                </a:lnTo>
                <a:cubicBezTo>
                  <a:pt x="2685662" y="1932305"/>
                  <a:pt x="2574529" y="1740506"/>
                  <a:pt x="2394530" y="1636956"/>
                </a:cubicBezTo>
                <a:cubicBezTo>
                  <a:pt x="2214320" y="1533284"/>
                  <a:pt x="1992511" y="1533845"/>
                  <a:pt x="1812826" y="1638426"/>
                </a:cubicBezTo>
                <a:cubicBezTo>
                  <a:pt x="1633353" y="1742884"/>
                  <a:pt x="1523189" y="1935240"/>
                  <a:pt x="1523830" y="2143038"/>
                </a:cubicBezTo>
                <a:lnTo>
                  <a:pt x="1483625" y="2143162"/>
                </a:lnTo>
                <a:lnTo>
                  <a:pt x="1483625" y="2568172"/>
                </a:lnTo>
                <a:lnTo>
                  <a:pt x="1479388" y="2568172"/>
                </a:lnTo>
                <a:lnTo>
                  <a:pt x="1483347" y="2568558"/>
                </a:lnTo>
                <a:cubicBezTo>
                  <a:pt x="1477359" y="2657367"/>
                  <a:pt x="1486903" y="2655246"/>
                  <a:pt x="1519833" y="2690172"/>
                </a:cubicBezTo>
                <a:cubicBezTo>
                  <a:pt x="1581261" y="2744879"/>
                  <a:pt x="1570806" y="2767057"/>
                  <a:pt x="1723166" y="2847797"/>
                </a:cubicBezTo>
                <a:lnTo>
                  <a:pt x="1727402" y="2842744"/>
                </a:lnTo>
                <a:lnTo>
                  <a:pt x="1815530" y="2916618"/>
                </a:lnTo>
                <a:cubicBezTo>
                  <a:pt x="1864749" y="2905450"/>
                  <a:pt x="1917587" y="2922356"/>
                  <a:pt x="1952884" y="2963315"/>
                </a:cubicBezTo>
                <a:cubicBezTo>
                  <a:pt x="2006254" y="3025247"/>
                  <a:pt x="1999313" y="3118717"/>
                  <a:pt x="1937381" y="3172087"/>
                </a:cubicBezTo>
                <a:cubicBezTo>
                  <a:pt x="1906416" y="3198772"/>
                  <a:pt x="1867565" y="3210380"/>
                  <a:pt x="1829785" y="3207575"/>
                </a:cubicBezTo>
                <a:cubicBezTo>
                  <a:pt x="1792004" y="3204769"/>
                  <a:pt x="1755294" y="3187551"/>
                  <a:pt x="1728609" y="3156586"/>
                </a:cubicBezTo>
                <a:cubicBezTo>
                  <a:pt x="1704170" y="3128225"/>
                  <a:pt x="1692377" y="3093251"/>
                  <a:pt x="1694258" y="3058558"/>
                </a:cubicBezTo>
                <a:lnTo>
                  <a:pt x="1607474" y="2985811"/>
                </a:lnTo>
                <a:lnTo>
                  <a:pt x="1609754" y="2983092"/>
                </a:lnTo>
                <a:cubicBezTo>
                  <a:pt x="1505378" y="2914609"/>
                  <a:pt x="1454899" y="2874388"/>
                  <a:pt x="1372959" y="2808609"/>
                </a:cubicBezTo>
                <a:cubicBezTo>
                  <a:pt x="1301402" y="2768123"/>
                  <a:pt x="1295976" y="2652344"/>
                  <a:pt x="1300245" y="2568172"/>
                </a:cubicBezTo>
                <a:lnTo>
                  <a:pt x="1296941" y="2568172"/>
                </a:lnTo>
                <a:lnTo>
                  <a:pt x="1296941" y="2143739"/>
                </a:lnTo>
                <a:lnTo>
                  <a:pt x="1251342" y="2143880"/>
                </a:lnTo>
                <a:cubicBezTo>
                  <a:pt x="1250400" y="1838694"/>
                  <a:pt x="1412261" y="1556194"/>
                  <a:pt x="1675942" y="1402813"/>
                </a:cubicBezTo>
                <a:cubicBezTo>
                  <a:pt x="1778114" y="1343381"/>
                  <a:pt x="1889554" y="1306836"/>
                  <a:pt x="2003205" y="1293823"/>
                </a:cubicBezTo>
                <a:lnTo>
                  <a:pt x="2003205" y="878785"/>
                </a:lnTo>
                <a:lnTo>
                  <a:pt x="1998176" y="878621"/>
                </a:lnTo>
                <a:cubicBezTo>
                  <a:pt x="2009560" y="630102"/>
                  <a:pt x="1847671" y="398939"/>
                  <a:pt x="1584243" y="287563"/>
                </a:cubicBezTo>
                <a:cubicBezTo>
                  <a:pt x="1373323" y="198386"/>
                  <a:pt x="1125012" y="198092"/>
                  <a:pt x="913796" y="286769"/>
                </a:cubicBezTo>
                <a:cubicBezTo>
                  <a:pt x="650203" y="397436"/>
                  <a:pt x="487575" y="627955"/>
                  <a:pt x="497878" y="876315"/>
                </a:cubicBezTo>
                <a:lnTo>
                  <a:pt x="492947" y="876461"/>
                </a:lnTo>
                <a:lnTo>
                  <a:pt x="492947" y="2424958"/>
                </a:lnTo>
                <a:cubicBezTo>
                  <a:pt x="646520" y="2471832"/>
                  <a:pt x="757382" y="2615059"/>
                  <a:pt x="757382" y="2784179"/>
                </a:cubicBezTo>
                <a:cubicBezTo>
                  <a:pt x="757382" y="2993324"/>
                  <a:pt x="587836" y="3162870"/>
                  <a:pt x="378691" y="3162870"/>
                </a:cubicBezTo>
                <a:cubicBezTo>
                  <a:pt x="169546" y="3162870"/>
                  <a:pt x="0" y="2993324"/>
                  <a:pt x="0" y="2784179"/>
                </a:cubicBezTo>
                <a:cubicBezTo>
                  <a:pt x="0" y="2610447"/>
                  <a:pt x="116991" y="2464039"/>
                  <a:pt x="276947" y="2421074"/>
                </a:cubicBezTo>
                <a:lnTo>
                  <a:pt x="276947" y="783746"/>
                </a:lnTo>
                <a:lnTo>
                  <a:pt x="281758" y="783746"/>
                </a:lnTo>
                <a:cubicBezTo>
                  <a:pt x="307533" y="493124"/>
                  <a:pt x="502412" y="231983"/>
                  <a:pt x="801266" y="95774"/>
                </a:cubicBezTo>
                <a:cubicBezTo>
                  <a:pt x="1082323" y="-32324"/>
                  <a:pt x="1416727" y="-31901"/>
                  <a:pt x="1697364" y="96907"/>
                </a:cubicBezTo>
                <a:cubicBezTo>
                  <a:pt x="1994951" y="233494"/>
                  <a:pt x="2188714" y="494056"/>
                  <a:pt x="2214549" y="783746"/>
                </a:cubicBezTo>
                <a:lnTo>
                  <a:pt x="2219205" y="783746"/>
                </a:lnTo>
                <a:lnTo>
                  <a:pt x="2219205" y="1295162"/>
                </a:lnTo>
                <a:cubicBezTo>
                  <a:pt x="2327099" y="1309357"/>
                  <a:pt x="2432799" y="1344641"/>
                  <a:pt x="2530224" y="1400656"/>
                </a:cubicBezTo>
                <a:cubicBezTo>
                  <a:pt x="2794677" y="1552703"/>
                  <a:pt x="2957961" y="1834385"/>
                  <a:pt x="2958558" y="2139573"/>
                </a:cubicBezTo>
                <a:lnTo>
                  <a:pt x="2912782" y="2139663"/>
                </a:lnTo>
                <a:lnTo>
                  <a:pt x="2912782" y="2568172"/>
                </a:lnTo>
                <a:lnTo>
                  <a:pt x="2909478" y="2568172"/>
                </a:lnTo>
                <a:cubicBezTo>
                  <a:pt x="2913747" y="2652344"/>
                  <a:pt x="2908320" y="2768123"/>
                  <a:pt x="2836763" y="2808609"/>
                </a:cubicBezTo>
                <a:cubicBezTo>
                  <a:pt x="2754824" y="2874388"/>
                  <a:pt x="2704345" y="2914609"/>
                  <a:pt x="2599970" y="2983091"/>
                </a:cubicBezTo>
                <a:lnTo>
                  <a:pt x="2602250" y="2985811"/>
                </a:lnTo>
                <a:lnTo>
                  <a:pt x="2515466" y="3058559"/>
                </a:lnTo>
                <a:cubicBezTo>
                  <a:pt x="2517346" y="3093252"/>
                  <a:pt x="2505554" y="3128225"/>
                  <a:pt x="2481114" y="3156586"/>
                </a:cubicBezTo>
                <a:cubicBezTo>
                  <a:pt x="2454429" y="3187551"/>
                  <a:pt x="2417719" y="3204769"/>
                  <a:pt x="2379939" y="32075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9" name="Block Arc 11">
            <a:extLst>
              <a:ext uri="{FF2B5EF4-FFF2-40B4-BE49-F238E27FC236}">
                <a16:creationId xmlns:a16="http://schemas.microsoft.com/office/drawing/2014/main" xmlns="" id="{6237B46C-EE2F-45F5-A452-AEF5853F7D2C}"/>
              </a:ext>
            </a:extLst>
          </p:cNvPr>
          <p:cNvSpPr/>
          <p:nvPr/>
        </p:nvSpPr>
        <p:spPr>
          <a:xfrm rot="10800000">
            <a:off x="8710309" y="4659312"/>
            <a:ext cx="320105" cy="520850"/>
          </a:xfrm>
          <a:custGeom>
            <a:avLst/>
            <a:gdLst/>
            <a:ahLst/>
            <a:cxnLst/>
            <a:rect l="l" t="t" r="r" b="b"/>
            <a:pathLst>
              <a:path w="3636337" h="7138182">
                <a:moveTo>
                  <a:pt x="1563551" y="3029061"/>
                </a:moveTo>
                <a:lnTo>
                  <a:pt x="1563551" y="1171769"/>
                </a:lnTo>
                <a:cubicBezTo>
                  <a:pt x="1444523" y="1201084"/>
                  <a:pt x="1330799" y="1254073"/>
                  <a:pt x="1228219" y="1328453"/>
                </a:cubicBezTo>
                <a:cubicBezTo>
                  <a:pt x="927220" y="1546705"/>
                  <a:pt x="771440" y="1913395"/>
                  <a:pt x="823311" y="2281559"/>
                </a:cubicBezTo>
                <a:cubicBezTo>
                  <a:pt x="886035" y="2761950"/>
                  <a:pt x="1181988" y="2923981"/>
                  <a:pt x="1563551" y="3029061"/>
                </a:cubicBezTo>
                <a:close/>
                <a:moveTo>
                  <a:pt x="2056123" y="5971053"/>
                </a:moveTo>
                <a:cubicBezTo>
                  <a:pt x="2180706" y="5941789"/>
                  <a:pt x="2300029" y="5887431"/>
                  <a:pt x="2407191" y="5809729"/>
                </a:cubicBezTo>
                <a:cubicBezTo>
                  <a:pt x="2708190" y="5591477"/>
                  <a:pt x="2863970" y="5224787"/>
                  <a:pt x="2812099" y="4856623"/>
                </a:cubicBezTo>
                <a:cubicBezTo>
                  <a:pt x="2712300" y="4365494"/>
                  <a:pt x="2419393" y="4148018"/>
                  <a:pt x="2056123" y="4007016"/>
                </a:cubicBezTo>
                <a:close/>
                <a:moveTo>
                  <a:pt x="2056123" y="7138182"/>
                </a:moveTo>
                <a:lnTo>
                  <a:pt x="1563551" y="7138182"/>
                </a:lnTo>
                <a:lnTo>
                  <a:pt x="1563551" y="6796553"/>
                </a:lnTo>
                <a:cubicBezTo>
                  <a:pt x="1376287" y="6771102"/>
                  <a:pt x="1191751" y="6715291"/>
                  <a:pt x="1016794" y="6629471"/>
                </a:cubicBezTo>
                <a:cubicBezTo>
                  <a:pt x="412303" y="6332946"/>
                  <a:pt x="21102" y="5726704"/>
                  <a:pt x="0" y="5053734"/>
                </a:cubicBezTo>
                <a:lnTo>
                  <a:pt x="813973" y="5028205"/>
                </a:lnTo>
                <a:cubicBezTo>
                  <a:pt x="825624" y="5399818"/>
                  <a:pt x="1041643" y="5734588"/>
                  <a:pt x="1375441" y="5898325"/>
                </a:cubicBezTo>
                <a:cubicBezTo>
                  <a:pt x="1436179" y="5928119"/>
                  <a:pt x="1499008" y="5951362"/>
                  <a:pt x="1563551" y="5965918"/>
                </a:cubicBezTo>
                <a:lnTo>
                  <a:pt x="1563551" y="3847635"/>
                </a:lnTo>
                <a:cubicBezTo>
                  <a:pt x="920238" y="3662345"/>
                  <a:pt x="233045" y="3450393"/>
                  <a:pt x="16852" y="2382091"/>
                </a:cubicBezTo>
                <a:cubicBezTo>
                  <a:pt x="-73403" y="1719933"/>
                  <a:pt x="208577" y="1061859"/>
                  <a:pt x="750173" y="669157"/>
                </a:cubicBezTo>
                <a:cubicBezTo>
                  <a:pt x="994931" y="491686"/>
                  <a:pt x="1274723" y="381458"/>
                  <a:pt x="1563551" y="341319"/>
                </a:cubicBezTo>
                <a:lnTo>
                  <a:pt x="1563551" y="0"/>
                </a:lnTo>
                <a:lnTo>
                  <a:pt x="2056123" y="0"/>
                </a:lnTo>
                <a:lnTo>
                  <a:pt x="2056123" y="339268"/>
                </a:lnTo>
                <a:cubicBezTo>
                  <a:pt x="2248752" y="363969"/>
                  <a:pt x="2438747" y="420481"/>
                  <a:pt x="2618616" y="508711"/>
                </a:cubicBezTo>
                <a:cubicBezTo>
                  <a:pt x="3223107" y="805237"/>
                  <a:pt x="3614308" y="1411478"/>
                  <a:pt x="3635410" y="2084448"/>
                </a:cubicBezTo>
                <a:lnTo>
                  <a:pt x="2821437" y="2109978"/>
                </a:lnTo>
                <a:cubicBezTo>
                  <a:pt x="2809786" y="1738364"/>
                  <a:pt x="2593767" y="1403594"/>
                  <a:pt x="2259969" y="1239857"/>
                </a:cubicBezTo>
                <a:cubicBezTo>
                  <a:pt x="2194243" y="1207617"/>
                  <a:pt x="2126069" y="1183046"/>
                  <a:pt x="2056123" y="1168235"/>
                </a:cubicBezTo>
                <a:lnTo>
                  <a:pt x="2056123" y="3150890"/>
                </a:lnTo>
                <a:cubicBezTo>
                  <a:pt x="2675271" y="3303511"/>
                  <a:pt x="3347939" y="3564428"/>
                  <a:pt x="3618512" y="4743007"/>
                </a:cubicBezTo>
                <a:cubicBezTo>
                  <a:pt x="3712448" y="5409725"/>
                  <a:pt x="3430336" y="6073786"/>
                  <a:pt x="2885237" y="6469025"/>
                </a:cubicBezTo>
                <a:cubicBezTo>
                  <a:pt x="2636047" y="6649712"/>
                  <a:pt x="2350538" y="6760700"/>
                  <a:pt x="2056123" y="679874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0" name="Rectangle 21">
            <a:extLst>
              <a:ext uri="{FF2B5EF4-FFF2-40B4-BE49-F238E27FC236}">
                <a16:creationId xmlns:a16="http://schemas.microsoft.com/office/drawing/2014/main" xmlns="" id="{3DFB5373-0015-4A31-8F01-1597E404815D}"/>
              </a:ext>
            </a:extLst>
          </p:cNvPr>
          <p:cNvSpPr/>
          <p:nvPr/>
        </p:nvSpPr>
        <p:spPr>
          <a:xfrm>
            <a:off x="6977936" y="4798176"/>
            <a:ext cx="505898" cy="283399"/>
          </a:xfrm>
          <a:custGeom>
            <a:avLst/>
            <a:gdLst/>
            <a:ahLst/>
            <a:cxnLst/>
            <a:rect l="l" t="t" r="r" b="b"/>
            <a:pathLst>
              <a:path w="4560938" h="2554996">
                <a:moveTo>
                  <a:pt x="2315585" y="1351978"/>
                </a:moveTo>
                <a:lnTo>
                  <a:pt x="2315585" y="1608128"/>
                </a:lnTo>
                <a:cubicBezTo>
                  <a:pt x="2332000" y="1604085"/>
                  <a:pt x="2347685" y="1596777"/>
                  <a:pt x="2361832" y="1586519"/>
                </a:cubicBezTo>
                <a:cubicBezTo>
                  <a:pt x="2403345" y="1556419"/>
                  <a:pt x="2424829" y="1505846"/>
                  <a:pt x="2417675" y="1455070"/>
                </a:cubicBezTo>
                <a:cubicBezTo>
                  <a:pt x="2409025" y="1388817"/>
                  <a:pt x="2368208" y="1366470"/>
                  <a:pt x="2315585" y="1351978"/>
                </a:cubicBezTo>
                <a:close/>
                <a:moveTo>
                  <a:pt x="3612086" y="989467"/>
                </a:moveTo>
                <a:cubicBezTo>
                  <a:pt x="3453010" y="989467"/>
                  <a:pt x="3324054" y="1118423"/>
                  <a:pt x="3324054" y="1277499"/>
                </a:cubicBezTo>
                <a:cubicBezTo>
                  <a:pt x="3324054" y="1436575"/>
                  <a:pt x="3453010" y="1565531"/>
                  <a:pt x="3612086" y="1565531"/>
                </a:cubicBezTo>
                <a:cubicBezTo>
                  <a:pt x="3771162" y="1565531"/>
                  <a:pt x="3900118" y="1436575"/>
                  <a:pt x="3900118" y="1277499"/>
                </a:cubicBezTo>
                <a:cubicBezTo>
                  <a:pt x="3900118" y="1118423"/>
                  <a:pt x="3771162" y="989467"/>
                  <a:pt x="3612086" y="989467"/>
                </a:cubicBezTo>
                <a:close/>
                <a:moveTo>
                  <a:pt x="948854" y="989467"/>
                </a:moveTo>
                <a:cubicBezTo>
                  <a:pt x="789778" y="989467"/>
                  <a:pt x="660822" y="1118423"/>
                  <a:pt x="660822" y="1277499"/>
                </a:cubicBezTo>
                <a:cubicBezTo>
                  <a:pt x="660822" y="1436575"/>
                  <a:pt x="789778" y="1565531"/>
                  <a:pt x="948854" y="1565531"/>
                </a:cubicBezTo>
                <a:cubicBezTo>
                  <a:pt x="1107930" y="1565531"/>
                  <a:pt x="1236886" y="1436575"/>
                  <a:pt x="1236886" y="1277499"/>
                </a:cubicBezTo>
                <a:cubicBezTo>
                  <a:pt x="1236886" y="1118423"/>
                  <a:pt x="1107930" y="989467"/>
                  <a:pt x="948854" y="989467"/>
                </a:cubicBezTo>
                <a:close/>
                <a:moveTo>
                  <a:pt x="2247651" y="946230"/>
                </a:moveTo>
                <a:cubicBezTo>
                  <a:pt x="2230469" y="950266"/>
                  <a:pt x="2214012" y="957763"/>
                  <a:pt x="2199233" y="968479"/>
                </a:cubicBezTo>
                <a:cubicBezTo>
                  <a:pt x="2157721" y="998579"/>
                  <a:pt x="2136236" y="1049152"/>
                  <a:pt x="2143390" y="1099928"/>
                </a:cubicBezTo>
                <a:cubicBezTo>
                  <a:pt x="2157154" y="1167662"/>
                  <a:pt x="2197550" y="1197656"/>
                  <a:pt x="2247651" y="1217102"/>
                </a:cubicBezTo>
                <a:close/>
                <a:moveTo>
                  <a:pt x="2247651" y="785264"/>
                </a:moveTo>
                <a:lnTo>
                  <a:pt x="2315585" y="785264"/>
                </a:lnTo>
                <a:lnTo>
                  <a:pt x="2315585" y="832380"/>
                </a:lnTo>
                <a:cubicBezTo>
                  <a:pt x="2341411" y="835890"/>
                  <a:pt x="2366862" y="843587"/>
                  <a:pt x="2390991" y="855423"/>
                </a:cubicBezTo>
                <a:cubicBezTo>
                  <a:pt x="2474360" y="896319"/>
                  <a:pt x="2528313" y="979930"/>
                  <a:pt x="2531223" y="1072743"/>
                </a:cubicBezTo>
                <a:lnTo>
                  <a:pt x="2418963" y="1076264"/>
                </a:lnTo>
                <a:cubicBezTo>
                  <a:pt x="2417356" y="1025012"/>
                  <a:pt x="2387564" y="978842"/>
                  <a:pt x="2341528" y="956260"/>
                </a:cubicBezTo>
                <a:cubicBezTo>
                  <a:pt x="2333151" y="952151"/>
                  <a:pt x="2324486" y="948946"/>
                  <a:pt x="2315585" y="946938"/>
                </a:cubicBezTo>
                <a:lnTo>
                  <a:pt x="2315585" y="1239083"/>
                </a:lnTo>
                <a:cubicBezTo>
                  <a:pt x="2404308" y="1264638"/>
                  <a:pt x="2499083" y="1293869"/>
                  <a:pt x="2528899" y="1441205"/>
                </a:cubicBezTo>
                <a:cubicBezTo>
                  <a:pt x="2541347" y="1532528"/>
                  <a:pt x="2502457" y="1623287"/>
                  <a:pt x="2427762" y="1677447"/>
                </a:cubicBezTo>
                <a:cubicBezTo>
                  <a:pt x="2394006" y="1701923"/>
                  <a:pt x="2355419" y="1717125"/>
                  <a:pt x="2315585" y="1722661"/>
                </a:cubicBezTo>
                <a:lnTo>
                  <a:pt x="2315585" y="1769734"/>
                </a:lnTo>
                <a:lnTo>
                  <a:pt x="2247651" y="1769734"/>
                </a:lnTo>
                <a:lnTo>
                  <a:pt x="2247651" y="1722944"/>
                </a:lnTo>
                <a:cubicBezTo>
                  <a:pt x="2221084" y="1719537"/>
                  <a:pt x="2194881" y="1711743"/>
                  <a:pt x="2170074" y="1699575"/>
                </a:cubicBezTo>
                <a:cubicBezTo>
                  <a:pt x="2086705" y="1658679"/>
                  <a:pt x="2032752" y="1575069"/>
                  <a:pt x="2029842" y="1482255"/>
                </a:cubicBezTo>
                <a:lnTo>
                  <a:pt x="2142102" y="1478734"/>
                </a:lnTo>
                <a:cubicBezTo>
                  <a:pt x="2143709" y="1529986"/>
                  <a:pt x="2173501" y="1576156"/>
                  <a:pt x="2219537" y="1598738"/>
                </a:cubicBezTo>
                <a:cubicBezTo>
                  <a:pt x="2228602" y="1603184"/>
                  <a:pt x="2238004" y="1606573"/>
                  <a:pt x="2247651" y="1608616"/>
                </a:cubicBezTo>
                <a:lnTo>
                  <a:pt x="2247651" y="1335176"/>
                </a:lnTo>
                <a:cubicBezTo>
                  <a:pt x="2162261" y="1314127"/>
                  <a:pt x="2069489" y="1278142"/>
                  <a:pt x="2032173" y="1115597"/>
                </a:cubicBezTo>
                <a:cubicBezTo>
                  <a:pt x="2019217" y="1023646"/>
                  <a:pt x="2058125" y="932061"/>
                  <a:pt x="2133303" y="877552"/>
                </a:cubicBezTo>
                <a:cubicBezTo>
                  <a:pt x="2167670" y="852632"/>
                  <a:pt x="2207046" y="837325"/>
                  <a:pt x="2247651" y="832077"/>
                </a:cubicBezTo>
                <a:close/>
                <a:moveTo>
                  <a:pt x="2280470" y="617534"/>
                </a:moveTo>
                <a:cubicBezTo>
                  <a:pt x="1915981" y="617534"/>
                  <a:pt x="1620504" y="913011"/>
                  <a:pt x="1620504" y="1277500"/>
                </a:cubicBezTo>
                <a:cubicBezTo>
                  <a:pt x="1620504" y="1641989"/>
                  <a:pt x="1915981" y="1937466"/>
                  <a:pt x="2280470" y="1937466"/>
                </a:cubicBezTo>
                <a:cubicBezTo>
                  <a:pt x="2644959" y="1937466"/>
                  <a:pt x="2940436" y="1641989"/>
                  <a:pt x="2940436" y="1277500"/>
                </a:cubicBezTo>
                <a:cubicBezTo>
                  <a:pt x="2940436" y="913011"/>
                  <a:pt x="2644959" y="617534"/>
                  <a:pt x="2280470" y="617534"/>
                </a:cubicBezTo>
                <a:close/>
                <a:moveTo>
                  <a:pt x="284505" y="265281"/>
                </a:moveTo>
                <a:lnTo>
                  <a:pt x="4276434" y="265281"/>
                </a:lnTo>
                <a:lnTo>
                  <a:pt x="4276434" y="2289716"/>
                </a:lnTo>
                <a:lnTo>
                  <a:pt x="284505" y="2289716"/>
                </a:lnTo>
                <a:close/>
                <a:moveTo>
                  <a:pt x="180344" y="148161"/>
                </a:moveTo>
                <a:lnTo>
                  <a:pt x="180344" y="2406836"/>
                </a:lnTo>
                <a:lnTo>
                  <a:pt x="4380595" y="2406836"/>
                </a:lnTo>
                <a:lnTo>
                  <a:pt x="4380595" y="148161"/>
                </a:lnTo>
                <a:close/>
                <a:moveTo>
                  <a:pt x="0" y="0"/>
                </a:moveTo>
                <a:lnTo>
                  <a:pt x="4560938" y="0"/>
                </a:lnTo>
                <a:lnTo>
                  <a:pt x="4560938" y="2554996"/>
                </a:lnTo>
                <a:lnTo>
                  <a:pt x="0" y="255499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1" name="Round Same Side Corner Rectangle 8">
            <a:extLst>
              <a:ext uri="{FF2B5EF4-FFF2-40B4-BE49-F238E27FC236}">
                <a16:creationId xmlns:a16="http://schemas.microsoft.com/office/drawing/2014/main" xmlns="" id="{E4451B41-2F0A-4F98-8F16-0D0192492445}"/>
              </a:ext>
            </a:extLst>
          </p:cNvPr>
          <p:cNvSpPr/>
          <p:nvPr/>
        </p:nvSpPr>
        <p:spPr>
          <a:xfrm>
            <a:off x="11061660" y="4700090"/>
            <a:ext cx="522441" cy="523242"/>
          </a:xfrm>
          <a:custGeom>
            <a:avLst/>
            <a:gdLst/>
            <a:ahLst/>
            <a:cxnLst/>
            <a:rect l="l" t="t" r="r" b="b"/>
            <a:pathLst>
              <a:path w="3197597" h="3202496">
                <a:moveTo>
                  <a:pt x="601421" y="1611393"/>
                </a:moveTo>
                <a:lnTo>
                  <a:pt x="2596176" y="1611393"/>
                </a:lnTo>
                <a:cubicBezTo>
                  <a:pt x="2928331" y="1611393"/>
                  <a:pt x="3197594" y="1880656"/>
                  <a:pt x="3197594" y="2212811"/>
                </a:cubicBezTo>
                <a:lnTo>
                  <a:pt x="3197594" y="2776360"/>
                </a:lnTo>
                <a:lnTo>
                  <a:pt x="3197597" y="2776360"/>
                </a:lnTo>
                <a:lnTo>
                  <a:pt x="3197597" y="2914824"/>
                </a:lnTo>
                <a:lnTo>
                  <a:pt x="3197198" y="2914824"/>
                </a:lnTo>
                <a:lnTo>
                  <a:pt x="3197198" y="3202496"/>
                </a:lnTo>
                <a:lnTo>
                  <a:pt x="398" y="3202496"/>
                </a:lnTo>
                <a:lnTo>
                  <a:pt x="398" y="2914824"/>
                </a:lnTo>
                <a:lnTo>
                  <a:pt x="0" y="2914824"/>
                </a:lnTo>
                <a:lnTo>
                  <a:pt x="0" y="2212811"/>
                </a:lnTo>
                <a:cubicBezTo>
                  <a:pt x="0" y="1880656"/>
                  <a:pt x="269266" y="1611393"/>
                  <a:pt x="601421" y="1611393"/>
                </a:cubicBezTo>
                <a:close/>
                <a:moveTo>
                  <a:pt x="1598801" y="0"/>
                </a:moveTo>
                <a:cubicBezTo>
                  <a:pt x="1998649" y="0"/>
                  <a:pt x="2322791" y="324142"/>
                  <a:pt x="2322791" y="723993"/>
                </a:cubicBezTo>
                <a:cubicBezTo>
                  <a:pt x="2322791" y="1123843"/>
                  <a:pt x="1998649" y="1447985"/>
                  <a:pt x="1598801" y="1447985"/>
                </a:cubicBezTo>
                <a:cubicBezTo>
                  <a:pt x="1198951" y="1447985"/>
                  <a:pt x="874809" y="1123843"/>
                  <a:pt x="874809" y="723993"/>
                </a:cubicBezTo>
                <a:cubicBezTo>
                  <a:pt x="874809" y="324142"/>
                  <a:pt x="1198951" y="0"/>
                  <a:pt x="159880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2" name="Rounded Rectangle 51">
            <a:extLst>
              <a:ext uri="{FF2B5EF4-FFF2-40B4-BE49-F238E27FC236}">
                <a16:creationId xmlns:a16="http://schemas.microsoft.com/office/drawing/2014/main" xmlns="" id="{B83253D3-E181-4488-9CD9-39D21527F719}"/>
              </a:ext>
            </a:extLst>
          </p:cNvPr>
          <p:cNvSpPr/>
          <p:nvPr/>
        </p:nvSpPr>
        <p:spPr>
          <a:xfrm rot="16200000" flipH="1">
            <a:off x="9442736" y="5628226"/>
            <a:ext cx="541566" cy="510026"/>
          </a:xfrm>
          <a:custGeom>
            <a:avLst/>
            <a:gdLst/>
            <a:ahLst/>
            <a:cxnLst/>
            <a:rect l="l" t="t" r="r" b="b"/>
            <a:pathLst>
              <a:path w="2928608" h="2758049">
                <a:moveTo>
                  <a:pt x="2797052" y="1199936"/>
                </a:moveTo>
                <a:lnTo>
                  <a:pt x="2797052" y="1541978"/>
                </a:lnTo>
                <a:cubicBezTo>
                  <a:pt x="2797052" y="1578306"/>
                  <a:pt x="2826502" y="1607756"/>
                  <a:pt x="2862830" y="1607756"/>
                </a:cubicBezTo>
                <a:lnTo>
                  <a:pt x="2862830" y="1607755"/>
                </a:lnTo>
                <a:cubicBezTo>
                  <a:pt x="2899158" y="1607755"/>
                  <a:pt x="2928608" y="1578305"/>
                  <a:pt x="2928608" y="1541977"/>
                </a:cubicBezTo>
                <a:lnTo>
                  <a:pt x="2928607" y="1199936"/>
                </a:lnTo>
                <a:cubicBezTo>
                  <a:pt x="2928607" y="1163608"/>
                  <a:pt x="2899158" y="1134159"/>
                  <a:pt x="2862830" y="1134158"/>
                </a:cubicBezTo>
                <a:cubicBezTo>
                  <a:pt x="2826502" y="1134159"/>
                  <a:pt x="2797052" y="1163608"/>
                  <a:pt x="2797052" y="1199936"/>
                </a:cubicBezTo>
                <a:close/>
                <a:moveTo>
                  <a:pt x="2593193" y="1147315"/>
                </a:moveTo>
                <a:lnTo>
                  <a:pt x="2593193" y="1594601"/>
                </a:lnTo>
                <a:cubicBezTo>
                  <a:pt x="2593193" y="1630929"/>
                  <a:pt x="2622643" y="1660379"/>
                  <a:pt x="2658971" y="1660379"/>
                </a:cubicBezTo>
                <a:lnTo>
                  <a:pt x="2658971" y="1660378"/>
                </a:lnTo>
                <a:cubicBezTo>
                  <a:pt x="2695299" y="1660378"/>
                  <a:pt x="2724749" y="1630928"/>
                  <a:pt x="2724749" y="1594600"/>
                </a:cubicBezTo>
                <a:lnTo>
                  <a:pt x="2724748" y="1147315"/>
                </a:lnTo>
                <a:cubicBezTo>
                  <a:pt x="2724748" y="1110987"/>
                  <a:pt x="2695299" y="1081538"/>
                  <a:pt x="2658971" y="1081537"/>
                </a:cubicBezTo>
                <a:cubicBezTo>
                  <a:pt x="2622643" y="1081538"/>
                  <a:pt x="2593193" y="1110987"/>
                  <a:pt x="2593193" y="1147315"/>
                </a:cubicBezTo>
                <a:close/>
                <a:moveTo>
                  <a:pt x="2389334" y="1121004"/>
                </a:moveTo>
                <a:lnTo>
                  <a:pt x="2389334" y="1620912"/>
                </a:lnTo>
                <a:cubicBezTo>
                  <a:pt x="2389334" y="1657240"/>
                  <a:pt x="2418784" y="1686690"/>
                  <a:pt x="2455112" y="1686690"/>
                </a:cubicBezTo>
                <a:lnTo>
                  <a:pt x="2455112" y="1686689"/>
                </a:lnTo>
                <a:cubicBezTo>
                  <a:pt x="2491440" y="1686689"/>
                  <a:pt x="2520890" y="1657239"/>
                  <a:pt x="2520890" y="1620911"/>
                </a:cubicBezTo>
                <a:lnTo>
                  <a:pt x="2520889" y="1121004"/>
                </a:lnTo>
                <a:cubicBezTo>
                  <a:pt x="2520889" y="1084676"/>
                  <a:pt x="2491440" y="1055227"/>
                  <a:pt x="2455112" y="1055226"/>
                </a:cubicBezTo>
                <a:cubicBezTo>
                  <a:pt x="2418784" y="1055227"/>
                  <a:pt x="2389334" y="1084676"/>
                  <a:pt x="2389334" y="1121004"/>
                </a:cubicBezTo>
                <a:close/>
                <a:moveTo>
                  <a:pt x="1314382" y="1247024"/>
                </a:moveTo>
                <a:cubicBezTo>
                  <a:pt x="1314381" y="1225915"/>
                  <a:pt x="1331494" y="1208803"/>
                  <a:pt x="1352603" y="1208803"/>
                </a:cubicBezTo>
                <a:lnTo>
                  <a:pt x="1410313" y="1208803"/>
                </a:lnTo>
                <a:lnTo>
                  <a:pt x="1410313" y="1146778"/>
                </a:lnTo>
                <a:cubicBezTo>
                  <a:pt x="1410313" y="1145599"/>
                  <a:pt x="1410393" y="1144438"/>
                  <a:pt x="1411688" y="1143457"/>
                </a:cubicBezTo>
                <a:lnTo>
                  <a:pt x="1408531" y="1133444"/>
                </a:lnTo>
                <a:cubicBezTo>
                  <a:pt x="1410371" y="1112415"/>
                  <a:pt x="1428909" y="1096860"/>
                  <a:pt x="1449938" y="1098699"/>
                </a:cubicBezTo>
                <a:lnTo>
                  <a:pt x="2236821" y="1167543"/>
                </a:lnTo>
                <a:cubicBezTo>
                  <a:pt x="2257849" y="1169383"/>
                  <a:pt x="2273405" y="1187920"/>
                  <a:pt x="2271565" y="1208950"/>
                </a:cubicBezTo>
                <a:cubicBezTo>
                  <a:pt x="2269725" y="1229978"/>
                  <a:pt x="2251187" y="1245533"/>
                  <a:pt x="2230159" y="1243693"/>
                </a:cubicBezTo>
                <a:cubicBezTo>
                  <a:pt x="1973864" y="1221271"/>
                  <a:pt x="1717570" y="1198849"/>
                  <a:pt x="1461275" y="1176426"/>
                </a:cubicBezTo>
                <a:lnTo>
                  <a:pt x="1461274" y="1208803"/>
                </a:lnTo>
                <a:lnTo>
                  <a:pt x="1518985" y="1208803"/>
                </a:lnTo>
                <a:cubicBezTo>
                  <a:pt x="1540095" y="1208802"/>
                  <a:pt x="1557205" y="1225915"/>
                  <a:pt x="1557206" y="1247025"/>
                </a:cubicBezTo>
                <a:lnTo>
                  <a:pt x="1557207" y="1247023"/>
                </a:lnTo>
                <a:cubicBezTo>
                  <a:pt x="1557207" y="1268132"/>
                  <a:pt x="1540095" y="1285244"/>
                  <a:pt x="1518986" y="1285244"/>
                </a:cubicBezTo>
                <a:cubicBezTo>
                  <a:pt x="1499749" y="1285244"/>
                  <a:pt x="1480511" y="1285243"/>
                  <a:pt x="1461275" y="1285244"/>
                </a:cubicBezTo>
                <a:lnTo>
                  <a:pt x="1461275" y="1337600"/>
                </a:lnTo>
                <a:lnTo>
                  <a:pt x="1518985" y="1337600"/>
                </a:lnTo>
                <a:cubicBezTo>
                  <a:pt x="1540095" y="1337600"/>
                  <a:pt x="1557206" y="1354713"/>
                  <a:pt x="1557206" y="1375821"/>
                </a:cubicBezTo>
                <a:lnTo>
                  <a:pt x="1557207" y="1375820"/>
                </a:lnTo>
                <a:cubicBezTo>
                  <a:pt x="1557206" y="1396928"/>
                  <a:pt x="1540095" y="1414041"/>
                  <a:pt x="1518986" y="1414041"/>
                </a:cubicBezTo>
                <a:cubicBezTo>
                  <a:pt x="1499750" y="1414041"/>
                  <a:pt x="1480511" y="1414041"/>
                  <a:pt x="1461275" y="1414042"/>
                </a:cubicBezTo>
                <a:lnTo>
                  <a:pt x="1461275" y="1466398"/>
                </a:lnTo>
                <a:lnTo>
                  <a:pt x="1518985" y="1466398"/>
                </a:lnTo>
                <a:cubicBezTo>
                  <a:pt x="1540095" y="1466398"/>
                  <a:pt x="1557206" y="1483509"/>
                  <a:pt x="1557206" y="1504618"/>
                </a:cubicBezTo>
                <a:lnTo>
                  <a:pt x="1557207" y="1504619"/>
                </a:lnTo>
                <a:cubicBezTo>
                  <a:pt x="1557207" y="1525727"/>
                  <a:pt x="1540094" y="1542838"/>
                  <a:pt x="1518986" y="1542839"/>
                </a:cubicBezTo>
                <a:cubicBezTo>
                  <a:pt x="1499749" y="1542839"/>
                  <a:pt x="1480511" y="1542838"/>
                  <a:pt x="1461275" y="1542839"/>
                </a:cubicBezTo>
                <a:lnTo>
                  <a:pt x="1461274" y="1575412"/>
                </a:lnTo>
                <a:lnTo>
                  <a:pt x="2226550" y="1494978"/>
                </a:lnTo>
                <a:cubicBezTo>
                  <a:pt x="2247542" y="1492772"/>
                  <a:pt x="2266350" y="1508001"/>
                  <a:pt x="2268556" y="1528995"/>
                </a:cubicBezTo>
                <a:cubicBezTo>
                  <a:pt x="2270763" y="1549988"/>
                  <a:pt x="2255534" y="1568794"/>
                  <a:pt x="2234542" y="1571000"/>
                </a:cubicBezTo>
                <a:cubicBezTo>
                  <a:pt x="1972686" y="1598522"/>
                  <a:pt x="1710833" y="1626046"/>
                  <a:pt x="1448978" y="1653567"/>
                </a:cubicBezTo>
                <a:cubicBezTo>
                  <a:pt x="1427984" y="1655774"/>
                  <a:pt x="1409178" y="1640544"/>
                  <a:pt x="1406971" y="1619551"/>
                </a:cubicBezTo>
                <a:cubicBezTo>
                  <a:pt x="1406474" y="1614827"/>
                  <a:pt x="1406862" y="1610214"/>
                  <a:pt x="1410805" y="1606610"/>
                </a:cubicBezTo>
                <a:lnTo>
                  <a:pt x="1410312" y="1605422"/>
                </a:lnTo>
                <a:lnTo>
                  <a:pt x="1410312" y="1542839"/>
                </a:lnTo>
                <a:lnTo>
                  <a:pt x="1352603" y="1542841"/>
                </a:lnTo>
                <a:cubicBezTo>
                  <a:pt x="1331494" y="1542841"/>
                  <a:pt x="1314382" y="1525729"/>
                  <a:pt x="1314382" y="1504619"/>
                </a:cubicBezTo>
                <a:cubicBezTo>
                  <a:pt x="1314382" y="1483510"/>
                  <a:pt x="1331493" y="1466397"/>
                  <a:pt x="1352603" y="1466398"/>
                </a:cubicBezTo>
                <a:lnTo>
                  <a:pt x="1410312" y="1466398"/>
                </a:lnTo>
                <a:lnTo>
                  <a:pt x="1410313" y="1414042"/>
                </a:lnTo>
                <a:lnTo>
                  <a:pt x="1352603" y="1414042"/>
                </a:lnTo>
                <a:cubicBezTo>
                  <a:pt x="1331494" y="1414041"/>
                  <a:pt x="1314383" y="1396930"/>
                  <a:pt x="1314382" y="1375820"/>
                </a:cubicBezTo>
                <a:cubicBezTo>
                  <a:pt x="1314383" y="1354713"/>
                  <a:pt x="1331494" y="1337600"/>
                  <a:pt x="1352603" y="1337601"/>
                </a:cubicBezTo>
                <a:lnTo>
                  <a:pt x="1410312" y="1337600"/>
                </a:lnTo>
                <a:lnTo>
                  <a:pt x="1410312" y="1285244"/>
                </a:lnTo>
                <a:lnTo>
                  <a:pt x="1352603" y="1285244"/>
                </a:lnTo>
                <a:cubicBezTo>
                  <a:pt x="1331494" y="1285244"/>
                  <a:pt x="1314381" y="1268133"/>
                  <a:pt x="1314382" y="1247024"/>
                </a:cubicBezTo>
                <a:close/>
                <a:moveTo>
                  <a:pt x="1171967" y="72000"/>
                </a:moveTo>
                <a:lnTo>
                  <a:pt x="1171967" y="288000"/>
                </a:lnTo>
                <a:cubicBezTo>
                  <a:pt x="1171967" y="327765"/>
                  <a:pt x="1204202" y="360000"/>
                  <a:pt x="1243967" y="360000"/>
                </a:cubicBezTo>
                <a:cubicBezTo>
                  <a:pt x="1283732" y="360000"/>
                  <a:pt x="1315967" y="327765"/>
                  <a:pt x="1315967" y="288000"/>
                </a:cubicBezTo>
                <a:lnTo>
                  <a:pt x="1315967" y="72000"/>
                </a:lnTo>
                <a:cubicBezTo>
                  <a:pt x="1315967" y="32235"/>
                  <a:pt x="1283732" y="0"/>
                  <a:pt x="1243967" y="0"/>
                </a:cubicBezTo>
                <a:cubicBezTo>
                  <a:pt x="1204202" y="0"/>
                  <a:pt x="1171967" y="32235"/>
                  <a:pt x="1171967" y="72000"/>
                </a:cubicBezTo>
                <a:close/>
                <a:moveTo>
                  <a:pt x="1171966" y="2470049"/>
                </a:moveTo>
                <a:lnTo>
                  <a:pt x="1171966" y="2686049"/>
                </a:lnTo>
                <a:cubicBezTo>
                  <a:pt x="1171966" y="2725814"/>
                  <a:pt x="1204201" y="2758049"/>
                  <a:pt x="1243966" y="2758049"/>
                </a:cubicBezTo>
                <a:cubicBezTo>
                  <a:pt x="1283731" y="2758049"/>
                  <a:pt x="1315966" y="2725814"/>
                  <a:pt x="1315966" y="2686049"/>
                </a:cubicBezTo>
                <a:lnTo>
                  <a:pt x="1315966" y="2470049"/>
                </a:lnTo>
                <a:cubicBezTo>
                  <a:pt x="1315966" y="2430284"/>
                  <a:pt x="1283731" y="2398049"/>
                  <a:pt x="1243966" y="2398049"/>
                </a:cubicBezTo>
                <a:cubicBezTo>
                  <a:pt x="1204201" y="2398049"/>
                  <a:pt x="1171966" y="2430284"/>
                  <a:pt x="1171966" y="2470049"/>
                </a:cubicBezTo>
                <a:close/>
                <a:moveTo>
                  <a:pt x="515345" y="1370958"/>
                </a:moveTo>
                <a:cubicBezTo>
                  <a:pt x="515344" y="1558300"/>
                  <a:pt x="586814" y="1745642"/>
                  <a:pt x="729750" y="1888579"/>
                </a:cubicBezTo>
                <a:cubicBezTo>
                  <a:pt x="1015625" y="2174454"/>
                  <a:pt x="1479119" y="2174454"/>
                  <a:pt x="1764994" y="1888580"/>
                </a:cubicBezTo>
                <a:lnTo>
                  <a:pt x="1940572" y="1713001"/>
                </a:lnTo>
                <a:lnTo>
                  <a:pt x="2136413" y="1713002"/>
                </a:lnTo>
                <a:cubicBezTo>
                  <a:pt x="2215124" y="1713001"/>
                  <a:pt x="2278929" y="1649195"/>
                  <a:pt x="2278929" y="1570486"/>
                </a:cubicBezTo>
                <a:lnTo>
                  <a:pt x="2278929" y="1374645"/>
                </a:lnTo>
                <a:lnTo>
                  <a:pt x="2282614" y="1370959"/>
                </a:lnTo>
                <a:lnTo>
                  <a:pt x="2278929" y="1367272"/>
                </a:lnTo>
                <a:lnTo>
                  <a:pt x="2278929" y="1171432"/>
                </a:lnTo>
                <a:cubicBezTo>
                  <a:pt x="2278929" y="1092722"/>
                  <a:pt x="2215123" y="1028916"/>
                  <a:pt x="2136413" y="1028916"/>
                </a:cubicBezTo>
                <a:lnTo>
                  <a:pt x="1940571" y="1028916"/>
                </a:lnTo>
                <a:cubicBezTo>
                  <a:pt x="1882045" y="970390"/>
                  <a:pt x="1823519" y="911862"/>
                  <a:pt x="1764993" y="853336"/>
                </a:cubicBezTo>
                <a:cubicBezTo>
                  <a:pt x="1479118" y="567461"/>
                  <a:pt x="1015625" y="567462"/>
                  <a:pt x="729750" y="853336"/>
                </a:cubicBezTo>
                <a:cubicBezTo>
                  <a:pt x="586813" y="996273"/>
                  <a:pt x="515344" y="1183616"/>
                  <a:pt x="515345" y="1370958"/>
                </a:cubicBezTo>
                <a:close/>
                <a:moveTo>
                  <a:pt x="388776" y="2386770"/>
                </a:moveTo>
                <a:cubicBezTo>
                  <a:pt x="388776" y="2405196"/>
                  <a:pt x="395805" y="2423622"/>
                  <a:pt x="409865" y="2437681"/>
                </a:cubicBezTo>
                <a:cubicBezTo>
                  <a:pt x="437983" y="2465800"/>
                  <a:pt x="483570" y="2465800"/>
                  <a:pt x="511688" y="2437681"/>
                </a:cubicBezTo>
                <a:lnTo>
                  <a:pt x="664423" y="2284946"/>
                </a:lnTo>
                <a:cubicBezTo>
                  <a:pt x="692541" y="2256828"/>
                  <a:pt x="692541" y="2211241"/>
                  <a:pt x="664423" y="2183123"/>
                </a:cubicBezTo>
                <a:cubicBezTo>
                  <a:pt x="636305" y="2155005"/>
                  <a:pt x="590718" y="2155005"/>
                  <a:pt x="562599" y="2183123"/>
                </a:cubicBezTo>
                <a:lnTo>
                  <a:pt x="409865" y="2335858"/>
                </a:lnTo>
                <a:cubicBezTo>
                  <a:pt x="395805" y="2349917"/>
                  <a:pt x="388776" y="2368343"/>
                  <a:pt x="388776" y="2386770"/>
                </a:cubicBezTo>
                <a:close/>
                <a:moveTo>
                  <a:pt x="388776" y="365689"/>
                </a:moveTo>
                <a:cubicBezTo>
                  <a:pt x="388776" y="384115"/>
                  <a:pt x="395805" y="402541"/>
                  <a:pt x="409865" y="416600"/>
                </a:cubicBezTo>
                <a:lnTo>
                  <a:pt x="562599" y="569335"/>
                </a:lnTo>
                <a:cubicBezTo>
                  <a:pt x="590718" y="597454"/>
                  <a:pt x="636305" y="597454"/>
                  <a:pt x="664423" y="569335"/>
                </a:cubicBezTo>
                <a:cubicBezTo>
                  <a:pt x="692541" y="541217"/>
                  <a:pt x="692541" y="495630"/>
                  <a:pt x="664423" y="467512"/>
                </a:cubicBezTo>
                <a:lnTo>
                  <a:pt x="511688" y="314777"/>
                </a:lnTo>
                <a:cubicBezTo>
                  <a:pt x="483570" y="286659"/>
                  <a:pt x="437983" y="286659"/>
                  <a:pt x="409865" y="314777"/>
                </a:cubicBezTo>
                <a:cubicBezTo>
                  <a:pt x="395805" y="328836"/>
                  <a:pt x="388776" y="347262"/>
                  <a:pt x="388776" y="365689"/>
                </a:cubicBezTo>
                <a:close/>
                <a:moveTo>
                  <a:pt x="0" y="1379024"/>
                </a:moveTo>
                <a:cubicBezTo>
                  <a:pt x="0" y="1418789"/>
                  <a:pt x="32235" y="1451024"/>
                  <a:pt x="72000" y="1451024"/>
                </a:cubicBezTo>
                <a:lnTo>
                  <a:pt x="288000" y="1451024"/>
                </a:lnTo>
                <a:cubicBezTo>
                  <a:pt x="327765" y="1451024"/>
                  <a:pt x="360000" y="1418789"/>
                  <a:pt x="360000" y="1379024"/>
                </a:cubicBezTo>
                <a:cubicBezTo>
                  <a:pt x="360000" y="1339259"/>
                  <a:pt x="327765" y="1307024"/>
                  <a:pt x="288000" y="1307024"/>
                </a:cubicBezTo>
                <a:lnTo>
                  <a:pt x="72000" y="1307024"/>
                </a:lnTo>
                <a:cubicBezTo>
                  <a:pt x="32235" y="1307024"/>
                  <a:pt x="0" y="1339259"/>
                  <a:pt x="0" y="137902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3" name="Isosceles Triangle 5">
            <a:extLst>
              <a:ext uri="{FF2B5EF4-FFF2-40B4-BE49-F238E27FC236}">
                <a16:creationId xmlns:a16="http://schemas.microsoft.com/office/drawing/2014/main" xmlns="" id="{C90FA9E7-BC2A-492A-9790-9857E5ADE9BC}"/>
              </a:ext>
            </a:extLst>
          </p:cNvPr>
          <p:cNvSpPr>
            <a:spLocks noChangeAspect="1"/>
          </p:cNvSpPr>
          <p:nvPr/>
        </p:nvSpPr>
        <p:spPr>
          <a:xfrm>
            <a:off x="7895083" y="4737985"/>
            <a:ext cx="404220" cy="403783"/>
          </a:xfrm>
          <a:custGeom>
            <a:avLst/>
            <a:gdLst/>
            <a:ahLst/>
            <a:cxnLst/>
            <a:rect l="l" t="t" r="r" b="b"/>
            <a:pathLst>
              <a:path w="3229104" h="3225610">
                <a:moveTo>
                  <a:pt x="2311104" y="907633"/>
                </a:moveTo>
                <a:lnTo>
                  <a:pt x="3229104" y="907633"/>
                </a:lnTo>
                <a:lnTo>
                  <a:pt x="1769979" y="3097491"/>
                </a:lnTo>
                <a:close/>
                <a:moveTo>
                  <a:pt x="823" y="907633"/>
                </a:moveTo>
                <a:lnTo>
                  <a:pt x="918823" y="907633"/>
                </a:lnTo>
                <a:lnTo>
                  <a:pt x="1498048" y="3135591"/>
                </a:lnTo>
                <a:close/>
                <a:moveTo>
                  <a:pt x="1036980" y="907632"/>
                </a:moveTo>
                <a:lnTo>
                  <a:pt x="2192122" y="907632"/>
                </a:lnTo>
                <a:lnTo>
                  <a:pt x="1614551" y="3225610"/>
                </a:lnTo>
                <a:close/>
                <a:moveTo>
                  <a:pt x="2769693" y="0"/>
                </a:moveTo>
                <a:lnTo>
                  <a:pt x="3229104" y="792088"/>
                </a:lnTo>
                <a:lnTo>
                  <a:pt x="2310282" y="792088"/>
                </a:lnTo>
                <a:close/>
                <a:moveTo>
                  <a:pt x="1732713" y="0"/>
                </a:moveTo>
                <a:lnTo>
                  <a:pt x="2651535" y="0"/>
                </a:lnTo>
                <a:lnTo>
                  <a:pt x="2192124" y="792088"/>
                </a:lnTo>
                <a:close/>
                <a:moveTo>
                  <a:pt x="1614553" y="0"/>
                </a:moveTo>
                <a:lnTo>
                  <a:pt x="2073964" y="792088"/>
                </a:lnTo>
                <a:lnTo>
                  <a:pt x="1155142" y="792088"/>
                </a:lnTo>
                <a:close/>
                <a:moveTo>
                  <a:pt x="577571" y="0"/>
                </a:moveTo>
                <a:lnTo>
                  <a:pt x="1496393" y="0"/>
                </a:lnTo>
                <a:lnTo>
                  <a:pt x="1036982" y="792088"/>
                </a:lnTo>
                <a:close/>
                <a:moveTo>
                  <a:pt x="459411" y="0"/>
                </a:moveTo>
                <a:lnTo>
                  <a:pt x="918822" y="792088"/>
                </a:lnTo>
                <a:lnTo>
                  <a:pt x="0" y="7920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4" name="Trapezoid 22">
            <a:extLst>
              <a:ext uri="{FF2B5EF4-FFF2-40B4-BE49-F238E27FC236}">
                <a16:creationId xmlns:a16="http://schemas.microsoft.com/office/drawing/2014/main" xmlns="" id="{D2EC6B0A-E896-40D9-B4A8-1556019F68B9}"/>
              </a:ext>
            </a:extLst>
          </p:cNvPr>
          <p:cNvSpPr>
            <a:spLocks noChangeAspect="1"/>
          </p:cNvSpPr>
          <p:nvPr/>
        </p:nvSpPr>
        <p:spPr>
          <a:xfrm>
            <a:off x="9438721" y="4805113"/>
            <a:ext cx="529812" cy="269525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5" name="Rounded Rectangle 20">
            <a:extLst>
              <a:ext uri="{FF2B5EF4-FFF2-40B4-BE49-F238E27FC236}">
                <a16:creationId xmlns:a16="http://schemas.microsoft.com/office/drawing/2014/main" xmlns="" id="{B5A75B4D-CA52-4F78-AC74-CB42B7BD2898}"/>
              </a:ext>
            </a:extLst>
          </p:cNvPr>
          <p:cNvSpPr>
            <a:spLocks noChangeAspect="1"/>
          </p:cNvSpPr>
          <p:nvPr/>
        </p:nvSpPr>
        <p:spPr>
          <a:xfrm rot="2160000">
            <a:off x="10296822" y="4674968"/>
            <a:ext cx="491028" cy="529812"/>
          </a:xfrm>
          <a:custGeom>
            <a:avLst/>
            <a:gdLst/>
            <a:ahLst/>
            <a:cxnLst/>
            <a:rect l="l" t="t" r="r" b="b"/>
            <a:pathLst>
              <a:path w="2735240" h="2951283">
                <a:moveTo>
                  <a:pt x="945240" y="943134"/>
                </a:moveTo>
                <a:cubicBezTo>
                  <a:pt x="504657" y="1263236"/>
                  <a:pt x="406988" y="1879894"/>
                  <a:pt x="727090" y="2320477"/>
                </a:cubicBezTo>
                <a:cubicBezTo>
                  <a:pt x="1047193" y="2761060"/>
                  <a:pt x="1663850" y="2858729"/>
                  <a:pt x="2104434" y="2538627"/>
                </a:cubicBezTo>
                <a:cubicBezTo>
                  <a:pt x="2545017" y="2218524"/>
                  <a:pt x="2642686" y="1601867"/>
                  <a:pt x="2322584" y="1161283"/>
                </a:cubicBezTo>
                <a:cubicBezTo>
                  <a:pt x="2003839" y="722570"/>
                  <a:pt x="1391052" y="623866"/>
                  <a:pt x="951049" y="939346"/>
                </a:cubicBezTo>
                <a:lnTo>
                  <a:pt x="1557721" y="1618250"/>
                </a:lnTo>
                <a:cubicBezTo>
                  <a:pt x="1596798" y="1621348"/>
                  <a:pt x="1633874" y="1641400"/>
                  <a:pt x="1658719" y="1675596"/>
                </a:cubicBezTo>
                <a:cubicBezTo>
                  <a:pt x="1705470" y="1739944"/>
                  <a:pt x="1691206" y="1830007"/>
                  <a:pt x="1626858" y="1876758"/>
                </a:cubicBezTo>
                <a:cubicBezTo>
                  <a:pt x="1562511" y="1923509"/>
                  <a:pt x="1472448" y="1909245"/>
                  <a:pt x="1425696" y="1844897"/>
                </a:cubicBezTo>
                <a:cubicBezTo>
                  <a:pt x="1398776" y="1807844"/>
                  <a:pt x="1392087" y="1762265"/>
                  <a:pt x="1405709" y="1721944"/>
                </a:cubicBezTo>
                <a:lnTo>
                  <a:pt x="950242" y="939871"/>
                </a:lnTo>
                <a:cubicBezTo>
                  <a:pt x="948462" y="940800"/>
                  <a:pt x="946850" y="941964"/>
                  <a:pt x="945240" y="943134"/>
                </a:cubicBezTo>
                <a:close/>
                <a:moveTo>
                  <a:pt x="390013" y="178929"/>
                </a:moveTo>
                <a:cubicBezTo>
                  <a:pt x="223423" y="299964"/>
                  <a:pt x="186493" y="533130"/>
                  <a:pt x="307528" y="699721"/>
                </a:cubicBezTo>
                <a:cubicBezTo>
                  <a:pt x="392822" y="817118"/>
                  <a:pt x="533802" y="870124"/>
                  <a:pt x="667672" y="847235"/>
                </a:cubicBezTo>
                <a:lnTo>
                  <a:pt x="556452" y="694153"/>
                </a:lnTo>
                <a:lnTo>
                  <a:pt x="528500" y="714461"/>
                </a:lnTo>
                <a:cubicBezTo>
                  <a:pt x="498835" y="736014"/>
                  <a:pt x="457314" y="729437"/>
                  <a:pt x="435761" y="699772"/>
                </a:cubicBezTo>
                <a:lnTo>
                  <a:pt x="341779" y="570418"/>
                </a:lnTo>
                <a:cubicBezTo>
                  <a:pt x="320226" y="540753"/>
                  <a:pt x="326803" y="499231"/>
                  <a:pt x="356468" y="477679"/>
                </a:cubicBezTo>
                <a:lnTo>
                  <a:pt x="684509" y="239343"/>
                </a:lnTo>
                <a:cubicBezTo>
                  <a:pt x="714174" y="217790"/>
                  <a:pt x="755695" y="224366"/>
                  <a:pt x="777248" y="254031"/>
                </a:cubicBezTo>
                <a:lnTo>
                  <a:pt x="871230" y="383386"/>
                </a:lnTo>
                <a:cubicBezTo>
                  <a:pt x="892782" y="413051"/>
                  <a:pt x="886206" y="454572"/>
                  <a:pt x="856541" y="476125"/>
                </a:cubicBezTo>
                <a:lnTo>
                  <a:pt x="828590" y="496433"/>
                </a:lnTo>
                <a:lnTo>
                  <a:pt x="939810" y="649514"/>
                </a:lnTo>
                <a:cubicBezTo>
                  <a:pt x="1002947" y="529270"/>
                  <a:pt x="996100" y="378811"/>
                  <a:pt x="910806" y="261414"/>
                </a:cubicBezTo>
                <a:cubicBezTo>
                  <a:pt x="789771" y="94824"/>
                  <a:pt x="556604" y="57894"/>
                  <a:pt x="390013" y="178929"/>
                </a:cubicBezTo>
                <a:close/>
                <a:moveTo>
                  <a:pt x="326716" y="91807"/>
                </a:moveTo>
                <a:cubicBezTo>
                  <a:pt x="541423" y="-64186"/>
                  <a:pt x="841934" y="-16590"/>
                  <a:pt x="997927" y="198117"/>
                </a:cubicBezTo>
                <a:cubicBezTo>
                  <a:pt x="1090326" y="325293"/>
                  <a:pt x="1111296" y="482575"/>
                  <a:pt x="1067359" y="621566"/>
                </a:cubicBezTo>
                <a:cubicBezTo>
                  <a:pt x="1125087" y="596400"/>
                  <a:pt x="1184605" y="577365"/>
                  <a:pt x="1244892" y="563339"/>
                </a:cubicBezTo>
                <a:lnTo>
                  <a:pt x="1244892" y="425809"/>
                </a:lnTo>
                <a:lnTo>
                  <a:pt x="1238396" y="425809"/>
                </a:lnTo>
                <a:cubicBezTo>
                  <a:pt x="1203300" y="425809"/>
                  <a:pt x="1174849" y="397358"/>
                  <a:pt x="1174849" y="362262"/>
                </a:cubicBezTo>
                <a:lnTo>
                  <a:pt x="1174849" y="209229"/>
                </a:lnTo>
                <a:cubicBezTo>
                  <a:pt x="1174849" y="191681"/>
                  <a:pt x="1181962" y="175794"/>
                  <a:pt x="1193462" y="164294"/>
                </a:cubicBezTo>
                <a:cubicBezTo>
                  <a:pt x="1204961" y="152795"/>
                  <a:pt x="1220848" y="145682"/>
                  <a:pt x="1238396" y="145682"/>
                </a:cubicBezTo>
                <a:lnTo>
                  <a:pt x="1484804" y="145682"/>
                </a:lnTo>
                <a:cubicBezTo>
                  <a:pt x="1519900" y="145682"/>
                  <a:pt x="1548351" y="174133"/>
                  <a:pt x="1548351" y="209229"/>
                </a:cubicBezTo>
                <a:lnTo>
                  <a:pt x="1548351" y="362262"/>
                </a:lnTo>
                <a:cubicBezTo>
                  <a:pt x="1548351" y="397358"/>
                  <a:pt x="1519900" y="425809"/>
                  <a:pt x="1484804" y="425809"/>
                </a:cubicBezTo>
                <a:lnTo>
                  <a:pt x="1478305" y="425809"/>
                </a:lnTo>
                <a:lnTo>
                  <a:pt x="1478305" y="531522"/>
                </a:lnTo>
                <a:cubicBezTo>
                  <a:pt x="1867969" y="516696"/>
                  <a:pt x="2257580" y="690299"/>
                  <a:pt x="2504004" y="1029474"/>
                </a:cubicBezTo>
                <a:cubicBezTo>
                  <a:pt x="2896903" y="1570253"/>
                  <a:pt x="2777023" y="2327148"/>
                  <a:pt x="2236244" y="2720047"/>
                </a:cubicBezTo>
                <a:cubicBezTo>
                  <a:pt x="1695464" y="3112946"/>
                  <a:pt x="938569" y="2993066"/>
                  <a:pt x="545670" y="2452287"/>
                </a:cubicBezTo>
                <a:cubicBezTo>
                  <a:pt x="302842" y="2118063"/>
                  <a:pt x="255883" y="1701289"/>
                  <a:pt x="383624" y="1339097"/>
                </a:cubicBezTo>
                <a:lnTo>
                  <a:pt x="271337" y="1301981"/>
                </a:lnTo>
                <a:lnTo>
                  <a:pt x="269200" y="1308446"/>
                </a:lnTo>
                <a:cubicBezTo>
                  <a:pt x="258184" y="1341768"/>
                  <a:pt x="222242" y="1359852"/>
                  <a:pt x="188919" y="1348836"/>
                </a:cubicBezTo>
                <a:lnTo>
                  <a:pt x="43619" y="1300805"/>
                </a:lnTo>
                <a:cubicBezTo>
                  <a:pt x="10297" y="1289790"/>
                  <a:pt x="-7787" y="1253847"/>
                  <a:pt x="3228" y="1220525"/>
                </a:cubicBezTo>
                <a:lnTo>
                  <a:pt x="80565" y="986568"/>
                </a:lnTo>
                <a:cubicBezTo>
                  <a:pt x="86073" y="969906"/>
                  <a:pt x="97812" y="957056"/>
                  <a:pt x="112340" y="949746"/>
                </a:cubicBezTo>
                <a:cubicBezTo>
                  <a:pt x="126869" y="942436"/>
                  <a:pt x="144185" y="940669"/>
                  <a:pt x="160847" y="946177"/>
                </a:cubicBezTo>
                <a:lnTo>
                  <a:pt x="306147" y="994208"/>
                </a:lnTo>
                <a:cubicBezTo>
                  <a:pt x="339468" y="1005223"/>
                  <a:pt x="357552" y="1041166"/>
                  <a:pt x="346537" y="1074488"/>
                </a:cubicBezTo>
                <a:lnTo>
                  <a:pt x="344596" y="1080361"/>
                </a:lnTo>
                <a:lnTo>
                  <a:pt x="482601" y="1125980"/>
                </a:lnTo>
                <a:cubicBezTo>
                  <a:pt x="516519" y="1067404"/>
                  <a:pt x="556040" y="1011588"/>
                  <a:pt x="601675" y="959905"/>
                </a:cubicBezTo>
                <a:cubicBezTo>
                  <a:pt x="455910" y="958740"/>
                  <a:pt x="312806" y="890195"/>
                  <a:pt x="220407" y="763018"/>
                </a:cubicBezTo>
                <a:cubicBezTo>
                  <a:pt x="64413" y="548311"/>
                  <a:pt x="112009" y="247801"/>
                  <a:pt x="326716" y="9180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6" name="Trapezoid 28">
            <a:extLst>
              <a:ext uri="{FF2B5EF4-FFF2-40B4-BE49-F238E27FC236}">
                <a16:creationId xmlns:a16="http://schemas.microsoft.com/office/drawing/2014/main" xmlns="" id="{013F6F7D-652C-40EF-B339-66A172676932}"/>
              </a:ext>
            </a:extLst>
          </p:cNvPr>
          <p:cNvSpPr>
            <a:spLocks noChangeAspect="1"/>
          </p:cNvSpPr>
          <p:nvPr/>
        </p:nvSpPr>
        <p:spPr>
          <a:xfrm>
            <a:off x="4477340" y="4674968"/>
            <a:ext cx="437175" cy="529812"/>
          </a:xfrm>
          <a:custGeom>
            <a:avLst/>
            <a:gdLst/>
            <a:ahLst/>
            <a:cxnLst/>
            <a:rect l="l" t="t" r="r" b="b"/>
            <a:pathLst>
              <a:path w="2664297" h="3228846">
                <a:moveTo>
                  <a:pt x="2006233" y="1910002"/>
                </a:moveTo>
                <a:cubicBezTo>
                  <a:pt x="2195393" y="2270441"/>
                  <a:pt x="2396463" y="2592453"/>
                  <a:pt x="2218318" y="2693318"/>
                </a:cubicBezTo>
                <a:cubicBezTo>
                  <a:pt x="1760490" y="2959655"/>
                  <a:pt x="875097" y="3011972"/>
                  <a:pt x="413381" y="2693318"/>
                </a:cubicBezTo>
                <a:cubicBezTo>
                  <a:pt x="278026" y="2578660"/>
                  <a:pt x="448417" y="2270210"/>
                  <a:pt x="622358" y="1918652"/>
                </a:cubicBezTo>
                <a:close/>
                <a:moveTo>
                  <a:pt x="998355" y="318176"/>
                </a:moveTo>
                <a:lnTo>
                  <a:pt x="1054483" y="938365"/>
                </a:lnTo>
                <a:cubicBezTo>
                  <a:pt x="1073419" y="1202005"/>
                  <a:pt x="-94533" y="2544942"/>
                  <a:pt x="263185" y="2803859"/>
                </a:cubicBezTo>
                <a:cubicBezTo>
                  <a:pt x="799752" y="3120272"/>
                  <a:pt x="1828684" y="3068324"/>
                  <a:pt x="2360732" y="2803859"/>
                </a:cubicBezTo>
                <a:cubicBezTo>
                  <a:pt x="2817826" y="2582721"/>
                  <a:pt x="1567592" y="1249230"/>
                  <a:pt x="1559424" y="938364"/>
                </a:cubicBezTo>
                <a:lnTo>
                  <a:pt x="1635785" y="320808"/>
                </a:lnTo>
                <a:lnTo>
                  <a:pt x="1616510" y="323841"/>
                </a:lnTo>
                <a:cubicBezTo>
                  <a:pt x="1541035" y="362546"/>
                  <a:pt x="1432716" y="386340"/>
                  <a:pt x="1312455" y="386340"/>
                </a:cubicBezTo>
                <a:cubicBezTo>
                  <a:pt x="1186664" y="386340"/>
                  <a:pt x="1073940" y="360308"/>
                  <a:pt x="998355" y="318176"/>
                </a:cubicBezTo>
                <a:close/>
                <a:moveTo>
                  <a:pt x="1312455" y="60748"/>
                </a:moveTo>
                <a:cubicBezTo>
                  <a:pt x="1155275" y="60748"/>
                  <a:pt x="1027857" y="120035"/>
                  <a:pt x="1027857" y="193171"/>
                </a:cubicBezTo>
                <a:cubicBezTo>
                  <a:pt x="1027857" y="266307"/>
                  <a:pt x="1155275" y="325594"/>
                  <a:pt x="1312455" y="325594"/>
                </a:cubicBezTo>
                <a:cubicBezTo>
                  <a:pt x="1469634" y="325594"/>
                  <a:pt x="1597052" y="266307"/>
                  <a:pt x="1597052" y="193171"/>
                </a:cubicBezTo>
                <a:cubicBezTo>
                  <a:pt x="1597052" y="120035"/>
                  <a:pt x="1469634" y="60748"/>
                  <a:pt x="1312455" y="60748"/>
                </a:cubicBezTo>
                <a:close/>
                <a:moveTo>
                  <a:pt x="1312455" y="0"/>
                </a:moveTo>
                <a:cubicBezTo>
                  <a:pt x="1537130" y="0"/>
                  <a:pt x="1720121" y="83046"/>
                  <a:pt x="1726235" y="186847"/>
                </a:cubicBezTo>
                <a:cubicBezTo>
                  <a:pt x="1726742" y="186524"/>
                  <a:pt x="1727174" y="186120"/>
                  <a:pt x="1727606" y="185717"/>
                </a:cubicBezTo>
                <a:lnTo>
                  <a:pt x="1727102" y="190850"/>
                </a:lnTo>
                <a:cubicBezTo>
                  <a:pt x="1727595" y="191614"/>
                  <a:pt x="1727605" y="192391"/>
                  <a:pt x="1727605" y="193170"/>
                </a:cubicBezTo>
                <a:lnTo>
                  <a:pt x="1726271" y="199326"/>
                </a:lnTo>
                <a:lnTo>
                  <a:pt x="1655630" y="919826"/>
                </a:lnTo>
                <a:cubicBezTo>
                  <a:pt x="1665213" y="1268678"/>
                  <a:pt x="3079202" y="2735754"/>
                  <a:pt x="2542920" y="2983914"/>
                </a:cubicBezTo>
                <a:cubicBezTo>
                  <a:pt x="1918698" y="3280693"/>
                  <a:pt x="711513" y="3338989"/>
                  <a:pt x="81991" y="2983914"/>
                </a:cubicBezTo>
                <a:cubicBezTo>
                  <a:pt x="-337699" y="2693358"/>
                  <a:pt x="991496" y="1215684"/>
                  <a:pt x="969280" y="919828"/>
                </a:cubicBezTo>
                <a:lnTo>
                  <a:pt x="898640" y="199335"/>
                </a:lnTo>
                <a:cubicBezTo>
                  <a:pt x="897375" y="197339"/>
                  <a:pt x="897304" y="195258"/>
                  <a:pt x="897304" y="193170"/>
                </a:cubicBezTo>
                <a:lnTo>
                  <a:pt x="897808" y="190847"/>
                </a:lnTo>
                <a:lnTo>
                  <a:pt x="897305" y="185717"/>
                </a:lnTo>
                <a:lnTo>
                  <a:pt x="898687" y="186789"/>
                </a:lnTo>
                <a:cubicBezTo>
                  <a:pt x="904857" y="83015"/>
                  <a:pt x="1087821" y="0"/>
                  <a:pt x="131245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7" name="Rounded Rectangle 2">
            <a:extLst>
              <a:ext uri="{FF2B5EF4-FFF2-40B4-BE49-F238E27FC236}">
                <a16:creationId xmlns:a16="http://schemas.microsoft.com/office/drawing/2014/main" xmlns="" id="{2CB3F902-7F51-468E-928D-DF8ED92CA432}"/>
              </a:ext>
            </a:extLst>
          </p:cNvPr>
          <p:cNvSpPr/>
          <p:nvPr/>
        </p:nvSpPr>
        <p:spPr>
          <a:xfrm>
            <a:off x="5283276" y="5634756"/>
            <a:ext cx="519265" cy="519265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8" name="Rounded Rectangle 8">
            <a:extLst>
              <a:ext uri="{FF2B5EF4-FFF2-40B4-BE49-F238E27FC236}">
                <a16:creationId xmlns:a16="http://schemas.microsoft.com/office/drawing/2014/main" xmlns="" id="{CF999092-51D0-4040-A441-EE93FB3BE0AB}"/>
              </a:ext>
            </a:extLst>
          </p:cNvPr>
          <p:cNvSpPr/>
          <p:nvPr/>
        </p:nvSpPr>
        <p:spPr>
          <a:xfrm>
            <a:off x="4436267" y="5634756"/>
            <a:ext cx="519323" cy="519265"/>
          </a:xfrm>
          <a:custGeom>
            <a:avLst/>
            <a:gdLst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688485 w 3888432"/>
              <a:gd name="connsiteY5" fmla="*/ 147563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2688485 w 3888432"/>
              <a:gd name="connsiteY17" fmla="*/ 1475633 h 3960440"/>
              <a:gd name="connsiteX18" fmla="*/ 878058 w 3888432"/>
              <a:gd name="connsiteY18" fmla="*/ 648072 h 3960440"/>
              <a:gd name="connsiteX19" fmla="*/ 554477 w 3888432"/>
              <a:gd name="connsiteY19" fmla="*/ 971653 h 3960440"/>
              <a:gd name="connsiteX20" fmla="*/ 878058 w 3888432"/>
              <a:gd name="connsiteY20" fmla="*/ 1295234 h 3960440"/>
              <a:gd name="connsiteX21" fmla="*/ 1201639 w 3888432"/>
              <a:gd name="connsiteY21" fmla="*/ 971653 h 3960440"/>
              <a:gd name="connsiteX22" fmla="*/ 878058 w 3888432"/>
              <a:gd name="connsiteY22" fmla="*/ 648072 h 3960440"/>
              <a:gd name="connsiteX23" fmla="*/ 333511 w 3888432"/>
              <a:gd name="connsiteY23" fmla="*/ 0 h 3960440"/>
              <a:gd name="connsiteX24" fmla="*/ 3554921 w 3888432"/>
              <a:gd name="connsiteY24" fmla="*/ 0 h 3960440"/>
              <a:gd name="connsiteX25" fmla="*/ 3888432 w 3888432"/>
              <a:gd name="connsiteY25" fmla="*/ 333511 h 3960440"/>
              <a:gd name="connsiteX26" fmla="*/ 3888432 w 3888432"/>
              <a:gd name="connsiteY26" fmla="*/ 3626929 h 3960440"/>
              <a:gd name="connsiteX27" fmla="*/ 3554921 w 3888432"/>
              <a:gd name="connsiteY27" fmla="*/ 3960440 h 3960440"/>
              <a:gd name="connsiteX28" fmla="*/ 333511 w 3888432"/>
              <a:gd name="connsiteY28" fmla="*/ 3960440 h 3960440"/>
              <a:gd name="connsiteX29" fmla="*/ 0 w 3888432"/>
              <a:gd name="connsiteY29" fmla="*/ 3626929 h 3960440"/>
              <a:gd name="connsiteX30" fmla="*/ 0 w 3888432"/>
              <a:gd name="connsiteY30" fmla="*/ 333511 h 3960440"/>
              <a:gd name="connsiteX31" fmla="*/ 333511 w 3888432"/>
              <a:gd name="connsiteY31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888432" h="3960440">
                <a:moveTo>
                  <a:pt x="554477" y="1512168"/>
                </a:moveTo>
                <a:lnTo>
                  <a:pt x="554477" y="3312368"/>
                </a:lnTo>
                <a:lnTo>
                  <a:pt x="1201638" y="3312368"/>
                </a:lnTo>
                <a:lnTo>
                  <a:pt x="1201638" y="1512168"/>
                </a:lnTo>
                <a:lnTo>
                  <a:pt x="554477" y="1512168"/>
                </a:lnTo>
                <a:close/>
                <a:moveTo>
                  <a:pt x="2840340" y="1479943"/>
                </a:moveTo>
                <a:cubicBezTo>
                  <a:pt x="2293254" y="1484797"/>
                  <a:pt x="2254084" y="1780470"/>
                  <a:pt x="2136833" y="1785510"/>
                </a:cubicBezTo>
                <a:lnTo>
                  <a:pt x="2136833" y="1510185"/>
                </a:lnTo>
                <a:lnTo>
                  <a:pt x="1489672" y="1510185"/>
                </a:lnTo>
                <a:lnTo>
                  <a:pt x="1489672" y="3310385"/>
                </a:lnTo>
                <a:lnTo>
                  <a:pt x="2136833" y="3310385"/>
                </a:lnTo>
                <a:cubicBezTo>
                  <a:pt x="2140283" y="2925445"/>
                  <a:pt x="2133383" y="2560917"/>
                  <a:pt x="2147184" y="2155564"/>
                </a:cubicBezTo>
                <a:cubicBezTo>
                  <a:pt x="2187272" y="1842063"/>
                  <a:pt x="2668986" y="1938990"/>
                  <a:pt x="2673919" y="2138897"/>
                </a:cubicBezTo>
                <a:lnTo>
                  <a:pt x="2679688" y="3312366"/>
                </a:lnTo>
                <a:lnTo>
                  <a:pt x="3326849" y="3312366"/>
                </a:lnTo>
                <a:cubicBezTo>
                  <a:pt x="3329155" y="2917782"/>
                  <a:pt x="3331462" y="2523197"/>
                  <a:pt x="3333768" y="2128613"/>
                </a:cubicBezTo>
                <a:cubicBezTo>
                  <a:pt x="3339026" y="1942962"/>
                  <a:pt x="3184753" y="1475890"/>
                  <a:pt x="2840340" y="1479943"/>
                </a:cubicBezTo>
                <a:close/>
                <a:moveTo>
                  <a:pt x="878058" y="648072"/>
                </a:moveTo>
                <a:cubicBezTo>
                  <a:pt x="699349" y="648072"/>
                  <a:pt x="554477" y="792944"/>
                  <a:pt x="554477" y="971653"/>
                </a:cubicBezTo>
                <a:cubicBezTo>
                  <a:pt x="554477" y="1150362"/>
                  <a:pt x="699349" y="1295234"/>
                  <a:pt x="878058" y="1295234"/>
                </a:cubicBezTo>
                <a:cubicBezTo>
                  <a:pt x="1056767" y="1295234"/>
                  <a:pt x="1201639" y="1150362"/>
                  <a:pt x="1201639" y="971653"/>
                </a:cubicBezTo>
                <a:cubicBezTo>
                  <a:pt x="1201639" y="792944"/>
                  <a:pt x="1056767" y="648072"/>
                  <a:pt x="878058" y="648072"/>
                </a:cubicBezTo>
                <a:close/>
                <a:moveTo>
                  <a:pt x="333511" y="0"/>
                </a:moveTo>
                <a:lnTo>
                  <a:pt x="3554921" y="0"/>
                </a:lnTo>
                <a:cubicBezTo>
                  <a:pt x="3739114" y="0"/>
                  <a:pt x="3888432" y="149318"/>
                  <a:pt x="3888432" y="333511"/>
                </a:cubicBezTo>
                <a:lnTo>
                  <a:pt x="3888432" y="3626929"/>
                </a:lnTo>
                <a:cubicBezTo>
                  <a:pt x="3888432" y="3811122"/>
                  <a:pt x="3739114" y="3960440"/>
                  <a:pt x="3554921" y="3960440"/>
                </a:cubicBezTo>
                <a:lnTo>
                  <a:pt x="333511" y="3960440"/>
                </a:lnTo>
                <a:cubicBezTo>
                  <a:pt x="149318" y="3960440"/>
                  <a:pt x="0" y="3811122"/>
                  <a:pt x="0" y="3626929"/>
                </a:cubicBezTo>
                <a:lnTo>
                  <a:pt x="0" y="333511"/>
                </a:lnTo>
                <a:cubicBezTo>
                  <a:pt x="0" y="149318"/>
                  <a:pt x="149318" y="0"/>
                  <a:pt x="3335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9" name="Rounded Rectangle 2">
            <a:extLst>
              <a:ext uri="{FF2B5EF4-FFF2-40B4-BE49-F238E27FC236}">
                <a16:creationId xmlns:a16="http://schemas.microsoft.com/office/drawing/2014/main" xmlns="" id="{5394194E-40CF-4800-82F4-DA12261F9012}"/>
              </a:ext>
            </a:extLst>
          </p:cNvPr>
          <p:cNvSpPr/>
          <p:nvPr/>
        </p:nvSpPr>
        <p:spPr>
          <a:xfrm>
            <a:off x="6971252" y="5634756"/>
            <a:ext cx="519265" cy="519265"/>
          </a:xfrm>
          <a:custGeom>
            <a:avLst/>
            <a:gdLst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155131 w 3960000"/>
              <a:gd name="connsiteY16" fmla="*/ 1419365 h 3960000"/>
              <a:gd name="connsiteX17" fmla="*/ 3207849 w 3960000"/>
              <a:gd name="connsiteY17" fmla="*/ 1493166 h 3960000"/>
              <a:gd name="connsiteX18" fmla="*/ 3407333 w 3960000"/>
              <a:gd name="connsiteY18" fmla="*/ 1117847 h 3960000"/>
              <a:gd name="connsiteX19" fmla="*/ 3108461 w 3960000"/>
              <a:gd name="connsiteY19" fmla="*/ 1185086 h 3960000"/>
              <a:gd name="connsiteX20" fmla="*/ 3334650 w 3960000"/>
              <a:gd name="connsiteY20" fmla="*/ 883134 h 3960000"/>
              <a:gd name="connsiteX21" fmla="*/ 2995677 w 3960000"/>
              <a:gd name="connsiteY21" fmla="*/ 1008938 h 3960000"/>
              <a:gd name="connsiteX22" fmla="*/ 2538382 w 3960000"/>
              <a:gd name="connsiteY22" fmla="*/ 802616 h 3960000"/>
              <a:gd name="connsiteX23" fmla="*/ 308009 w 3960000"/>
              <a:gd name="connsiteY23" fmla="*/ 0 h 3960000"/>
              <a:gd name="connsiteX24" fmla="*/ 3651991 w 3960000"/>
              <a:gd name="connsiteY24" fmla="*/ 0 h 3960000"/>
              <a:gd name="connsiteX25" fmla="*/ 3960000 w 3960000"/>
              <a:gd name="connsiteY25" fmla="*/ 308009 h 3960000"/>
              <a:gd name="connsiteX26" fmla="*/ 3960000 w 3960000"/>
              <a:gd name="connsiteY26" fmla="*/ 3651991 h 3960000"/>
              <a:gd name="connsiteX27" fmla="*/ 3651991 w 3960000"/>
              <a:gd name="connsiteY27" fmla="*/ 3960000 h 3960000"/>
              <a:gd name="connsiteX28" fmla="*/ 308009 w 3960000"/>
              <a:gd name="connsiteY28" fmla="*/ 3960000 h 3960000"/>
              <a:gd name="connsiteX29" fmla="*/ 0 w 3960000"/>
              <a:gd name="connsiteY29" fmla="*/ 3651991 h 3960000"/>
              <a:gd name="connsiteX30" fmla="*/ 0 w 3960000"/>
              <a:gd name="connsiteY30" fmla="*/ 308009 h 3960000"/>
              <a:gd name="connsiteX31" fmla="*/ 308009 w 3960000"/>
              <a:gd name="connsiteY31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207849 w 3960000"/>
              <a:gd name="connsiteY16" fmla="*/ 1493166 h 3960000"/>
              <a:gd name="connsiteX17" fmla="*/ 3407333 w 3960000"/>
              <a:gd name="connsiteY17" fmla="*/ 1117847 h 3960000"/>
              <a:gd name="connsiteX18" fmla="*/ 3108461 w 3960000"/>
              <a:gd name="connsiteY18" fmla="*/ 1185086 h 3960000"/>
              <a:gd name="connsiteX19" fmla="*/ 3334650 w 3960000"/>
              <a:gd name="connsiteY19" fmla="*/ 883134 h 3960000"/>
              <a:gd name="connsiteX20" fmla="*/ 2995677 w 3960000"/>
              <a:gd name="connsiteY20" fmla="*/ 1008938 h 3960000"/>
              <a:gd name="connsiteX21" fmla="*/ 2538382 w 3960000"/>
              <a:gd name="connsiteY21" fmla="*/ 802616 h 3960000"/>
              <a:gd name="connsiteX22" fmla="*/ 308009 w 3960000"/>
              <a:gd name="connsiteY22" fmla="*/ 0 h 3960000"/>
              <a:gd name="connsiteX23" fmla="*/ 3651991 w 3960000"/>
              <a:gd name="connsiteY23" fmla="*/ 0 h 3960000"/>
              <a:gd name="connsiteX24" fmla="*/ 3960000 w 3960000"/>
              <a:gd name="connsiteY24" fmla="*/ 308009 h 3960000"/>
              <a:gd name="connsiteX25" fmla="*/ 3960000 w 3960000"/>
              <a:gd name="connsiteY25" fmla="*/ 3651991 h 3960000"/>
              <a:gd name="connsiteX26" fmla="*/ 3651991 w 3960000"/>
              <a:gd name="connsiteY26" fmla="*/ 3960000 h 3960000"/>
              <a:gd name="connsiteX27" fmla="*/ 308009 w 3960000"/>
              <a:gd name="connsiteY27" fmla="*/ 3960000 h 3960000"/>
              <a:gd name="connsiteX28" fmla="*/ 0 w 3960000"/>
              <a:gd name="connsiteY28" fmla="*/ 3651991 h 3960000"/>
              <a:gd name="connsiteX29" fmla="*/ 0 w 3960000"/>
              <a:gd name="connsiteY29" fmla="*/ 308009 h 3960000"/>
              <a:gd name="connsiteX30" fmla="*/ 308009 w 3960000"/>
              <a:gd name="connsiteY30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08461 w 3960000"/>
              <a:gd name="connsiteY17" fmla="*/ 1185086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960000" h="3960000">
                <a:moveTo>
                  <a:pt x="3160999" y="1374274"/>
                </a:moveTo>
                <a:lnTo>
                  <a:pt x="3155132" y="1419362"/>
                </a:lnTo>
                <a:lnTo>
                  <a:pt x="3160999" y="1374274"/>
                </a:lnTo>
                <a:close/>
                <a:moveTo>
                  <a:pt x="2496208" y="770986"/>
                </a:moveTo>
                <a:cubicBezTo>
                  <a:pt x="2113414" y="770986"/>
                  <a:pt x="1929581" y="1106902"/>
                  <a:pt x="1921633" y="1292845"/>
                </a:cubicBezTo>
                <a:cubicBezTo>
                  <a:pt x="1914712" y="1454769"/>
                  <a:pt x="1928136" y="1522392"/>
                  <a:pt x="1942445" y="1570340"/>
                </a:cubicBezTo>
                <a:cubicBezTo>
                  <a:pt x="1547199" y="1510736"/>
                  <a:pt x="1237189" y="1330681"/>
                  <a:pt x="815277" y="836121"/>
                </a:cubicBezTo>
                <a:cubicBezTo>
                  <a:pt x="618819" y="1229038"/>
                  <a:pt x="733086" y="1558961"/>
                  <a:pt x="965659" y="1735195"/>
                </a:cubicBezTo>
                <a:cubicBezTo>
                  <a:pt x="864541" y="1716416"/>
                  <a:pt x="662904" y="1695759"/>
                  <a:pt x="570453" y="1629310"/>
                </a:cubicBezTo>
                <a:cubicBezTo>
                  <a:pt x="597898" y="2016450"/>
                  <a:pt x="990931" y="2177657"/>
                  <a:pt x="1196057" y="2257108"/>
                </a:cubicBezTo>
                <a:cubicBezTo>
                  <a:pt x="1113718" y="2275887"/>
                  <a:pt x="943857" y="2321380"/>
                  <a:pt x="813848" y="2296824"/>
                </a:cubicBezTo>
                <a:cubicBezTo>
                  <a:pt x="926523" y="2634848"/>
                  <a:pt x="1326064" y="2611755"/>
                  <a:pt x="1486410" y="2607420"/>
                </a:cubicBezTo>
                <a:cubicBezTo>
                  <a:pt x="1297174" y="2749708"/>
                  <a:pt x="1000058" y="2795794"/>
                  <a:pt x="489408" y="2829018"/>
                </a:cubicBezTo>
                <a:cubicBezTo>
                  <a:pt x="914827" y="3139596"/>
                  <a:pt x="1734874" y="3242281"/>
                  <a:pt x="2062787" y="3146219"/>
                </a:cubicBezTo>
                <a:cubicBezTo>
                  <a:pt x="2763394" y="2903535"/>
                  <a:pt x="2915370" y="2621267"/>
                  <a:pt x="3074271" y="2105563"/>
                </a:cubicBezTo>
                <a:cubicBezTo>
                  <a:pt x="3173740" y="1733406"/>
                  <a:pt x="3145310" y="1648999"/>
                  <a:pt x="3207849" y="1493166"/>
                </a:cubicBezTo>
                <a:cubicBezTo>
                  <a:pt x="3270388" y="1337333"/>
                  <a:pt x="3414210" y="1276468"/>
                  <a:pt x="3449507" y="1170564"/>
                </a:cubicBezTo>
                <a:cubicBezTo>
                  <a:pt x="3349883" y="1192977"/>
                  <a:pt x="3252716" y="1239516"/>
                  <a:pt x="3140091" y="1227260"/>
                </a:cubicBezTo>
                <a:cubicBezTo>
                  <a:pt x="3219995" y="1183499"/>
                  <a:pt x="3274317" y="996523"/>
                  <a:pt x="3324107" y="851504"/>
                </a:cubicBezTo>
                <a:cubicBezTo>
                  <a:pt x="3215037" y="921165"/>
                  <a:pt x="3152155" y="998691"/>
                  <a:pt x="2995677" y="1008938"/>
                </a:cubicBezTo>
                <a:cubicBezTo>
                  <a:pt x="2884471" y="881691"/>
                  <a:pt x="2678487" y="770986"/>
                  <a:pt x="2496208" y="77098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0" name="Rounded Rectangle 3">
            <a:extLst>
              <a:ext uri="{FF2B5EF4-FFF2-40B4-BE49-F238E27FC236}">
                <a16:creationId xmlns:a16="http://schemas.microsoft.com/office/drawing/2014/main" xmlns="" id="{C2FE4DD9-BD0F-42FA-8558-1E2788EACC02}"/>
              </a:ext>
            </a:extLst>
          </p:cNvPr>
          <p:cNvSpPr>
            <a:spLocks noChangeAspect="1"/>
          </p:cNvSpPr>
          <p:nvPr/>
        </p:nvSpPr>
        <p:spPr>
          <a:xfrm>
            <a:off x="6121262" y="5634756"/>
            <a:ext cx="519265" cy="519265"/>
          </a:xfrm>
          <a:custGeom>
            <a:avLst/>
            <a:gdLst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59137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26764" y="685506"/>
                  <a:pt x="3369037" y="704441"/>
                </a:cubicBezTo>
                <a:cubicBezTo>
                  <a:pt x="3391941" y="556446"/>
                  <a:pt x="3409927" y="381656"/>
                  <a:pt x="3410216" y="195189"/>
                </a:cubicBezTo>
                <a:cubicBezTo>
                  <a:pt x="3239930" y="163882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1" name="Rounded Rectangle 10">
            <a:extLst>
              <a:ext uri="{FF2B5EF4-FFF2-40B4-BE49-F238E27FC236}">
                <a16:creationId xmlns:a16="http://schemas.microsoft.com/office/drawing/2014/main" xmlns="" id="{798E328E-1056-4BD6-8D0A-FEC675AE63E6}"/>
              </a:ext>
            </a:extLst>
          </p:cNvPr>
          <p:cNvSpPr>
            <a:spLocks noChangeAspect="1"/>
          </p:cNvSpPr>
          <p:nvPr/>
        </p:nvSpPr>
        <p:spPr>
          <a:xfrm>
            <a:off x="7836637" y="5624208"/>
            <a:ext cx="521115" cy="529812"/>
          </a:xfrm>
          <a:custGeom>
            <a:avLst/>
            <a:gdLst/>
            <a:ahLst/>
            <a:cxnLst/>
            <a:rect l="l" t="t" r="r" b="b"/>
            <a:pathLst>
              <a:path w="3186824" h="3240000">
                <a:moveTo>
                  <a:pt x="2141174" y="1384899"/>
                </a:moveTo>
                <a:lnTo>
                  <a:pt x="2141174" y="1528887"/>
                </a:lnTo>
                <a:lnTo>
                  <a:pt x="1997174" y="1528887"/>
                </a:lnTo>
                <a:lnTo>
                  <a:pt x="1997174" y="1744911"/>
                </a:lnTo>
                <a:lnTo>
                  <a:pt x="2141174" y="1744911"/>
                </a:lnTo>
                <a:lnTo>
                  <a:pt x="2141174" y="1888899"/>
                </a:lnTo>
                <a:lnTo>
                  <a:pt x="2357174" y="1888899"/>
                </a:lnTo>
                <a:lnTo>
                  <a:pt x="2357174" y="1744911"/>
                </a:lnTo>
                <a:lnTo>
                  <a:pt x="2501174" y="1744911"/>
                </a:lnTo>
                <a:lnTo>
                  <a:pt x="2501174" y="1528887"/>
                </a:lnTo>
                <a:lnTo>
                  <a:pt x="2357174" y="1528887"/>
                </a:lnTo>
                <a:lnTo>
                  <a:pt x="2357174" y="1384899"/>
                </a:lnTo>
                <a:close/>
                <a:moveTo>
                  <a:pt x="1286582" y="1008157"/>
                </a:moveTo>
                <a:cubicBezTo>
                  <a:pt x="1148208" y="1006486"/>
                  <a:pt x="1009270" y="1051569"/>
                  <a:pt x="894997" y="1143711"/>
                </a:cubicBezTo>
                <a:cubicBezTo>
                  <a:pt x="666451" y="1327995"/>
                  <a:pt x="600947" y="1648602"/>
                  <a:pt x="738892" y="1907765"/>
                </a:cubicBezTo>
                <a:cubicBezTo>
                  <a:pt x="876837" y="2166928"/>
                  <a:pt x="1179371" y="2291639"/>
                  <a:pt x="1459875" y="2204971"/>
                </a:cubicBezTo>
                <a:cubicBezTo>
                  <a:pt x="1676459" y="2138053"/>
                  <a:pt x="1832801" y="1959669"/>
                  <a:pt x="1876637" y="1747242"/>
                </a:cubicBezTo>
                <a:lnTo>
                  <a:pt x="1879565" y="1747242"/>
                </a:lnTo>
                <a:lnTo>
                  <a:pt x="1879565" y="1728291"/>
                </a:lnTo>
                <a:cubicBezTo>
                  <a:pt x="1891883" y="1671800"/>
                  <a:pt x="1894168" y="1612713"/>
                  <a:pt x="1887545" y="1552862"/>
                </a:cubicBezTo>
                <a:lnTo>
                  <a:pt x="1879565" y="1553745"/>
                </a:lnTo>
                <a:lnTo>
                  <a:pt x="1879565" y="1531218"/>
                </a:lnTo>
                <a:lnTo>
                  <a:pt x="1231565" y="1531218"/>
                </a:lnTo>
                <a:lnTo>
                  <a:pt x="1231565" y="1747242"/>
                </a:lnTo>
                <a:lnTo>
                  <a:pt x="1565835" y="1747242"/>
                </a:lnTo>
                <a:cubicBezTo>
                  <a:pt x="1530201" y="1827940"/>
                  <a:pt x="1460959" y="1892348"/>
                  <a:pt x="1371795" y="1919897"/>
                </a:cubicBezTo>
                <a:cubicBezTo>
                  <a:pt x="1228031" y="1964316"/>
                  <a:pt x="1072976" y="1900399"/>
                  <a:pt x="1002277" y="1767573"/>
                </a:cubicBezTo>
                <a:cubicBezTo>
                  <a:pt x="931578" y="1634747"/>
                  <a:pt x="965150" y="1470429"/>
                  <a:pt x="1082284" y="1375980"/>
                </a:cubicBezTo>
                <a:cubicBezTo>
                  <a:pt x="1199418" y="1281531"/>
                  <a:pt x="1367118" y="1283556"/>
                  <a:pt x="1481937" y="1380807"/>
                </a:cubicBezTo>
                <a:lnTo>
                  <a:pt x="1674778" y="1153129"/>
                </a:lnTo>
                <a:cubicBezTo>
                  <a:pt x="1562764" y="1058254"/>
                  <a:pt x="1424955" y="1009828"/>
                  <a:pt x="1286582" y="1008157"/>
                </a:cubicBezTo>
                <a:close/>
                <a:moveTo>
                  <a:pt x="293028" y="0"/>
                </a:moveTo>
                <a:lnTo>
                  <a:pt x="2893796" y="0"/>
                </a:lnTo>
                <a:cubicBezTo>
                  <a:pt x="3055631" y="0"/>
                  <a:pt x="3186824" y="131193"/>
                  <a:pt x="3186824" y="293028"/>
                </a:cubicBezTo>
                <a:lnTo>
                  <a:pt x="3186824" y="2946972"/>
                </a:lnTo>
                <a:cubicBezTo>
                  <a:pt x="3186824" y="3108807"/>
                  <a:pt x="3055631" y="3240000"/>
                  <a:pt x="2893796" y="3240000"/>
                </a:cubicBezTo>
                <a:lnTo>
                  <a:pt x="293028" y="3240000"/>
                </a:lnTo>
                <a:cubicBezTo>
                  <a:pt x="131193" y="3240000"/>
                  <a:pt x="0" y="3108807"/>
                  <a:pt x="0" y="2946972"/>
                </a:cubicBezTo>
                <a:lnTo>
                  <a:pt x="0" y="293028"/>
                </a:lnTo>
                <a:cubicBezTo>
                  <a:pt x="0" y="131193"/>
                  <a:pt x="131193" y="0"/>
                  <a:pt x="29302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2" name="Block Arc 6">
            <a:extLst>
              <a:ext uri="{FF2B5EF4-FFF2-40B4-BE49-F238E27FC236}">
                <a16:creationId xmlns:a16="http://schemas.microsoft.com/office/drawing/2014/main" xmlns="" id="{62965521-2EFF-4BE9-866C-3D9369FA5C74}"/>
              </a:ext>
            </a:extLst>
          </p:cNvPr>
          <p:cNvSpPr/>
          <p:nvPr/>
        </p:nvSpPr>
        <p:spPr>
          <a:xfrm>
            <a:off x="8626102" y="5660698"/>
            <a:ext cx="488516" cy="493322"/>
          </a:xfrm>
          <a:custGeom>
            <a:avLst/>
            <a:gdLst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151233"/>
              <a:gd name="connsiteY0" fmla="*/ 2175617 h 3221116"/>
              <a:gd name="connsiteX1" fmla="*/ 2658205 w 3151233"/>
              <a:gd name="connsiteY1" fmla="*/ 2178566 h 3221116"/>
              <a:gd name="connsiteX2" fmla="*/ 2664630 w 3151233"/>
              <a:gd name="connsiteY2" fmla="*/ 2175617 h 3221116"/>
              <a:gd name="connsiteX3" fmla="*/ 1477043 w 3151233"/>
              <a:gd name="connsiteY3" fmla="*/ 1144372 h 3221116"/>
              <a:gd name="connsiteX4" fmla="*/ 1409070 w 3151233"/>
              <a:gd name="connsiteY4" fmla="*/ 1159393 h 3221116"/>
              <a:gd name="connsiteX5" fmla="*/ 1152384 w 3151233"/>
              <a:gd name="connsiteY5" fmla="*/ 1703728 h 3221116"/>
              <a:gd name="connsiteX6" fmla="*/ 1514013 w 3151233"/>
              <a:gd name="connsiteY6" fmla="*/ 2152290 h 3221116"/>
              <a:gd name="connsiteX7" fmla="*/ 1850815 w 3151233"/>
              <a:gd name="connsiteY7" fmla="*/ 1654259 h 3221116"/>
              <a:gd name="connsiteX8" fmla="*/ 1830467 w 3151233"/>
              <a:gd name="connsiteY8" fmla="*/ 1515986 h 3221116"/>
              <a:gd name="connsiteX9" fmla="*/ 1477043 w 3151233"/>
              <a:gd name="connsiteY9" fmla="*/ 1144372 h 3221116"/>
              <a:gd name="connsiteX10" fmla="*/ 1651152 w 3151233"/>
              <a:gd name="connsiteY10" fmla="*/ 501 h 3221116"/>
              <a:gd name="connsiteX11" fmla="*/ 2580395 w 3151233"/>
              <a:gd name="connsiteY11" fmla="*/ 324821 h 3221116"/>
              <a:gd name="connsiteX12" fmla="*/ 3030464 w 3151233"/>
              <a:gd name="connsiteY12" fmla="*/ 2249544 h 3221116"/>
              <a:gd name="connsiteX13" fmla="*/ 2585849 w 3151233"/>
              <a:gd name="connsiteY13" fmla="*/ 2588887 h 3221116"/>
              <a:gd name="connsiteX14" fmla="*/ 1973374 w 3151233"/>
              <a:gd name="connsiteY14" fmla="*/ 2195096 h 3221116"/>
              <a:gd name="connsiteX15" fmla="*/ 1390827 w 3151233"/>
              <a:gd name="connsiteY15" fmla="*/ 2527630 h 3221116"/>
              <a:gd name="connsiteX16" fmla="*/ 783896 w 3151233"/>
              <a:gd name="connsiteY16" fmla="*/ 1665044 h 3221116"/>
              <a:gd name="connsiteX17" fmla="*/ 1268509 w 3151233"/>
              <a:gd name="connsiteY17" fmla="*/ 819983 h 3221116"/>
              <a:gd name="connsiteX18" fmla="*/ 1328805 w 3151233"/>
              <a:gd name="connsiteY18" fmla="*/ 807930 h 3221116"/>
              <a:gd name="connsiteX19" fmla="*/ 1390827 w 3151233"/>
              <a:gd name="connsiteY19" fmla="*/ 802457 h 3221116"/>
              <a:gd name="connsiteX20" fmla="*/ 1462242 w 3151233"/>
              <a:gd name="connsiteY20" fmla="*/ 801708 h 3221116"/>
              <a:gd name="connsiteX21" fmla="*/ 1956122 w 3151233"/>
              <a:gd name="connsiteY21" fmla="*/ 1110076 h 3221116"/>
              <a:gd name="connsiteX22" fmla="*/ 1973374 w 3151233"/>
              <a:gd name="connsiteY22" fmla="*/ 875315 h 3221116"/>
              <a:gd name="connsiteX23" fmla="*/ 2333414 w 3151233"/>
              <a:gd name="connsiteY23" fmla="*/ 875315 h 3221116"/>
              <a:gd name="connsiteX24" fmla="*/ 2324788 w 3151233"/>
              <a:gd name="connsiteY24" fmla="*/ 2054049 h 3221116"/>
              <a:gd name="connsiteX25" fmla="*/ 2661746 w 3151233"/>
              <a:gd name="connsiteY25" fmla="*/ 2179658 h 3221116"/>
              <a:gd name="connsiteX26" fmla="*/ 2691046 w 3151233"/>
              <a:gd name="connsiteY26" fmla="*/ 2188689 h 3221116"/>
              <a:gd name="connsiteX27" fmla="*/ 2667011 w 3151233"/>
              <a:gd name="connsiteY27" fmla="*/ 2175828 h 3221116"/>
              <a:gd name="connsiteX28" fmla="*/ 2332141 w 3151233"/>
              <a:gd name="connsiteY28" fmla="*/ 653899 h 3221116"/>
              <a:gd name="connsiteX29" fmla="*/ 776764 w 3151233"/>
              <a:gd name="connsiteY29" fmla="*/ 749845 h 3221116"/>
              <a:gd name="connsiteX30" fmla="*/ 631487 w 3151233"/>
              <a:gd name="connsiteY30" fmla="*/ 2301392 h 3221116"/>
              <a:gd name="connsiteX31" fmla="*/ 2142017 w 3151233"/>
              <a:gd name="connsiteY31" fmla="*/ 2684410 h 3221116"/>
              <a:gd name="connsiteX32" fmla="*/ 2324866 w 3151233"/>
              <a:gd name="connsiteY32" fmla="*/ 3053856 h 3221116"/>
              <a:gd name="connsiteX33" fmla="*/ 294693 w 3151233"/>
              <a:gd name="connsiteY33" fmla="*/ 2539075 h 3221116"/>
              <a:gd name="connsiteX34" fmla="*/ 489947 w 3151233"/>
              <a:gd name="connsiteY34" fmla="*/ 453774 h 3221116"/>
              <a:gd name="connsiteX35" fmla="*/ 1651152 w 3151233"/>
              <a:gd name="connsiteY35" fmla="*/ 501 h 3221116"/>
              <a:gd name="connsiteX0" fmla="*/ 2664630 w 3161851"/>
              <a:gd name="connsiteY0" fmla="*/ 2175617 h 3221116"/>
              <a:gd name="connsiteX1" fmla="*/ 2658205 w 3161851"/>
              <a:gd name="connsiteY1" fmla="*/ 2178566 h 3221116"/>
              <a:gd name="connsiteX2" fmla="*/ 2664630 w 3161851"/>
              <a:gd name="connsiteY2" fmla="*/ 2175617 h 3221116"/>
              <a:gd name="connsiteX3" fmla="*/ 1477043 w 3161851"/>
              <a:gd name="connsiteY3" fmla="*/ 1144372 h 3221116"/>
              <a:gd name="connsiteX4" fmla="*/ 1409070 w 3161851"/>
              <a:gd name="connsiteY4" fmla="*/ 1159393 h 3221116"/>
              <a:gd name="connsiteX5" fmla="*/ 1152384 w 3161851"/>
              <a:gd name="connsiteY5" fmla="*/ 1703728 h 3221116"/>
              <a:gd name="connsiteX6" fmla="*/ 1514013 w 3161851"/>
              <a:gd name="connsiteY6" fmla="*/ 2152290 h 3221116"/>
              <a:gd name="connsiteX7" fmla="*/ 1850815 w 3161851"/>
              <a:gd name="connsiteY7" fmla="*/ 1654259 h 3221116"/>
              <a:gd name="connsiteX8" fmla="*/ 1830467 w 3161851"/>
              <a:gd name="connsiteY8" fmla="*/ 1515986 h 3221116"/>
              <a:gd name="connsiteX9" fmla="*/ 1477043 w 3161851"/>
              <a:gd name="connsiteY9" fmla="*/ 1144372 h 3221116"/>
              <a:gd name="connsiteX10" fmla="*/ 1651152 w 3161851"/>
              <a:gd name="connsiteY10" fmla="*/ 501 h 3221116"/>
              <a:gd name="connsiteX11" fmla="*/ 2580395 w 3161851"/>
              <a:gd name="connsiteY11" fmla="*/ 324821 h 3221116"/>
              <a:gd name="connsiteX12" fmla="*/ 3030464 w 3161851"/>
              <a:gd name="connsiteY12" fmla="*/ 2249544 h 3221116"/>
              <a:gd name="connsiteX13" fmla="*/ 2585849 w 3161851"/>
              <a:gd name="connsiteY13" fmla="*/ 2588887 h 3221116"/>
              <a:gd name="connsiteX14" fmla="*/ 1973374 w 3161851"/>
              <a:gd name="connsiteY14" fmla="*/ 2195096 h 3221116"/>
              <a:gd name="connsiteX15" fmla="*/ 1390827 w 3161851"/>
              <a:gd name="connsiteY15" fmla="*/ 2527630 h 3221116"/>
              <a:gd name="connsiteX16" fmla="*/ 783896 w 3161851"/>
              <a:gd name="connsiteY16" fmla="*/ 1665044 h 3221116"/>
              <a:gd name="connsiteX17" fmla="*/ 1268509 w 3161851"/>
              <a:gd name="connsiteY17" fmla="*/ 819983 h 3221116"/>
              <a:gd name="connsiteX18" fmla="*/ 1328805 w 3161851"/>
              <a:gd name="connsiteY18" fmla="*/ 807930 h 3221116"/>
              <a:gd name="connsiteX19" fmla="*/ 1390827 w 3161851"/>
              <a:gd name="connsiteY19" fmla="*/ 802457 h 3221116"/>
              <a:gd name="connsiteX20" fmla="*/ 1462242 w 3161851"/>
              <a:gd name="connsiteY20" fmla="*/ 801708 h 3221116"/>
              <a:gd name="connsiteX21" fmla="*/ 1956122 w 3161851"/>
              <a:gd name="connsiteY21" fmla="*/ 1110076 h 3221116"/>
              <a:gd name="connsiteX22" fmla="*/ 1973374 w 3161851"/>
              <a:gd name="connsiteY22" fmla="*/ 875315 h 3221116"/>
              <a:gd name="connsiteX23" fmla="*/ 2333414 w 3161851"/>
              <a:gd name="connsiteY23" fmla="*/ 875315 h 3221116"/>
              <a:gd name="connsiteX24" fmla="*/ 2324788 w 3161851"/>
              <a:gd name="connsiteY24" fmla="*/ 2054049 h 3221116"/>
              <a:gd name="connsiteX25" fmla="*/ 2661746 w 3161851"/>
              <a:gd name="connsiteY25" fmla="*/ 2179658 h 3221116"/>
              <a:gd name="connsiteX26" fmla="*/ 2691046 w 3161851"/>
              <a:gd name="connsiteY26" fmla="*/ 2188689 h 3221116"/>
              <a:gd name="connsiteX27" fmla="*/ 2667011 w 3161851"/>
              <a:gd name="connsiteY27" fmla="*/ 2175828 h 3221116"/>
              <a:gd name="connsiteX28" fmla="*/ 2332141 w 3161851"/>
              <a:gd name="connsiteY28" fmla="*/ 653899 h 3221116"/>
              <a:gd name="connsiteX29" fmla="*/ 776764 w 3161851"/>
              <a:gd name="connsiteY29" fmla="*/ 749845 h 3221116"/>
              <a:gd name="connsiteX30" fmla="*/ 631487 w 3161851"/>
              <a:gd name="connsiteY30" fmla="*/ 2301392 h 3221116"/>
              <a:gd name="connsiteX31" fmla="*/ 2142017 w 3161851"/>
              <a:gd name="connsiteY31" fmla="*/ 2684410 h 3221116"/>
              <a:gd name="connsiteX32" fmla="*/ 2324866 w 3161851"/>
              <a:gd name="connsiteY32" fmla="*/ 3053856 h 3221116"/>
              <a:gd name="connsiteX33" fmla="*/ 294693 w 3161851"/>
              <a:gd name="connsiteY33" fmla="*/ 2539075 h 3221116"/>
              <a:gd name="connsiteX34" fmla="*/ 489947 w 3161851"/>
              <a:gd name="connsiteY34" fmla="*/ 453774 h 3221116"/>
              <a:gd name="connsiteX35" fmla="*/ 1651152 w 3161851"/>
              <a:gd name="connsiteY35" fmla="*/ 501 h 3221116"/>
              <a:gd name="connsiteX0" fmla="*/ 2664630 w 3182629"/>
              <a:gd name="connsiteY0" fmla="*/ 2175617 h 3221116"/>
              <a:gd name="connsiteX1" fmla="*/ 2658205 w 3182629"/>
              <a:gd name="connsiteY1" fmla="*/ 2178566 h 3221116"/>
              <a:gd name="connsiteX2" fmla="*/ 2664630 w 3182629"/>
              <a:gd name="connsiteY2" fmla="*/ 2175617 h 3221116"/>
              <a:gd name="connsiteX3" fmla="*/ 1477043 w 3182629"/>
              <a:gd name="connsiteY3" fmla="*/ 1144372 h 3221116"/>
              <a:gd name="connsiteX4" fmla="*/ 1409070 w 3182629"/>
              <a:gd name="connsiteY4" fmla="*/ 1159393 h 3221116"/>
              <a:gd name="connsiteX5" fmla="*/ 1152384 w 3182629"/>
              <a:gd name="connsiteY5" fmla="*/ 1703728 h 3221116"/>
              <a:gd name="connsiteX6" fmla="*/ 1514013 w 3182629"/>
              <a:gd name="connsiteY6" fmla="*/ 2152290 h 3221116"/>
              <a:gd name="connsiteX7" fmla="*/ 1850815 w 3182629"/>
              <a:gd name="connsiteY7" fmla="*/ 1654259 h 3221116"/>
              <a:gd name="connsiteX8" fmla="*/ 1830467 w 3182629"/>
              <a:gd name="connsiteY8" fmla="*/ 1515986 h 3221116"/>
              <a:gd name="connsiteX9" fmla="*/ 1477043 w 3182629"/>
              <a:gd name="connsiteY9" fmla="*/ 1144372 h 3221116"/>
              <a:gd name="connsiteX10" fmla="*/ 1651152 w 3182629"/>
              <a:gd name="connsiteY10" fmla="*/ 501 h 3221116"/>
              <a:gd name="connsiteX11" fmla="*/ 2580395 w 3182629"/>
              <a:gd name="connsiteY11" fmla="*/ 324821 h 3221116"/>
              <a:gd name="connsiteX12" fmla="*/ 3030464 w 3182629"/>
              <a:gd name="connsiteY12" fmla="*/ 2249544 h 3221116"/>
              <a:gd name="connsiteX13" fmla="*/ 2585849 w 3182629"/>
              <a:gd name="connsiteY13" fmla="*/ 2588887 h 3221116"/>
              <a:gd name="connsiteX14" fmla="*/ 1973374 w 3182629"/>
              <a:gd name="connsiteY14" fmla="*/ 2195096 h 3221116"/>
              <a:gd name="connsiteX15" fmla="*/ 1390827 w 3182629"/>
              <a:gd name="connsiteY15" fmla="*/ 2527630 h 3221116"/>
              <a:gd name="connsiteX16" fmla="*/ 783896 w 3182629"/>
              <a:gd name="connsiteY16" fmla="*/ 1665044 h 3221116"/>
              <a:gd name="connsiteX17" fmla="*/ 1268509 w 3182629"/>
              <a:gd name="connsiteY17" fmla="*/ 819983 h 3221116"/>
              <a:gd name="connsiteX18" fmla="*/ 1328805 w 3182629"/>
              <a:gd name="connsiteY18" fmla="*/ 807930 h 3221116"/>
              <a:gd name="connsiteX19" fmla="*/ 1390827 w 3182629"/>
              <a:gd name="connsiteY19" fmla="*/ 802457 h 3221116"/>
              <a:gd name="connsiteX20" fmla="*/ 1462242 w 3182629"/>
              <a:gd name="connsiteY20" fmla="*/ 801708 h 3221116"/>
              <a:gd name="connsiteX21" fmla="*/ 1956122 w 3182629"/>
              <a:gd name="connsiteY21" fmla="*/ 1110076 h 3221116"/>
              <a:gd name="connsiteX22" fmla="*/ 1973374 w 3182629"/>
              <a:gd name="connsiteY22" fmla="*/ 875315 h 3221116"/>
              <a:gd name="connsiteX23" fmla="*/ 2333414 w 3182629"/>
              <a:gd name="connsiteY23" fmla="*/ 875315 h 3221116"/>
              <a:gd name="connsiteX24" fmla="*/ 2324788 w 3182629"/>
              <a:gd name="connsiteY24" fmla="*/ 2054049 h 3221116"/>
              <a:gd name="connsiteX25" fmla="*/ 2661746 w 3182629"/>
              <a:gd name="connsiteY25" fmla="*/ 2179658 h 3221116"/>
              <a:gd name="connsiteX26" fmla="*/ 2691046 w 3182629"/>
              <a:gd name="connsiteY26" fmla="*/ 2188689 h 3221116"/>
              <a:gd name="connsiteX27" fmla="*/ 2667011 w 3182629"/>
              <a:gd name="connsiteY27" fmla="*/ 2175828 h 3221116"/>
              <a:gd name="connsiteX28" fmla="*/ 2332141 w 3182629"/>
              <a:gd name="connsiteY28" fmla="*/ 653899 h 3221116"/>
              <a:gd name="connsiteX29" fmla="*/ 776764 w 3182629"/>
              <a:gd name="connsiteY29" fmla="*/ 749845 h 3221116"/>
              <a:gd name="connsiteX30" fmla="*/ 631487 w 3182629"/>
              <a:gd name="connsiteY30" fmla="*/ 2301392 h 3221116"/>
              <a:gd name="connsiteX31" fmla="*/ 2142017 w 3182629"/>
              <a:gd name="connsiteY31" fmla="*/ 2684410 h 3221116"/>
              <a:gd name="connsiteX32" fmla="*/ 2324866 w 3182629"/>
              <a:gd name="connsiteY32" fmla="*/ 3053856 h 3221116"/>
              <a:gd name="connsiteX33" fmla="*/ 294693 w 3182629"/>
              <a:gd name="connsiteY33" fmla="*/ 2539075 h 3221116"/>
              <a:gd name="connsiteX34" fmla="*/ 489947 w 3182629"/>
              <a:gd name="connsiteY34" fmla="*/ 453774 h 3221116"/>
              <a:gd name="connsiteX35" fmla="*/ 1651152 w 3182629"/>
              <a:gd name="connsiteY35" fmla="*/ 501 h 3221116"/>
              <a:gd name="connsiteX0" fmla="*/ 2664630 w 3189723"/>
              <a:gd name="connsiteY0" fmla="*/ 2175617 h 3221116"/>
              <a:gd name="connsiteX1" fmla="*/ 2658205 w 3189723"/>
              <a:gd name="connsiteY1" fmla="*/ 2178566 h 3221116"/>
              <a:gd name="connsiteX2" fmla="*/ 2664630 w 3189723"/>
              <a:gd name="connsiteY2" fmla="*/ 2175617 h 3221116"/>
              <a:gd name="connsiteX3" fmla="*/ 1477043 w 3189723"/>
              <a:gd name="connsiteY3" fmla="*/ 1144372 h 3221116"/>
              <a:gd name="connsiteX4" fmla="*/ 1409070 w 3189723"/>
              <a:gd name="connsiteY4" fmla="*/ 1159393 h 3221116"/>
              <a:gd name="connsiteX5" fmla="*/ 1152384 w 3189723"/>
              <a:gd name="connsiteY5" fmla="*/ 1703728 h 3221116"/>
              <a:gd name="connsiteX6" fmla="*/ 1514013 w 3189723"/>
              <a:gd name="connsiteY6" fmla="*/ 2152290 h 3221116"/>
              <a:gd name="connsiteX7" fmla="*/ 1850815 w 3189723"/>
              <a:gd name="connsiteY7" fmla="*/ 1654259 h 3221116"/>
              <a:gd name="connsiteX8" fmla="*/ 1830467 w 3189723"/>
              <a:gd name="connsiteY8" fmla="*/ 1515986 h 3221116"/>
              <a:gd name="connsiteX9" fmla="*/ 1477043 w 3189723"/>
              <a:gd name="connsiteY9" fmla="*/ 1144372 h 3221116"/>
              <a:gd name="connsiteX10" fmla="*/ 1651152 w 3189723"/>
              <a:gd name="connsiteY10" fmla="*/ 501 h 3221116"/>
              <a:gd name="connsiteX11" fmla="*/ 2580395 w 3189723"/>
              <a:gd name="connsiteY11" fmla="*/ 324821 h 3221116"/>
              <a:gd name="connsiteX12" fmla="*/ 3030464 w 3189723"/>
              <a:gd name="connsiteY12" fmla="*/ 2249544 h 3221116"/>
              <a:gd name="connsiteX13" fmla="*/ 2585849 w 3189723"/>
              <a:gd name="connsiteY13" fmla="*/ 2588887 h 3221116"/>
              <a:gd name="connsiteX14" fmla="*/ 1973374 w 3189723"/>
              <a:gd name="connsiteY14" fmla="*/ 2195096 h 3221116"/>
              <a:gd name="connsiteX15" fmla="*/ 1390827 w 3189723"/>
              <a:gd name="connsiteY15" fmla="*/ 2527630 h 3221116"/>
              <a:gd name="connsiteX16" fmla="*/ 783896 w 3189723"/>
              <a:gd name="connsiteY16" fmla="*/ 1665044 h 3221116"/>
              <a:gd name="connsiteX17" fmla="*/ 1268509 w 3189723"/>
              <a:gd name="connsiteY17" fmla="*/ 819983 h 3221116"/>
              <a:gd name="connsiteX18" fmla="*/ 1328805 w 3189723"/>
              <a:gd name="connsiteY18" fmla="*/ 807930 h 3221116"/>
              <a:gd name="connsiteX19" fmla="*/ 1390827 w 3189723"/>
              <a:gd name="connsiteY19" fmla="*/ 802457 h 3221116"/>
              <a:gd name="connsiteX20" fmla="*/ 1462242 w 3189723"/>
              <a:gd name="connsiteY20" fmla="*/ 801708 h 3221116"/>
              <a:gd name="connsiteX21" fmla="*/ 1956122 w 3189723"/>
              <a:gd name="connsiteY21" fmla="*/ 1110076 h 3221116"/>
              <a:gd name="connsiteX22" fmla="*/ 1973374 w 3189723"/>
              <a:gd name="connsiteY22" fmla="*/ 875315 h 3221116"/>
              <a:gd name="connsiteX23" fmla="*/ 2333414 w 3189723"/>
              <a:gd name="connsiteY23" fmla="*/ 875315 h 3221116"/>
              <a:gd name="connsiteX24" fmla="*/ 2324788 w 3189723"/>
              <a:gd name="connsiteY24" fmla="*/ 2054049 h 3221116"/>
              <a:gd name="connsiteX25" fmla="*/ 2661746 w 3189723"/>
              <a:gd name="connsiteY25" fmla="*/ 2179658 h 3221116"/>
              <a:gd name="connsiteX26" fmla="*/ 2691046 w 3189723"/>
              <a:gd name="connsiteY26" fmla="*/ 2188689 h 3221116"/>
              <a:gd name="connsiteX27" fmla="*/ 2667011 w 3189723"/>
              <a:gd name="connsiteY27" fmla="*/ 2175828 h 3221116"/>
              <a:gd name="connsiteX28" fmla="*/ 2332141 w 3189723"/>
              <a:gd name="connsiteY28" fmla="*/ 653899 h 3221116"/>
              <a:gd name="connsiteX29" fmla="*/ 776764 w 3189723"/>
              <a:gd name="connsiteY29" fmla="*/ 749845 h 3221116"/>
              <a:gd name="connsiteX30" fmla="*/ 631487 w 3189723"/>
              <a:gd name="connsiteY30" fmla="*/ 2301392 h 3221116"/>
              <a:gd name="connsiteX31" fmla="*/ 2142017 w 3189723"/>
              <a:gd name="connsiteY31" fmla="*/ 2684410 h 3221116"/>
              <a:gd name="connsiteX32" fmla="*/ 2324866 w 3189723"/>
              <a:gd name="connsiteY32" fmla="*/ 3053856 h 3221116"/>
              <a:gd name="connsiteX33" fmla="*/ 294693 w 3189723"/>
              <a:gd name="connsiteY33" fmla="*/ 2539075 h 3221116"/>
              <a:gd name="connsiteX34" fmla="*/ 489947 w 3189723"/>
              <a:gd name="connsiteY34" fmla="*/ 453774 h 3221116"/>
              <a:gd name="connsiteX35" fmla="*/ 1651152 w 3189723"/>
              <a:gd name="connsiteY35" fmla="*/ 501 h 3221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189723" h="3221116">
                <a:moveTo>
                  <a:pt x="2664630" y="2175617"/>
                </a:moveTo>
                <a:lnTo>
                  <a:pt x="2658205" y="2178566"/>
                </a:lnTo>
                <a:cubicBezTo>
                  <a:pt x="2662222" y="2175972"/>
                  <a:pt x="2664284" y="2175096"/>
                  <a:pt x="2664630" y="2175617"/>
                </a:cubicBezTo>
                <a:close/>
                <a:moveTo>
                  <a:pt x="1477043" y="1144372"/>
                </a:moveTo>
                <a:lnTo>
                  <a:pt x="1409070" y="1159393"/>
                </a:lnTo>
                <a:cubicBezTo>
                  <a:pt x="1167974" y="1216277"/>
                  <a:pt x="1134894" y="1538245"/>
                  <a:pt x="1152384" y="1703728"/>
                </a:cubicBezTo>
                <a:cubicBezTo>
                  <a:pt x="1169874" y="1869211"/>
                  <a:pt x="1272747" y="2156947"/>
                  <a:pt x="1514013" y="2152290"/>
                </a:cubicBezTo>
                <a:cubicBezTo>
                  <a:pt x="1680659" y="2149073"/>
                  <a:pt x="1865876" y="1940767"/>
                  <a:pt x="1850815" y="1654259"/>
                </a:cubicBezTo>
                <a:cubicBezTo>
                  <a:pt x="1844015" y="1608142"/>
                  <a:pt x="1837162" y="1561942"/>
                  <a:pt x="1830467" y="1515986"/>
                </a:cubicBezTo>
                <a:cubicBezTo>
                  <a:pt x="1779361" y="1292438"/>
                  <a:pt x="1635542" y="1134285"/>
                  <a:pt x="1477043" y="1144372"/>
                </a:cubicBezTo>
                <a:close/>
                <a:moveTo>
                  <a:pt x="1651152" y="501"/>
                </a:moveTo>
                <a:cubicBezTo>
                  <a:pt x="1977584" y="8635"/>
                  <a:pt x="2235425" y="52153"/>
                  <a:pt x="2580395" y="324821"/>
                </a:cubicBezTo>
                <a:cubicBezTo>
                  <a:pt x="3000061" y="656529"/>
                  <a:pt x="3430704" y="1549940"/>
                  <a:pt x="3030464" y="2249544"/>
                </a:cubicBezTo>
                <a:cubicBezTo>
                  <a:pt x="2882259" y="2451798"/>
                  <a:pt x="2785813" y="2507403"/>
                  <a:pt x="2585849" y="2588887"/>
                </a:cubicBezTo>
                <a:cubicBezTo>
                  <a:pt x="2194785" y="2615774"/>
                  <a:pt x="1984876" y="2478759"/>
                  <a:pt x="1973374" y="2195096"/>
                </a:cubicBezTo>
                <a:cubicBezTo>
                  <a:pt x="1841986" y="2496540"/>
                  <a:pt x="1610941" y="2555551"/>
                  <a:pt x="1390827" y="2527630"/>
                </a:cubicBezTo>
                <a:cubicBezTo>
                  <a:pt x="1131071" y="2494680"/>
                  <a:pt x="853863" y="2136270"/>
                  <a:pt x="783896" y="1665044"/>
                </a:cubicBezTo>
                <a:cubicBezTo>
                  <a:pt x="715204" y="1202409"/>
                  <a:pt x="991941" y="900416"/>
                  <a:pt x="1268509" y="819983"/>
                </a:cubicBezTo>
                <a:cubicBezTo>
                  <a:pt x="1288264" y="814237"/>
                  <a:pt x="1308391" y="810536"/>
                  <a:pt x="1328805" y="807930"/>
                </a:cubicBezTo>
                <a:cubicBezTo>
                  <a:pt x="1349219" y="805325"/>
                  <a:pt x="1369921" y="803817"/>
                  <a:pt x="1390827" y="802457"/>
                </a:cubicBezTo>
                <a:cubicBezTo>
                  <a:pt x="1416795" y="800769"/>
                  <a:pt x="1355770" y="788713"/>
                  <a:pt x="1462242" y="801708"/>
                </a:cubicBezTo>
                <a:cubicBezTo>
                  <a:pt x="1599590" y="818472"/>
                  <a:pt x="1776043" y="890774"/>
                  <a:pt x="1956122" y="1110076"/>
                </a:cubicBezTo>
                <a:lnTo>
                  <a:pt x="1973374" y="875315"/>
                </a:lnTo>
                <a:lnTo>
                  <a:pt x="2333414" y="875315"/>
                </a:lnTo>
                <a:cubicBezTo>
                  <a:pt x="2330539" y="1325736"/>
                  <a:pt x="2327663" y="1603628"/>
                  <a:pt x="2324788" y="2054049"/>
                </a:cubicBezTo>
                <a:cubicBezTo>
                  <a:pt x="2290850" y="2479718"/>
                  <a:pt x="2627788" y="2217580"/>
                  <a:pt x="2661746" y="2179658"/>
                </a:cubicBezTo>
                <a:lnTo>
                  <a:pt x="2691046" y="2188689"/>
                </a:lnTo>
                <a:lnTo>
                  <a:pt x="2667011" y="2175828"/>
                </a:lnTo>
                <a:cubicBezTo>
                  <a:pt x="2945550" y="1655295"/>
                  <a:pt x="2803444" y="1009445"/>
                  <a:pt x="2332141" y="653899"/>
                </a:cubicBezTo>
                <a:cubicBezTo>
                  <a:pt x="1860838" y="298353"/>
                  <a:pt x="1200794" y="339069"/>
                  <a:pt x="776764" y="749845"/>
                </a:cubicBezTo>
                <a:cubicBezTo>
                  <a:pt x="352733" y="1160621"/>
                  <a:pt x="291083" y="1819040"/>
                  <a:pt x="631487" y="2301392"/>
                </a:cubicBezTo>
                <a:cubicBezTo>
                  <a:pt x="971891" y="2783745"/>
                  <a:pt x="1612904" y="2946283"/>
                  <a:pt x="2142017" y="2684410"/>
                </a:cubicBezTo>
                <a:lnTo>
                  <a:pt x="2324866" y="3053856"/>
                </a:lnTo>
                <a:cubicBezTo>
                  <a:pt x="1613730" y="3405817"/>
                  <a:pt x="752200" y="3187363"/>
                  <a:pt x="294693" y="2539075"/>
                </a:cubicBezTo>
                <a:cubicBezTo>
                  <a:pt x="-162814" y="1890787"/>
                  <a:pt x="-79956" y="1005863"/>
                  <a:pt x="489947" y="453774"/>
                </a:cubicBezTo>
                <a:cubicBezTo>
                  <a:pt x="810518" y="143225"/>
                  <a:pt x="1231454" y="-9956"/>
                  <a:pt x="1651152" y="50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3" name="Left Arrow 1">
            <a:extLst>
              <a:ext uri="{FF2B5EF4-FFF2-40B4-BE49-F238E27FC236}">
                <a16:creationId xmlns:a16="http://schemas.microsoft.com/office/drawing/2014/main" xmlns="" id="{1947BE1D-5A1D-43CF-B583-1D9110F2864D}"/>
              </a:ext>
            </a:extLst>
          </p:cNvPr>
          <p:cNvSpPr>
            <a:spLocks noChangeAspect="1"/>
          </p:cNvSpPr>
          <p:nvPr/>
        </p:nvSpPr>
        <p:spPr>
          <a:xfrm>
            <a:off x="11088980" y="5624208"/>
            <a:ext cx="544340" cy="529812"/>
          </a:xfrm>
          <a:custGeom>
            <a:avLst/>
            <a:gdLst/>
            <a:ahLst/>
            <a:cxnLst/>
            <a:rect l="l" t="t" r="r" b="b"/>
            <a:pathLst>
              <a:path w="3306630" h="3218379">
                <a:moveTo>
                  <a:pt x="0" y="2085651"/>
                </a:moveTo>
                <a:cubicBezTo>
                  <a:pt x="253919" y="2342528"/>
                  <a:pt x="881542" y="2297196"/>
                  <a:pt x="1388167" y="2271654"/>
                </a:cubicBezTo>
                <a:lnTo>
                  <a:pt x="1417952" y="2988872"/>
                </a:lnTo>
                <a:lnTo>
                  <a:pt x="717647" y="2950294"/>
                </a:lnTo>
                <a:cubicBezTo>
                  <a:pt x="467617" y="2928101"/>
                  <a:pt x="217417" y="2555860"/>
                  <a:pt x="0" y="2085651"/>
                </a:cubicBezTo>
                <a:close/>
                <a:moveTo>
                  <a:pt x="1969797" y="2019847"/>
                </a:moveTo>
                <a:lnTo>
                  <a:pt x="1969797" y="2274913"/>
                </a:lnTo>
                <a:lnTo>
                  <a:pt x="2657809" y="2274913"/>
                </a:lnTo>
                <a:cubicBezTo>
                  <a:pt x="2787205" y="2599270"/>
                  <a:pt x="2968360" y="2923626"/>
                  <a:pt x="2675062" y="2954686"/>
                </a:cubicBezTo>
                <a:lnTo>
                  <a:pt x="1969797" y="2963313"/>
                </a:lnTo>
                <a:lnTo>
                  <a:pt x="1969797" y="3218379"/>
                </a:lnTo>
                <a:lnTo>
                  <a:pt x="1429598" y="2619113"/>
                </a:lnTo>
                <a:close/>
                <a:moveTo>
                  <a:pt x="2961009" y="1275432"/>
                </a:moveTo>
                <a:lnTo>
                  <a:pt x="3277752" y="1901203"/>
                </a:lnTo>
                <a:cubicBezTo>
                  <a:pt x="3383548" y="2128832"/>
                  <a:pt x="3186278" y="2531632"/>
                  <a:pt x="2887773" y="2955026"/>
                </a:cubicBezTo>
                <a:cubicBezTo>
                  <a:pt x="2983276" y="2606687"/>
                  <a:pt x="2630206" y="2085815"/>
                  <a:pt x="2354773" y="1659836"/>
                </a:cubicBezTo>
                <a:close/>
                <a:moveTo>
                  <a:pt x="1019997" y="990789"/>
                </a:moveTo>
                <a:lnTo>
                  <a:pt x="1268877" y="1758248"/>
                </a:lnTo>
                <a:lnTo>
                  <a:pt x="1047983" y="1630715"/>
                </a:lnTo>
                <a:lnTo>
                  <a:pt x="703977" y="2226552"/>
                </a:lnTo>
                <a:cubicBezTo>
                  <a:pt x="358378" y="2176433"/>
                  <a:pt x="-13100" y="2171140"/>
                  <a:pt x="106650" y="1901606"/>
                </a:cubicBezTo>
                <a:lnTo>
                  <a:pt x="451811" y="1286515"/>
                </a:lnTo>
                <a:lnTo>
                  <a:pt x="230918" y="1158982"/>
                </a:lnTo>
                <a:close/>
                <a:moveTo>
                  <a:pt x="2174825" y="119764"/>
                </a:moveTo>
                <a:cubicBezTo>
                  <a:pt x="2220451" y="119103"/>
                  <a:pt x="2264887" y="143875"/>
                  <a:pt x="2308274" y="203493"/>
                </a:cubicBezTo>
                <a:lnTo>
                  <a:pt x="2668377" y="809957"/>
                </a:lnTo>
                <a:lnTo>
                  <a:pt x="2889271" y="682424"/>
                </a:lnTo>
                <a:lnTo>
                  <a:pt x="2640391" y="1449883"/>
                </a:lnTo>
                <a:lnTo>
                  <a:pt x="1851312" y="1281690"/>
                </a:lnTo>
                <a:lnTo>
                  <a:pt x="2072206" y="1154157"/>
                </a:lnTo>
                <a:lnTo>
                  <a:pt x="1728200" y="558321"/>
                </a:lnTo>
                <a:cubicBezTo>
                  <a:pt x="1890352" y="352642"/>
                  <a:pt x="2037947" y="121750"/>
                  <a:pt x="2174825" y="119764"/>
                </a:cubicBezTo>
                <a:close/>
                <a:moveTo>
                  <a:pt x="1831774" y="30"/>
                </a:moveTo>
                <a:cubicBezTo>
                  <a:pt x="1948530" y="539"/>
                  <a:pt x="2073232" y="7407"/>
                  <a:pt x="2202212" y="19111"/>
                </a:cubicBezTo>
                <a:cubicBezTo>
                  <a:pt x="1852790" y="110572"/>
                  <a:pt x="1578238" y="676776"/>
                  <a:pt x="1347045" y="1128297"/>
                </a:cubicBezTo>
                <a:lnTo>
                  <a:pt x="711024" y="795483"/>
                </a:lnTo>
                <a:lnTo>
                  <a:pt x="1094586" y="208291"/>
                </a:lnTo>
                <a:cubicBezTo>
                  <a:pt x="1202761" y="54213"/>
                  <a:pt x="1481508" y="-1496"/>
                  <a:pt x="1831774" y="3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4" name="Oval 35">
            <a:extLst>
              <a:ext uri="{FF2B5EF4-FFF2-40B4-BE49-F238E27FC236}">
                <a16:creationId xmlns:a16="http://schemas.microsoft.com/office/drawing/2014/main" xmlns="" id="{BCF76AF1-1ADE-45FB-9D44-99BC7FEECFA3}"/>
              </a:ext>
            </a:extLst>
          </p:cNvPr>
          <p:cNvSpPr/>
          <p:nvPr/>
        </p:nvSpPr>
        <p:spPr>
          <a:xfrm>
            <a:off x="10359195" y="5625275"/>
            <a:ext cx="426213" cy="537400"/>
          </a:xfrm>
          <a:custGeom>
            <a:avLst/>
            <a:gdLst/>
            <a:ahLst/>
            <a:cxnLst/>
            <a:rect l="l" t="t" r="r" b="b"/>
            <a:pathLst>
              <a:path w="2548531" h="3213371">
                <a:moveTo>
                  <a:pt x="792000" y="2498954"/>
                </a:moveTo>
                <a:lnTo>
                  <a:pt x="792000" y="2641726"/>
                </a:lnTo>
                <a:cubicBezTo>
                  <a:pt x="463357" y="2661706"/>
                  <a:pt x="216000" y="2748872"/>
                  <a:pt x="216000" y="2853371"/>
                </a:cubicBezTo>
                <a:cubicBezTo>
                  <a:pt x="216000" y="2972665"/>
                  <a:pt x="538355" y="3069371"/>
                  <a:pt x="936000" y="3069371"/>
                </a:cubicBezTo>
                <a:cubicBezTo>
                  <a:pt x="1333645" y="3069371"/>
                  <a:pt x="1656000" y="2972665"/>
                  <a:pt x="1656000" y="2853371"/>
                </a:cubicBezTo>
                <a:cubicBezTo>
                  <a:pt x="1656000" y="2748872"/>
                  <a:pt x="1408644" y="2661706"/>
                  <a:pt x="1080000" y="2641726"/>
                </a:cubicBezTo>
                <a:lnTo>
                  <a:pt x="1080000" y="2498954"/>
                </a:lnTo>
                <a:cubicBezTo>
                  <a:pt x="1528614" y="2524263"/>
                  <a:pt x="1872000" y="2673393"/>
                  <a:pt x="1872000" y="2853371"/>
                </a:cubicBezTo>
                <a:cubicBezTo>
                  <a:pt x="1872000" y="3052194"/>
                  <a:pt x="1452939" y="3213371"/>
                  <a:pt x="936000" y="3213371"/>
                </a:cubicBezTo>
                <a:cubicBezTo>
                  <a:pt x="419061" y="3213371"/>
                  <a:pt x="0" y="3052194"/>
                  <a:pt x="0" y="2853371"/>
                </a:cubicBezTo>
                <a:cubicBezTo>
                  <a:pt x="0" y="2673393"/>
                  <a:pt x="343386" y="2524263"/>
                  <a:pt x="792000" y="2498954"/>
                </a:cubicBezTo>
                <a:close/>
                <a:moveTo>
                  <a:pt x="2190403" y="180020"/>
                </a:moveTo>
                <a:cubicBezTo>
                  <a:pt x="2388233" y="180020"/>
                  <a:pt x="2548531" y="236495"/>
                  <a:pt x="2548531" y="306081"/>
                </a:cubicBezTo>
                <a:lnTo>
                  <a:pt x="2548531" y="1314569"/>
                </a:lnTo>
                <a:cubicBezTo>
                  <a:pt x="2548531" y="1244983"/>
                  <a:pt x="2388233" y="1188508"/>
                  <a:pt x="2190403" y="1188508"/>
                </a:cubicBezTo>
                <a:cubicBezTo>
                  <a:pt x="1992574" y="1188508"/>
                  <a:pt x="1832276" y="1244983"/>
                  <a:pt x="1832276" y="1314569"/>
                </a:cubicBezTo>
                <a:cubicBezTo>
                  <a:pt x="1832276" y="1384155"/>
                  <a:pt x="1671978" y="1440630"/>
                  <a:pt x="1474148" y="1440630"/>
                </a:cubicBezTo>
                <a:cubicBezTo>
                  <a:pt x="1276318" y="1440630"/>
                  <a:pt x="1116020" y="1384155"/>
                  <a:pt x="1116020" y="1314569"/>
                </a:cubicBezTo>
                <a:lnTo>
                  <a:pt x="1116020" y="306081"/>
                </a:lnTo>
                <a:cubicBezTo>
                  <a:pt x="1116020" y="375667"/>
                  <a:pt x="1276318" y="432142"/>
                  <a:pt x="1474148" y="432142"/>
                </a:cubicBezTo>
                <a:cubicBezTo>
                  <a:pt x="1671978" y="432142"/>
                  <a:pt x="1832276" y="375667"/>
                  <a:pt x="1832276" y="306081"/>
                </a:cubicBezTo>
                <a:cubicBezTo>
                  <a:pt x="1832276" y="236495"/>
                  <a:pt x="1992574" y="180020"/>
                  <a:pt x="2190403" y="180020"/>
                </a:cubicBezTo>
                <a:close/>
                <a:moveTo>
                  <a:pt x="936000" y="0"/>
                </a:moveTo>
                <a:cubicBezTo>
                  <a:pt x="1035422" y="0"/>
                  <a:pt x="1116020" y="80598"/>
                  <a:pt x="1116020" y="180020"/>
                </a:cubicBezTo>
                <a:cubicBezTo>
                  <a:pt x="1116020" y="246019"/>
                  <a:pt x="1080504" y="303723"/>
                  <a:pt x="1026000" y="332457"/>
                </a:cubicBezTo>
                <a:lnTo>
                  <a:pt x="1026000" y="2887874"/>
                </a:lnTo>
                <a:lnTo>
                  <a:pt x="846000" y="2887874"/>
                </a:lnTo>
                <a:lnTo>
                  <a:pt x="846000" y="332457"/>
                </a:lnTo>
                <a:cubicBezTo>
                  <a:pt x="791497" y="303723"/>
                  <a:pt x="755980" y="246019"/>
                  <a:pt x="755980" y="180020"/>
                </a:cubicBezTo>
                <a:cubicBezTo>
                  <a:pt x="755980" y="80598"/>
                  <a:pt x="836578" y="0"/>
                  <a:pt x="936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243662736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23529" y="123478"/>
            <a:ext cx="11573197" cy="72424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Fully Editable Icon Sets: C</a:t>
            </a:r>
          </a:p>
        </p:txBody>
      </p:sp>
      <p:sp>
        <p:nvSpPr>
          <p:cNvPr id="4" name="Isosceles Triangle 68">
            <a:extLst>
              <a:ext uri="{FF2B5EF4-FFF2-40B4-BE49-F238E27FC236}">
                <a16:creationId xmlns:a16="http://schemas.microsoft.com/office/drawing/2014/main" xmlns="" id="{870C564B-4826-4504-AD55-BCA183FFA29B}"/>
              </a:ext>
            </a:extLst>
          </p:cNvPr>
          <p:cNvSpPr/>
          <p:nvPr/>
        </p:nvSpPr>
        <p:spPr>
          <a:xfrm rot="10800000">
            <a:off x="7871934" y="4610240"/>
            <a:ext cx="220703" cy="687310"/>
          </a:xfrm>
          <a:custGeom>
            <a:avLst/>
            <a:gdLst/>
            <a:ahLst/>
            <a:cxnLst/>
            <a:rect l="l" t="t" r="r" b="b"/>
            <a:pathLst>
              <a:path w="1040400" h="3240000">
                <a:moveTo>
                  <a:pt x="41345" y="940666"/>
                </a:moveTo>
                <a:lnTo>
                  <a:pt x="1242" y="653403"/>
                </a:lnTo>
                <a:lnTo>
                  <a:pt x="0" y="653403"/>
                </a:lnTo>
                <a:lnTo>
                  <a:pt x="1057" y="652077"/>
                </a:lnTo>
                <a:lnTo>
                  <a:pt x="447" y="647712"/>
                </a:lnTo>
                <a:lnTo>
                  <a:pt x="4531" y="647712"/>
                </a:lnTo>
                <a:lnTo>
                  <a:pt x="520200" y="0"/>
                </a:lnTo>
                <a:lnTo>
                  <a:pt x="659109" y="174478"/>
                </a:lnTo>
                <a:close/>
                <a:moveTo>
                  <a:pt x="101622" y="1372451"/>
                </a:moveTo>
                <a:lnTo>
                  <a:pt x="61820" y="1087335"/>
                </a:lnTo>
                <a:lnTo>
                  <a:pt x="728036" y="261055"/>
                </a:lnTo>
                <a:lnTo>
                  <a:pt x="870500" y="439998"/>
                </a:lnTo>
                <a:lnTo>
                  <a:pt x="860164" y="431664"/>
                </a:lnTo>
                <a:close/>
                <a:moveTo>
                  <a:pt x="161365" y="1800403"/>
                </a:moveTo>
                <a:lnTo>
                  <a:pt x="122098" y="1519120"/>
                </a:lnTo>
                <a:lnTo>
                  <a:pt x="930953" y="515931"/>
                </a:lnTo>
                <a:lnTo>
                  <a:pt x="1035869" y="647712"/>
                </a:lnTo>
                <a:lnTo>
                  <a:pt x="1039954" y="647712"/>
                </a:lnTo>
                <a:lnTo>
                  <a:pt x="1039345" y="652078"/>
                </a:lnTo>
                <a:lnTo>
                  <a:pt x="1040400" y="653403"/>
                </a:lnTo>
                <a:lnTo>
                  <a:pt x="1039160" y="653403"/>
                </a:lnTo>
                <a:lnTo>
                  <a:pt x="1029316" y="723920"/>
                </a:lnTo>
                <a:close/>
                <a:moveTo>
                  <a:pt x="217894" y="2205330"/>
                </a:moveTo>
                <a:lnTo>
                  <a:pt x="181840" y="1947070"/>
                </a:lnTo>
                <a:lnTo>
                  <a:pt x="1000266" y="932012"/>
                </a:lnTo>
                <a:lnTo>
                  <a:pt x="949113" y="1298429"/>
                </a:lnTo>
                <a:close/>
                <a:moveTo>
                  <a:pt x="330192" y="2564220"/>
                </a:moveTo>
                <a:lnTo>
                  <a:pt x="267995" y="2564220"/>
                </a:lnTo>
                <a:lnTo>
                  <a:pt x="237100" y="2342912"/>
                </a:lnTo>
                <a:lnTo>
                  <a:pt x="242309" y="2347112"/>
                </a:lnTo>
                <a:lnTo>
                  <a:pt x="920063" y="1506522"/>
                </a:lnTo>
                <a:lnTo>
                  <a:pt x="865005" y="1900914"/>
                </a:lnTo>
                <a:close/>
                <a:moveTo>
                  <a:pt x="772406" y="2564220"/>
                </a:moveTo>
                <a:lnTo>
                  <a:pt x="468924" y="2564220"/>
                </a:lnTo>
                <a:lnTo>
                  <a:pt x="835955" y="2109008"/>
                </a:lnTo>
                <a:close/>
                <a:moveTo>
                  <a:pt x="892044" y="3240000"/>
                </a:moveTo>
                <a:lnTo>
                  <a:pt x="148356" y="3240000"/>
                </a:lnTo>
                <a:lnTo>
                  <a:pt x="276144" y="2663936"/>
                </a:lnTo>
                <a:lnTo>
                  <a:pt x="764256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xmlns="" id="{F4DF7C3C-D955-465B-A7ED-DA6CEFF74209}"/>
              </a:ext>
            </a:extLst>
          </p:cNvPr>
          <p:cNvSpPr/>
          <p:nvPr/>
        </p:nvSpPr>
        <p:spPr>
          <a:xfrm>
            <a:off x="8435540" y="4689594"/>
            <a:ext cx="529466" cy="528605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" name="Isosceles Triangle 8">
            <a:extLst>
              <a:ext uri="{FF2B5EF4-FFF2-40B4-BE49-F238E27FC236}">
                <a16:creationId xmlns:a16="http://schemas.microsoft.com/office/drawing/2014/main" xmlns="" id="{FED1BF7A-7546-4AF8-89CC-3CEC8A5874C0}"/>
              </a:ext>
            </a:extLst>
          </p:cNvPr>
          <p:cNvSpPr/>
          <p:nvPr/>
        </p:nvSpPr>
        <p:spPr>
          <a:xfrm rot="16200000">
            <a:off x="4359308" y="3634371"/>
            <a:ext cx="444149" cy="529543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" name="Donut 8">
            <a:extLst>
              <a:ext uri="{FF2B5EF4-FFF2-40B4-BE49-F238E27FC236}">
                <a16:creationId xmlns:a16="http://schemas.microsoft.com/office/drawing/2014/main" xmlns="" id="{E6D41FF5-B672-4C8A-A062-73A4028D9602}"/>
              </a:ext>
            </a:extLst>
          </p:cNvPr>
          <p:cNvSpPr/>
          <p:nvPr/>
        </p:nvSpPr>
        <p:spPr>
          <a:xfrm>
            <a:off x="9475134" y="3608548"/>
            <a:ext cx="486216" cy="581184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8" name="Freeform 18">
            <a:extLst>
              <a:ext uri="{FF2B5EF4-FFF2-40B4-BE49-F238E27FC236}">
                <a16:creationId xmlns:a16="http://schemas.microsoft.com/office/drawing/2014/main" xmlns="" id="{F57ADD61-A5C9-4BA6-A485-F46349246C4A}"/>
              </a:ext>
            </a:extLst>
          </p:cNvPr>
          <p:cNvSpPr/>
          <p:nvPr/>
        </p:nvSpPr>
        <p:spPr>
          <a:xfrm>
            <a:off x="10104940" y="4747559"/>
            <a:ext cx="511325" cy="412677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" name="Oval 7">
            <a:extLst>
              <a:ext uri="{FF2B5EF4-FFF2-40B4-BE49-F238E27FC236}">
                <a16:creationId xmlns:a16="http://schemas.microsoft.com/office/drawing/2014/main" xmlns="" id="{5B3365E1-0E4A-4E37-8487-402BEAEC4C18}"/>
              </a:ext>
            </a:extLst>
          </p:cNvPr>
          <p:cNvSpPr/>
          <p:nvPr/>
        </p:nvSpPr>
        <p:spPr>
          <a:xfrm>
            <a:off x="10252271" y="3641889"/>
            <a:ext cx="514505" cy="514505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0" name="Freeform 20">
            <a:extLst>
              <a:ext uri="{FF2B5EF4-FFF2-40B4-BE49-F238E27FC236}">
                <a16:creationId xmlns:a16="http://schemas.microsoft.com/office/drawing/2014/main" xmlns="" id="{E674EC10-6DF4-4D79-8C68-8E0E302F4814}"/>
              </a:ext>
            </a:extLst>
          </p:cNvPr>
          <p:cNvSpPr/>
          <p:nvPr/>
        </p:nvSpPr>
        <p:spPr>
          <a:xfrm>
            <a:off x="10998217" y="5652772"/>
            <a:ext cx="536427" cy="573297"/>
          </a:xfrm>
          <a:custGeom>
            <a:avLst/>
            <a:gdLst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700645 w 2149434"/>
              <a:gd name="connsiteY3" fmla="*/ 166255 h 2933205"/>
              <a:gd name="connsiteX4" fmla="*/ 676894 w 2149434"/>
              <a:gd name="connsiteY4" fmla="*/ 0 h 2933205"/>
              <a:gd name="connsiteX5" fmla="*/ 2066307 w 2149434"/>
              <a:gd name="connsiteY5" fmla="*/ 819397 h 2933205"/>
              <a:gd name="connsiteX6" fmla="*/ 2149434 w 2149434"/>
              <a:gd name="connsiteY6" fmla="*/ 593766 h 2933205"/>
              <a:gd name="connsiteX7" fmla="*/ 1816925 w 2149434"/>
              <a:gd name="connsiteY7" fmla="*/ 2933205 h 2933205"/>
              <a:gd name="connsiteX8" fmla="*/ 1187533 w 2149434"/>
              <a:gd name="connsiteY8" fmla="*/ 926275 h 2933205"/>
              <a:gd name="connsiteX9" fmla="*/ 1080655 w 2149434"/>
              <a:gd name="connsiteY9" fmla="*/ 1828800 h 2933205"/>
              <a:gd name="connsiteX10" fmla="*/ 914400 w 2149434"/>
              <a:gd name="connsiteY10" fmla="*/ 1448790 h 2933205"/>
              <a:gd name="connsiteX11" fmla="*/ 795647 w 2149434"/>
              <a:gd name="connsiteY11" fmla="*/ 2933205 h 2933205"/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676894 w 2149434"/>
              <a:gd name="connsiteY3" fmla="*/ 0 h 2933205"/>
              <a:gd name="connsiteX4" fmla="*/ 2066307 w 2149434"/>
              <a:gd name="connsiteY4" fmla="*/ 819397 h 2933205"/>
              <a:gd name="connsiteX5" fmla="*/ 2149434 w 2149434"/>
              <a:gd name="connsiteY5" fmla="*/ 593766 h 2933205"/>
              <a:gd name="connsiteX6" fmla="*/ 1816925 w 2149434"/>
              <a:gd name="connsiteY6" fmla="*/ 2933205 h 2933205"/>
              <a:gd name="connsiteX7" fmla="*/ 1187533 w 2149434"/>
              <a:gd name="connsiteY7" fmla="*/ 926275 h 2933205"/>
              <a:gd name="connsiteX8" fmla="*/ 1080655 w 2149434"/>
              <a:gd name="connsiteY8" fmla="*/ 1828800 h 2933205"/>
              <a:gd name="connsiteX9" fmla="*/ 914400 w 2149434"/>
              <a:gd name="connsiteY9" fmla="*/ 1448790 h 2933205"/>
              <a:gd name="connsiteX10" fmla="*/ 795647 w 2149434"/>
              <a:gd name="connsiteY10" fmla="*/ 2933205 h 2933205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095113"/>
              <a:gd name="connsiteY0" fmla="*/ 3150488 h 3150488"/>
              <a:gd name="connsiteX1" fmla="*/ 0 w 2095113"/>
              <a:gd name="connsiteY1" fmla="*/ 1749200 h 3150488"/>
              <a:gd name="connsiteX2" fmla="*/ 463138 w 2095113"/>
              <a:gd name="connsiteY2" fmla="*/ 1951080 h 3150488"/>
              <a:gd name="connsiteX3" fmla="*/ 776482 w 2095113"/>
              <a:gd name="connsiteY3" fmla="*/ 0 h 3150488"/>
              <a:gd name="connsiteX4" fmla="*/ 1975772 w 2095113"/>
              <a:gd name="connsiteY4" fmla="*/ 991413 h 3150488"/>
              <a:gd name="connsiteX5" fmla="*/ 2095113 w 2095113"/>
              <a:gd name="connsiteY5" fmla="*/ 702407 h 3150488"/>
              <a:gd name="connsiteX6" fmla="*/ 1816925 w 2095113"/>
              <a:gd name="connsiteY6" fmla="*/ 3150488 h 3150488"/>
              <a:gd name="connsiteX7" fmla="*/ 1187533 w 2095113"/>
              <a:gd name="connsiteY7" fmla="*/ 1143558 h 3150488"/>
              <a:gd name="connsiteX8" fmla="*/ 1080655 w 2095113"/>
              <a:gd name="connsiteY8" fmla="*/ 2046083 h 3150488"/>
              <a:gd name="connsiteX9" fmla="*/ 914400 w 2095113"/>
              <a:gd name="connsiteY9" fmla="*/ 1666073 h 3150488"/>
              <a:gd name="connsiteX10" fmla="*/ 795647 w 2095113"/>
              <a:gd name="connsiteY10" fmla="*/ 3150488 h 3150488"/>
              <a:gd name="connsiteX0" fmla="*/ 795647 w 2760540"/>
              <a:gd name="connsiteY0" fmla="*/ 3150488 h 3150488"/>
              <a:gd name="connsiteX1" fmla="*/ 0 w 2760540"/>
              <a:gd name="connsiteY1" fmla="*/ 1749200 h 3150488"/>
              <a:gd name="connsiteX2" fmla="*/ 463138 w 2760540"/>
              <a:gd name="connsiteY2" fmla="*/ 1951080 h 3150488"/>
              <a:gd name="connsiteX3" fmla="*/ 776482 w 2760540"/>
              <a:gd name="connsiteY3" fmla="*/ 0 h 3150488"/>
              <a:gd name="connsiteX4" fmla="*/ 1975772 w 2760540"/>
              <a:gd name="connsiteY4" fmla="*/ 991413 h 3150488"/>
              <a:gd name="connsiteX5" fmla="*/ 2095113 w 2760540"/>
              <a:gd name="connsiteY5" fmla="*/ 702407 h 3150488"/>
              <a:gd name="connsiteX6" fmla="*/ 1816925 w 2760540"/>
              <a:gd name="connsiteY6" fmla="*/ 3150488 h 3150488"/>
              <a:gd name="connsiteX7" fmla="*/ 1187533 w 2760540"/>
              <a:gd name="connsiteY7" fmla="*/ 1143558 h 3150488"/>
              <a:gd name="connsiteX8" fmla="*/ 1080655 w 2760540"/>
              <a:gd name="connsiteY8" fmla="*/ 2046083 h 3150488"/>
              <a:gd name="connsiteX9" fmla="*/ 914400 w 2760540"/>
              <a:gd name="connsiteY9" fmla="*/ 1666073 h 3150488"/>
              <a:gd name="connsiteX10" fmla="*/ 795647 w 2760540"/>
              <a:gd name="connsiteY10" fmla="*/ 3150488 h 3150488"/>
              <a:gd name="connsiteX0" fmla="*/ 795647 w 2904019"/>
              <a:gd name="connsiteY0" fmla="*/ 3150488 h 3150488"/>
              <a:gd name="connsiteX1" fmla="*/ 0 w 2904019"/>
              <a:gd name="connsiteY1" fmla="*/ 1749200 h 3150488"/>
              <a:gd name="connsiteX2" fmla="*/ 463138 w 2904019"/>
              <a:gd name="connsiteY2" fmla="*/ 1951080 h 3150488"/>
              <a:gd name="connsiteX3" fmla="*/ 776482 w 2904019"/>
              <a:gd name="connsiteY3" fmla="*/ 0 h 3150488"/>
              <a:gd name="connsiteX4" fmla="*/ 1975772 w 2904019"/>
              <a:gd name="connsiteY4" fmla="*/ 991413 h 3150488"/>
              <a:gd name="connsiteX5" fmla="*/ 2095113 w 2904019"/>
              <a:gd name="connsiteY5" fmla="*/ 702407 h 3150488"/>
              <a:gd name="connsiteX6" fmla="*/ 1816925 w 2904019"/>
              <a:gd name="connsiteY6" fmla="*/ 3150488 h 3150488"/>
              <a:gd name="connsiteX7" fmla="*/ 1187533 w 2904019"/>
              <a:gd name="connsiteY7" fmla="*/ 1143558 h 3150488"/>
              <a:gd name="connsiteX8" fmla="*/ 1080655 w 2904019"/>
              <a:gd name="connsiteY8" fmla="*/ 2046083 h 3150488"/>
              <a:gd name="connsiteX9" fmla="*/ 914400 w 2904019"/>
              <a:gd name="connsiteY9" fmla="*/ 1666073 h 3150488"/>
              <a:gd name="connsiteX10" fmla="*/ 795647 w 2904019"/>
              <a:gd name="connsiteY10" fmla="*/ 3150488 h 3150488"/>
              <a:gd name="connsiteX0" fmla="*/ 795647 w 2905418"/>
              <a:gd name="connsiteY0" fmla="*/ 3150488 h 3186701"/>
              <a:gd name="connsiteX1" fmla="*/ 0 w 2905418"/>
              <a:gd name="connsiteY1" fmla="*/ 1749200 h 3186701"/>
              <a:gd name="connsiteX2" fmla="*/ 463138 w 2905418"/>
              <a:gd name="connsiteY2" fmla="*/ 1951080 h 3186701"/>
              <a:gd name="connsiteX3" fmla="*/ 776482 w 2905418"/>
              <a:gd name="connsiteY3" fmla="*/ 0 h 3186701"/>
              <a:gd name="connsiteX4" fmla="*/ 1975772 w 2905418"/>
              <a:gd name="connsiteY4" fmla="*/ 991413 h 3186701"/>
              <a:gd name="connsiteX5" fmla="*/ 2095113 w 2905418"/>
              <a:gd name="connsiteY5" fmla="*/ 702407 h 3186701"/>
              <a:gd name="connsiteX6" fmla="*/ 1821452 w 2905418"/>
              <a:gd name="connsiteY6" fmla="*/ 3186701 h 3186701"/>
              <a:gd name="connsiteX7" fmla="*/ 1187533 w 2905418"/>
              <a:gd name="connsiteY7" fmla="*/ 1143558 h 3186701"/>
              <a:gd name="connsiteX8" fmla="*/ 1080655 w 2905418"/>
              <a:gd name="connsiteY8" fmla="*/ 2046083 h 3186701"/>
              <a:gd name="connsiteX9" fmla="*/ 914400 w 2905418"/>
              <a:gd name="connsiteY9" fmla="*/ 1666073 h 3186701"/>
              <a:gd name="connsiteX10" fmla="*/ 795647 w 2905418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1975772 w 2937337"/>
              <a:gd name="connsiteY4" fmla="*/ 991413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893849"/>
              <a:gd name="connsiteY0" fmla="*/ 3150488 h 3186701"/>
              <a:gd name="connsiteX1" fmla="*/ 0 w 2893849"/>
              <a:gd name="connsiteY1" fmla="*/ 1749200 h 3186701"/>
              <a:gd name="connsiteX2" fmla="*/ 463138 w 2893849"/>
              <a:gd name="connsiteY2" fmla="*/ 1951080 h 3186701"/>
              <a:gd name="connsiteX3" fmla="*/ 776482 w 2893849"/>
              <a:gd name="connsiteY3" fmla="*/ 0 h 3186701"/>
              <a:gd name="connsiteX4" fmla="*/ 2034620 w 2893849"/>
              <a:gd name="connsiteY4" fmla="*/ 1294704 h 3186701"/>
              <a:gd name="connsiteX5" fmla="*/ 2031739 w 2893849"/>
              <a:gd name="connsiteY5" fmla="*/ 711461 h 3186701"/>
              <a:gd name="connsiteX6" fmla="*/ 1821452 w 2893849"/>
              <a:gd name="connsiteY6" fmla="*/ 3186701 h 3186701"/>
              <a:gd name="connsiteX7" fmla="*/ 1187533 w 2893849"/>
              <a:gd name="connsiteY7" fmla="*/ 1143558 h 3186701"/>
              <a:gd name="connsiteX8" fmla="*/ 1080655 w 2893849"/>
              <a:gd name="connsiteY8" fmla="*/ 2046083 h 3186701"/>
              <a:gd name="connsiteX9" fmla="*/ 914400 w 2893849"/>
              <a:gd name="connsiteY9" fmla="*/ 1666073 h 3186701"/>
              <a:gd name="connsiteX10" fmla="*/ 795647 w 2893849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03465 w 2936139"/>
              <a:gd name="connsiteY0" fmla="*/ 3168594 h 3186701"/>
              <a:gd name="connsiteX1" fmla="*/ 0 w 2936139"/>
              <a:gd name="connsiteY1" fmla="*/ 1726566 h 3186701"/>
              <a:gd name="connsiteX2" fmla="*/ 404291 w 2936139"/>
              <a:gd name="connsiteY2" fmla="*/ 2009927 h 3186701"/>
              <a:gd name="connsiteX3" fmla="*/ 781009 w 2936139"/>
              <a:gd name="connsiteY3" fmla="*/ 0 h 3186701"/>
              <a:gd name="connsiteX4" fmla="*/ 2039147 w 2936139"/>
              <a:gd name="connsiteY4" fmla="*/ 1294704 h 3186701"/>
              <a:gd name="connsiteX5" fmla="*/ 2036266 w 2936139"/>
              <a:gd name="connsiteY5" fmla="*/ 711461 h 3186701"/>
              <a:gd name="connsiteX6" fmla="*/ 1825979 w 2936139"/>
              <a:gd name="connsiteY6" fmla="*/ 3186701 h 3186701"/>
              <a:gd name="connsiteX7" fmla="*/ 1192060 w 2936139"/>
              <a:gd name="connsiteY7" fmla="*/ 1143558 h 3186701"/>
              <a:gd name="connsiteX8" fmla="*/ 1085182 w 2936139"/>
              <a:gd name="connsiteY8" fmla="*/ 2046083 h 3186701"/>
              <a:gd name="connsiteX9" fmla="*/ 918927 w 2936139"/>
              <a:gd name="connsiteY9" fmla="*/ 1666073 h 3186701"/>
              <a:gd name="connsiteX10" fmla="*/ 1103465 w 2936139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897156"/>
              <a:gd name="connsiteY0" fmla="*/ 3168594 h 3173121"/>
              <a:gd name="connsiteX1" fmla="*/ 0 w 2897156"/>
              <a:gd name="connsiteY1" fmla="*/ 1749200 h 3173121"/>
              <a:gd name="connsiteX2" fmla="*/ 449559 w 2897156"/>
              <a:gd name="connsiteY2" fmla="*/ 2009927 h 3173121"/>
              <a:gd name="connsiteX3" fmla="*/ 826277 w 2897156"/>
              <a:gd name="connsiteY3" fmla="*/ 0 h 3173121"/>
              <a:gd name="connsiteX4" fmla="*/ 2084415 w 2897156"/>
              <a:gd name="connsiteY4" fmla="*/ 1294704 h 3173121"/>
              <a:gd name="connsiteX5" fmla="*/ 2081534 w 2897156"/>
              <a:gd name="connsiteY5" fmla="*/ 711461 h 3173121"/>
              <a:gd name="connsiteX6" fmla="*/ 1581537 w 2897156"/>
              <a:gd name="connsiteY6" fmla="*/ 3173121 h 3173121"/>
              <a:gd name="connsiteX7" fmla="*/ 1237328 w 2897156"/>
              <a:gd name="connsiteY7" fmla="*/ 1143558 h 3173121"/>
              <a:gd name="connsiteX8" fmla="*/ 1130450 w 2897156"/>
              <a:gd name="connsiteY8" fmla="*/ 2046083 h 3173121"/>
              <a:gd name="connsiteX9" fmla="*/ 918927 w 2897156"/>
              <a:gd name="connsiteY9" fmla="*/ 1697760 h 3173121"/>
              <a:gd name="connsiteX10" fmla="*/ 1148733 w 2897156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288886 w 2969045"/>
              <a:gd name="connsiteY8" fmla="*/ 2367481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69045" h="3173121">
                <a:moveTo>
                  <a:pt x="1148733" y="3168594"/>
                </a:moveTo>
                <a:cubicBezTo>
                  <a:pt x="-68605" y="2992718"/>
                  <a:pt x="289357" y="2373225"/>
                  <a:pt x="0" y="1749200"/>
                </a:cubicBezTo>
                <a:cubicBezTo>
                  <a:pt x="211718" y="1712379"/>
                  <a:pt x="518500" y="2277611"/>
                  <a:pt x="449559" y="2009927"/>
                </a:cubicBezTo>
                <a:cubicBezTo>
                  <a:pt x="87752" y="952162"/>
                  <a:pt x="1169975" y="921963"/>
                  <a:pt x="826277" y="0"/>
                </a:cubicBezTo>
                <a:cubicBezTo>
                  <a:pt x="1894489" y="60376"/>
                  <a:pt x="1582046" y="1053258"/>
                  <a:pt x="2084415" y="1294704"/>
                </a:cubicBezTo>
                <a:cubicBezTo>
                  <a:pt x="2220765" y="1319082"/>
                  <a:pt x="2384277" y="1207659"/>
                  <a:pt x="2081534" y="711461"/>
                </a:cubicBezTo>
                <a:cubicBezTo>
                  <a:pt x="3844765" y="2025429"/>
                  <a:pt x="2606774" y="3099478"/>
                  <a:pt x="1581537" y="3173121"/>
                </a:cubicBezTo>
                <a:cubicBezTo>
                  <a:pt x="2049242" y="2917586"/>
                  <a:pt x="2204598" y="1824606"/>
                  <a:pt x="1237328" y="1143558"/>
                </a:cubicBezTo>
                <a:cubicBezTo>
                  <a:pt x="1479342" y="1777869"/>
                  <a:pt x="1318476" y="2090782"/>
                  <a:pt x="1162138" y="2408222"/>
                </a:cubicBezTo>
                <a:cubicBezTo>
                  <a:pt x="1159532" y="2246847"/>
                  <a:pt x="1324413" y="1899876"/>
                  <a:pt x="918927" y="1697760"/>
                </a:cubicBezTo>
                <a:cubicBezTo>
                  <a:pt x="1108697" y="2305733"/>
                  <a:pt x="307113" y="2497246"/>
                  <a:pt x="1148733" y="316859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1" name="Rounded Rectangle 25">
            <a:extLst>
              <a:ext uri="{FF2B5EF4-FFF2-40B4-BE49-F238E27FC236}">
                <a16:creationId xmlns:a16="http://schemas.microsoft.com/office/drawing/2014/main" xmlns="" id="{52251A18-A73B-4A26-9FEC-6B831E23205B}"/>
              </a:ext>
            </a:extLst>
          </p:cNvPr>
          <p:cNvSpPr/>
          <p:nvPr/>
        </p:nvSpPr>
        <p:spPr>
          <a:xfrm>
            <a:off x="10972939" y="2640819"/>
            <a:ext cx="586980" cy="430164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2" name="Block Arc 41">
            <a:extLst>
              <a:ext uri="{FF2B5EF4-FFF2-40B4-BE49-F238E27FC236}">
                <a16:creationId xmlns:a16="http://schemas.microsoft.com/office/drawing/2014/main" xmlns="" id="{36DCD789-FED8-401C-8C81-CF9F331DAB6D}"/>
              </a:ext>
            </a:extLst>
          </p:cNvPr>
          <p:cNvSpPr/>
          <p:nvPr/>
        </p:nvSpPr>
        <p:spPr>
          <a:xfrm>
            <a:off x="9454085" y="5654191"/>
            <a:ext cx="563324" cy="570461"/>
          </a:xfrm>
          <a:custGeom>
            <a:avLst/>
            <a:gdLst/>
            <a:ahLst/>
            <a:cxnLst/>
            <a:rect l="l" t="t" r="r" b="b"/>
            <a:pathLst>
              <a:path w="2844151" h="2880180">
                <a:moveTo>
                  <a:pt x="2390187" y="1502145"/>
                </a:moveTo>
                <a:lnTo>
                  <a:pt x="2844151" y="1530794"/>
                </a:lnTo>
                <a:cubicBezTo>
                  <a:pt x="2804784" y="2154619"/>
                  <a:pt x="2367464" y="2681809"/>
                  <a:pt x="1761650" y="2835749"/>
                </a:cubicBezTo>
                <a:cubicBezTo>
                  <a:pt x="1191486" y="2980631"/>
                  <a:pt x="594633" y="2763755"/>
                  <a:pt x="252983" y="2293680"/>
                </a:cubicBezTo>
                <a:lnTo>
                  <a:pt x="102982" y="2380283"/>
                </a:lnTo>
                <a:lnTo>
                  <a:pt x="104524" y="1603708"/>
                </a:lnTo>
                <a:lnTo>
                  <a:pt x="777828" y="1990661"/>
                </a:lnTo>
                <a:lnTo>
                  <a:pt x="648358" y="2065410"/>
                </a:lnTo>
                <a:cubicBezTo>
                  <a:pt x="886760" y="2358087"/>
                  <a:pt x="1276546" y="2489694"/>
                  <a:pt x="1649627" y="2394891"/>
                </a:cubicBezTo>
                <a:cubicBezTo>
                  <a:pt x="2064076" y="2289577"/>
                  <a:pt x="2363256" y="1928916"/>
                  <a:pt x="2390187" y="1502145"/>
                </a:cubicBezTo>
                <a:close/>
                <a:moveTo>
                  <a:pt x="1424249" y="58"/>
                </a:moveTo>
                <a:cubicBezTo>
                  <a:pt x="1880498" y="-4073"/>
                  <a:pt x="2318325" y="209551"/>
                  <a:pt x="2591169" y="586524"/>
                </a:cubicBezTo>
                <a:lnTo>
                  <a:pt x="2741170" y="499921"/>
                </a:lnTo>
                <a:lnTo>
                  <a:pt x="2739628" y="1276497"/>
                </a:lnTo>
                <a:lnTo>
                  <a:pt x="2066324" y="889544"/>
                </a:lnTo>
                <a:lnTo>
                  <a:pt x="2195793" y="814795"/>
                </a:lnTo>
                <a:cubicBezTo>
                  <a:pt x="1957391" y="522118"/>
                  <a:pt x="1567606" y="390511"/>
                  <a:pt x="1194524" y="485313"/>
                </a:cubicBezTo>
                <a:cubicBezTo>
                  <a:pt x="780075" y="590627"/>
                  <a:pt x="480895" y="951288"/>
                  <a:pt x="453964" y="1378059"/>
                </a:cubicBezTo>
                <a:lnTo>
                  <a:pt x="0" y="1349410"/>
                </a:lnTo>
                <a:cubicBezTo>
                  <a:pt x="39367" y="725585"/>
                  <a:pt x="476687" y="198395"/>
                  <a:pt x="1082501" y="44455"/>
                </a:cubicBezTo>
                <a:cubicBezTo>
                  <a:pt x="1196091" y="15591"/>
                  <a:pt x="1310740" y="1086"/>
                  <a:pt x="1424249" y="5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3" name="Round Same Side Corner Rectangle 11">
            <a:extLst>
              <a:ext uri="{FF2B5EF4-FFF2-40B4-BE49-F238E27FC236}">
                <a16:creationId xmlns:a16="http://schemas.microsoft.com/office/drawing/2014/main" xmlns="" id="{AFBCEF67-A3DE-45DE-97FD-374E910A67D8}"/>
              </a:ext>
            </a:extLst>
          </p:cNvPr>
          <p:cNvSpPr/>
          <p:nvPr/>
        </p:nvSpPr>
        <p:spPr>
          <a:xfrm rot="9900000">
            <a:off x="10208910" y="1534987"/>
            <a:ext cx="579867" cy="492485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4" name="Donut 39">
            <a:extLst>
              <a:ext uri="{FF2B5EF4-FFF2-40B4-BE49-F238E27FC236}">
                <a16:creationId xmlns:a16="http://schemas.microsoft.com/office/drawing/2014/main" xmlns="" id="{439297A1-2150-467C-8B3E-08A8C9E0E56F}"/>
              </a:ext>
            </a:extLst>
          </p:cNvPr>
          <p:cNvSpPr/>
          <p:nvPr/>
        </p:nvSpPr>
        <p:spPr>
          <a:xfrm>
            <a:off x="4246301" y="4666128"/>
            <a:ext cx="575536" cy="575536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5" name="Freeform 25">
            <a:extLst>
              <a:ext uri="{FF2B5EF4-FFF2-40B4-BE49-F238E27FC236}">
                <a16:creationId xmlns:a16="http://schemas.microsoft.com/office/drawing/2014/main" xmlns="" id="{115A3EAB-6A86-45ED-8F48-A7797A2D6676}"/>
              </a:ext>
            </a:extLst>
          </p:cNvPr>
          <p:cNvSpPr/>
          <p:nvPr/>
        </p:nvSpPr>
        <p:spPr>
          <a:xfrm>
            <a:off x="8766358" y="3640606"/>
            <a:ext cx="417857" cy="517071"/>
          </a:xfrm>
          <a:custGeom>
            <a:avLst/>
            <a:gdLst>
              <a:gd name="connsiteX0" fmla="*/ 371475 w 1600200"/>
              <a:gd name="connsiteY0" fmla="*/ 0 h 1857375"/>
              <a:gd name="connsiteX1" fmla="*/ 628650 w 1600200"/>
              <a:gd name="connsiteY1" fmla="*/ 523875 h 1857375"/>
              <a:gd name="connsiteX2" fmla="*/ 400050 w 1600200"/>
              <a:gd name="connsiteY2" fmla="*/ 561975 h 1857375"/>
              <a:gd name="connsiteX3" fmla="*/ 1019175 w 1600200"/>
              <a:gd name="connsiteY3" fmla="*/ 1438275 h 1857375"/>
              <a:gd name="connsiteX4" fmla="*/ 1219200 w 1600200"/>
              <a:gd name="connsiteY4" fmla="*/ 1238250 h 1857375"/>
              <a:gd name="connsiteX5" fmla="*/ 1600200 w 1600200"/>
              <a:gd name="connsiteY5" fmla="*/ 1666875 h 1857375"/>
              <a:gd name="connsiteX6" fmla="*/ 1038225 w 1600200"/>
              <a:gd name="connsiteY6" fmla="*/ 1857375 h 1857375"/>
              <a:gd name="connsiteX7" fmla="*/ 0 w 1600200"/>
              <a:gd name="connsiteY7" fmla="*/ 314325 h 1857375"/>
              <a:gd name="connsiteX8" fmla="*/ 371475 w 1600200"/>
              <a:gd name="connsiteY8" fmla="*/ 0 h 1857375"/>
              <a:gd name="connsiteX0" fmla="*/ 371475 w 1600200"/>
              <a:gd name="connsiteY0" fmla="*/ 0 h 1917951"/>
              <a:gd name="connsiteX1" fmla="*/ 628650 w 1600200"/>
              <a:gd name="connsiteY1" fmla="*/ 584451 h 1917951"/>
              <a:gd name="connsiteX2" fmla="*/ 400050 w 1600200"/>
              <a:gd name="connsiteY2" fmla="*/ 622551 h 1917951"/>
              <a:gd name="connsiteX3" fmla="*/ 1019175 w 1600200"/>
              <a:gd name="connsiteY3" fmla="*/ 1498851 h 1917951"/>
              <a:gd name="connsiteX4" fmla="*/ 1219200 w 1600200"/>
              <a:gd name="connsiteY4" fmla="*/ 1298826 h 1917951"/>
              <a:gd name="connsiteX5" fmla="*/ 1600200 w 1600200"/>
              <a:gd name="connsiteY5" fmla="*/ 1727451 h 1917951"/>
              <a:gd name="connsiteX6" fmla="*/ 1038225 w 1600200"/>
              <a:gd name="connsiteY6" fmla="*/ 1917951 h 1917951"/>
              <a:gd name="connsiteX7" fmla="*/ 0 w 1600200"/>
              <a:gd name="connsiteY7" fmla="*/ 374901 h 1917951"/>
              <a:gd name="connsiteX8" fmla="*/ 371475 w 1600200"/>
              <a:gd name="connsiteY8" fmla="*/ 0 h 1917951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544 h 1919495"/>
              <a:gd name="connsiteX1" fmla="*/ 628650 w 1600200"/>
              <a:gd name="connsiteY1" fmla="*/ 585995 h 1919495"/>
              <a:gd name="connsiteX2" fmla="*/ 400050 w 1600200"/>
              <a:gd name="connsiteY2" fmla="*/ 624095 h 1919495"/>
              <a:gd name="connsiteX3" fmla="*/ 1019175 w 1600200"/>
              <a:gd name="connsiteY3" fmla="*/ 1500395 h 1919495"/>
              <a:gd name="connsiteX4" fmla="*/ 1219200 w 1600200"/>
              <a:gd name="connsiteY4" fmla="*/ 1300370 h 1919495"/>
              <a:gd name="connsiteX5" fmla="*/ 1600200 w 1600200"/>
              <a:gd name="connsiteY5" fmla="*/ 1728995 h 1919495"/>
              <a:gd name="connsiteX6" fmla="*/ 1038225 w 1600200"/>
              <a:gd name="connsiteY6" fmla="*/ 1919495 h 1919495"/>
              <a:gd name="connsiteX7" fmla="*/ 0 w 1600200"/>
              <a:gd name="connsiteY7" fmla="*/ 376445 h 1919495"/>
              <a:gd name="connsiteX8" fmla="*/ 371475 w 1600200"/>
              <a:gd name="connsiteY8" fmla="*/ 1544 h 1919495"/>
              <a:gd name="connsiteX0" fmla="*/ 371475 w 1600200"/>
              <a:gd name="connsiteY0" fmla="*/ 1487 h 1919438"/>
              <a:gd name="connsiteX1" fmla="*/ 568075 w 1600200"/>
              <a:gd name="connsiteY1" fmla="*/ 603245 h 1919438"/>
              <a:gd name="connsiteX2" fmla="*/ 400050 w 1600200"/>
              <a:gd name="connsiteY2" fmla="*/ 624038 h 1919438"/>
              <a:gd name="connsiteX3" fmla="*/ 1019175 w 1600200"/>
              <a:gd name="connsiteY3" fmla="*/ 1500338 h 1919438"/>
              <a:gd name="connsiteX4" fmla="*/ 1219200 w 1600200"/>
              <a:gd name="connsiteY4" fmla="*/ 1300313 h 1919438"/>
              <a:gd name="connsiteX5" fmla="*/ 1600200 w 1600200"/>
              <a:gd name="connsiteY5" fmla="*/ 1728938 h 1919438"/>
              <a:gd name="connsiteX6" fmla="*/ 1038225 w 1600200"/>
              <a:gd name="connsiteY6" fmla="*/ 1919438 h 1919438"/>
              <a:gd name="connsiteX7" fmla="*/ 0 w 1600200"/>
              <a:gd name="connsiteY7" fmla="*/ 376388 h 1919438"/>
              <a:gd name="connsiteX8" fmla="*/ 371475 w 1600200"/>
              <a:gd name="connsiteY8" fmla="*/ 1487 h 1919438"/>
              <a:gd name="connsiteX0" fmla="*/ 371475 w 1600200"/>
              <a:gd name="connsiteY0" fmla="*/ 1032 h 1918983"/>
              <a:gd name="connsiteX1" fmla="*/ 568075 w 1600200"/>
              <a:gd name="connsiteY1" fmla="*/ 602790 h 1918983"/>
              <a:gd name="connsiteX2" fmla="*/ 400050 w 1600200"/>
              <a:gd name="connsiteY2" fmla="*/ 623583 h 1918983"/>
              <a:gd name="connsiteX3" fmla="*/ 1019175 w 1600200"/>
              <a:gd name="connsiteY3" fmla="*/ 1499883 h 1918983"/>
              <a:gd name="connsiteX4" fmla="*/ 1219200 w 1600200"/>
              <a:gd name="connsiteY4" fmla="*/ 1299858 h 1918983"/>
              <a:gd name="connsiteX5" fmla="*/ 1600200 w 1600200"/>
              <a:gd name="connsiteY5" fmla="*/ 1728483 h 1918983"/>
              <a:gd name="connsiteX6" fmla="*/ 1038225 w 1600200"/>
              <a:gd name="connsiteY6" fmla="*/ 1918983 h 1918983"/>
              <a:gd name="connsiteX7" fmla="*/ 0 w 1600200"/>
              <a:gd name="connsiteY7" fmla="*/ 375933 h 1918983"/>
              <a:gd name="connsiteX8" fmla="*/ 371475 w 1600200"/>
              <a:gd name="connsiteY8" fmla="*/ 1032 h 1918983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0050 w 1600200"/>
              <a:gd name="connsiteY2" fmla="*/ 623669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8703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59666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70138 w 1600200"/>
              <a:gd name="connsiteY3" fmla="*/ 1517276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0522 w 1600200"/>
              <a:gd name="connsiteY3" fmla="*/ 1534584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96099 w 1600200"/>
              <a:gd name="connsiteY3" fmla="*/ 1546122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588662"/>
              <a:gd name="connsiteY0" fmla="*/ 1118 h 1919069"/>
              <a:gd name="connsiteX1" fmla="*/ 568075 w 1588662"/>
              <a:gd name="connsiteY1" fmla="*/ 602876 h 1919069"/>
              <a:gd name="connsiteX2" fmla="*/ 374089 w 1588662"/>
              <a:gd name="connsiteY2" fmla="*/ 646744 h 1919069"/>
              <a:gd name="connsiteX3" fmla="*/ 987445 w 1588662"/>
              <a:gd name="connsiteY3" fmla="*/ 1528815 h 1919069"/>
              <a:gd name="connsiteX4" fmla="*/ 1173048 w 1588662"/>
              <a:gd name="connsiteY4" fmla="*/ 1311482 h 1919069"/>
              <a:gd name="connsiteX5" fmla="*/ 1588662 w 1588662"/>
              <a:gd name="connsiteY5" fmla="*/ 1699723 h 1919069"/>
              <a:gd name="connsiteX6" fmla="*/ 1038225 w 1588662"/>
              <a:gd name="connsiteY6" fmla="*/ 1919069 h 1919069"/>
              <a:gd name="connsiteX7" fmla="*/ 0 w 1588662"/>
              <a:gd name="connsiteY7" fmla="*/ 376019 h 1919069"/>
              <a:gd name="connsiteX8" fmla="*/ 371475 w 1588662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46976"/>
              <a:gd name="connsiteX1" fmla="*/ 568075 w 1596260"/>
              <a:gd name="connsiteY1" fmla="*/ 602876 h 1946976"/>
              <a:gd name="connsiteX2" fmla="*/ 374089 w 1596260"/>
              <a:gd name="connsiteY2" fmla="*/ 646744 h 1946976"/>
              <a:gd name="connsiteX3" fmla="*/ 987445 w 1596260"/>
              <a:gd name="connsiteY3" fmla="*/ 1528815 h 1946976"/>
              <a:gd name="connsiteX4" fmla="*/ 1173048 w 1596260"/>
              <a:gd name="connsiteY4" fmla="*/ 1311482 h 1946976"/>
              <a:gd name="connsiteX5" fmla="*/ 1588662 w 1596260"/>
              <a:gd name="connsiteY5" fmla="*/ 1699723 h 1946976"/>
              <a:gd name="connsiteX6" fmla="*/ 1038225 w 1596260"/>
              <a:gd name="connsiteY6" fmla="*/ 1919069 h 1946976"/>
              <a:gd name="connsiteX7" fmla="*/ 0 w 1596260"/>
              <a:gd name="connsiteY7" fmla="*/ 376019 h 1946976"/>
              <a:gd name="connsiteX8" fmla="*/ 371475 w 1596260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33976 w 1558761"/>
              <a:gd name="connsiteY0" fmla="*/ 1118 h 1946976"/>
              <a:gd name="connsiteX1" fmla="*/ 530576 w 1558761"/>
              <a:gd name="connsiteY1" fmla="*/ 602876 h 1946976"/>
              <a:gd name="connsiteX2" fmla="*/ 336590 w 1558761"/>
              <a:gd name="connsiteY2" fmla="*/ 646744 h 1946976"/>
              <a:gd name="connsiteX3" fmla="*/ 949946 w 1558761"/>
              <a:gd name="connsiteY3" fmla="*/ 1528815 h 1946976"/>
              <a:gd name="connsiteX4" fmla="*/ 1135549 w 1558761"/>
              <a:gd name="connsiteY4" fmla="*/ 1311482 h 1946976"/>
              <a:gd name="connsiteX5" fmla="*/ 1551163 w 1558761"/>
              <a:gd name="connsiteY5" fmla="*/ 1699723 h 1946976"/>
              <a:gd name="connsiteX6" fmla="*/ 1000726 w 1558761"/>
              <a:gd name="connsiteY6" fmla="*/ 1919069 h 1946976"/>
              <a:gd name="connsiteX7" fmla="*/ 0 w 1558761"/>
              <a:gd name="connsiteY7" fmla="*/ 390441 h 1946976"/>
              <a:gd name="connsiteX8" fmla="*/ 333976 w 1558761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44260 w 1560662"/>
              <a:gd name="connsiteY2" fmla="*/ 655398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96 h 1946054"/>
              <a:gd name="connsiteX1" fmla="*/ 532477 w 1560662"/>
              <a:gd name="connsiteY1" fmla="*/ 601954 h 1946054"/>
              <a:gd name="connsiteX2" fmla="*/ 344260 w 1560662"/>
              <a:gd name="connsiteY2" fmla="*/ 654476 h 1946054"/>
              <a:gd name="connsiteX3" fmla="*/ 951847 w 1560662"/>
              <a:gd name="connsiteY3" fmla="*/ 1527893 h 1946054"/>
              <a:gd name="connsiteX4" fmla="*/ 1137450 w 1560662"/>
              <a:gd name="connsiteY4" fmla="*/ 1310560 h 1946054"/>
              <a:gd name="connsiteX5" fmla="*/ 1553064 w 1560662"/>
              <a:gd name="connsiteY5" fmla="*/ 1698801 h 1946054"/>
              <a:gd name="connsiteX6" fmla="*/ 1002627 w 1560662"/>
              <a:gd name="connsiteY6" fmla="*/ 1918147 h 1946054"/>
              <a:gd name="connsiteX7" fmla="*/ 1901 w 1560662"/>
              <a:gd name="connsiteY7" fmla="*/ 389519 h 1946054"/>
              <a:gd name="connsiteX8" fmla="*/ 335877 w 1560662"/>
              <a:gd name="connsiteY8" fmla="*/ 196 h 1946054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5431" h="1937121">
                <a:moveTo>
                  <a:pt x="332898" y="199"/>
                </a:moveTo>
                <a:cubicBezTo>
                  <a:pt x="480797" y="-12106"/>
                  <a:pt x="712130" y="551085"/>
                  <a:pt x="532477" y="593021"/>
                </a:cubicBezTo>
                <a:lnTo>
                  <a:pt x="344260" y="645543"/>
                </a:lnTo>
                <a:cubicBezTo>
                  <a:pt x="475639" y="1163599"/>
                  <a:pt x="690666" y="1300897"/>
                  <a:pt x="951847" y="1518960"/>
                </a:cubicBezTo>
                <a:cubicBezTo>
                  <a:pt x="1003138" y="1396518"/>
                  <a:pt x="1042046" y="1291100"/>
                  <a:pt x="1137450" y="1301627"/>
                </a:cubicBezTo>
                <a:cubicBezTo>
                  <a:pt x="1276950" y="1299313"/>
                  <a:pt x="1636332" y="1564228"/>
                  <a:pt x="1553064" y="1689868"/>
                </a:cubicBezTo>
                <a:cubicBezTo>
                  <a:pt x="1389777" y="1941825"/>
                  <a:pt x="1145722" y="1971673"/>
                  <a:pt x="1002627" y="1909214"/>
                </a:cubicBezTo>
                <a:cubicBezTo>
                  <a:pt x="545977" y="1690048"/>
                  <a:pt x="-37590" y="1110316"/>
                  <a:pt x="1901" y="380586"/>
                </a:cubicBezTo>
                <a:cubicBezTo>
                  <a:pt x="36305" y="148891"/>
                  <a:pt x="133416" y="23363"/>
                  <a:pt x="332898" y="1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6" name="Rectangle 36">
            <a:extLst>
              <a:ext uri="{FF2B5EF4-FFF2-40B4-BE49-F238E27FC236}">
                <a16:creationId xmlns:a16="http://schemas.microsoft.com/office/drawing/2014/main" xmlns="" id="{11A06711-0A15-47E5-AAA2-F0E6DC05BD1B}"/>
              </a:ext>
            </a:extLst>
          </p:cNvPr>
          <p:cNvSpPr/>
          <p:nvPr/>
        </p:nvSpPr>
        <p:spPr>
          <a:xfrm>
            <a:off x="5164740" y="4708915"/>
            <a:ext cx="586136" cy="489963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7" name="Rounded Rectangle 27">
            <a:extLst>
              <a:ext uri="{FF2B5EF4-FFF2-40B4-BE49-F238E27FC236}">
                <a16:creationId xmlns:a16="http://schemas.microsoft.com/office/drawing/2014/main" xmlns="" id="{7A5ED58F-9964-4886-8BFC-E301F23293AB}"/>
              </a:ext>
            </a:extLst>
          </p:cNvPr>
          <p:cNvSpPr/>
          <p:nvPr/>
        </p:nvSpPr>
        <p:spPr>
          <a:xfrm>
            <a:off x="8316455" y="1548746"/>
            <a:ext cx="605315" cy="464964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8" name="Rounded Rectangle 7">
            <a:extLst>
              <a:ext uri="{FF2B5EF4-FFF2-40B4-BE49-F238E27FC236}">
                <a16:creationId xmlns:a16="http://schemas.microsoft.com/office/drawing/2014/main" xmlns="" id="{7D6C3C70-FD86-419A-8B89-365FC328FB88}"/>
              </a:ext>
            </a:extLst>
          </p:cNvPr>
          <p:cNvSpPr/>
          <p:nvPr/>
        </p:nvSpPr>
        <p:spPr>
          <a:xfrm>
            <a:off x="9257631" y="1515680"/>
            <a:ext cx="615416" cy="53109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9" name="Chord 15">
            <a:extLst>
              <a:ext uri="{FF2B5EF4-FFF2-40B4-BE49-F238E27FC236}">
                <a16:creationId xmlns:a16="http://schemas.microsoft.com/office/drawing/2014/main" xmlns="" id="{42E9D490-3DD3-4F66-B124-FE910E0FACBF}"/>
              </a:ext>
            </a:extLst>
          </p:cNvPr>
          <p:cNvSpPr/>
          <p:nvPr/>
        </p:nvSpPr>
        <p:spPr>
          <a:xfrm>
            <a:off x="11124640" y="1472088"/>
            <a:ext cx="283580" cy="618280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0" name="Rectangle 16">
            <a:extLst>
              <a:ext uri="{FF2B5EF4-FFF2-40B4-BE49-F238E27FC236}">
                <a16:creationId xmlns:a16="http://schemas.microsoft.com/office/drawing/2014/main" xmlns="" id="{F1978DC7-2159-40E0-A5D4-88F414868797}"/>
              </a:ext>
            </a:extLst>
          </p:cNvPr>
          <p:cNvSpPr/>
          <p:nvPr/>
        </p:nvSpPr>
        <p:spPr>
          <a:xfrm>
            <a:off x="6093780" y="4751666"/>
            <a:ext cx="615416" cy="404460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1" name="Rounded Rectangle 6">
            <a:extLst>
              <a:ext uri="{FF2B5EF4-FFF2-40B4-BE49-F238E27FC236}">
                <a16:creationId xmlns:a16="http://schemas.microsoft.com/office/drawing/2014/main" xmlns="" id="{48E90455-C4C4-4792-86FF-218C5EFE04F0}"/>
              </a:ext>
            </a:extLst>
          </p:cNvPr>
          <p:cNvSpPr/>
          <p:nvPr/>
        </p:nvSpPr>
        <p:spPr>
          <a:xfrm>
            <a:off x="5137072" y="3750690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2" name="Rounded Rectangle 6">
            <a:extLst>
              <a:ext uri="{FF2B5EF4-FFF2-40B4-BE49-F238E27FC236}">
                <a16:creationId xmlns:a16="http://schemas.microsoft.com/office/drawing/2014/main" xmlns="" id="{8329069E-6F6C-4466-BEA3-223D7C56FECC}"/>
              </a:ext>
            </a:extLst>
          </p:cNvPr>
          <p:cNvSpPr/>
          <p:nvPr/>
        </p:nvSpPr>
        <p:spPr>
          <a:xfrm>
            <a:off x="6044394" y="3750690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3" name="Rounded Rectangle 6">
            <a:extLst>
              <a:ext uri="{FF2B5EF4-FFF2-40B4-BE49-F238E27FC236}">
                <a16:creationId xmlns:a16="http://schemas.microsoft.com/office/drawing/2014/main" xmlns="" id="{740CC869-4793-4E41-A92A-FDB14A2B194C}"/>
              </a:ext>
            </a:extLst>
          </p:cNvPr>
          <p:cNvSpPr/>
          <p:nvPr/>
        </p:nvSpPr>
        <p:spPr>
          <a:xfrm>
            <a:off x="6951716" y="3750690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4" name="Rounded Rectangle 6">
            <a:extLst>
              <a:ext uri="{FF2B5EF4-FFF2-40B4-BE49-F238E27FC236}">
                <a16:creationId xmlns:a16="http://schemas.microsoft.com/office/drawing/2014/main" xmlns="" id="{17C1EAE2-459E-491D-81FC-F8924F353B13}"/>
              </a:ext>
            </a:extLst>
          </p:cNvPr>
          <p:cNvSpPr/>
          <p:nvPr/>
        </p:nvSpPr>
        <p:spPr>
          <a:xfrm>
            <a:off x="7859036" y="3750690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240385" y="234376"/>
                </a:moveTo>
                <a:lnTo>
                  <a:pt x="2744441" y="234376"/>
                </a:lnTo>
                <a:lnTo>
                  <a:pt x="2744441" y="1314376"/>
                </a:lnTo>
                <a:lnTo>
                  <a:pt x="2240385" y="1314376"/>
                </a:ln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5" name="Teardrop 6">
            <a:extLst>
              <a:ext uri="{FF2B5EF4-FFF2-40B4-BE49-F238E27FC236}">
                <a16:creationId xmlns:a16="http://schemas.microsoft.com/office/drawing/2014/main" xmlns="" id="{3FF8E6D1-A5CA-4857-BFE4-E947E4F2F934}"/>
              </a:ext>
            </a:extLst>
          </p:cNvPr>
          <p:cNvSpPr/>
          <p:nvPr/>
        </p:nvSpPr>
        <p:spPr>
          <a:xfrm rot="8100000">
            <a:off x="11057693" y="3690402"/>
            <a:ext cx="417475" cy="417476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6" name="Donut 24">
            <a:extLst>
              <a:ext uri="{FF2B5EF4-FFF2-40B4-BE49-F238E27FC236}">
                <a16:creationId xmlns:a16="http://schemas.microsoft.com/office/drawing/2014/main" xmlns="" id="{2358F6B7-5407-478C-BBCE-24DB33354B70}"/>
              </a:ext>
            </a:extLst>
          </p:cNvPr>
          <p:cNvSpPr/>
          <p:nvPr/>
        </p:nvSpPr>
        <p:spPr>
          <a:xfrm>
            <a:off x="5773604" y="2544635"/>
            <a:ext cx="617508" cy="622535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27" name="Chord 38">
            <a:extLst>
              <a:ext uri="{FF2B5EF4-FFF2-40B4-BE49-F238E27FC236}">
                <a16:creationId xmlns:a16="http://schemas.microsoft.com/office/drawing/2014/main" xmlns="" id="{284AD387-FD7A-4FAE-86E7-99768FD2F34F}"/>
              </a:ext>
            </a:extLst>
          </p:cNvPr>
          <p:cNvSpPr/>
          <p:nvPr/>
        </p:nvSpPr>
        <p:spPr>
          <a:xfrm>
            <a:off x="6733448" y="2544108"/>
            <a:ext cx="484927" cy="623588"/>
          </a:xfrm>
          <a:custGeom>
            <a:avLst/>
            <a:gdLst/>
            <a:ahLst/>
            <a:cxnLst/>
            <a:rect l="l" t="t" r="r" b="b"/>
            <a:pathLst>
              <a:path w="2519554" h="3240000">
                <a:moveTo>
                  <a:pt x="1259778" y="0"/>
                </a:moveTo>
                <a:cubicBezTo>
                  <a:pt x="1299543" y="0"/>
                  <a:pt x="1331778" y="32235"/>
                  <a:pt x="1331778" y="72000"/>
                </a:cubicBezTo>
                <a:lnTo>
                  <a:pt x="1331778" y="292696"/>
                </a:lnTo>
                <a:cubicBezTo>
                  <a:pt x="1526887" y="301316"/>
                  <a:pt x="1719796" y="357828"/>
                  <a:pt x="1894309" y="459601"/>
                </a:cubicBezTo>
                <a:cubicBezTo>
                  <a:pt x="2284331" y="687055"/>
                  <a:pt x="2522839" y="1105809"/>
                  <a:pt x="2519520" y="1557297"/>
                </a:cubicBezTo>
                <a:lnTo>
                  <a:pt x="2509882" y="1557270"/>
                </a:lnTo>
                <a:cubicBezTo>
                  <a:pt x="2413806" y="1435449"/>
                  <a:pt x="2264527" y="1358626"/>
                  <a:pt x="2097304" y="1358626"/>
                </a:cubicBezTo>
                <a:cubicBezTo>
                  <a:pt x="1931567" y="1358626"/>
                  <a:pt x="1783455" y="1434091"/>
                  <a:pt x="1688484" y="1554913"/>
                </a:cubicBezTo>
                <a:lnTo>
                  <a:pt x="1657888" y="1554825"/>
                </a:lnTo>
                <a:cubicBezTo>
                  <a:pt x="1579123" y="1454657"/>
                  <a:pt x="1463823" y="1385682"/>
                  <a:pt x="1331778" y="1368008"/>
                </a:cubicBezTo>
                <a:lnTo>
                  <a:pt x="1331778" y="2507895"/>
                </a:lnTo>
                <a:lnTo>
                  <a:pt x="1356113" y="2507895"/>
                </a:lnTo>
                <a:lnTo>
                  <a:pt x="1356113" y="2868215"/>
                </a:lnTo>
                <a:lnTo>
                  <a:pt x="1353558" y="2868215"/>
                </a:lnTo>
                <a:cubicBezTo>
                  <a:pt x="1347515" y="3074779"/>
                  <a:pt x="1177830" y="3240000"/>
                  <a:pt x="969556" y="3240000"/>
                </a:cubicBezTo>
                <a:cubicBezTo>
                  <a:pt x="759529" y="3240000"/>
                  <a:pt x="588743" y="3071985"/>
                  <a:pt x="585029" y="2863014"/>
                </a:cubicBezTo>
                <a:cubicBezTo>
                  <a:pt x="584214" y="2861474"/>
                  <a:pt x="584183" y="2859896"/>
                  <a:pt x="584183" y="2858310"/>
                </a:cubicBezTo>
                <a:lnTo>
                  <a:pt x="584422" y="2856985"/>
                </a:lnTo>
                <a:cubicBezTo>
                  <a:pt x="584186" y="2856201"/>
                  <a:pt x="584184" y="2855415"/>
                  <a:pt x="584184" y="2854628"/>
                </a:cubicBezTo>
                <a:lnTo>
                  <a:pt x="584846" y="2854628"/>
                </a:lnTo>
                <a:cubicBezTo>
                  <a:pt x="585977" y="2797047"/>
                  <a:pt x="628115" y="2750982"/>
                  <a:pt x="679843" y="2750982"/>
                </a:cubicBezTo>
                <a:cubicBezTo>
                  <a:pt x="731571" y="2750982"/>
                  <a:pt x="773709" y="2797047"/>
                  <a:pt x="774841" y="2854628"/>
                </a:cubicBezTo>
                <a:lnTo>
                  <a:pt x="776870" y="2854628"/>
                </a:lnTo>
                <a:cubicBezTo>
                  <a:pt x="776870" y="2961046"/>
                  <a:pt x="863138" y="3047314"/>
                  <a:pt x="969556" y="3047314"/>
                </a:cubicBezTo>
                <a:cubicBezTo>
                  <a:pt x="1075974" y="3047314"/>
                  <a:pt x="1162242" y="2961046"/>
                  <a:pt x="1162242" y="2854628"/>
                </a:cubicBezTo>
                <a:lnTo>
                  <a:pt x="1163439" y="2854628"/>
                </a:lnTo>
                <a:lnTo>
                  <a:pt x="1163439" y="2507895"/>
                </a:lnTo>
                <a:lnTo>
                  <a:pt x="1187778" y="2507895"/>
                </a:lnTo>
                <a:lnTo>
                  <a:pt x="1187778" y="1365548"/>
                </a:lnTo>
                <a:cubicBezTo>
                  <a:pt x="1048083" y="1378241"/>
                  <a:pt x="925400" y="1448176"/>
                  <a:pt x="842602" y="1552487"/>
                </a:cubicBezTo>
                <a:lnTo>
                  <a:pt x="807450" y="1552386"/>
                </a:lnTo>
                <a:cubicBezTo>
                  <a:pt x="712615" y="1432960"/>
                  <a:pt x="565486" y="1358626"/>
                  <a:pt x="400996" y="1358626"/>
                </a:cubicBezTo>
                <a:cubicBezTo>
                  <a:pt x="240343" y="1358626"/>
                  <a:pt x="96251" y="1429532"/>
                  <a:pt x="0" y="1543232"/>
                </a:cubicBezTo>
                <a:cubicBezTo>
                  <a:pt x="1264" y="1094357"/>
                  <a:pt x="241710" y="680052"/>
                  <a:pt x="631054" y="455977"/>
                </a:cubicBezTo>
                <a:cubicBezTo>
                  <a:pt x="804121" y="356374"/>
                  <a:pt x="994908" y="301092"/>
                  <a:pt x="1187778" y="292721"/>
                </a:cubicBezTo>
                <a:lnTo>
                  <a:pt x="1187778" y="72000"/>
                </a:lnTo>
                <a:cubicBezTo>
                  <a:pt x="1187778" y="32235"/>
                  <a:pt x="1220013" y="0"/>
                  <a:pt x="12597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8" name="Heart 38">
            <a:extLst>
              <a:ext uri="{FF2B5EF4-FFF2-40B4-BE49-F238E27FC236}">
                <a16:creationId xmlns:a16="http://schemas.microsoft.com/office/drawing/2014/main" xmlns="" id="{07191768-391A-445C-9738-68FC969D5D3B}"/>
              </a:ext>
            </a:extLst>
          </p:cNvPr>
          <p:cNvSpPr/>
          <p:nvPr/>
        </p:nvSpPr>
        <p:spPr>
          <a:xfrm>
            <a:off x="7436317" y="1509092"/>
            <a:ext cx="544275" cy="544275"/>
          </a:xfrm>
          <a:prstGeom prst="hear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9" name="Round Same Side Corner Rectangle 19">
            <a:extLst>
              <a:ext uri="{FF2B5EF4-FFF2-40B4-BE49-F238E27FC236}">
                <a16:creationId xmlns:a16="http://schemas.microsoft.com/office/drawing/2014/main" xmlns="" id="{4F6F0E8F-9F3A-4C37-B8FA-77940D946D49}"/>
              </a:ext>
            </a:extLst>
          </p:cNvPr>
          <p:cNvSpPr/>
          <p:nvPr/>
        </p:nvSpPr>
        <p:spPr>
          <a:xfrm>
            <a:off x="10301960" y="5685084"/>
            <a:ext cx="411706" cy="508675"/>
          </a:xfrm>
          <a:custGeom>
            <a:avLst/>
            <a:gdLst/>
            <a:ahLst/>
            <a:cxnLst/>
            <a:rect l="l" t="t" r="r" b="b"/>
            <a:pathLst>
              <a:path w="2600931" h="3213524">
                <a:moveTo>
                  <a:pt x="1304260" y="0"/>
                </a:moveTo>
                <a:cubicBezTo>
                  <a:pt x="1403671" y="0"/>
                  <a:pt x="1484260" y="80589"/>
                  <a:pt x="1484260" y="180000"/>
                </a:cubicBezTo>
                <a:lnTo>
                  <a:pt x="1484260" y="412061"/>
                </a:lnTo>
                <a:lnTo>
                  <a:pt x="2330931" y="412061"/>
                </a:lnTo>
                <a:lnTo>
                  <a:pt x="2600931" y="682061"/>
                </a:lnTo>
                <a:lnTo>
                  <a:pt x="2330931" y="952061"/>
                </a:lnTo>
                <a:lnTo>
                  <a:pt x="1484260" y="952061"/>
                </a:lnTo>
                <a:lnTo>
                  <a:pt x="1484260" y="1110244"/>
                </a:lnTo>
                <a:lnTo>
                  <a:pt x="2375646" y="1110244"/>
                </a:lnTo>
                <a:lnTo>
                  <a:pt x="2375646" y="1650244"/>
                </a:lnTo>
                <a:lnTo>
                  <a:pt x="1484260" y="1650244"/>
                </a:lnTo>
                <a:lnTo>
                  <a:pt x="1484260" y="3213524"/>
                </a:lnTo>
                <a:lnTo>
                  <a:pt x="1124260" y="3213524"/>
                </a:lnTo>
                <a:lnTo>
                  <a:pt x="1124260" y="1650244"/>
                </a:lnTo>
                <a:lnTo>
                  <a:pt x="270000" y="1650244"/>
                </a:lnTo>
                <a:lnTo>
                  <a:pt x="0" y="1380244"/>
                </a:lnTo>
                <a:lnTo>
                  <a:pt x="270000" y="1110244"/>
                </a:lnTo>
                <a:lnTo>
                  <a:pt x="1124260" y="1110244"/>
                </a:lnTo>
                <a:lnTo>
                  <a:pt x="1124260" y="952061"/>
                </a:lnTo>
                <a:lnTo>
                  <a:pt x="224931" y="952061"/>
                </a:lnTo>
                <a:lnTo>
                  <a:pt x="224931" y="412061"/>
                </a:lnTo>
                <a:lnTo>
                  <a:pt x="1124260" y="412061"/>
                </a:lnTo>
                <a:lnTo>
                  <a:pt x="1124260" y="180000"/>
                </a:lnTo>
                <a:cubicBezTo>
                  <a:pt x="1124260" y="80589"/>
                  <a:pt x="1204849" y="0"/>
                  <a:pt x="130426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0" name="Rectangle 23">
            <a:extLst>
              <a:ext uri="{FF2B5EF4-FFF2-40B4-BE49-F238E27FC236}">
                <a16:creationId xmlns:a16="http://schemas.microsoft.com/office/drawing/2014/main" xmlns="" id="{411254AD-C704-4DA8-B5ED-2CB7E0E42884}"/>
              </a:ext>
            </a:extLst>
          </p:cNvPr>
          <p:cNvSpPr/>
          <p:nvPr/>
        </p:nvSpPr>
        <p:spPr>
          <a:xfrm>
            <a:off x="4242330" y="5739982"/>
            <a:ext cx="678102" cy="398876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1" name="Oval 31">
            <a:extLst>
              <a:ext uri="{FF2B5EF4-FFF2-40B4-BE49-F238E27FC236}">
                <a16:creationId xmlns:a16="http://schemas.microsoft.com/office/drawing/2014/main" xmlns="" id="{9CEA4298-5C72-495F-935E-04B7A42F93E1}"/>
              </a:ext>
            </a:extLst>
          </p:cNvPr>
          <p:cNvSpPr/>
          <p:nvPr/>
        </p:nvSpPr>
        <p:spPr>
          <a:xfrm>
            <a:off x="8665030" y="5684794"/>
            <a:ext cx="504505" cy="509254"/>
          </a:xfrm>
          <a:custGeom>
            <a:avLst/>
            <a:gdLst/>
            <a:ahLst/>
            <a:cxnLst/>
            <a:rect l="l" t="t" r="r" b="b"/>
            <a:pathLst>
              <a:path w="3187187" h="3217189">
                <a:moveTo>
                  <a:pt x="2136560" y="2669280"/>
                </a:moveTo>
                <a:cubicBezTo>
                  <a:pt x="2154235" y="2662847"/>
                  <a:pt x="2173778" y="2671961"/>
                  <a:pt x="2180211" y="2689635"/>
                </a:cubicBezTo>
                <a:lnTo>
                  <a:pt x="2338628" y="3124881"/>
                </a:lnTo>
                <a:cubicBezTo>
                  <a:pt x="2345061" y="3142556"/>
                  <a:pt x="2335948" y="3162099"/>
                  <a:pt x="2318273" y="3168533"/>
                </a:cubicBezTo>
                <a:lnTo>
                  <a:pt x="2190259" y="3215126"/>
                </a:lnTo>
                <a:cubicBezTo>
                  <a:pt x="2172585" y="3221559"/>
                  <a:pt x="2153041" y="3212445"/>
                  <a:pt x="2146608" y="3194771"/>
                </a:cubicBezTo>
                <a:lnTo>
                  <a:pt x="1988192" y="2759525"/>
                </a:lnTo>
                <a:cubicBezTo>
                  <a:pt x="1981759" y="2741850"/>
                  <a:pt x="1990872" y="2722307"/>
                  <a:pt x="2008547" y="2715873"/>
                </a:cubicBezTo>
                <a:close/>
                <a:moveTo>
                  <a:pt x="1050626" y="2669280"/>
                </a:moveTo>
                <a:lnTo>
                  <a:pt x="1178640" y="2715873"/>
                </a:lnTo>
                <a:cubicBezTo>
                  <a:pt x="1196314" y="2722307"/>
                  <a:pt x="1205428" y="2741850"/>
                  <a:pt x="1198995" y="2759525"/>
                </a:cubicBezTo>
                <a:lnTo>
                  <a:pt x="1040578" y="3194771"/>
                </a:lnTo>
                <a:cubicBezTo>
                  <a:pt x="1034145" y="3212445"/>
                  <a:pt x="1014601" y="3221559"/>
                  <a:pt x="996927" y="3215126"/>
                </a:cubicBezTo>
                <a:lnTo>
                  <a:pt x="868913" y="3168533"/>
                </a:lnTo>
                <a:cubicBezTo>
                  <a:pt x="851239" y="3162099"/>
                  <a:pt x="842125" y="3142556"/>
                  <a:pt x="848558" y="3124881"/>
                </a:cubicBezTo>
                <a:lnTo>
                  <a:pt x="1006975" y="2689635"/>
                </a:lnTo>
                <a:cubicBezTo>
                  <a:pt x="1013408" y="2671961"/>
                  <a:pt x="1032952" y="2662847"/>
                  <a:pt x="1050626" y="2669280"/>
                </a:cubicBezTo>
                <a:close/>
                <a:moveTo>
                  <a:pt x="2647909" y="2029882"/>
                </a:moveTo>
                <a:cubicBezTo>
                  <a:pt x="2656328" y="2027626"/>
                  <a:pt x="2665608" y="2028582"/>
                  <a:pt x="2673752" y="2033284"/>
                </a:cubicBezTo>
                <a:lnTo>
                  <a:pt x="3074877" y="2264874"/>
                </a:lnTo>
                <a:cubicBezTo>
                  <a:pt x="3091166" y="2274278"/>
                  <a:pt x="3096747" y="2295107"/>
                  <a:pt x="3087343" y="2311396"/>
                </a:cubicBezTo>
                <a:lnTo>
                  <a:pt x="3019228" y="2429374"/>
                </a:lnTo>
                <a:cubicBezTo>
                  <a:pt x="3009824" y="2445663"/>
                  <a:pt x="2988995" y="2451244"/>
                  <a:pt x="2972706" y="2441840"/>
                </a:cubicBezTo>
                <a:lnTo>
                  <a:pt x="2571581" y="2210250"/>
                </a:lnTo>
                <a:cubicBezTo>
                  <a:pt x="2555292" y="2200846"/>
                  <a:pt x="2549710" y="2180017"/>
                  <a:pt x="2559115" y="2163728"/>
                </a:cubicBezTo>
                <a:lnTo>
                  <a:pt x="2627229" y="2045750"/>
                </a:lnTo>
                <a:cubicBezTo>
                  <a:pt x="2631932" y="2037605"/>
                  <a:pt x="2639490" y="2032138"/>
                  <a:pt x="2647909" y="2029882"/>
                </a:cubicBezTo>
                <a:close/>
                <a:moveTo>
                  <a:pt x="539277" y="2029882"/>
                </a:moveTo>
                <a:cubicBezTo>
                  <a:pt x="547696" y="2032138"/>
                  <a:pt x="555255" y="2037605"/>
                  <a:pt x="559957" y="2045750"/>
                </a:cubicBezTo>
                <a:lnTo>
                  <a:pt x="628071" y="2163728"/>
                </a:lnTo>
                <a:cubicBezTo>
                  <a:pt x="637476" y="2180017"/>
                  <a:pt x="631895" y="2200846"/>
                  <a:pt x="615606" y="2210250"/>
                </a:cubicBezTo>
                <a:lnTo>
                  <a:pt x="214481" y="2441840"/>
                </a:lnTo>
                <a:cubicBezTo>
                  <a:pt x="198192" y="2451244"/>
                  <a:pt x="177363" y="2445663"/>
                  <a:pt x="167958" y="2429374"/>
                </a:cubicBezTo>
                <a:lnTo>
                  <a:pt x="99844" y="2311396"/>
                </a:lnTo>
                <a:cubicBezTo>
                  <a:pt x="90439" y="2295107"/>
                  <a:pt x="96020" y="2274278"/>
                  <a:pt x="112309" y="2264874"/>
                </a:cubicBezTo>
                <a:lnTo>
                  <a:pt x="513434" y="2033284"/>
                </a:lnTo>
                <a:cubicBezTo>
                  <a:pt x="521579" y="2028582"/>
                  <a:pt x="530858" y="2027626"/>
                  <a:pt x="539277" y="2029882"/>
                </a:cubicBezTo>
                <a:close/>
                <a:moveTo>
                  <a:pt x="3094879" y="918289"/>
                </a:moveTo>
                <a:cubicBezTo>
                  <a:pt x="3112554" y="911856"/>
                  <a:pt x="3132097" y="920969"/>
                  <a:pt x="3138531" y="938644"/>
                </a:cubicBezTo>
                <a:lnTo>
                  <a:pt x="3185124" y="1066657"/>
                </a:lnTo>
                <a:cubicBezTo>
                  <a:pt x="3191557" y="1084332"/>
                  <a:pt x="3182443" y="1103875"/>
                  <a:pt x="3164769" y="1110308"/>
                </a:cubicBezTo>
                <a:lnTo>
                  <a:pt x="2729523" y="1268725"/>
                </a:lnTo>
                <a:cubicBezTo>
                  <a:pt x="2711848" y="1275158"/>
                  <a:pt x="2692304" y="1266045"/>
                  <a:pt x="2685871" y="1248370"/>
                </a:cubicBezTo>
                <a:lnTo>
                  <a:pt x="2639278" y="1120357"/>
                </a:lnTo>
                <a:cubicBezTo>
                  <a:pt x="2632845" y="1102682"/>
                  <a:pt x="2641959" y="1083138"/>
                  <a:pt x="2659633" y="1076705"/>
                </a:cubicBezTo>
                <a:close/>
                <a:moveTo>
                  <a:pt x="92307" y="918289"/>
                </a:moveTo>
                <a:lnTo>
                  <a:pt x="527553" y="1076705"/>
                </a:lnTo>
                <a:cubicBezTo>
                  <a:pt x="545228" y="1083138"/>
                  <a:pt x="554341" y="1102682"/>
                  <a:pt x="547908" y="1120357"/>
                </a:cubicBezTo>
                <a:lnTo>
                  <a:pt x="501315" y="1248370"/>
                </a:lnTo>
                <a:cubicBezTo>
                  <a:pt x="494882" y="1266045"/>
                  <a:pt x="475338" y="1275158"/>
                  <a:pt x="457664" y="1268725"/>
                </a:cubicBezTo>
                <a:lnTo>
                  <a:pt x="22418" y="1110308"/>
                </a:lnTo>
                <a:cubicBezTo>
                  <a:pt x="4743" y="1103875"/>
                  <a:pt x="-4370" y="1084332"/>
                  <a:pt x="2063" y="1066657"/>
                </a:cubicBezTo>
                <a:lnTo>
                  <a:pt x="48656" y="938644"/>
                </a:lnTo>
                <a:cubicBezTo>
                  <a:pt x="55089" y="920969"/>
                  <a:pt x="74633" y="911856"/>
                  <a:pt x="92307" y="918289"/>
                </a:cubicBezTo>
                <a:close/>
                <a:moveTo>
                  <a:pt x="1593593" y="658644"/>
                </a:moveTo>
                <a:cubicBezTo>
                  <a:pt x="2116495" y="658644"/>
                  <a:pt x="2540391" y="1082540"/>
                  <a:pt x="2540391" y="1605442"/>
                </a:cubicBezTo>
                <a:cubicBezTo>
                  <a:pt x="2540391" y="2128344"/>
                  <a:pt x="2116495" y="2552240"/>
                  <a:pt x="1593593" y="2552240"/>
                </a:cubicBezTo>
                <a:cubicBezTo>
                  <a:pt x="1070691" y="2552240"/>
                  <a:pt x="646795" y="2128344"/>
                  <a:pt x="646795" y="1605442"/>
                </a:cubicBezTo>
                <a:cubicBezTo>
                  <a:pt x="646795" y="1082540"/>
                  <a:pt x="1070691" y="658644"/>
                  <a:pt x="1593593" y="658644"/>
                </a:cubicBezTo>
                <a:close/>
                <a:moveTo>
                  <a:pt x="2246117" y="1165"/>
                </a:moveTo>
                <a:cubicBezTo>
                  <a:pt x="2254536" y="-1090"/>
                  <a:pt x="2263815" y="-135"/>
                  <a:pt x="2271960" y="4568"/>
                </a:cubicBezTo>
                <a:lnTo>
                  <a:pt x="2389938" y="72682"/>
                </a:lnTo>
                <a:cubicBezTo>
                  <a:pt x="2406227" y="82087"/>
                  <a:pt x="2411808" y="102916"/>
                  <a:pt x="2402403" y="119205"/>
                </a:cubicBezTo>
                <a:lnTo>
                  <a:pt x="2170814" y="520330"/>
                </a:lnTo>
                <a:cubicBezTo>
                  <a:pt x="2161409" y="536619"/>
                  <a:pt x="2140580" y="542200"/>
                  <a:pt x="2124291" y="532795"/>
                </a:cubicBezTo>
                <a:lnTo>
                  <a:pt x="2006313" y="464681"/>
                </a:lnTo>
                <a:cubicBezTo>
                  <a:pt x="1990024" y="455276"/>
                  <a:pt x="1984443" y="434447"/>
                  <a:pt x="1993848" y="418158"/>
                </a:cubicBezTo>
                <a:lnTo>
                  <a:pt x="2225437" y="17033"/>
                </a:lnTo>
                <a:cubicBezTo>
                  <a:pt x="2230139" y="8889"/>
                  <a:pt x="2237698" y="3421"/>
                  <a:pt x="2246117" y="1165"/>
                </a:cubicBezTo>
                <a:close/>
                <a:moveTo>
                  <a:pt x="941069" y="1165"/>
                </a:moveTo>
                <a:cubicBezTo>
                  <a:pt x="949488" y="3421"/>
                  <a:pt x="957047" y="8889"/>
                  <a:pt x="961749" y="17033"/>
                </a:cubicBezTo>
                <a:lnTo>
                  <a:pt x="1193338" y="418158"/>
                </a:lnTo>
                <a:cubicBezTo>
                  <a:pt x="1202743" y="434447"/>
                  <a:pt x="1197162" y="455276"/>
                  <a:pt x="1180873" y="464681"/>
                </a:cubicBezTo>
                <a:lnTo>
                  <a:pt x="1062895" y="532795"/>
                </a:lnTo>
                <a:cubicBezTo>
                  <a:pt x="1046606" y="542200"/>
                  <a:pt x="1025777" y="536619"/>
                  <a:pt x="1016372" y="520330"/>
                </a:cubicBezTo>
                <a:lnTo>
                  <a:pt x="784783" y="119205"/>
                </a:lnTo>
                <a:cubicBezTo>
                  <a:pt x="775378" y="102916"/>
                  <a:pt x="780959" y="82087"/>
                  <a:pt x="797248" y="72682"/>
                </a:cubicBezTo>
                <a:lnTo>
                  <a:pt x="915226" y="4568"/>
                </a:lnTo>
                <a:cubicBezTo>
                  <a:pt x="923371" y="-135"/>
                  <a:pt x="932650" y="-1090"/>
                  <a:pt x="941069" y="116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2" name="Rectangle 23">
            <a:extLst>
              <a:ext uri="{FF2B5EF4-FFF2-40B4-BE49-F238E27FC236}">
                <a16:creationId xmlns:a16="http://schemas.microsoft.com/office/drawing/2014/main" xmlns="" id="{D1D013BE-5839-41BC-BC72-D7D6A426C477}"/>
              </a:ext>
            </a:extLst>
          </p:cNvPr>
          <p:cNvSpPr/>
          <p:nvPr/>
        </p:nvSpPr>
        <p:spPr>
          <a:xfrm>
            <a:off x="5963174" y="5716474"/>
            <a:ext cx="691882" cy="445892"/>
          </a:xfrm>
          <a:custGeom>
            <a:avLst/>
            <a:gdLst/>
            <a:ahLst/>
            <a:cxnLst/>
            <a:rect l="l" t="t" r="r" b="b"/>
            <a:pathLst>
              <a:path w="3224845" h="2078296">
                <a:moveTo>
                  <a:pt x="1153236" y="427959"/>
                </a:moveTo>
                <a:cubicBezTo>
                  <a:pt x="1348431" y="427959"/>
                  <a:pt x="1521080" y="524490"/>
                  <a:pt x="1617434" y="678532"/>
                </a:cubicBezTo>
                <a:cubicBezTo>
                  <a:pt x="1678138" y="623092"/>
                  <a:pt x="1759417" y="592820"/>
                  <a:pt x="1847771" y="592820"/>
                </a:cubicBezTo>
                <a:cubicBezTo>
                  <a:pt x="2039655" y="592820"/>
                  <a:pt x="2198190" y="735609"/>
                  <a:pt x="2216233" y="921620"/>
                </a:cubicBezTo>
                <a:cubicBezTo>
                  <a:pt x="2219548" y="919625"/>
                  <a:pt x="2222903" y="919594"/>
                  <a:pt x="2226267" y="919594"/>
                </a:cubicBezTo>
                <a:cubicBezTo>
                  <a:pt x="2546231" y="919594"/>
                  <a:pt x="2805617" y="1178981"/>
                  <a:pt x="2805617" y="1498945"/>
                </a:cubicBezTo>
                <a:cubicBezTo>
                  <a:pt x="2805617" y="1801051"/>
                  <a:pt x="2574378" y="2049153"/>
                  <a:pt x="2279216" y="2075622"/>
                </a:cubicBezTo>
                <a:lnTo>
                  <a:pt x="2279216" y="2078296"/>
                </a:lnTo>
                <a:lnTo>
                  <a:pt x="2226267" y="2078296"/>
                </a:lnTo>
                <a:lnTo>
                  <a:pt x="646561" y="2078296"/>
                </a:lnTo>
                <a:lnTo>
                  <a:pt x="646561" y="2073975"/>
                </a:lnTo>
                <a:cubicBezTo>
                  <a:pt x="624550" y="2076984"/>
                  <a:pt x="602103" y="2078296"/>
                  <a:pt x="579350" y="2078296"/>
                </a:cubicBezTo>
                <a:cubicBezTo>
                  <a:pt x="259386" y="2078296"/>
                  <a:pt x="0" y="1818910"/>
                  <a:pt x="0" y="1498945"/>
                </a:cubicBezTo>
                <a:cubicBezTo>
                  <a:pt x="0" y="1178981"/>
                  <a:pt x="259386" y="919594"/>
                  <a:pt x="579350" y="919594"/>
                </a:cubicBezTo>
                <a:lnTo>
                  <a:pt x="591118" y="921972"/>
                </a:lnTo>
                <a:cubicBezTo>
                  <a:pt x="622324" y="641639"/>
                  <a:pt x="862826" y="427959"/>
                  <a:pt x="1153236" y="427959"/>
                </a:cubicBezTo>
                <a:close/>
                <a:moveTo>
                  <a:pt x="1844671" y="0"/>
                </a:moveTo>
                <a:cubicBezTo>
                  <a:pt x="2007709" y="0"/>
                  <a:pt x="2151917" y="80629"/>
                  <a:pt x="2232398" y="209295"/>
                </a:cubicBezTo>
                <a:cubicBezTo>
                  <a:pt x="2283102" y="162988"/>
                  <a:pt x="2350992" y="137703"/>
                  <a:pt x="2424790" y="137703"/>
                </a:cubicBezTo>
                <a:cubicBezTo>
                  <a:pt x="2585064" y="137703"/>
                  <a:pt x="2717483" y="256969"/>
                  <a:pt x="2732554" y="412337"/>
                </a:cubicBezTo>
                <a:cubicBezTo>
                  <a:pt x="2735322" y="410671"/>
                  <a:pt x="2738125" y="410646"/>
                  <a:pt x="2740934" y="410646"/>
                </a:cubicBezTo>
                <a:cubicBezTo>
                  <a:pt x="3008189" y="410646"/>
                  <a:pt x="3224845" y="627302"/>
                  <a:pt x="3224845" y="894557"/>
                </a:cubicBezTo>
                <a:cubicBezTo>
                  <a:pt x="3224845" y="1096996"/>
                  <a:pt x="3100535" y="1270403"/>
                  <a:pt x="2923312" y="1340619"/>
                </a:cubicBezTo>
                <a:cubicBezTo>
                  <a:pt x="2866347" y="1049229"/>
                  <a:pt x="2609521" y="829523"/>
                  <a:pt x="2301383" y="829523"/>
                </a:cubicBezTo>
                <a:cubicBezTo>
                  <a:pt x="2297701" y="829523"/>
                  <a:pt x="2294026" y="829557"/>
                  <a:pt x="2290397" y="831741"/>
                </a:cubicBezTo>
                <a:cubicBezTo>
                  <a:pt x="2270640" y="628070"/>
                  <a:pt x="2097054" y="471725"/>
                  <a:pt x="1886953" y="471725"/>
                </a:cubicBezTo>
                <a:cubicBezTo>
                  <a:pt x="1790211" y="471725"/>
                  <a:pt x="1701214" y="504871"/>
                  <a:pt x="1634747" y="565575"/>
                </a:cubicBezTo>
                <a:cubicBezTo>
                  <a:pt x="1575570" y="470966"/>
                  <a:pt x="1490108" y="396171"/>
                  <a:pt x="1388252" y="349790"/>
                </a:cubicBezTo>
                <a:cubicBezTo>
                  <a:pt x="1438607" y="147092"/>
                  <a:pt x="1624461" y="0"/>
                  <a:pt x="184467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3" name="Oval 31">
            <a:extLst>
              <a:ext uri="{FF2B5EF4-FFF2-40B4-BE49-F238E27FC236}">
                <a16:creationId xmlns:a16="http://schemas.microsoft.com/office/drawing/2014/main" xmlns="" id="{F2B4C20E-6F83-4700-819A-B889CC4F8028}"/>
              </a:ext>
            </a:extLst>
          </p:cNvPr>
          <p:cNvSpPr/>
          <p:nvPr/>
        </p:nvSpPr>
        <p:spPr>
          <a:xfrm>
            <a:off x="6939606" y="5653380"/>
            <a:ext cx="579873" cy="572083"/>
          </a:xfrm>
          <a:custGeom>
            <a:avLst/>
            <a:gdLst/>
            <a:ahLst/>
            <a:cxnLst/>
            <a:rect l="l" t="t" r="r" b="b"/>
            <a:pathLst>
              <a:path w="3240076" h="3196551">
                <a:moveTo>
                  <a:pt x="2810300" y="1617710"/>
                </a:moveTo>
                <a:cubicBezTo>
                  <a:pt x="2817009" y="1615912"/>
                  <a:pt x="2824405" y="1616674"/>
                  <a:pt x="2830895" y="1620421"/>
                </a:cubicBezTo>
                <a:lnTo>
                  <a:pt x="3150571" y="1804986"/>
                </a:lnTo>
                <a:cubicBezTo>
                  <a:pt x="3163552" y="1812480"/>
                  <a:pt x="3168000" y="1829080"/>
                  <a:pt x="3160506" y="1842062"/>
                </a:cubicBezTo>
                <a:lnTo>
                  <a:pt x="3106222" y="1936084"/>
                </a:lnTo>
                <a:cubicBezTo>
                  <a:pt x="3098727" y="1949065"/>
                  <a:pt x="3082128" y="1953513"/>
                  <a:pt x="3069146" y="1946019"/>
                </a:cubicBezTo>
                <a:lnTo>
                  <a:pt x="2749470" y="1761453"/>
                </a:lnTo>
                <a:cubicBezTo>
                  <a:pt x="2736489" y="1753959"/>
                  <a:pt x="2732040" y="1737359"/>
                  <a:pt x="2739536" y="1724378"/>
                </a:cubicBezTo>
                <a:lnTo>
                  <a:pt x="2793819" y="1630356"/>
                </a:lnTo>
                <a:cubicBezTo>
                  <a:pt x="2797567" y="1623864"/>
                  <a:pt x="2803590" y="1619508"/>
                  <a:pt x="2810300" y="1617710"/>
                </a:cubicBezTo>
                <a:close/>
                <a:moveTo>
                  <a:pt x="1308278" y="1324343"/>
                </a:moveTo>
                <a:cubicBezTo>
                  <a:pt x="1529714" y="1324343"/>
                  <a:pt x="1725574" y="1433852"/>
                  <a:pt x="1834882" y="1608603"/>
                </a:cubicBezTo>
                <a:cubicBezTo>
                  <a:pt x="1903747" y="1545710"/>
                  <a:pt x="1995954" y="1511368"/>
                  <a:pt x="2096186" y="1511368"/>
                </a:cubicBezTo>
                <a:cubicBezTo>
                  <a:pt x="2313867" y="1511368"/>
                  <a:pt x="2493715" y="1673353"/>
                  <a:pt x="2514185" y="1884371"/>
                </a:cubicBezTo>
                <a:cubicBezTo>
                  <a:pt x="2517944" y="1882108"/>
                  <a:pt x="2521751" y="1882074"/>
                  <a:pt x="2525567" y="1882074"/>
                </a:cubicBezTo>
                <a:cubicBezTo>
                  <a:pt x="2888547" y="1882074"/>
                  <a:pt x="3182805" y="2176332"/>
                  <a:pt x="3182805" y="2539312"/>
                </a:cubicBezTo>
                <a:cubicBezTo>
                  <a:pt x="3182805" y="2882034"/>
                  <a:pt x="2920478" y="3163490"/>
                  <a:pt x="2585635" y="3193518"/>
                </a:cubicBezTo>
                <a:lnTo>
                  <a:pt x="2585635" y="3196551"/>
                </a:lnTo>
                <a:lnTo>
                  <a:pt x="2525567" y="3196551"/>
                </a:lnTo>
                <a:lnTo>
                  <a:pt x="733485" y="3196551"/>
                </a:lnTo>
                <a:lnTo>
                  <a:pt x="733485" y="3191649"/>
                </a:lnTo>
                <a:cubicBezTo>
                  <a:pt x="708515" y="3195063"/>
                  <a:pt x="683050" y="3196551"/>
                  <a:pt x="657239" y="3196551"/>
                </a:cubicBezTo>
                <a:cubicBezTo>
                  <a:pt x="294258" y="3196551"/>
                  <a:pt x="0" y="2902293"/>
                  <a:pt x="0" y="2539312"/>
                </a:cubicBezTo>
                <a:cubicBezTo>
                  <a:pt x="0" y="2176332"/>
                  <a:pt x="294258" y="1882074"/>
                  <a:pt x="657239" y="1882074"/>
                </a:cubicBezTo>
                <a:lnTo>
                  <a:pt x="670588" y="1884770"/>
                </a:lnTo>
                <a:cubicBezTo>
                  <a:pt x="705989" y="1566750"/>
                  <a:pt x="978825" y="1324343"/>
                  <a:pt x="1308278" y="1324343"/>
                </a:cubicBezTo>
                <a:close/>
                <a:moveTo>
                  <a:pt x="3166512" y="731828"/>
                </a:moveTo>
                <a:cubicBezTo>
                  <a:pt x="3180598" y="726701"/>
                  <a:pt x="3196172" y="733964"/>
                  <a:pt x="3201300" y="748050"/>
                </a:cubicBezTo>
                <a:lnTo>
                  <a:pt x="3238432" y="850070"/>
                </a:lnTo>
                <a:cubicBezTo>
                  <a:pt x="3243559" y="864156"/>
                  <a:pt x="3236295" y="879731"/>
                  <a:pt x="3222210" y="884857"/>
                </a:cubicBezTo>
                <a:lnTo>
                  <a:pt x="2875342" y="1011107"/>
                </a:lnTo>
                <a:cubicBezTo>
                  <a:pt x="2861256" y="1016234"/>
                  <a:pt x="2845680" y="1008972"/>
                  <a:pt x="2840554" y="994886"/>
                </a:cubicBezTo>
                <a:lnTo>
                  <a:pt x="2803421" y="892866"/>
                </a:lnTo>
                <a:cubicBezTo>
                  <a:pt x="2798295" y="878780"/>
                  <a:pt x="2805558" y="863204"/>
                  <a:pt x="2819643" y="858077"/>
                </a:cubicBezTo>
                <a:close/>
                <a:moveTo>
                  <a:pt x="773619" y="731828"/>
                </a:moveTo>
                <a:lnTo>
                  <a:pt x="1120487" y="858077"/>
                </a:lnTo>
                <a:cubicBezTo>
                  <a:pt x="1134573" y="863204"/>
                  <a:pt x="1141836" y="878780"/>
                  <a:pt x="1136709" y="892866"/>
                </a:cubicBezTo>
                <a:lnTo>
                  <a:pt x="1099577" y="994886"/>
                </a:lnTo>
                <a:cubicBezTo>
                  <a:pt x="1094450" y="1008972"/>
                  <a:pt x="1078875" y="1016234"/>
                  <a:pt x="1064789" y="1011107"/>
                </a:cubicBezTo>
                <a:lnTo>
                  <a:pt x="717921" y="884857"/>
                </a:lnTo>
                <a:cubicBezTo>
                  <a:pt x="703835" y="879731"/>
                  <a:pt x="696572" y="864156"/>
                  <a:pt x="701699" y="850070"/>
                </a:cubicBezTo>
                <a:lnTo>
                  <a:pt x="738831" y="748050"/>
                </a:lnTo>
                <a:cubicBezTo>
                  <a:pt x="743958" y="733964"/>
                  <a:pt x="759534" y="726701"/>
                  <a:pt x="773619" y="731828"/>
                </a:cubicBezTo>
                <a:close/>
                <a:moveTo>
                  <a:pt x="1970065" y="524905"/>
                </a:moveTo>
                <a:cubicBezTo>
                  <a:pt x="2386791" y="524905"/>
                  <a:pt x="2724614" y="862728"/>
                  <a:pt x="2724614" y="1279453"/>
                </a:cubicBezTo>
                <a:cubicBezTo>
                  <a:pt x="2724614" y="1453368"/>
                  <a:pt x="2665775" y="1613540"/>
                  <a:pt x="2564463" y="1739247"/>
                </a:cubicBezTo>
                <a:cubicBezTo>
                  <a:pt x="2529951" y="1545877"/>
                  <a:pt x="2358485" y="1402176"/>
                  <a:pt x="2153457" y="1402176"/>
                </a:cubicBezTo>
                <a:cubicBezTo>
                  <a:pt x="2053225" y="1402176"/>
                  <a:pt x="1961018" y="1436518"/>
                  <a:pt x="1892153" y="1499411"/>
                </a:cubicBezTo>
                <a:cubicBezTo>
                  <a:pt x="1782845" y="1324660"/>
                  <a:pt x="1586985" y="1215151"/>
                  <a:pt x="1365549" y="1215151"/>
                </a:cubicBezTo>
                <a:cubicBezTo>
                  <a:pt x="1314582" y="1215151"/>
                  <a:pt x="1264970" y="1220953"/>
                  <a:pt x="1217820" y="1233835"/>
                </a:cubicBezTo>
                <a:cubicBezTo>
                  <a:pt x="1240489" y="838320"/>
                  <a:pt x="1568676" y="524905"/>
                  <a:pt x="1970065" y="524905"/>
                </a:cubicBezTo>
                <a:close/>
                <a:moveTo>
                  <a:pt x="2490093" y="928"/>
                </a:moveTo>
                <a:cubicBezTo>
                  <a:pt x="2496802" y="-869"/>
                  <a:pt x="2504197" y="-108"/>
                  <a:pt x="2510688" y="3640"/>
                </a:cubicBezTo>
                <a:lnTo>
                  <a:pt x="2604711" y="57924"/>
                </a:lnTo>
                <a:cubicBezTo>
                  <a:pt x="2617692" y="65419"/>
                  <a:pt x="2622140" y="82019"/>
                  <a:pt x="2614644" y="95000"/>
                </a:cubicBezTo>
                <a:lnTo>
                  <a:pt x="2430080" y="414676"/>
                </a:lnTo>
                <a:cubicBezTo>
                  <a:pt x="2422585" y="427657"/>
                  <a:pt x="2405985" y="432105"/>
                  <a:pt x="2393004" y="424610"/>
                </a:cubicBezTo>
                <a:lnTo>
                  <a:pt x="2298982" y="370326"/>
                </a:lnTo>
                <a:cubicBezTo>
                  <a:pt x="2286000" y="362831"/>
                  <a:pt x="2281552" y="346232"/>
                  <a:pt x="2289048" y="333250"/>
                </a:cubicBezTo>
                <a:lnTo>
                  <a:pt x="2473612" y="13574"/>
                </a:lnTo>
                <a:cubicBezTo>
                  <a:pt x="2477359" y="7084"/>
                  <a:pt x="2483383" y="2726"/>
                  <a:pt x="2490093" y="928"/>
                </a:cubicBezTo>
                <a:close/>
                <a:moveTo>
                  <a:pt x="1450038" y="928"/>
                </a:moveTo>
                <a:cubicBezTo>
                  <a:pt x="1456747" y="2726"/>
                  <a:pt x="1462771" y="7084"/>
                  <a:pt x="1466519" y="13574"/>
                </a:cubicBezTo>
                <a:lnTo>
                  <a:pt x="1651083" y="333250"/>
                </a:lnTo>
                <a:cubicBezTo>
                  <a:pt x="1658578" y="346232"/>
                  <a:pt x="1654131" y="362831"/>
                  <a:pt x="1641149" y="370326"/>
                </a:cubicBezTo>
                <a:lnTo>
                  <a:pt x="1547127" y="424610"/>
                </a:lnTo>
                <a:cubicBezTo>
                  <a:pt x="1534145" y="432105"/>
                  <a:pt x="1517546" y="427657"/>
                  <a:pt x="1510050" y="414676"/>
                </a:cubicBezTo>
                <a:lnTo>
                  <a:pt x="1325486" y="95000"/>
                </a:lnTo>
                <a:cubicBezTo>
                  <a:pt x="1317991" y="82019"/>
                  <a:pt x="1322439" y="65419"/>
                  <a:pt x="1335420" y="57924"/>
                </a:cubicBezTo>
                <a:lnTo>
                  <a:pt x="1429442" y="3640"/>
                </a:lnTo>
                <a:cubicBezTo>
                  <a:pt x="1435933" y="-108"/>
                  <a:pt x="1443328" y="-869"/>
                  <a:pt x="1450038" y="92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4" name="Teardrop 17">
            <a:extLst>
              <a:ext uri="{FF2B5EF4-FFF2-40B4-BE49-F238E27FC236}">
                <a16:creationId xmlns:a16="http://schemas.microsoft.com/office/drawing/2014/main" xmlns="" id="{04CFE412-7B77-4FD8-A796-DE7E55B89403}"/>
              </a:ext>
            </a:extLst>
          </p:cNvPr>
          <p:cNvSpPr/>
          <p:nvPr/>
        </p:nvSpPr>
        <p:spPr>
          <a:xfrm rot="18900000">
            <a:off x="5204982" y="5698880"/>
            <a:ext cx="473640" cy="481082"/>
          </a:xfrm>
          <a:custGeom>
            <a:avLst/>
            <a:gdLst/>
            <a:ahLst/>
            <a:cxnLst/>
            <a:rect l="l" t="t" r="r" b="b"/>
            <a:pathLst>
              <a:path w="2646489" h="2688071">
                <a:moveTo>
                  <a:pt x="306023" y="2382048"/>
                </a:moveTo>
                <a:cubicBezTo>
                  <a:pt x="271732" y="2441625"/>
                  <a:pt x="254586" y="2501201"/>
                  <a:pt x="254586" y="2560778"/>
                </a:cubicBezTo>
                <a:cubicBezTo>
                  <a:pt x="254586" y="2631080"/>
                  <a:pt x="197595" y="2688071"/>
                  <a:pt x="127293" y="2688071"/>
                </a:cubicBezTo>
                <a:cubicBezTo>
                  <a:pt x="56991" y="2688071"/>
                  <a:pt x="0" y="2631081"/>
                  <a:pt x="0" y="2560778"/>
                </a:cubicBezTo>
                <a:cubicBezTo>
                  <a:pt x="0" y="2490477"/>
                  <a:pt x="56991" y="2433485"/>
                  <a:pt x="127293" y="2433485"/>
                </a:cubicBezTo>
                <a:cubicBezTo>
                  <a:pt x="186870" y="2433486"/>
                  <a:pt x="246446" y="2416340"/>
                  <a:pt x="306023" y="2382048"/>
                </a:cubicBezTo>
                <a:close/>
                <a:moveTo>
                  <a:pt x="812224" y="2334103"/>
                </a:moveTo>
                <a:cubicBezTo>
                  <a:pt x="777933" y="2393681"/>
                  <a:pt x="760787" y="2453256"/>
                  <a:pt x="760787" y="2512834"/>
                </a:cubicBezTo>
                <a:cubicBezTo>
                  <a:pt x="760787" y="2583136"/>
                  <a:pt x="703796" y="2640127"/>
                  <a:pt x="633494" y="2640127"/>
                </a:cubicBezTo>
                <a:cubicBezTo>
                  <a:pt x="563192" y="2640127"/>
                  <a:pt x="506201" y="2583136"/>
                  <a:pt x="506201" y="2512834"/>
                </a:cubicBezTo>
                <a:cubicBezTo>
                  <a:pt x="506201" y="2442532"/>
                  <a:pt x="563192" y="2385541"/>
                  <a:pt x="633494" y="2385541"/>
                </a:cubicBezTo>
                <a:cubicBezTo>
                  <a:pt x="693071" y="2385540"/>
                  <a:pt x="752647" y="2368395"/>
                  <a:pt x="812224" y="2334103"/>
                </a:cubicBezTo>
                <a:close/>
                <a:moveTo>
                  <a:pt x="353968" y="1875848"/>
                </a:moveTo>
                <a:cubicBezTo>
                  <a:pt x="319677" y="1935424"/>
                  <a:pt x="302531" y="1995001"/>
                  <a:pt x="302530" y="2054578"/>
                </a:cubicBezTo>
                <a:cubicBezTo>
                  <a:pt x="302530" y="2124880"/>
                  <a:pt x="245539" y="2181871"/>
                  <a:pt x="175237" y="2181871"/>
                </a:cubicBezTo>
                <a:cubicBezTo>
                  <a:pt x="104935" y="2181871"/>
                  <a:pt x="47945" y="2124880"/>
                  <a:pt x="47944" y="2054578"/>
                </a:cubicBezTo>
                <a:cubicBezTo>
                  <a:pt x="47944" y="1984276"/>
                  <a:pt x="104935" y="1927285"/>
                  <a:pt x="175237" y="1927285"/>
                </a:cubicBezTo>
                <a:cubicBezTo>
                  <a:pt x="234815" y="1927285"/>
                  <a:pt x="294391" y="1910139"/>
                  <a:pt x="353968" y="1875848"/>
                </a:cubicBezTo>
                <a:close/>
                <a:moveTo>
                  <a:pt x="401912" y="1369646"/>
                </a:moveTo>
                <a:cubicBezTo>
                  <a:pt x="367621" y="1429223"/>
                  <a:pt x="350475" y="1488799"/>
                  <a:pt x="350475" y="1548377"/>
                </a:cubicBezTo>
                <a:cubicBezTo>
                  <a:pt x="350475" y="1618679"/>
                  <a:pt x="293484" y="1675670"/>
                  <a:pt x="223182" y="1675670"/>
                </a:cubicBezTo>
                <a:cubicBezTo>
                  <a:pt x="152880" y="1675670"/>
                  <a:pt x="95889" y="1618679"/>
                  <a:pt x="95889" y="1548377"/>
                </a:cubicBezTo>
                <a:cubicBezTo>
                  <a:pt x="95889" y="1478075"/>
                  <a:pt x="152880" y="1421084"/>
                  <a:pt x="223182" y="1421084"/>
                </a:cubicBezTo>
                <a:cubicBezTo>
                  <a:pt x="282759" y="1421084"/>
                  <a:pt x="342335" y="1403938"/>
                  <a:pt x="401912" y="1369646"/>
                </a:cubicBezTo>
                <a:close/>
                <a:moveTo>
                  <a:pt x="1318425" y="2286158"/>
                </a:moveTo>
                <a:cubicBezTo>
                  <a:pt x="1284134" y="2345735"/>
                  <a:pt x="1266988" y="2405312"/>
                  <a:pt x="1266987" y="2464888"/>
                </a:cubicBezTo>
                <a:cubicBezTo>
                  <a:pt x="1266987" y="2535190"/>
                  <a:pt x="1209996" y="2592182"/>
                  <a:pt x="1139694" y="2592182"/>
                </a:cubicBezTo>
                <a:cubicBezTo>
                  <a:pt x="1069392" y="2592182"/>
                  <a:pt x="1012402" y="2535191"/>
                  <a:pt x="1012401" y="2464888"/>
                </a:cubicBezTo>
                <a:cubicBezTo>
                  <a:pt x="1012401" y="2394586"/>
                  <a:pt x="1069392" y="2337595"/>
                  <a:pt x="1139694" y="2337595"/>
                </a:cubicBezTo>
                <a:cubicBezTo>
                  <a:pt x="1199271" y="2337596"/>
                  <a:pt x="1258848" y="2320449"/>
                  <a:pt x="1318425" y="2286158"/>
                </a:cubicBezTo>
                <a:close/>
                <a:moveTo>
                  <a:pt x="860169" y="1827902"/>
                </a:moveTo>
                <a:cubicBezTo>
                  <a:pt x="825878" y="1887479"/>
                  <a:pt x="808731" y="1947056"/>
                  <a:pt x="808731" y="2006633"/>
                </a:cubicBezTo>
                <a:cubicBezTo>
                  <a:pt x="808731" y="2076935"/>
                  <a:pt x="751740" y="2133926"/>
                  <a:pt x="681438" y="2133926"/>
                </a:cubicBezTo>
                <a:cubicBezTo>
                  <a:pt x="611136" y="2133926"/>
                  <a:pt x="554146" y="2076935"/>
                  <a:pt x="554145" y="2006633"/>
                </a:cubicBezTo>
                <a:cubicBezTo>
                  <a:pt x="554145" y="1936331"/>
                  <a:pt x="611136" y="1879340"/>
                  <a:pt x="681438" y="1879340"/>
                </a:cubicBezTo>
                <a:cubicBezTo>
                  <a:pt x="741015" y="1879340"/>
                  <a:pt x="800591" y="1862193"/>
                  <a:pt x="860169" y="1827902"/>
                </a:cubicBezTo>
                <a:close/>
                <a:moveTo>
                  <a:pt x="2096803" y="190871"/>
                </a:moveTo>
                <a:cubicBezTo>
                  <a:pt x="2253382" y="347450"/>
                  <a:pt x="2314442" y="563378"/>
                  <a:pt x="2268166" y="764238"/>
                </a:cubicBezTo>
                <a:cubicBezTo>
                  <a:pt x="2361334" y="768461"/>
                  <a:pt x="2450817" y="809378"/>
                  <a:pt x="2521691" y="880252"/>
                </a:cubicBezTo>
                <a:cubicBezTo>
                  <a:pt x="2675615" y="1034176"/>
                  <a:pt x="2688247" y="1275888"/>
                  <a:pt x="2553508" y="1439575"/>
                </a:cubicBezTo>
                <a:cubicBezTo>
                  <a:pt x="2557767" y="1440633"/>
                  <a:pt x="2560483" y="1443301"/>
                  <a:pt x="2563181" y="1445999"/>
                </a:cubicBezTo>
                <a:cubicBezTo>
                  <a:pt x="2819847" y="1702665"/>
                  <a:pt x="2819847" y="2118808"/>
                  <a:pt x="2563181" y="2375474"/>
                </a:cubicBezTo>
                <a:cubicBezTo>
                  <a:pt x="2320841" y="2617815"/>
                  <a:pt x="1936328" y="2631341"/>
                  <a:pt x="1678325" y="2415804"/>
                </a:cubicBezTo>
                <a:lnTo>
                  <a:pt x="1676180" y="2417949"/>
                </a:lnTo>
                <a:lnTo>
                  <a:pt x="1633705" y="2375475"/>
                </a:lnTo>
                <a:lnTo>
                  <a:pt x="366513" y="1108282"/>
                </a:lnTo>
                <a:lnTo>
                  <a:pt x="369979" y="1104815"/>
                </a:lnTo>
                <a:cubicBezTo>
                  <a:pt x="349908" y="1089573"/>
                  <a:pt x="330850" y="1072619"/>
                  <a:pt x="312598" y="1054367"/>
                </a:cubicBezTo>
                <a:cubicBezTo>
                  <a:pt x="55932" y="797701"/>
                  <a:pt x="55932" y="381558"/>
                  <a:pt x="312598" y="124891"/>
                </a:cubicBezTo>
                <a:cubicBezTo>
                  <a:pt x="569264" y="-131775"/>
                  <a:pt x="985408" y="-131775"/>
                  <a:pt x="1242074" y="124891"/>
                </a:cubicBezTo>
                <a:lnTo>
                  <a:pt x="1249606" y="136238"/>
                </a:lnTo>
                <a:cubicBezTo>
                  <a:pt x="1499513" y="-63604"/>
                  <a:pt x="1863845" y="-42087"/>
                  <a:pt x="2096803" y="19087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5" name="Rectangle 23">
            <a:extLst>
              <a:ext uri="{FF2B5EF4-FFF2-40B4-BE49-F238E27FC236}">
                <a16:creationId xmlns:a16="http://schemas.microsoft.com/office/drawing/2014/main" xmlns="" id="{2246F171-72B7-42E7-B6C0-D78C12504E9B}"/>
              </a:ext>
            </a:extLst>
          </p:cNvPr>
          <p:cNvSpPr/>
          <p:nvPr/>
        </p:nvSpPr>
        <p:spPr>
          <a:xfrm>
            <a:off x="7804030" y="5649492"/>
            <a:ext cx="576449" cy="579858"/>
          </a:xfrm>
          <a:custGeom>
            <a:avLst/>
            <a:gdLst/>
            <a:ahLst/>
            <a:cxnLst/>
            <a:rect l="l" t="t" r="r" b="b"/>
            <a:pathLst>
              <a:path w="3220951" h="3240001">
                <a:moveTo>
                  <a:pt x="1308278" y="1367793"/>
                </a:moveTo>
                <a:cubicBezTo>
                  <a:pt x="1529714" y="1367793"/>
                  <a:pt x="1725574" y="1477302"/>
                  <a:pt x="1834882" y="1652053"/>
                </a:cubicBezTo>
                <a:cubicBezTo>
                  <a:pt x="1903747" y="1589160"/>
                  <a:pt x="1995954" y="1554818"/>
                  <a:pt x="2096186" y="1554818"/>
                </a:cubicBezTo>
                <a:cubicBezTo>
                  <a:pt x="2313867" y="1554818"/>
                  <a:pt x="2493715" y="1716803"/>
                  <a:pt x="2514185" y="1927821"/>
                </a:cubicBezTo>
                <a:cubicBezTo>
                  <a:pt x="2517944" y="1925558"/>
                  <a:pt x="2521751" y="1925524"/>
                  <a:pt x="2525567" y="1925524"/>
                </a:cubicBezTo>
                <a:cubicBezTo>
                  <a:pt x="2888547" y="1925524"/>
                  <a:pt x="3182805" y="2219782"/>
                  <a:pt x="3182805" y="2582762"/>
                </a:cubicBezTo>
                <a:cubicBezTo>
                  <a:pt x="3182805" y="2925484"/>
                  <a:pt x="2920478" y="3206940"/>
                  <a:pt x="2585635" y="3236968"/>
                </a:cubicBezTo>
                <a:lnTo>
                  <a:pt x="2585635" y="3240001"/>
                </a:lnTo>
                <a:lnTo>
                  <a:pt x="2525567" y="3240001"/>
                </a:lnTo>
                <a:lnTo>
                  <a:pt x="733485" y="3240001"/>
                </a:lnTo>
                <a:lnTo>
                  <a:pt x="733485" y="3235099"/>
                </a:lnTo>
                <a:cubicBezTo>
                  <a:pt x="708515" y="3238513"/>
                  <a:pt x="683051" y="3240001"/>
                  <a:pt x="657239" y="3240001"/>
                </a:cubicBezTo>
                <a:cubicBezTo>
                  <a:pt x="294258" y="3240001"/>
                  <a:pt x="0" y="2945743"/>
                  <a:pt x="0" y="2582762"/>
                </a:cubicBezTo>
                <a:cubicBezTo>
                  <a:pt x="0" y="2219782"/>
                  <a:pt x="294258" y="1925524"/>
                  <a:pt x="657239" y="1925524"/>
                </a:cubicBezTo>
                <a:lnTo>
                  <a:pt x="670588" y="1928221"/>
                </a:lnTo>
                <a:cubicBezTo>
                  <a:pt x="705989" y="1610200"/>
                  <a:pt x="978825" y="1367793"/>
                  <a:pt x="1308278" y="1367793"/>
                </a:cubicBezTo>
                <a:close/>
                <a:moveTo>
                  <a:pt x="1589786" y="0"/>
                </a:moveTo>
                <a:cubicBezTo>
                  <a:pt x="1520182" y="453314"/>
                  <a:pt x="1668069" y="912942"/>
                  <a:pt x="1988957" y="1240613"/>
                </a:cubicBezTo>
                <a:cubicBezTo>
                  <a:pt x="2309845" y="1568285"/>
                  <a:pt x="2766281" y="1725754"/>
                  <a:pt x="3220951" y="1665645"/>
                </a:cubicBezTo>
                <a:cubicBezTo>
                  <a:pt x="3108976" y="1775302"/>
                  <a:pt x="2980523" y="1857805"/>
                  <a:pt x="2843553" y="1912752"/>
                </a:cubicBezTo>
                <a:cubicBezTo>
                  <a:pt x="2756367" y="1866073"/>
                  <a:pt x="2656598" y="1841175"/>
                  <a:pt x="2551012" y="1841175"/>
                </a:cubicBezTo>
                <a:cubicBezTo>
                  <a:pt x="2547197" y="1841176"/>
                  <a:pt x="2543390" y="1841210"/>
                  <a:pt x="2539631" y="1843473"/>
                </a:cubicBezTo>
                <a:cubicBezTo>
                  <a:pt x="2519161" y="1632454"/>
                  <a:pt x="2339312" y="1470470"/>
                  <a:pt x="2121631" y="1470470"/>
                </a:cubicBezTo>
                <a:cubicBezTo>
                  <a:pt x="2021400" y="1470470"/>
                  <a:pt x="1929192" y="1504812"/>
                  <a:pt x="1860327" y="1567705"/>
                </a:cubicBezTo>
                <a:cubicBezTo>
                  <a:pt x="1751020" y="1392954"/>
                  <a:pt x="1555160" y="1283445"/>
                  <a:pt x="1333723" y="1283445"/>
                </a:cubicBezTo>
                <a:lnTo>
                  <a:pt x="1331160" y="1283679"/>
                </a:lnTo>
                <a:cubicBezTo>
                  <a:pt x="1150898" y="856385"/>
                  <a:pt x="1238290" y="344219"/>
                  <a:pt x="158978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6" name="Round Same Side Corner Rectangle 8">
            <a:extLst>
              <a:ext uri="{FF2B5EF4-FFF2-40B4-BE49-F238E27FC236}">
                <a16:creationId xmlns:a16="http://schemas.microsoft.com/office/drawing/2014/main" xmlns="" id="{DB67113F-D303-42DA-95BD-610BBED8BE92}"/>
              </a:ext>
            </a:extLst>
          </p:cNvPr>
          <p:cNvSpPr/>
          <p:nvPr/>
        </p:nvSpPr>
        <p:spPr>
          <a:xfrm>
            <a:off x="4455730" y="1450295"/>
            <a:ext cx="251302" cy="661867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7" name="Round Same Side Corner Rectangle 20">
            <a:extLst>
              <a:ext uri="{FF2B5EF4-FFF2-40B4-BE49-F238E27FC236}">
                <a16:creationId xmlns:a16="http://schemas.microsoft.com/office/drawing/2014/main" xmlns="" id="{64493E6A-B33B-4279-A44A-DC445D86772A}"/>
              </a:ext>
            </a:extLst>
          </p:cNvPr>
          <p:cNvSpPr/>
          <p:nvPr/>
        </p:nvSpPr>
        <p:spPr>
          <a:xfrm rot="10800000">
            <a:off x="5042893" y="1447239"/>
            <a:ext cx="313136" cy="667981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8" name="Donut 87">
            <a:extLst>
              <a:ext uri="{FF2B5EF4-FFF2-40B4-BE49-F238E27FC236}">
                <a16:creationId xmlns:a16="http://schemas.microsoft.com/office/drawing/2014/main" xmlns="" id="{4E09E652-E42B-4D35-B750-1E418CF08FA6}"/>
              </a:ext>
            </a:extLst>
          </p:cNvPr>
          <p:cNvSpPr/>
          <p:nvPr/>
        </p:nvSpPr>
        <p:spPr>
          <a:xfrm>
            <a:off x="5691893" y="1539942"/>
            <a:ext cx="507661" cy="521714"/>
          </a:xfrm>
          <a:custGeom>
            <a:avLst/>
            <a:gdLst/>
            <a:ahLst/>
            <a:cxnLst/>
            <a:rect l="l" t="t" r="r" b="b"/>
            <a:pathLst>
              <a:path w="356471" h="366339">
                <a:moveTo>
                  <a:pt x="144025" y="123680"/>
                </a:moveTo>
                <a:cubicBezTo>
                  <a:pt x="89551" y="123680"/>
                  <a:pt x="45391" y="167840"/>
                  <a:pt x="45391" y="222314"/>
                </a:cubicBezTo>
                <a:cubicBezTo>
                  <a:pt x="45391" y="276788"/>
                  <a:pt x="89551" y="320948"/>
                  <a:pt x="144025" y="320948"/>
                </a:cubicBezTo>
                <a:cubicBezTo>
                  <a:pt x="198499" y="320948"/>
                  <a:pt x="242659" y="276788"/>
                  <a:pt x="242659" y="222314"/>
                </a:cubicBezTo>
                <a:cubicBezTo>
                  <a:pt x="242659" y="167840"/>
                  <a:pt x="198499" y="123680"/>
                  <a:pt x="144025" y="123680"/>
                </a:cubicBezTo>
                <a:close/>
                <a:moveTo>
                  <a:pt x="354808" y="0"/>
                </a:moveTo>
                <a:lnTo>
                  <a:pt x="356471" y="85288"/>
                </a:lnTo>
                <a:lnTo>
                  <a:pt x="334733" y="64382"/>
                </a:lnTo>
                <a:lnTo>
                  <a:pt x="260258" y="141819"/>
                </a:lnTo>
                <a:cubicBezTo>
                  <a:pt x="278587" y="163579"/>
                  <a:pt x="288050" y="191841"/>
                  <a:pt x="288050" y="222314"/>
                </a:cubicBezTo>
                <a:cubicBezTo>
                  <a:pt x="288050" y="301857"/>
                  <a:pt x="223568" y="366339"/>
                  <a:pt x="144025" y="366339"/>
                </a:cubicBezTo>
                <a:cubicBezTo>
                  <a:pt x="64482" y="366339"/>
                  <a:pt x="0" y="301857"/>
                  <a:pt x="0" y="222314"/>
                </a:cubicBezTo>
                <a:cubicBezTo>
                  <a:pt x="0" y="142771"/>
                  <a:pt x="64482" y="78289"/>
                  <a:pt x="144025" y="78289"/>
                </a:cubicBezTo>
                <a:cubicBezTo>
                  <a:pt x="170876" y="78289"/>
                  <a:pt x="196011" y="85637"/>
                  <a:pt x="216282" y="100527"/>
                </a:cubicBezTo>
                <a:lnTo>
                  <a:pt x="291257" y="22569"/>
                </a:lnTo>
                <a:lnTo>
                  <a:pt x="269519" y="166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9" name="Donut 90">
            <a:extLst>
              <a:ext uri="{FF2B5EF4-FFF2-40B4-BE49-F238E27FC236}">
                <a16:creationId xmlns:a16="http://schemas.microsoft.com/office/drawing/2014/main" xmlns="" id="{D86BE85A-63D8-48D0-8B07-9669B75E9D9D}"/>
              </a:ext>
            </a:extLst>
          </p:cNvPr>
          <p:cNvSpPr/>
          <p:nvPr/>
        </p:nvSpPr>
        <p:spPr>
          <a:xfrm>
            <a:off x="6568402" y="1501877"/>
            <a:ext cx="532052" cy="543757"/>
          </a:xfrm>
          <a:custGeom>
            <a:avLst/>
            <a:gdLst/>
            <a:ahLst/>
            <a:cxnLst/>
            <a:rect l="l" t="t" r="r" b="b"/>
            <a:pathLst>
              <a:path w="373598" h="381817">
                <a:moveTo>
                  <a:pt x="229573" y="45391"/>
                </a:moveTo>
                <a:cubicBezTo>
                  <a:pt x="175099" y="45391"/>
                  <a:pt x="130939" y="89551"/>
                  <a:pt x="130939" y="144025"/>
                </a:cubicBezTo>
                <a:cubicBezTo>
                  <a:pt x="130939" y="198499"/>
                  <a:pt x="175099" y="242659"/>
                  <a:pt x="229573" y="242659"/>
                </a:cubicBezTo>
                <a:cubicBezTo>
                  <a:pt x="284047" y="242659"/>
                  <a:pt x="328207" y="198499"/>
                  <a:pt x="328207" y="144025"/>
                </a:cubicBezTo>
                <a:cubicBezTo>
                  <a:pt x="328207" y="89551"/>
                  <a:pt x="284047" y="45391"/>
                  <a:pt x="229573" y="45391"/>
                </a:cubicBezTo>
                <a:close/>
                <a:moveTo>
                  <a:pt x="229573" y="0"/>
                </a:moveTo>
                <a:cubicBezTo>
                  <a:pt x="309116" y="0"/>
                  <a:pt x="373598" y="64482"/>
                  <a:pt x="373598" y="144025"/>
                </a:cubicBezTo>
                <a:cubicBezTo>
                  <a:pt x="373598" y="223568"/>
                  <a:pt x="309116" y="288050"/>
                  <a:pt x="229573" y="288050"/>
                </a:cubicBezTo>
                <a:cubicBezTo>
                  <a:pt x="202172" y="288050"/>
                  <a:pt x="176558" y="280398"/>
                  <a:pt x="156060" y="264966"/>
                </a:cubicBezTo>
                <a:lnTo>
                  <a:pt x="128993" y="292033"/>
                </a:lnTo>
                <a:lnTo>
                  <a:pt x="160228" y="323268"/>
                </a:lnTo>
                <a:cubicBezTo>
                  <a:pt x="171055" y="334095"/>
                  <a:pt x="171055" y="351650"/>
                  <a:pt x="160228" y="362477"/>
                </a:cubicBezTo>
                <a:cubicBezTo>
                  <a:pt x="149401" y="373304"/>
                  <a:pt x="131846" y="373304"/>
                  <a:pt x="121019" y="362477"/>
                </a:cubicBezTo>
                <a:lnTo>
                  <a:pt x="89784" y="331242"/>
                </a:lnTo>
                <a:lnTo>
                  <a:pt x="39209" y="381817"/>
                </a:lnTo>
                <a:cubicBezTo>
                  <a:pt x="28381" y="392644"/>
                  <a:pt x="10827" y="392644"/>
                  <a:pt x="0" y="381817"/>
                </a:cubicBezTo>
                <a:cubicBezTo>
                  <a:pt x="-10828" y="370989"/>
                  <a:pt x="-10828" y="353435"/>
                  <a:pt x="0" y="342608"/>
                </a:cubicBezTo>
                <a:lnTo>
                  <a:pt x="50575" y="292033"/>
                </a:lnTo>
                <a:lnTo>
                  <a:pt x="16166" y="257624"/>
                </a:lnTo>
                <a:cubicBezTo>
                  <a:pt x="5339" y="246797"/>
                  <a:pt x="5339" y="229242"/>
                  <a:pt x="16166" y="218415"/>
                </a:cubicBezTo>
                <a:cubicBezTo>
                  <a:pt x="26993" y="207588"/>
                  <a:pt x="44548" y="207588"/>
                  <a:pt x="55375" y="218415"/>
                </a:cubicBezTo>
                <a:lnTo>
                  <a:pt x="89784" y="252824"/>
                </a:lnTo>
                <a:lnTo>
                  <a:pt x="115252" y="227356"/>
                </a:lnTo>
                <a:cubicBezTo>
                  <a:pt x="95803" y="205073"/>
                  <a:pt x="85548" y="175747"/>
                  <a:pt x="85548" y="144025"/>
                </a:cubicBezTo>
                <a:cubicBezTo>
                  <a:pt x="85548" y="64482"/>
                  <a:pt x="150030" y="0"/>
                  <a:pt x="22957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0" name="Oval 6">
            <a:extLst>
              <a:ext uri="{FF2B5EF4-FFF2-40B4-BE49-F238E27FC236}">
                <a16:creationId xmlns:a16="http://schemas.microsoft.com/office/drawing/2014/main" xmlns="" id="{319E467E-1F19-4CBB-A070-3B6CE4078D17}"/>
              </a:ext>
            </a:extLst>
          </p:cNvPr>
          <p:cNvSpPr/>
          <p:nvPr/>
        </p:nvSpPr>
        <p:spPr>
          <a:xfrm>
            <a:off x="7560710" y="2604583"/>
            <a:ext cx="507960" cy="502639"/>
          </a:xfrm>
          <a:custGeom>
            <a:avLst/>
            <a:gdLst/>
            <a:ahLst/>
            <a:cxnLst/>
            <a:rect l="l" t="t" r="r" b="b"/>
            <a:pathLst>
              <a:path w="3220460" h="3186731">
                <a:moveTo>
                  <a:pt x="1762834" y="1282034"/>
                </a:moveTo>
                <a:lnTo>
                  <a:pt x="273698" y="2771171"/>
                </a:lnTo>
                <a:cubicBezTo>
                  <a:pt x="253145" y="2791724"/>
                  <a:pt x="253145" y="2825048"/>
                  <a:pt x="273698" y="2845601"/>
                </a:cubicBezTo>
                <a:cubicBezTo>
                  <a:pt x="294251" y="2866154"/>
                  <a:pt x="327575" y="2866154"/>
                  <a:pt x="348128" y="2845601"/>
                </a:cubicBezTo>
                <a:lnTo>
                  <a:pt x="1830131" y="1363598"/>
                </a:lnTo>
                <a:close/>
                <a:moveTo>
                  <a:pt x="2703218" y="237332"/>
                </a:moveTo>
                <a:cubicBezTo>
                  <a:pt x="2623680" y="237332"/>
                  <a:pt x="2559202" y="301810"/>
                  <a:pt x="2559202" y="381348"/>
                </a:cubicBezTo>
                <a:cubicBezTo>
                  <a:pt x="2559202" y="460886"/>
                  <a:pt x="2623680" y="525364"/>
                  <a:pt x="2703218" y="525364"/>
                </a:cubicBezTo>
                <a:cubicBezTo>
                  <a:pt x="2782756" y="525364"/>
                  <a:pt x="2847234" y="460886"/>
                  <a:pt x="2847234" y="381348"/>
                </a:cubicBezTo>
                <a:cubicBezTo>
                  <a:pt x="2847234" y="301810"/>
                  <a:pt x="2782756" y="237332"/>
                  <a:pt x="2703218" y="237332"/>
                </a:cubicBezTo>
                <a:close/>
                <a:moveTo>
                  <a:pt x="2413103" y="0"/>
                </a:moveTo>
                <a:cubicBezTo>
                  <a:pt x="2858994" y="0"/>
                  <a:pt x="3220460" y="361466"/>
                  <a:pt x="3220460" y="807357"/>
                </a:cubicBezTo>
                <a:cubicBezTo>
                  <a:pt x="3220460" y="1253248"/>
                  <a:pt x="2858994" y="1614714"/>
                  <a:pt x="2413103" y="1614714"/>
                </a:cubicBezTo>
                <a:cubicBezTo>
                  <a:pt x="2305542" y="1614714"/>
                  <a:pt x="2202893" y="1593680"/>
                  <a:pt x="2109223" y="1555067"/>
                </a:cubicBezTo>
                <a:lnTo>
                  <a:pt x="2191945" y="1637789"/>
                </a:lnTo>
                <a:cubicBezTo>
                  <a:pt x="2226856" y="1672699"/>
                  <a:pt x="2226855" y="1729300"/>
                  <a:pt x="2191945" y="1764210"/>
                </a:cubicBezTo>
                <a:lnTo>
                  <a:pt x="2045068" y="1911087"/>
                </a:lnTo>
                <a:cubicBezTo>
                  <a:pt x="2010158" y="1945998"/>
                  <a:pt x="1953557" y="1945998"/>
                  <a:pt x="1918647" y="1911087"/>
                </a:cubicBezTo>
                <a:lnTo>
                  <a:pt x="1799123" y="1791564"/>
                </a:lnTo>
                <a:lnTo>
                  <a:pt x="1749496" y="1841190"/>
                </a:lnTo>
                <a:lnTo>
                  <a:pt x="1832980" y="1924673"/>
                </a:lnTo>
                <a:lnTo>
                  <a:pt x="1761893" y="1995760"/>
                </a:lnTo>
                <a:lnTo>
                  <a:pt x="1678410" y="1912277"/>
                </a:lnTo>
                <a:lnTo>
                  <a:pt x="1650246" y="1940441"/>
                </a:lnTo>
                <a:lnTo>
                  <a:pt x="1735612" y="2025807"/>
                </a:lnTo>
                <a:lnTo>
                  <a:pt x="1573330" y="2188089"/>
                </a:lnTo>
                <a:lnTo>
                  <a:pt x="1487964" y="2102723"/>
                </a:lnTo>
                <a:lnTo>
                  <a:pt x="1451742" y="2138944"/>
                </a:lnTo>
                <a:lnTo>
                  <a:pt x="1537109" y="2224311"/>
                </a:lnTo>
                <a:lnTo>
                  <a:pt x="1374830" y="2386590"/>
                </a:lnTo>
                <a:lnTo>
                  <a:pt x="1289463" y="2301223"/>
                </a:lnTo>
                <a:lnTo>
                  <a:pt x="1225079" y="2365608"/>
                </a:lnTo>
                <a:lnTo>
                  <a:pt x="1310445" y="2450974"/>
                </a:lnTo>
                <a:lnTo>
                  <a:pt x="1239358" y="2522061"/>
                </a:lnTo>
                <a:lnTo>
                  <a:pt x="1153992" y="2436695"/>
                </a:lnTo>
                <a:lnTo>
                  <a:pt x="1104364" y="2486322"/>
                </a:lnTo>
                <a:lnTo>
                  <a:pt x="1189730" y="2571689"/>
                </a:lnTo>
                <a:lnTo>
                  <a:pt x="1034153" y="2727266"/>
                </a:lnTo>
                <a:lnTo>
                  <a:pt x="948787" y="2641900"/>
                </a:lnTo>
                <a:lnTo>
                  <a:pt x="905863" y="2684824"/>
                </a:lnTo>
                <a:lnTo>
                  <a:pt x="991230" y="2770191"/>
                </a:lnTo>
                <a:lnTo>
                  <a:pt x="842353" y="2919067"/>
                </a:lnTo>
                <a:lnTo>
                  <a:pt x="756986" y="2833700"/>
                </a:lnTo>
                <a:lnTo>
                  <a:pt x="692119" y="2898567"/>
                </a:lnTo>
                <a:lnTo>
                  <a:pt x="777486" y="2983934"/>
                </a:lnTo>
                <a:lnTo>
                  <a:pt x="628610" y="3132811"/>
                </a:lnTo>
                <a:lnTo>
                  <a:pt x="618557" y="3122757"/>
                </a:lnTo>
                <a:lnTo>
                  <a:pt x="622830" y="3134825"/>
                </a:lnTo>
                <a:lnTo>
                  <a:pt x="346551" y="3150831"/>
                </a:lnTo>
                <a:lnTo>
                  <a:pt x="0" y="3186731"/>
                </a:lnTo>
                <a:lnTo>
                  <a:pt x="51749" y="2750557"/>
                </a:lnTo>
                <a:lnTo>
                  <a:pt x="48979" y="2747788"/>
                </a:lnTo>
                <a:lnTo>
                  <a:pt x="52495" y="2744272"/>
                </a:lnTo>
                <a:lnTo>
                  <a:pt x="52938" y="2740533"/>
                </a:lnTo>
                <a:lnTo>
                  <a:pt x="54575" y="2742192"/>
                </a:lnTo>
                <a:lnTo>
                  <a:pt x="1671288" y="1125479"/>
                </a:lnTo>
                <a:cubicBezTo>
                  <a:pt x="1628971" y="1027979"/>
                  <a:pt x="1605746" y="920380"/>
                  <a:pt x="1605746" y="807357"/>
                </a:cubicBezTo>
                <a:cubicBezTo>
                  <a:pt x="1605746" y="361466"/>
                  <a:pt x="1967212" y="0"/>
                  <a:pt x="241310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1" name="Block Arc 25">
            <a:extLst>
              <a:ext uri="{FF2B5EF4-FFF2-40B4-BE49-F238E27FC236}">
                <a16:creationId xmlns:a16="http://schemas.microsoft.com/office/drawing/2014/main" xmlns="" id="{5F7FD4D6-1C06-4ABB-98F4-AC79D3C6A6D8}"/>
              </a:ext>
            </a:extLst>
          </p:cNvPr>
          <p:cNvSpPr/>
          <p:nvPr/>
        </p:nvSpPr>
        <p:spPr>
          <a:xfrm>
            <a:off x="5081797" y="2603460"/>
            <a:ext cx="349473" cy="504884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2" name="Block Arc 31">
            <a:extLst>
              <a:ext uri="{FF2B5EF4-FFF2-40B4-BE49-F238E27FC236}">
                <a16:creationId xmlns:a16="http://schemas.microsoft.com/office/drawing/2014/main" xmlns="" id="{7D9DF903-DA8F-4191-AEDF-7DDF26A64847}"/>
              </a:ext>
            </a:extLst>
          </p:cNvPr>
          <p:cNvSpPr/>
          <p:nvPr/>
        </p:nvSpPr>
        <p:spPr>
          <a:xfrm>
            <a:off x="8411005" y="2603460"/>
            <a:ext cx="455959" cy="504884"/>
          </a:xfrm>
          <a:custGeom>
            <a:avLst/>
            <a:gdLst/>
            <a:ahLst/>
            <a:cxnLst/>
            <a:rect l="l" t="t" r="r" b="b"/>
            <a:pathLst>
              <a:path w="2890784" h="3200962">
                <a:moveTo>
                  <a:pt x="1107828" y="2097026"/>
                </a:moveTo>
                <a:cubicBezTo>
                  <a:pt x="1025313" y="2097026"/>
                  <a:pt x="958422" y="2163918"/>
                  <a:pt x="958422" y="2246432"/>
                </a:cubicBezTo>
                <a:cubicBezTo>
                  <a:pt x="958422" y="2302715"/>
                  <a:pt x="989545" y="2351730"/>
                  <a:pt x="1036589" y="2375275"/>
                </a:cubicBezTo>
                <a:lnTo>
                  <a:pt x="985421" y="2684898"/>
                </a:lnTo>
                <a:lnTo>
                  <a:pt x="1230235" y="2684898"/>
                </a:lnTo>
                <a:lnTo>
                  <a:pt x="1179067" y="2375275"/>
                </a:lnTo>
                <a:cubicBezTo>
                  <a:pt x="1226111" y="2351730"/>
                  <a:pt x="1257233" y="2302715"/>
                  <a:pt x="1257233" y="2246432"/>
                </a:cubicBezTo>
                <a:cubicBezTo>
                  <a:pt x="1257233" y="2163918"/>
                  <a:pt x="1190342" y="2097026"/>
                  <a:pt x="1107828" y="2097026"/>
                </a:cubicBezTo>
                <a:close/>
                <a:moveTo>
                  <a:pt x="2199259" y="56"/>
                </a:moveTo>
                <a:cubicBezTo>
                  <a:pt x="2572924" y="-4720"/>
                  <a:pt x="2881009" y="291773"/>
                  <a:pt x="2890561" y="665346"/>
                </a:cubicBezTo>
                <a:lnTo>
                  <a:pt x="2843000" y="666562"/>
                </a:lnTo>
                <a:lnTo>
                  <a:pt x="2890784" y="666562"/>
                </a:lnTo>
                <a:lnTo>
                  <a:pt x="2890784" y="1580962"/>
                </a:lnTo>
                <a:lnTo>
                  <a:pt x="2625345" y="1580962"/>
                </a:lnTo>
                <a:lnTo>
                  <a:pt x="2625345" y="672127"/>
                </a:lnTo>
                <a:lnTo>
                  <a:pt x="2623811" y="672166"/>
                </a:lnTo>
                <a:cubicBezTo>
                  <a:pt x="2617992" y="444585"/>
                  <a:pt x="2430306" y="263961"/>
                  <a:pt x="2202670" y="266871"/>
                </a:cubicBezTo>
                <a:cubicBezTo>
                  <a:pt x="1975033" y="269781"/>
                  <a:pt x="1792025" y="455143"/>
                  <a:pt x="1792025" y="682798"/>
                </a:cubicBezTo>
                <a:lnTo>
                  <a:pt x="1790626" y="682798"/>
                </a:lnTo>
                <a:lnTo>
                  <a:pt x="1790626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1525187" y="1580962"/>
                </a:lnTo>
                <a:lnTo>
                  <a:pt x="1525187" y="676764"/>
                </a:lnTo>
                <a:lnTo>
                  <a:pt x="1525791" y="676764"/>
                </a:lnTo>
                <a:cubicBezTo>
                  <a:pt x="1528430" y="305830"/>
                  <a:pt x="1827609" y="4806"/>
                  <a:pt x="2199259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3" name="Freeform 53">
            <a:extLst>
              <a:ext uri="{FF2B5EF4-FFF2-40B4-BE49-F238E27FC236}">
                <a16:creationId xmlns:a16="http://schemas.microsoft.com/office/drawing/2014/main" xmlns="" id="{D57F2C4B-7240-41A7-B169-E1E9E5390396}"/>
              </a:ext>
            </a:extLst>
          </p:cNvPr>
          <p:cNvSpPr/>
          <p:nvPr/>
        </p:nvSpPr>
        <p:spPr>
          <a:xfrm>
            <a:off x="10130939" y="2599748"/>
            <a:ext cx="499664" cy="512309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406" h="2354521">
                <a:moveTo>
                  <a:pt x="2279640" y="1747818"/>
                </a:moveTo>
                <a:lnTo>
                  <a:pt x="1827546" y="1826304"/>
                </a:lnTo>
                <a:cubicBezTo>
                  <a:pt x="1873723" y="1907635"/>
                  <a:pt x="1985737" y="2047488"/>
                  <a:pt x="1955104" y="2095900"/>
                </a:cubicBezTo>
                <a:cubicBezTo>
                  <a:pt x="1897166" y="2139232"/>
                  <a:pt x="1773393" y="2006999"/>
                  <a:pt x="1682537" y="1962549"/>
                </a:cubicBezTo>
                <a:lnTo>
                  <a:pt x="1528613" y="2354521"/>
                </a:lnTo>
                <a:lnTo>
                  <a:pt x="1380482" y="2120816"/>
                </a:lnTo>
                <a:lnTo>
                  <a:pt x="1495542" y="1788127"/>
                </a:lnTo>
                <a:lnTo>
                  <a:pt x="909489" y="1225390"/>
                </a:lnTo>
                <a:lnTo>
                  <a:pt x="414951" y="2322212"/>
                </a:lnTo>
                <a:lnTo>
                  <a:pt x="293184" y="2052845"/>
                </a:lnTo>
                <a:lnTo>
                  <a:pt x="520411" y="767428"/>
                </a:lnTo>
                <a:cubicBezTo>
                  <a:pt x="325060" y="542715"/>
                  <a:pt x="-71458" y="102202"/>
                  <a:pt x="11167" y="5505"/>
                </a:cubicBezTo>
                <a:cubicBezTo>
                  <a:pt x="111065" y="-52229"/>
                  <a:pt x="554777" y="358209"/>
                  <a:pt x="771719" y="578452"/>
                </a:cubicBezTo>
                <a:lnTo>
                  <a:pt x="2041440" y="514597"/>
                </a:lnTo>
                <a:lnTo>
                  <a:pt x="2296406" y="662729"/>
                </a:lnTo>
                <a:lnTo>
                  <a:pt x="1124906" y="1004182"/>
                </a:lnTo>
                <a:lnTo>
                  <a:pt x="1676517" y="1608523"/>
                </a:lnTo>
                <a:cubicBezTo>
                  <a:pt x="1795262" y="1589016"/>
                  <a:pt x="2094931" y="1557316"/>
                  <a:pt x="2094931" y="1557316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4" name="Block Arc 10">
            <a:extLst>
              <a:ext uri="{FF2B5EF4-FFF2-40B4-BE49-F238E27FC236}">
                <a16:creationId xmlns:a16="http://schemas.microsoft.com/office/drawing/2014/main" xmlns="" id="{75C14C12-5F78-4BDD-B8A3-69BB465A2216}"/>
              </a:ext>
            </a:extLst>
          </p:cNvPr>
          <p:cNvSpPr/>
          <p:nvPr/>
        </p:nvSpPr>
        <p:spPr>
          <a:xfrm>
            <a:off x="10959168" y="4745774"/>
            <a:ext cx="614525" cy="416246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5" name="Freeform 55">
            <a:extLst>
              <a:ext uri="{FF2B5EF4-FFF2-40B4-BE49-F238E27FC236}">
                <a16:creationId xmlns:a16="http://schemas.microsoft.com/office/drawing/2014/main" xmlns="" id="{E1F21ECA-3730-4E2A-BB32-69C99B2546BB}"/>
              </a:ext>
            </a:extLst>
          </p:cNvPr>
          <p:cNvSpPr/>
          <p:nvPr/>
        </p:nvSpPr>
        <p:spPr>
          <a:xfrm>
            <a:off x="4423300" y="2468550"/>
            <a:ext cx="316162" cy="774705"/>
          </a:xfrm>
          <a:custGeom>
            <a:avLst/>
            <a:gdLst/>
            <a:ahLst/>
            <a:cxnLst/>
            <a:rect l="l" t="t" r="r" b="b"/>
            <a:pathLst>
              <a:path w="1060423" h="2598393">
                <a:moveTo>
                  <a:pt x="511607" y="1989888"/>
                </a:moveTo>
                <a:cubicBezTo>
                  <a:pt x="421916" y="2038892"/>
                  <a:pt x="392123" y="2248491"/>
                  <a:pt x="577615" y="2379095"/>
                </a:cubicBezTo>
                <a:cubicBezTo>
                  <a:pt x="531205" y="2257454"/>
                  <a:pt x="562054" y="2197447"/>
                  <a:pt x="592034" y="2136572"/>
                </a:cubicBezTo>
                <a:cubicBezTo>
                  <a:pt x="592534" y="2167519"/>
                  <a:pt x="560915" y="2234057"/>
                  <a:pt x="638675" y="2272816"/>
                </a:cubicBezTo>
                <a:cubicBezTo>
                  <a:pt x="602283" y="2156226"/>
                  <a:pt x="756001" y="2119500"/>
                  <a:pt x="594605" y="1990756"/>
                </a:cubicBezTo>
                <a:cubicBezTo>
                  <a:pt x="828052" y="2024484"/>
                  <a:pt x="759407" y="2143283"/>
                  <a:pt x="814896" y="2262952"/>
                </a:cubicBezTo>
                <a:cubicBezTo>
                  <a:pt x="774295" y="2270013"/>
                  <a:pt x="715464" y="2161619"/>
                  <a:pt x="728685" y="2212952"/>
                </a:cubicBezTo>
                <a:cubicBezTo>
                  <a:pt x="798068" y="2415798"/>
                  <a:pt x="590532" y="2421590"/>
                  <a:pt x="656442" y="2598393"/>
                </a:cubicBezTo>
                <a:cubicBezTo>
                  <a:pt x="451592" y="2586815"/>
                  <a:pt x="511509" y="2396411"/>
                  <a:pt x="415171" y="2350110"/>
                </a:cubicBezTo>
                <a:cubicBezTo>
                  <a:pt x="389023" y="2345435"/>
                  <a:pt x="357666" y="2366802"/>
                  <a:pt x="415723" y="2461957"/>
                </a:cubicBezTo>
                <a:cubicBezTo>
                  <a:pt x="77590" y="2209980"/>
                  <a:pt x="314998" y="2004011"/>
                  <a:pt x="511607" y="1989888"/>
                </a:cubicBezTo>
                <a:close/>
                <a:moveTo>
                  <a:pt x="344786" y="1884983"/>
                </a:moveTo>
                <a:lnTo>
                  <a:pt x="722598" y="1884983"/>
                </a:lnTo>
                <a:cubicBezTo>
                  <a:pt x="716460" y="1906965"/>
                  <a:pt x="711917" y="1928321"/>
                  <a:pt x="707988" y="1948728"/>
                </a:cubicBezTo>
                <a:lnTo>
                  <a:pt x="357819" y="1948059"/>
                </a:lnTo>
                <a:close/>
                <a:moveTo>
                  <a:pt x="530212" y="651224"/>
                </a:moveTo>
                <a:cubicBezTo>
                  <a:pt x="585486" y="651224"/>
                  <a:pt x="630294" y="696033"/>
                  <a:pt x="630294" y="751307"/>
                </a:cubicBezTo>
                <a:cubicBezTo>
                  <a:pt x="630294" y="806581"/>
                  <a:pt x="585486" y="851389"/>
                  <a:pt x="530212" y="851389"/>
                </a:cubicBezTo>
                <a:cubicBezTo>
                  <a:pt x="474938" y="851389"/>
                  <a:pt x="430129" y="806581"/>
                  <a:pt x="430129" y="751307"/>
                </a:cubicBezTo>
                <a:cubicBezTo>
                  <a:pt x="430129" y="696033"/>
                  <a:pt x="474938" y="651224"/>
                  <a:pt x="530212" y="651224"/>
                </a:cubicBezTo>
                <a:close/>
                <a:moveTo>
                  <a:pt x="530212" y="551141"/>
                </a:moveTo>
                <a:cubicBezTo>
                  <a:pt x="419664" y="551141"/>
                  <a:pt x="330046" y="640759"/>
                  <a:pt x="330046" y="751307"/>
                </a:cubicBezTo>
                <a:cubicBezTo>
                  <a:pt x="330046" y="861855"/>
                  <a:pt x="419664" y="951472"/>
                  <a:pt x="530212" y="951472"/>
                </a:cubicBezTo>
                <a:cubicBezTo>
                  <a:pt x="640760" y="951472"/>
                  <a:pt x="730377" y="861855"/>
                  <a:pt x="730377" y="751307"/>
                </a:cubicBezTo>
                <a:cubicBezTo>
                  <a:pt x="730377" y="640759"/>
                  <a:pt x="640760" y="551141"/>
                  <a:pt x="530212" y="551141"/>
                </a:cubicBezTo>
                <a:close/>
                <a:moveTo>
                  <a:pt x="286245" y="353827"/>
                </a:moveTo>
                <a:cubicBezTo>
                  <a:pt x="438132" y="439406"/>
                  <a:pt x="623290" y="440561"/>
                  <a:pt x="776100" y="356932"/>
                </a:cubicBezTo>
                <a:cubicBezTo>
                  <a:pt x="941305" y="720175"/>
                  <a:pt x="898096" y="1115325"/>
                  <a:pt x="825241" y="1447764"/>
                </a:cubicBezTo>
                <a:lnTo>
                  <a:pt x="1060423" y="1673413"/>
                </a:lnTo>
                <a:lnTo>
                  <a:pt x="1021935" y="1978110"/>
                </a:lnTo>
                <a:lnTo>
                  <a:pt x="745125" y="1786699"/>
                </a:lnTo>
                <a:lnTo>
                  <a:pt x="734250" y="1834148"/>
                </a:lnTo>
                <a:lnTo>
                  <a:pt x="332991" y="1834148"/>
                </a:lnTo>
                <a:cubicBezTo>
                  <a:pt x="330005" y="1820736"/>
                  <a:pt x="326662" y="1807037"/>
                  <a:pt x="323192" y="1793020"/>
                </a:cubicBezTo>
                <a:lnTo>
                  <a:pt x="38489" y="1989888"/>
                </a:lnTo>
                <a:lnTo>
                  <a:pt x="0" y="1685191"/>
                </a:lnTo>
                <a:lnTo>
                  <a:pt x="237343" y="1457469"/>
                </a:lnTo>
                <a:lnTo>
                  <a:pt x="238009" y="1459571"/>
                </a:lnTo>
                <a:lnTo>
                  <a:pt x="242012" y="1446515"/>
                </a:lnTo>
                <a:cubicBezTo>
                  <a:pt x="171205" y="1115067"/>
                  <a:pt x="127758" y="714059"/>
                  <a:pt x="286245" y="353827"/>
                </a:cubicBezTo>
                <a:close/>
                <a:moveTo>
                  <a:pt x="527942" y="0"/>
                </a:moveTo>
                <a:cubicBezTo>
                  <a:pt x="622760" y="95693"/>
                  <a:pt x="695048" y="196745"/>
                  <a:pt x="748164" y="301374"/>
                </a:cubicBezTo>
                <a:cubicBezTo>
                  <a:pt x="612692" y="376844"/>
                  <a:pt x="447588" y="375495"/>
                  <a:pt x="312997" y="298024"/>
                </a:cubicBezTo>
                <a:cubicBezTo>
                  <a:pt x="364591" y="193505"/>
                  <a:pt x="435080" y="93397"/>
                  <a:pt x="52794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6" name="Round Same Side Corner Rectangle 36">
            <a:extLst>
              <a:ext uri="{FF2B5EF4-FFF2-40B4-BE49-F238E27FC236}">
                <a16:creationId xmlns:a16="http://schemas.microsoft.com/office/drawing/2014/main" xmlns="" id="{E0C4F70F-DCCD-48F1-A750-DF4F32AC8F75}"/>
              </a:ext>
            </a:extLst>
          </p:cNvPr>
          <p:cNvSpPr/>
          <p:nvPr/>
        </p:nvSpPr>
        <p:spPr>
          <a:xfrm>
            <a:off x="9209300" y="2626898"/>
            <a:ext cx="579306" cy="458009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7" name="Oval 21">
            <a:extLst>
              <a:ext uri="{FF2B5EF4-FFF2-40B4-BE49-F238E27FC236}">
                <a16:creationId xmlns:a16="http://schemas.microsoft.com/office/drawing/2014/main" xmlns="" id="{B92F2676-D90E-40BF-8AC5-C623D6EC5932}"/>
              </a:ext>
            </a:extLst>
          </p:cNvPr>
          <p:cNvSpPr>
            <a:spLocks noChangeAspect="1"/>
          </p:cNvSpPr>
          <p:nvPr/>
        </p:nvSpPr>
        <p:spPr>
          <a:xfrm>
            <a:off x="7052100" y="4713438"/>
            <a:ext cx="476931" cy="480914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8" name="Oval 32">
            <a:extLst>
              <a:ext uri="{FF2B5EF4-FFF2-40B4-BE49-F238E27FC236}">
                <a16:creationId xmlns:a16="http://schemas.microsoft.com/office/drawing/2014/main" xmlns="" id="{06C7F06B-394E-4FE3-88AA-93210AFF9C00}"/>
              </a:ext>
            </a:extLst>
          </p:cNvPr>
          <p:cNvSpPr/>
          <p:nvPr/>
        </p:nvSpPr>
        <p:spPr>
          <a:xfrm>
            <a:off x="9307908" y="4680733"/>
            <a:ext cx="454128" cy="546324"/>
          </a:xfrm>
          <a:custGeom>
            <a:avLst/>
            <a:gdLst/>
            <a:ahLst/>
            <a:cxnLst/>
            <a:rect l="l" t="t" r="r" b="b"/>
            <a:pathLst>
              <a:path w="2671236" h="3213546">
                <a:moveTo>
                  <a:pt x="1336943" y="151152"/>
                </a:moveTo>
                <a:cubicBezTo>
                  <a:pt x="1223677" y="151152"/>
                  <a:pt x="1131857" y="242973"/>
                  <a:pt x="1131857" y="356239"/>
                </a:cubicBezTo>
                <a:cubicBezTo>
                  <a:pt x="1131857" y="469506"/>
                  <a:pt x="1223677" y="561326"/>
                  <a:pt x="1336943" y="561326"/>
                </a:cubicBezTo>
                <a:cubicBezTo>
                  <a:pt x="1450210" y="561326"/>
                  <a:pt x="1542030" y="469506"/>
                  <a:pt x="1542030" y="356239"/>
                </a:cubicBezTo>
                <a:cubicBezTo>
                  <a:pt x="1542030" y="242973"/>
                  <a:pt x="1450210" y="151152"/>
                  <a:pt x="1336943" y="151152"/>
                </a:cubicBezTo>
                <a:close/>
                <a:moveTo>
                  <a:pt x="1336943" y="0"/>
                </a:moveTo>
                <a:cubicBezTo>
                  <a:pt x="1533689" y="0"/>
                  <a:pt x="1693182" y="159493"/>
                  <a:pt x="1693182" y="356239"/>
                </a:cubicBezTo>
                <a:cubicBezTo>
                  <a:pt x="1693182" y="499348"/>
                  <a:pt x="1608797" y="622748"/>
                  <a:pt x="1486649" y="678491"/>
                </a:cubicBezTo>
                <a:lnTo>
                  <a:pt x="1504985" y="861628"/>
                </a:lnTo>
                <a:lnTo>
                  <a:pt x="2050955" y="861628"/>
                </a:lnTo>
                <a:cubicBezTo>
                  <a:pt x="2073924" y="808095"/>
                  <a:pt x="2127168" y="770742"/>
                  <a:pt x="2189136" y="770742"/>
                </a:cubicBezTo>
                <a:cubicBezTo>
                  <a:pt x="2272476" y="770742"/>
                  <a:pt x="2340037" y="838303"/>
                  <a:pt x="2340037" y="921643"/>
                </a:cubicBezTo>
                <a:cubicBezTo>
                  <a:pt x="2340037" y="1004983"/>
                  <a:pt x="2272476" y="1072544"/>
                  <a:pt x="2189136" y="1072544"/>
                </a:cubicBezTo>
                <a:cubicBezTo>
                  <a:pt x="2127168" y="1072544"/>
                  <a:pt x="2073924" y="1035191"/>
                  <a:pt x="2050955" y="981658"/>
                </a:cubicBezTo>
                <a:lnTo>
                  <a:pt x="1517002" y="981658"/>
                </a:lnTo>
                <a:lnTo>
                  <a:pt x="1678124" y="2590970"/>
                </a:lnTo>
                <a:cubicBezTo>
                  <a:pt x="2063444" y="2451708"/>
                  <a:pt x="2360829" y="2287813"/>
                  <a:pt x="2381761" y="1860600"/>
                </a:cubicBezTo>
                <a:cubicBezTo>
                  <a:pt x="2329006" y="1862811"/>
                  <a:pt x="2276981" y="1871755"/>
                  <a:pt x="2228094" y="1886075"/>
                </a:cubicBezTo>
                <a:cubicBezTo>
                  <a:pt x="2324645" y="1771974"/>
                  <a:pt x="2415523" y="1665436"/>
                  <a:pt x="2449665" y="1504055"/>
                </a:cubicBezTo>
                <a:cubicBezTo>
                  <a:pt x="2485699" y="1663545"/>
                  <a:pt x="2574685" y="1764408"/>
                  <a:pt x="2671236" y="1886075"/>
                </a:cubicBezTo>
                <a:cubicBezTo>
                  <a:pt x="2622475" y="1872164"/>
                  <a:pt x="2568855" y="1862858"/>
                  <a:pt x="2513341" y="1860541"/>
                </a:cubicBezTo>
                <a:cubicBezTo>
                  <a:pt x="2486075" y="2436981"/>
                  <a:pt x="2151724" y="2992040"/>
                  <a:pt x="1522375" y="3040581"/>
                </a:cubicBezTo>
                <a:cubicBezTo>
                  <a:pt x="1427529" y="3119259"/>
                  <a:pt x="1392747" y="3155891"/>
                  <a:pt x="1336943" y="3213546"/>
                </a:cubicBezTo>
                <a:cubicBezTo>
                  <a:pt x="1284048" y="3153728"/>
                  <a:pt x="1252174" y="3120936"/>
                  <a:pt x="1157234" y="3046101"/>
                </a:cubicBezTo>
                <a:cubicBezTo>
                  <a:pt x="592479" y="2980043"/>
                  <a:pt x="187829" y="2438320"/>
                  <a:pt x="160409" y="1860193"/>
                </a:cubicBezTo>
                <a:cubicBezTo>
                  <a:pt x="105366" y="1862056"/>
                  <a:pt x="50978" y="1871143"/>
                  <a:pt x="0" y="1886075"/>
                </a:cubicBezTo>
                <a:cubicBezTo>
                  <a:pt x="96552" y="1771974"/>
                  <a:pt x="187429" y="1665436"/>
                  <a:pt x="221571" y="1504055"/>
                </a:cubicBezTo>
                <a:cubicBezTo>
                  <a:pt x="257605" y="1663545"/>
                  <a:pt x="346591" y="1764408"/>
                  <a:pt x="443143" y="1886075"/>
                </a:cubicBezTo>
                <a:cubicBezTo>
                  <a:pt x="396276" y="1872705"/>
                  <a:pt x="344922" y="1863589"/>
                  <a:pt x="291687" y="1860996"/>
                </a:cubicBezTo>
                <a:cubicBezTo>
                  <a:pt x="313360" y="2289054"/>
                  <a:pt x="617325" y="2454996"/>
                  <a:pt x="1001768" y="2593980"/>
                </a:cubicBezTo>
                <a:lnTo>
                  <a:pt x="1157883" y="981658"/>
                </a:lnTo>
                <a:lnTo>
                  <a:pt x="666108" y="981658"/>
                </a:lnTo>
                <a:cubicBezTo>
                  <a:pt x="643139" y="1035191"/>
                  <a:pt x="589896" y="1072543"/>
                  <a:pt x="527928" y="1072543"/>
                </a:cubicBezTo>
                <a:cubicBezTo>
                  <a:pt x="444588" y="1072543"/>
                  <a:pt x="377027" y="1004982"/>
                  <a:pt x="377027" y="921642"/>
                </a:cubicBezTo>
                <a:cubicBezTo>
                  <a:pt x="377027" y="838302"/>
                  <a:pt x="444588" y="770741"/>
                  <a:pt x="527928" y="770741"/>
                </a:cubicBezTo>
                <a:cubicBezTo>
                  <a:pt x="589896" y="770741"/>
                  <a:pt x="643141" y="808095"/>
                  <a:pt x="666110" y="861628"/>
                </a:cubicBezTo>
                <a:lnTo>
                  <a:pt x="1169505" y="861628"/>
                </a:lnTo>
                <a:lnTo>
                  <a:pt x="1187237" y="678491"/>
                </a:lnTo>
                <a:cubicBezTo>
                  <a:pt x="1065090" y="622748"/>
                  <a:pt x="980704" y="499348"/>
                  <a:pt x="980704" y="356239"/>
                </a:cubicBezTo>
                <a:cubicBezTo>
                  <a:pt x="980704" y="159493"/>
                  <a:pt x="1140198" y="0"/>
                  <a:pt x="13369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29325500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1BB3ACD-39D6-4B07-B165-F979837486A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Our Team Style</a:t>
            </a:r>
          </a:p>
        </p:txBody>
      </p:sp>
      <p:grpSp>
        <p:nvGrpSpPr>
          <p:cNvPr id="24" name="그룹 4">
            <a:extLst>
              <a:ext uri="{FF2B5EF4-FFF2-40B4-BE49-F238E27FC236}">
                <a16:creationId xmlns:a16="http://schemas.microsoft.com/office/drawing/2014/main" xmlns="" id="{51F10648-FE6E-434D-90B8-920EADCB8ADE}"/>
              </a:ext>
            </a:extLst>
          </p:cNvPr>
          <p:cNvGrpSpPr/>
          <p:nvPr/>
        </p:nvGrpSpPr>
        <p:grpSpPr>
          <a:xfrm>
            <a:off x="5066747" y="4266506"/>
            <a:ext cx="2059200" cy="515643"/>
            <a:chOff x="5075456" y="4276226"/>
            <a:chExt cx="2059200" cy="515643"/>
          </a:xfrm>
        </p:grpSpPr>
        <p:sp>
          <p:nvSpPr>
            <p:cNvPr id="25" name="Text Placeholder 22">
              <a:extLst>
                <a:ext uri="{FF2B5EF4-FFF2-40B4-BE49-F238E27FC236}">
                  <a16:creationId xmlns:a16="http://schemas.microsoft.com/office/drawing/2014/main" xmlns="" id="{2DF8EACB-45AF-4DE7-947A-A544FBE1F4A9}"/>
                </a:ext>
              </a:extLst>
            </p:cNvPr>
            <p:cNvSpPr txBox="1">
              <a:spLocks/>
            </p:cNvSpPr>
            <p:nvPr/>
          </p:nvSpPr>
          <p:spPr>
            <a:xfrm>
              <a:off x="5075456" y="4276226"/>
              <a:ext cx="2059200" cy="246087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Max Jones</a:t>
              </a:r>
            </a:p>
          </p:txBody>
        </p:sp>
        <p:sp>
          <p:nvSpPr>
            <p:cNvPr id="26" name="Text Placeholder 23">
              <a:extLst>
                <a:ext uri="{FF2B5EF4-FFF2-40B4-BE49-F238E27FC236}">
                  <a16:creationId xmlns:a16="http://schemas.microsoft.com/office/drawing/2014/main" xmlns="" id="{C569108D-3EFF-4A31-A724-A9FDA86683DF}"/>
                </a:ext>
              </a:extLst>
            </p:cNvPr>
            <p:cNvSpPr txBox="1">
              <a:spLocks/>
            </p:cNvSpPr>
            <p:nvPr/>
          </p:nvSpPr>
          <p:spPr>
            <a:xfrm>
              <a:off x="5075456" y="4542289"/>
              <a:ext cx="2059200" cy="249580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Designer</a:t>
              </a: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C4F18F91-D78B-4771-9129-886DFB45AA50}"/>
              </a:ext>
            </a:extLst>
          </p:cNvPr>
          <p:cNvSpPr txBox="1"/>
          <p:nvPr/>
        </p:nvSpPr>
        <p:spPr>
          <a:xfrm>
            <a:off x="5066520" y="4930331"/>
            <a:ext cx="20596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xmlns="" id="{C3D60432-385C-4E2B-8571-C3C9F15BFE5A}"/>
              </a:ext>
            </a:extLst>
          </p:cNvPr>
          <p:cNvGrpSpPr/>
          <p:nvPr/>
        </p:nvGrpSpPr>
        <p:grpSpPr>
          <a:xfrm>
            <a:off x="5468930" y="5830405"/>
            <a:ext cx="1254837" cy="361074"/>
            <a:chOff x="3946189" y="5434215"/>
            <a:chExt cx="1254837" cy="361074"/>
          </a:xfrm>
          <a:solidFill>
            <a:schemeClr val="accent3"/>
          </a:solidFill>
        </p:grpSpPr>
        <p:sp>
          <p:nvSpPr>
            <p:cNvPr id="29" name="Rounded Rectangle 3">
              <a:extLst>
                <a:ext uri="{FF2B5EF4-FFF2-40B4-BE49-F238E27FC236}">
                  <a16:creationId xmlns:a16="http://schemas.microsoft.com/office/drawing/2014/main" xmlns="" id="{991B2230-F64A-4B7C-A659-5C4F14BB49F3}"/>
                </a:ext>
              </a:extLst>
            </p:cNvPr>
            <p:cNvSpPr/>
            <p:nvPr/>
          </p:nvSpPr>
          <p:spPr>
            <a:xfrm>
              <a:off x="4839952" y="5434215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2841893" y="181064"/>
                  </a:moveTo>
                  <a:cubicBezTo>
                    <a:pt x="2485731" y="190239"/>
                    <a:pt x="2106781" y="339266"/>
                    <a:pt x="2105790" y="859562"/>
                  </a:cubicBezTo>
                  <a:lnTo>
                    <a:pt x="2106860" y="863292"/>
                  </a:lnTo>
                  <a:lnTo>
                    <a:pt x="2106860" y="1248172"/>
                  </a:lnTo>
                  <a:lnTo>
                    <a:pt x="1691968" y="1248172"/>
                  </a:lnTo>
                  <a:lnTo>
                    <a:pt x="1691968" y="1824236"/>
                  </a:lnTo>
                  <a:lnTo>
                    <a:pt x="2106860" y="1824236"/>
                  </a:lnTo>
                  <a:lnTo>
                    <a:pt x="2106860" y="3779396"/>
                  </a:lnTo>
                  <a:lnTo>
                    <a:pt x="2754932" y="3779396"/>
                  </a:lnTo>
                  <a:lnTo>
                    <a:pt x="2754932" y="1824236"/>
                  </a:lnTo>
                  <a:lnTo>
                    <a:pt x="3305869" y="1813665"/>
                  </a:lnTo>
                  <a:lnTo>
                    <a:pt x="3348152" y="1248172"/>
                  </a:lnTo>
                  <a:lnTo>
                    <a:pt x="2754932" y="1248172"/>
                  </a:lnTo>
                  <a:lnTo>
                    <a:pt x="2754932" y="907124"/>
                  </a:lnTo>
                  <a:cubicBezTo>
                    <a:pt x="2746287" y="682909"/>
                    <a:pt x="3148643" y="674567"/>
                    <a:pt x="3369037" y="759137"/>
                  </a:cubicBezTo>
                  <a:cubicBezTo>
                    <a:pt x="3391941" y="611142"/>
                    <a:pt x="3398988" y="447290"/>
                    <a:pt x="3443034" y="304580"/>
                  </a:cubicBezTo>
                  <a:cubicBezTo>
                    <a:pt x="3382140" y="251394"/>
                    <a:pt x="3118909" y="173928"/>
                    <a:pt x="2841893" y="181064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0" name="Rounded Rectangle 39">
              <a:extLst>
                <a:ext uri="{FF2B5EF4-FFF2-40B4-BE49-F238E27FC236}">
                  <a16:creationId xmlns:a16="http://schemas.microsoft.com/office/drawing/2014/main" xmlns="" id="{36AF8569-763C-4568-998B-891C45FE5E50}"/>
                </a:ext>
              </a:extLst>
            </p:cNvPr>
            <p:cNvSpPr/>
            <p:nvPr/>
          </p:nvSpPr>
          <p:spPr>
            <a:xfrm>
              <a:off x="3946189" y="5434215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720000" h="720000">
                  <a:moveTo>
                    <a:pt x="432774" y="374766"/>
                  </a:moveTo>
                  <a:lnTo>
                    <a:pt x="356410" y="443079"/>
                  </a:lnTo>
                  <a:lnTo>
                    <a:pt x="284362" y="376738"/>
                  </a:lnTo>
                  <a:lnTo>
                    <a:pt x="113898" y="532449"/>
                  </a:lnTo>
                  <a:lnTo>
                    <a:pt x="607054" y="532449"/>
                  </a:lnTo>
                  <a:close/>
                  <a:moveTo>
                    <a:pt x="602842" y="222629"/>
                  </a:moveTo>
                  <a:lnTo>
                    <a:pt x="465239" y="345724"/>
                  </a:lnTo>
                  <a:lnTo>
                    <a:pt x="445928" y="363784"/>
                  </a:lnTo>
                  <a:lnTo>
                    <a:pt x="602842" y="510538"/>
                  </a:lnTo>
                  <a:close/>
                  <a:moveTo>
                    <a:pt x="112511" y="218501"/>
                  </a:moveTo>
                  <a:lnTo>
                    <a:pt x="112511" y="508421"/>
                  </a:lnTo>
                  <a:lnTo>
                    <a:pt x="268715" y="362330"/>
                  </a:lnTo>
                  <a:close/>
                  <a:moveTo>
                    <a:pt x="113462" y="187552"/>
                  </a:moveTo>
                  <a:lnTo>
                    <a:pt x="356909" y="411714"/>
                  </a:lnTo>
                  <a:lnTo>
                    <a:pt x="607490" y="187552"/>
                  </a:lnTo>
                  <a:close/>
                  <a:moveTo>
                    <a:pt x="72374" y="0"/>
                  </a:moveTo>
                  <a:lnTo>
                    <a:pt x="647626" y="0"/>
                  </a:lnTo>
                  <a:cubicBezTo>
                    <a:pt x="687597" y="0"/>
                    <a:pt x="720000" y="32403"/>
                    <a:pt x="720000" y="72374"/>
                  </a:cubicBezTo>
                  <a:lnTo>
                    <a:pt x="720000" y="647626"/>
                  </a:lnTo>
                  <a:cubicBezTo>
                    <a:pt x="720000" y="687597"/>
                    <a:pt x="687597" y="720000"/>
                    <a:pt x="647626" y="720000"/>
                  </a:cubicBezTo>
                  <a:lnTo>
                    <a:pt x="72374" y="720000"/>
                  </a:lnTo>
                  <a:cubicBezTo>
                    <a:pt x="32403" y="720000"/>
                    <a:pt x="0" y="687597"/>
                    <a:pt x="0" y="647626"/>
                  </a:cubicBezTo>
                  <a:lnTo>
                    <a:pt x="0" y="72374"/>
                  </a:lnTo>
                  <a:cubicBezTo>
                    <a:pt x="0" y="32403"/>
                    <a:pt x="32403" y="0"/>
                    <a:pt x="7237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1" name="Rounded Rectangle 2">
              <a:extLst>
                <a:ext uri="{FF2B5EF4-FFF2-40B4-BE49-F238E27FC236}">
                  <a16:creationId xmlns:a16="http://schemas.microsoft.com/office/drawing/2014/main" xmlns="" id="{3EB0C633-EED1-4228-82D0-44ACB5C65636}"/>
                </a:ext>
              </a:extLst>
            </p:cNvPr>
            <p:cNvSpPr/>
            <p:nvPr/>
          </p:nvSpPr>
          <p:spPr>
            <a:xfrm>
              <a:off x="4393070" y="5434215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3160999" y="1374274"/>
                  </a:moveTo>
                  <a:cubicBezTo>
                    <a:pt x="3161390" y="1371268"/>
                    <a:pt x="3160138" y="1380887"/>
                    <a:pt x="3155132" y="1419362"/>
                  </a:cubicBezTo>
                  <a:cubicBezTo>
                    <a:pt x="3155132" y="1419362"/>
                    <a:pt x="3155131" y="1419362"/>
                    <a:pt x="3155131" y="1419362"/>
                  </a:cubicBezTo>
                  <a:cubicBezTo>
                    <a:pt x="3155133" y="1419346"/>
                    <a:pt x="3160347" y="1379282"/>
                    <a:pt x="3160999" y="1374274"/>
                  </a:cubicBezTo>
                  <a:close/>
                  <a:moveTo>
                    <a:pt x="2538382" y="802616"/>
                  </a:moveTo>
                  <a:cubicBezTo>
                    <a:pt x="2197761" y="802616"/>
                    <a:pt x="1921633" y="1078744"/>
                    <a:pt x="1921633" y="1419365"/>
                  </a:cubicBezTo>
                  <a:cubicBezTo>
                    <a:pt x="1921633" y="1471638"/>
                    <a:pt x="1928136" y="1522392"/>
                    <a:pt x="1942445" y="1570340"/>
                  </a:cubicBezTo>
                  <a:cubicBezTo>
                    <a:pt x="1547199" y="1510736"/>
                    <a:pt x="1173928" y="1425572"/>
                    <a:pt x="752016" y="931012"/>
                  </a:cubicBezTo>
                  <a:cubicBezTo>
                    <a:pt x="555558" y="1323929"/>
                    <a:pt x="701457" y="1569504"/>
                    <a:pt x="934030" y="1745738"/>
                  </a:cubicBezTo>
                  <a:cubicBezTo>
                    <a:pt x="832912" y="1726959"/>
                    <a:pt x="757794" y="1716846"/>
                    <a:pt x="665343" y="1650397"/>
                  </a:cubicBezTo>
                  <a:cubicBezTo>
                    <a:pt x="692788" y="2037537"/>
                    <a:pt x="906583" y="2177657"/>
                    <a:pt x="1111709" y="2257108"/>
                  </a:cubicBezTo>
                  <a:cubicBezTo>
                    <a:pt x="1029370" y="2275887"/>
                    <a:pt x="986032" y="2268664"/>
                    <a:pt x="856023" y="2244108"/>
                  </a:cubicBezTo>
                  <a:cubicBezTo>
                    <a:pt x="968698" y="2582132"/>
                    <a:pt x="1241718" y="2664472"/>
                    <a:pt x="1402064" y="2660137"/>
                  </a:cubicBezTo>
                  <a:cubicBezTo>
                    <a:pt x="1212828" y="2802425"/>
                    <a:pt x="1063318" y="2869598"/>
                    <a:pt x="552668" y="2902822"/>
                  </a:cubicBezTo>
                  <a:cubicBezTo>
                    <a:pt x="978087" y="3213400"/>
                    <a:pt x="1650526" y="3189564"/>
                    <a:pt x="1978439" y="3093502"/>
                  </a:cubicBezTo>
                  <a:cubicBezTo>
                    <a:pt x="2679046" y="2850818"/>
                    <a:pt x="2894283" y="2547463"/>
                    <a:pt x="3053184" y="2031759"/>
                  </a:cubicBezTo>
                  <a:cubicBezTo>
                    <a:pt x="3132291" y="1592391"/>
                    <a:pt x="3116471" y="1716445"/>
                    <a:pt x="3155131" y="1419365"/>
                  </a:cubicBezTo>
                  <a:cubicBezTo>
                    <a:pt x="3155131" y="1419364"/>
                    <a:pt x="3155132" y="1419363"/>
                    <a:pt x="3155132" y="1419362"/>
                  </a:cubicBezTo>
                  <a:cubicBezTo>
                    <a:pt x="3257477" y="1315095"/>
                    <a:pt x="3372036" y="1223751"/>
                    <a:pt x="3407333" y="1117847"/>
                  </a:cubicBezTo>
                  <a:cubicBezTo>
                    <a:pt x="3307709" y="1140260"/>
                    <a:pt x="3221086" y="1197342"/>
                    <a:pt x="3108461" y="1185086"/>
                  </a:cubicBezTo>
                  <a:cubicBezTo>
                    <a:pt x="3188365" y="1141325"/>
                    <a:pt x="3284860" y="1028153"/>
                    <a:pt x="3334650" y="883134"/>
                  </a:cubicBezTo>
                  <a:cubicBezTo>
                    <a:pt x="3225580" y="952795"/>
                    <a:pt x="3152155" y="998691"/>
                    <a:pt x="2995677" y="1008938"/>
                  </a:cubicBezTo>
                  <a:cubicBezTo>
                    <a:pt x="2884471" y="881691"/>
                    <a:pt x="2720661" y="802616"/>
                    <a:pt x="2538382" y="802616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2" name="그룹 3">
            <a:extLst>
              <a:ext uri="{FF2B5EF4-FFF2-40B4-BE49-F238E27FC236}">
                <a16:creationId xmlns:a16="http://schemas.microsoft.com/office/drawing/2014/main" xmlns="" id="{CBA2A972-ECF6-4570-AA1F-85CCFBEF2723}"/>
              </a:ext>
            </a:extLst>
          </p:cNvPr>
          <p:cNvGrpSpPr/>
          <p:nvPr/>
        </p:nvGrpSpPr>
        <p:grpSpPr>
          <a:xfrm>
            <a:off x="9190444" y="4266506"/>
            <a:ext cx="2059200" cy="515643"/>
            <a:chOff x="9199153" y="4276226"/>
            <a:chExt cx="2059200" cy="515643"/>
          </a:xfrm>
        </p:grpSpPr>
        <p:sp>
          <p:nvSpPr>
            <p:cNvPr id="33" name="Text Placeholder 27">
              <a:extLst>
                <a:ext uri="{FF2B5EF4-FFF2-40B4-BE49-F238E27FC236}">
                  <a16:creationId xmlns:a16="http://schemas.microsoft.com/office/drawing/2014/main" xmlns="" id="{12AB316B-4A16-477B-A2F0-4122A27BCC1C}"/>
                </a:ext>
              </a:extLst>
            </p:cNvPr>
            <p:cNvSpPr txBox="1">
              <a:spLocks/>
            </p:cNvSpPr>
            <p:nvPr/>
          </p:nvSpPr>
          <p:spPr>
            <a:xfrm>
              <a:off x="9199153" y="4276226"/>
              <a:ext cx="2059200" cy="246087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Tony Wilson</a:t>
              </a:r>
            </a:p>
          </p:txBody>
        </p:sp>
        <p:sp>
          <p:nvSpPr>
            <p:cNvPr id="34" name="Text Placeholder 28">
              <a:extLst>
                <a:ext uri="{FF2B5EF4-FFF2-40B4-BE49-F238E27FC236}">
                  <a16:creationId xmlns:a16="http://schemas.microsoft.com/office/drawing/2014/main" xmlns="" id="{E29FDD91-4296-4F9B-BBAE-F3215ECA24E5}"/>
                </a:ext>
              </a:extLst>
            </p:cNvPr>
            <p:cNvSpPr txBox="1">
              <a:spLocks/>
            </p:cNvSpPr>
            <p:nvPr/>
          </p:nvSpPr>
          <p:spPr>
            <a:xfrm>
              <a:off x="9199153" y="4542289"/>
              <a:ext cx="2059200" cy="249580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Manager</a:t>
              </a: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FF142BAB-3CFE-4688-9327-F280A24B2DF7}"/>
              </a:ext>
            </a:extLst>
          </p:cNvPr>
          <p:cNvSpPr txBox="1"/>
          <p:nvPr/>
        </p:nvSpPr>
        <p:spPr>
          <a:xfrm>
            <a:off x="9190217" y="4930331"/>
            <a:ext cx="20596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xmlns="" id="{27D74B29-2021-4922-AA1B-0F674D2E18FD}"/>
              </a:ext>
            </a:extLst>
          </p:cNvPr>
          <p:cNvGrpSpPr/>
          <p:nvPr/>
        </p:nvGrpSpPr>
        <p:grpSpPr>
          <a:xfrm>
            <a:off x="9592626" y="5830405"/>
            <a:ext cx="1254837" cy="361074"/>
            <a:chOff x="3946189" y="5434215"/>
            <a:chExt cx="1254837" cy="361074"/>
          </a:xfrm>
          <a:solidFill>
            <a:schemeClr val="accent4"/>
          </a:solidFill>
        </p:grpSpPr>
        <p:sp>
          <p:nvSpPr>
            <p:cNvPr id="37" name="Rounded Rectangle 3">
              <a:extLst>
                <a:ext uri="{FF2B5EF4-FFF2-40B4-BE49-F238E27FC236}">
                  <a16:creationId xmlns:a16="http://schemas.microsoft.com/office/drawing/2014/main" xmlns="" id="{400C89D2-CA8E-4474-B8A8-9D8D89331357}"/>
                </a:ext>
              </a:extLst>
            </p:cNvPr>
            <p:cNvSpPr/>
            <p:nvPr/>
          </p:nvSpPr>
          <p:spPr>
            <a:xfrm>
              <a:off x="4839952" y="5434215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2841893" y="181064"/>
                  </a:moveTo>
                  <a:cubicBezTo>
                    <a:pt x="2485731" y="190239"/>
                    <a:pt x="2106781" y="339266"/>
                    <a:pt x="2105790" y="859562"/>
                  </a:cubicBezTo>
                  <a:lnTo>
                    <a:pt x="2106860" y="863292"/>
                  </a:lnTo>
                  <a:lnTo>
                    <a:pt x="2106860" y="1248172"/>
                  </a:lnTo>
                  <a:lnTo>
                    <a:pt x="1691968" y="1248172"/>
                  </a:lnTo>
                  <a:lnTo>
                    <a:pt x="1691968" y="1824236"/>
                  </a:lnTo>
                  <a:lnTo>
                    <a:pt x="2106860" y="1824236"/>
                  </a:lnTo>
                  <a:lnTo>
                    <a:pt x="2106860" y="3779396"/>
                  </a:lnTo>
                  <a:lnTo>
                    <a:pt x="2754932" y="3779396"/>
                  </a:lnTo>
                  <a:lnTo>
                    <a:pt x="2754932" y="1824236"/>
                  </a:lnTo>
                  <a:lnTo>
                    <a:pt x="3305869" y="1813665"/>
                  </a:lnTo>
                  <a:lnTo>
                    <a:pt x="3348152" y="1248172"/>
                  </a:lnTo>
                  <a:lnTo>
                    <a:pt x="2754932" y="1248172"/>
                  </a:lnTo>
                  <a:lnTo>
                    <a:pt x="2754932" y="907124"/>
                  </a:lnTo>
                  <a:cubicBezTo>
                    <a:pt x="2746287" y="682909"/>
                    <a:pt x="3148643" y="674567"/>
                    <a:pt x="3369037" y="759137"/>
                  </a:cubicBezTo>
                  <a:cubicBezTo>
                    <a:pt x="3391941" y="611142"/>
                    <a:pt x="3398988" y="447290"/>
                    <a:pt x="3443034" y="304580"/>
                  </a:cubicBezTo>
                  <a:cubicBezTo>
                    <a:pt x="3382140" y="251394"/>
                    <a:pt x="3118909" y="173928"/>
                    <a:pt x="2841893" y="181064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8" name="Rounded Rectangle 39">
              <a:extLst>
                <a:ext uri="{FF2B5EF4-FFF2-40B4-BE49-F238E27FC236}">
                  <a16:creationId xmlns:a16="http://schemas.microsoft.com/office/drawing/2014/main" xmlns="" id="{2131FF0D-4B56-4430-AA73-FE0D9B6789DF}"/>
                </a:ext>
              </a:extLst>
            </p:cNvPr>
            <p:cNvSpPr/>
            <p:nvPr/>
          </p:nvSpPr>
          <p:spPr>
            <a:xfrm>
              <a:off x="3946189" y="5434215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720000" h="720000">
                  <a:moveTo>
                    <a:pt x="432774" y="374766"/>
                  </a:moveTo>
                  <a:lnTo>
                    <a:pt x="356410" y="443079"/>
                  </a:lnTo>
                  <a:lnTo>
                    <a:pt x="284362" y="376738"/>
                  </a:lnTo>
                  <a:lnTo>
                    <a:pt x="113898" y="532449"/>
                  </a:lnTo>
                  <a:lnTo>
                    <a:pt x="607054" y="532449"/>
                  </a:lnTo>
                  <a:close/>
                  <a:moveTo>
                    <a:pt x="602842" y="222629"/>
                  </a:moveTo>
                  <a:lnTo>
                    <a:pt x="465239" y="345724"/>
                  </a:lnTo>
                  <a:lnTo>
                    <a:pt x="445928" y="363784"/>
                  </a:lnTo>
                  <a:lnTo>
                    <a:pt x="602842" y="510538"/>
                  </a:lnTo>
                  <a:close/>
                  <a:moveTo>
                    <a:pt x="112511" y="218501"/>
                  </a:moveTo>
                  <a:lnTo>
                    <a:pt x="112511" y="508421"/>
                  </a:lnTo>
                  <a:lnTo>
                    <a:pt x="268715" y="362330"/>
                  </a:lnTo>
                  <a:close/>
                  <a:moveTo>
                    <a:pt x="113462" y="187552"/>
                  </a:moveTo>
                  <a:lnTo>
                    <a:pt x="356909" y="411714"/>
                  </a:lnTo>
                  <a:lnTo>
                    <a:pt x="607490" y="187552"/>
                  </a:lnTo>
                  <a:close/>
                  <a:moveTo>
                    <a:pt x="72374" y="0"/>
                  </a:moveTo>
                  <a:lnTo>
                    <a:pt x="647626" y="0"/>
                  </a:lnTo>
                  <a:cubicBezTo>
                    <a:pt x="687597" y="0"/>
                    <a:pt x="720000" y="32403"/>
                    <a:pt x="720000" y="72374"/>
                  </a:cubicBezTo>
                  <a:lnTo>
                    <a:pt x="720000" y="647626"/>
                  </a:lnTo>
                  <a:cubicBezTo>
                    <a:pt x="720000" y="687597"/>
                    <a:pt x="687597" y="720000"/>
                    <a:pt x="647626" y="720000"/>
                  </a:cubicBezTo>
                  <a:lnTo>
                    <a:pt x="72374" y="720000"/>
                  </a:lnTo>
                  <a:cubicBezTo>
                    <a:pt x="32403" y="720000"/>
                    <a:pt x="0" y="687597"/>
                    <a:pt x="0" y="647626"/>
                  </a:cubicBezTo>
                  <a:lnTo>
                    <a:pt x="0" y="72374"/>
                  </a:lnTo>
                  <a:cubicBezTo>
                    <a:pt x="0" y="32403"/>
                    <a:pt x="32403" y="0"/>
                    <a:pt x="7237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9" name="Rounded Rectangle 2">
              <a:extLst>
                <a:ext uri="{FF2B5EF4-FFF2-40B4-BE49-F238E27FC236}">
                  <a16:creationId xmlns:a16="http://schemas.microsoft.com/office/drawing/2014/main" xmlns="" id="{6ECF4628-20E4-4744-A669-1B1BE0648776}"/>
                </a:ext>
              </a:extLst>
            </p:cNvPr>
            <p:cNvSpPr/>
            <p:nvPr/>
          </p:nvSpPr>
          <p:spPr>
            <a:xfrm>
              <a:off x="4393070" y="5434215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3160999" y="1374274"/>
                  </a:moveTo>
                  <a:cubicBezTo>
                    <a:pt x="3161390" y="1371268"/>
                    <a:pt x="3160138" y="1380887"/>
                    <a:pt x="3155132" y="1419362"/>
                  </a:cubicBezTo>
                  <a:cubicBezTo>
                    <a:pt x="3155132" y="1419362"/>
                    <a:pt x="3155131" y="1419362"/>
                    <a:pt x="3155131" y="1419362"/>
                  </a:cubicBezTo>
                  <a:cubicBezTo>
                    <a:pt x="3155133" y="1419346"/>
                    <a:pt x="3160347" y="1379282"/>
                    <a:pt x="3160999" y="1374274"/>
                  </a:cubicBezTo>
                  <a:close/>
                  <a:moveTo>
                    <a:pt x="2538382" y="802616"/>
                  </a:moveTo>
                  <a:cubicBezTo>
                    <a:pt x="2197761" y="802616"/>
                    <a:pt x="1921633" y="1078744"/>
                    <a:pt x="1921633" y="1419365"/>
                  </a:cubicBezTo>
                  <a:cubicBezTo>
                    <a:pt x="1921633" y="1471638"/>
                    <a:pt x="1928136" y="1522392"/>
                    <a:pt x="1942445" y="1570340"/>
                  </a:cubicBezTo>
                  <a:cubicBezTo>
                    <a:pt x="1547199" y="1510736"/>
                    <a:pt x="1173928" y="1425572"/>
                    <a:pt x="752016" y="931012"/>
                  </a:cubicBezTo>
                  <a:cubicBezTo>
                    <a:pt x="555558" y="1323929"/>
                    <a:pt x="701457" y="1569504"/>
                    <a:pt x="934030" y="1745738"/>
                  </a:cubicBezTo>
                  <a:cubicBezTo>
                    <a:pt x="832912" y="1726959"/>
                    <a:pt x="757794" y="1716846"/>
                    <a:pt x="665343" y="1650397"/>
                  </a:cubicBezTo>
                  <a:cubicBezTo>
                    <a:pt x="692788" y="2037537"/>
                    <a:pt x="906583" y="2177657"/>
                    <a:pt x="1111709" y="2257108"/>
                  </a:cubicBezTo>
                  <a:cubicBezTo>
                    <a:pt x="1029370" y="2275887"/>
                    <a:pt x="986032" y="2268664"/>
                    <a:pt x="856023" y="2244108"/>
                  </a:cubicBezTo>
                  <a:cubicBezTo>
                    <a:pt x="968698" y="2582132"/>
                    <a:pt x="1241718" y="2664472"/>
                    <a:pt x="1402064" y="2660137"/>
                  </a:cubicBezTo>
                  <a:cubicBezTo>
                    <a:pt x="1212828" y="2802425"/>
                    <a:pt x="1063318" y="2869598"/>
                    <a:pt x="552668" y="2902822"/>
                  </a:cubicBezTo>
                  <a:cubicBezTo>
                    <a:pt x="978087" y="3213400"/>
                    <a:pt x="1650526" y="3189564"/>
                    <a:pt x="1978439" y="3093502"/>
                  </a:cubicBezTo>
                  <a:cubicBezTo>
                    <a:pt x="2679046" y="2850818"/>
                    <a:pt x="2894283" y="2547463"/>
                    <a:pt x="3053184" y="2031759"/>
                  </a:cubicBezTo>
                  <a:cubicBezTo>
                    <a:pt x="3132291" y="1592391"/>
                    <a:pt x="3116471" y="1716445"/>
                    <a:pt x="3155131" y="1419365"/>
                  </a:cubicBezTo>
                  <a:cubicBezTo>
                    <a:pt x="3155131" y="1419364"/>
                    <a:pt x="3155132" y="1419363"/>
                    <a:pt x="3155132" y="1419362"/>
                  </a:cubicBezTo>
                  <a:cubicBezTo>
                    <a:pt x="3257477" y="1315095"/>
                    <a:pt x="3372036" y="1223751"/>
                    <a:pt x="3407333" y="1117847"/>
                  </a:cubicBezTo>
                  <a:cubicBezTo>
                    <a:pt x="3307709" y="1140260"/>
                    <a:pt x="3221086" y="1197342"/>
                    <a:pt x="3108461" y="1185086"/>
                  </a:cubicBezTo>
                  <a:cubicBezTo>
                    <a:pt x="3188365" y="1141325"/>
                    <a:pt x="3284860" y="1028153"/>
                    <a:pt x="3334650" y="883134"/>
                  </a:cubicBezTo>
                  <a:cubicBezTo>
                    <a:pt x="3225580" y="952795"/>
                    <a:pt x="3152155" y="998691"/>
                    <a:pt x="2995677" y="1008938"/>
                  </a:cubicBezTo>
                  <a:cubicBezTo>
                    <a:pt x="2884471" y="881691"/>
                    <a:pt x="2720661" y="802616"/>
                    <a:pt x="2538382" y="802616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40" name="그룹 5">
            <a:extLst>
              <a:ext uri="{FF2B5EF4-FFF2-40B4-BE49-F238E27FC236}">
                <a16:creationId xmlns:a16="http://schemas.microsoft.com/office/drawing/2014/main" xmlns="" id="{ABF979B3-AA40-4147-B5A1-FC680C64B554}"/>
              </a:ext>
            </a:extLst>
          </p:cNvPr>
          <p:cNvGrpSpPr/>
          <p:nvPr/>
        </p:nvGrpSpPr>
        <p:grpSpPr>
          <a:xfrm>
            <a:off x="942823" y="4266506"/>
            <a:ext cx="2059657" cy="515643"/>
            <a:chOff x="951531" y="4276226"/>
            <a:chExt cx="2059657" cy="515643"/>
          </a:xfrm>
        </p:grpSpPr>
        <p:sp>
          <p:nvSpPr>
            <p:cNvPr id="41" name="Text Placeholder 17">
              <a:extLst>
                <a:ext uri="{FF2B5EF4-FFF2-40B4-BE49-F238E27FC236}">
                  <a16:creationId xmlns:a16="http://schemas.microsoft.com/office/drawing/2014/main" xmlns="" id="{541215F5-EDFD-4D54-845C-EAE98D8649D4}"/>
                </a:ext>
              </a:extLst>
            </p:cNvPr>
            <p:cNvSpPr txBox="1">
              <a:spLocks/>
            </p:cNvSpPr>
            <p:nvPr/>
          </p:nvSpPr>
          <p:spPr>
            <a:xfrm>
              <a:off x="951531" y="4276226"/>
              <a:ext cx="2059657" cy="246087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John Wastson</a:t>
              </a:r>
            </a:p>
          </p:txBody>
        </p:sp>
        <p:sp>
          <p:nvSpPr>
            <p:cNvPr id="42" name="Text Placeholder 18">
              <a:extLst>
                <a:ext uri="{FF2B5EF4-FFF2-40B4-BE49-F238E27FC236}">
                  <a16:creationId xmlns:a16="http://schemas.microsoft.com/office/drawing/2014/main" xmlns="" id="{9A504CEB-0B53-4F11-846A-155ADFCAE452}"/>
                </a:ext>
              </a:extLst>
            </p:cNvPr>
            <p:cNvSpPr txBox="1">
              <a:spLocks/>
            </p:cNvSpPr>
            <p:nvPr/>
          </p:nvSpPr>
          <p:spPr>
            <a:xfrm>
              <a:off x="951531" y="4542289"/>
              <a:ext cx="2059657" cy="249580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Programmer</a:t>
              </a:r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730323B9-D6F1-4119-8813-DEEB0B25DB58}"/>
              </a:ext>
            </a:extLst>
          </p:cNvPr>
          <p:cNvSpPr txBox="1"/>
          <p:nvPr/>
        </p:nvSpPr>
        <p:spPr>
          <a:xfrm>
            <a:off x="942823" y="4930331"/>
            <a:ext cx="20596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xmlns="" id="{83690619-23E4-4BDE-973C-C37AC7DF9CFC}"/>
              </a:ext>
            </a:extLst>
          </p:cNvPr>
          <p:cNvGrpSpPr/>
          <p:nvPr/>
        </p:nvGrpSpPr>
        <p:grpSpPr>
          <a:xfrm>
            <a:off x="1568674" y="5830405"/>
            <a:ext cx="807955" cy="361074"/>
            <a:chOff x="3946189" y="5434215"/>
            <a:chExt cx="807955" cy="361074"/>
          </a:xfrm>
          <a:solidFill>
            <a:schemeClr val="accent2"/>
          </a:solidFill>
        </p:grpSpPr>
        <p:sp>
          <p:nvSpPr>
            <p:cNvPr id="45" name="Rounded Rectangle 39">
              <a:extLst>
                <a:ext uri="{FF2B5EF4-FFF2-40B4-BE49-F238E27FC236}">
                  <a16:creationId xmlns:a16="http://schemas.microsoft.com/office/drawing/2014/main" xmlns="" id="{CE444078-4E8F-45F0-ACF2-63A29951605D}"/>
                </a:ext>
              </a:extLst>
            </p:cNvPr>
            <p:cNvSpPr/>
            <p:nvPr/>
          </p:nvSpPr>
          <p:spPr>
            <a:xfrm>
              <a:off x="3946189" y="5434215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720000" h="720000">
                  <a:moveTo>
                    <a:pt x="432774" y="374766"/>
                  </a:moveTo>
                  <a:lnTo>
                    <a:pt x="356410" y="443079"/>
                  </a:lnTo>
                  <a:lnTo>
                    <a:pt x="284362" y="376738"/>
                  </a:lnTo>
                  <a:lnTo>
                    <a:pt x="113898" y="532449"/>
                  </a:lnTo>
                  <a:lnTo>
                    <a:pt x="607054" y="532449"/>
                  </a:lnTo>
                  <a:close/>
                  <a:moveTo>
                    <a:pt x="602842" y="222629"/>
                  </a:moveTo>
                  <a:lnTo>
                    <a:pt x="465239" y="345724"/>
                  </a:lnTo>
                  <a:lnTo>
                    <a:pt x="445928" y="363784"/>
                  </a:lnTo>
                  <a:lnTo>
                    <a:pt x="602842" y="510538"/>
                  </a:lnTo>
                  <a:close/>
                  <a:moveTo>
                    <a:pt x="112511" y="218501"/>
                  </a:moveTo>
                  <a:lnTo>
                    <a:pt x="112511" y="508421"/>
                  </a:lnTo>
                  <a:lnTo>
                    <a:pt x="268715" y="362330"/>
                  </a:lnTo>
                  <a:close/>
                  <a:moveTo>
                    <a:pt x="113462" y="187552"/>
                  </a:moveTo>
                  <a:lnTo>
                    <a:pt x="356909" y="411714"/>
                  </a:lnTo>
                  <a:lnTo>
                    <a:pt x="607490" y="187552"/>
                  </a:lnTo>
                  <a:close/>
                  <a:moveTo>
                    <a:pt x="72374" y="0"/>
                  </a:moveTo>
                  <a:lnTo>
                    <a:pt x="647626" y="0"/>
                  </a:lnTo>
                  <a:cubicBezTo>
                    <a:pt x="687597" y="0"/>
                    <a:pt x="720000" y="32403"/>
                    <a:pt x="720000" y="72374"/>
                  </a:cubicBezTo>
                  <a:lnTo>
                    <a:pt x="720000" y="647626"/>
                  </a:lnTo>
                  <a:cubicBezTo>
                    <a:pt x="720000" y="687597"/>
                    <a:pt x="687597" y="720000"/>
                    <a:pt x="647626" y="720000"/>
                  </a:cubicBezTo>
                  <a:lnTo>
                    <a:pt x="72374" y="720000"/>
                  </a:lnTo>
                  <a:cubicBezTo>
                    <a:pt x="32403" y="720000"/>
                    <a:pt x="0" y="687597"/>
                    <a:pt x="0" y="647626"/>
                  </a:cubicBezTo>
                  <a:lnTo>
                    <a:pt x="0" y="72374"/>
                  </a:lnTo>
                  <a:cubicBezTo>
                    <a:pt x="0" y="32403"/>
                    <a:pt x="32403" y="0"/>
                    <a:pt x="7237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6" name="Rounded Rectangle 2">
              <a:extLst>
                <a:ext uri="{FF2B5EF4-FFF2-40B4-BE49-F238E27FC236}">
                  <a16:creationId xmlns:a16="http://schemas.microsoft.com/office/drawing/2014/main" xmlns="" id="{69280EB9-438C-4BC4-BC19-36D7EB02E29C}"/>
                </a:ext>
              </a:extLst>
            </p:cNvPr>
            <p:cNvSpPr/>
            <p:nvPr/>
          </p:nvSpPr>
          <p:spPr>
            <a:xfrm>
              <a:off x="4393070" y="5434215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3160999" y="1374274"/>
                  </a:moveTo>
                  <a:cubicBezTo>
                    <a:pt x="3161390" y="1371268"/>
                    <a:pt x="3160138" y="1380887"/>
                    <a:pt x="3155132" y="1419362"/>
                  </a:cubicBezTo>
                  <a:cubicBezTo>
                    <a:pt x="3155132" y="1419362"/>
                    <a:pt x="3155131" y="1419362"/>
                    <a:pt x="3155131" y="1419362"/>
                  </a:cubicBezTo>
                  <a:cubicBezTo>
                    <a:pt x="3155133" y="1419346"/>
                    <a:pt x="3160347" y="1379282"/>
                    <a:pt x="3160999" y="1374274"/>
                  </a:cubicBezTo>
                  <a:close/>
                  <a:moveTo>
                    <a:pt x="2538382" y="802616"/>
                  </a:moveTo>
                  <a:cubicBezTo>
                    <a:pt x="2197761" y="802616"/>
                    <a:pt x="1921633" y="1078744"/>
                    <a:pt x="1921633" y="1419365"/>
                  </a:cubicBezTo>
                  <a:cubicBezTo>
                    <a:pt x="1921633" y="1471638"/>
                    <a:pt x="1928136" y="1522392"/>
                    <a:pt x="1942445" y="1570340"/>
                  </a:cubicBezTo>
                  <a:cubicBezTo>
                    <a:pt x="1547199" y="1510736"/>
                    <a:pt x="1173928" y="1425572"/>
                    <a:pt x="752016" y="931012"/>
                  </a:cubicBezTo>
                  <a:cubicBezTo>
                    <a:pt x="555558" y="1323929"/>
                    <a:pt x="701457" y="1569504"/>
                    <a:pt x="934030" y="1745738"/>
                  </a:cubicBezTo>
                  <a:cubicBezTo>
                    <a:pt x="832912" y="1726959"/>
                    <a:pt x="757794" y="1716846"/>
                    <a:pt x="665343" y="1650397"/>
                  </a:cubicBezTo>
                  <a:cubicBezTo>
                    <a:pt x="692788" y="2037537"/>
                    <a:pt x="906583" y="2177657"/>
                    <a:pt x="1111709" y="2257108"/>
                  </a:cubicBezTo>
                  <a:cubicBezTo>
                    <a:pt x="1029370" y="2275887"/>
                    <a:pt x="986032" y="2268664"/>
                    <a:pt x="856023" y="2244108"/>
                  </a:cubicBezTo>
                  <a:cubicBezTo>
                    <a:pt x="968698" y="2582132"/>
                    <a:pt x="1241718" y="2664472"/>
                    <a:pt x="1402064" y="2660137"/>
                  </a:cubicBezTo>
                  <a:cubicBezTo>
                    <a:pt x="1212828" y="2802425"/>
                    <a:pt x="1063318" y="2869598"/>
                    <a:pt x="552668" y="2902822"/>
                  </a:cubicBezTo>
                  <a:cubicBezTo>
                    <a:pt x="978087" y="3213400"/>
                    <a:pt x="1650526" y="3189564"/>
                    <a:pt x="1978439" y="3093502"/>
                  </a:cubicBezTo>
                  <a:cubicBezTo>
                    <a:pt x="2679046" y="2850818"/>
                    <a:pt x="2894283" y="2547463"/>
                    <a:pt x="3053184" y="2031759"/>
                  </a:cubicBezTo>
                  <a:cubicBezTo>
                    <a:pt x="3132291" y="1592391"/>
                    <a:pt x="3116471" y="1716445"/>
                    <a:pt x="3155131" y="1419365"/>
                  </a:cubicBezTo>
                  <a:cubicBezTo>
                    <a:pt x="3155131" y="1419364"/>
                    <a:pt x="3155132" y="1419363"/>
                    <a:pt x="3155132" y="1419362"/>
                  </a:cubicBezTo>
                  <a:cubicBezTo>
                    <a:pt x="3257477" y="1315095"/>
                    <a:pt x="3372036" y="1223751"/>
                    <a:pt x="3407333" y="1117847"/>
                  </a:cubicBezTo>
                  <a:cubicBezTo>
                    <a:pt x="3307709" y="1140260"/>
                    <a:pt x="3221086" y="1197342"/>
                    <a:pt x="3108461" y="1185086"/>
                  </a:cubicBezTo>
                  <a:cubicBezTo>
                    <a:pt x="3188365" y="1141325"/>
                    <a:pt x="3284860" y="1028153"/>
                    <a:pt x="3334650" y="883134"/>
                  </a:cubicBezTo>
                  <a:cubicBezTo>
                    <a:pt x="3225580" y="952795"/>
                    <a:pt x="3152155" y="998691"/>
                    <a:pt x="2995677" y="1008938"/>
                  </a:cubicBezTo>
                  <a:cubicBezTo>
                    <a:pt x="2884471" y="881691"/>
                    <a:pt x="2720661" y="802616"/>
                    <a:pt x="2538382" y="802616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01DFF322-DA9B-4B54-AAE9-F6616FAA4F6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xmlns="" id="{A5F0DACC-5200-4DB0-852C-61D8150772D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xmlns="" id="{6BA11E8B-470F-4151-A20E-EDF78DFEE30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410785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A60CC5FC-F51A-4FD1-9A8C-403D03DC5D98}"/>
              </a:ext>
            </a:extLst>
          </p:cNvPr>
          <p:cNvGrpSpPr/>
          <p:nvPr/>
        </p:nvGrpSpPr>
        <p:grpSpPr>
          <a:xfrm>
            <a:off x="1689587" y="2822995"/>
            <a:ext cx="2269815" cy="2268649"/>
            <a:chOff x="4574848" y="1897856"/>
            <a:chExt cx="3028217" cy="3026664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96A5BA57-C227-413F-A465-CFE20A6CD453}"/>
                </a:ext>
              </a:extLst>
            </p:cNvPr>
            <p:cNvSpPr/>
            <p:nvPr/>
          </p:nvSpPr>
          <p:spPr>
            <a:xfrm>
              <a:off x="4575624" y="1897856"/>
              <a:ext cx="3026664" cy="3026664"/>
            </a:xfrm>
            <a:custGeom>
              <a:avLst/>
              <a:gdLst>
                <a:gd name="connsiteX0" fmla="*/ 3057049 w 3057525"/>
                <a:gd name="connsiteY0" fmla="*/ 1532096 h 3057525"/>
                <a:gd name="connsiteX1" fmla="*/ 1532096 w 3057525"/>
                <a:gd name="connsiteY1" fmla="*/ 3057049 h 3057525"/>
                <a:gd name="connsiteX2" fmla="*/ 7144 w 3057525"/>
                <a:gd name="connsiteY2" fmla="*/ 1532096 h 3057525"/>
                <a:gd name="connsiteX3" fmla="*/ 1532096 w 3057525"/>
                <a:gd name="connsiteY3" fmla="*/ 7144 h 3057525"/>
                <a:gd name="connsiteX4" fmla="*/ 3057049 w 3057525"/>
                <a:gd name="connsiteY4" fmla="*/ 1532096 h 3057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57525" h="3057525">
                  <a:moveTo>
                    <a:pt x="3057049" y="1532096"/>
                  </a:moveTo>
                  <a:cubicBezTo>
                    <a:pt x="3057049" y="2374304"/>
                    <a:pt x="2374304" y="3057049"/>
                    <a:pt x="1532096" y="3057049"/>
                  </a:cubicBezTo>
                  <a:cubicBezTo>
                    <a:pt x="689888" y="3057049"/>
                    <a:pt x="7144" y="2374304"/>
                    <a:pt x="7144" y="1532096"/>
                  </a:cubicBezTo>
                  <a:cubicBezTo>
                    <a:pt x="7144" y="689888"/>
                    <a:pt x="689888" y="7144"/>
                    <a:pt x="1532096" y="7144"/>
                  </a:cubicBezTo>
                  <a:cubicBezTo>
                    <a:pt x="2374304" y="7144"/>
                    <a:pt x="3057049" y="689888"/>
                    <a:pt x="3057049" y="153209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A88514BE-1BC9-4DE7-94F8-25EEBCC2DA7C}"/>
                </a:ext>
              </a:extLst>
            </p:cNvPr>
            <p:cNvSpPr/>
            <p:nvPr/>
          </p:nvSpPr>
          <p:spPr>
            <a:xfrm>
              <a:off x="4574848" y="1907000"/>
              <a:ext cx="3028217" cy="2962327"/>
            </a:xfrm>
            <a:custGeom>
              <a:avLst/>
              <a:gdLst>
                <a:gd name="connsiteX0" fmla="*/ 2863236 w 3028217"/>
                <a:gd name="connsiteY0" fmla="*/ 2049564 h 2962327"/>
                <a:gd name="connsiteX1" fmla="*/ 2844662 w 3028217"/>
                <a:gd name="connsiteY1" fmla="*/ 2065518 h 2962327"/>
                <a:gd name="connsiteX2" fmla="*/ 2847519 w 3028217"/>
                <a:gd name="connsiteY2" fmla="*/ 2116953 h 2962327"/>
                <a:gd name="connsiteX3" fmla="*/ 2887525 w 3028217"/>
                <a:gd name="connsiteY3" fmla="*/ 2084568 h 2962327"/>
                <a:gd name="connsiteX4" fmla="*/ 2890382 w 3028217"/>
                <a:gd name="connsiteY4" fmla="*/ 2078853 h 2962327"/>
                <a:gd name="connsiteX5" fmla="*/ 2890382 w 3028217"/>
                <a:gd name="connsiteY5" fmla="*/ 2057898 h 2962327"/>
                <a:gd name="connsiteX6" fmla="*/ 2863236 w 3028217"/>
                <a:gd name="connsiteY6" fmla="*/ 2049564 h 2962327"/>
                <a:gd name="connsiteX7" fmla="*/ 2453184 w 3028217"/>
                <a:gd name="connsiteY7" fmla="*/ 1703568 h 2962327"/>
                <a:gd name="connsiteX8" fmla="*/ 2444611 w 3028217"/>
                <a:gd name="connsiteY8" fmla="*/ 1714046 h 2962327"/>
                <a:gd name="connsiteX9" fmla="*/ 2467471 w 3028217"/>
                <a:gd name="connsiteY9" fmla="*/ 1740716 h 2962327"/>
                <a:gd name="connsiteX10" fmla="*/ 2482711 w 3028217"/>
                <a:gd name="connsiteY10" fmla="*/ 1728333 h 2962327"/>
                <a:gd name="connsiteX11" fmla="*/ 2453184 w 3028217"/>
                <a:gd name="connsiteY11" fmla="*/ 1703568 h 2962327"/>
                <a:gd name="connsiteX12" fmla="*/ 802501 w 3028217"/>
                <a:gd name="connsiteY12" fmla="*/ 1583553 h 2962327"/>
                <a:gd name="connsiteX13" fmla="*/ 812026 w 3028217"/>
                <a:gd name="connsiteY13" fmla="*/ 1589268 h 2962327"/>
                <a:gd name="connsiteX14" fmla="*/ 802501 w 3028217"/>
                <a:gd name="connsiteY14" fmla="*/ 1599745 h 2962327"/>
                <a:gd name="connsiteX15" fmla="*/ 792024 w 3028217"/>
                <a:gd name="connsiteY15" fmla="*/ 1594030 h 2962327"/>
                <a:gd name="connsiteX16" fmla="*/ 802501 w 3028217"/>
                <a:gd name="connsiteY16" fmla="*/ 1583553 h 2962327"/>
                <a:gd name="connsiteX17" fmla="*/ 573901 w 3028217"/>
                <a:gd name="connsiteY17" fmla="*/ 1577838 h 2962327"/>
                <a:gd name="connsiteX18" fmla="*/ 592951 w 3028217"/>
                <a:gd name="connsiteY18" fmla="*/ 1589268 h 2962327"/>
                <a:gd name="connsiteX19" fmla="*/ 584379 w 3028217"/>
                <a:gd name="connsiteY19" fmla="*/ 1596888 h 2962327"/>
                <a:gd name="connsiteX20" fmla="*/ 565329 w 3028217"/>
                <a:gd name="connsiteY20" fmla="*/ 1587363 h 2962327"/>
                <a:gd name="connsiteX21" fmla="*/ 573901 w 3028217"/>
                <a:gd name="connsiteY21" fmla="*/ 1577838 h 2962327"/>
                <a:gd name="connsiteX22" fmla="*/ 698678 w 3028217"/>
                <a:gd name="connsiteY22" fmla="*/ 1550216 h 2962327"/>
                <a:gd name="connsiteX23" fmla="*/ 763448 w 3028217"/>
                <a:gd name="connsiteY23" fmla="*/ 1592126 h 2962327"/>
                <a:gd name="connsiteX24" fmla="*/ 678676 w 3028217"/>
                <a:gd name="connsiteY24" fmla="*/ 1592126 h 2962327"/>
                <a:gd name="connsiteX25" fmla="*/ 698678 w 3028217"/>
                <a:gd name="connsiteY25" fmla="*/ 1550216 h 2962327"/>
                <a:gd name="connsiteX26" fmla="*/ 492939 w 3028217"/>
                <a:gd name="connsiteY26" fmla="*/ 1460681 h 2962327"/>
                <a:gd name="connsiteX27" fmla="*/ 562471 w 3028217"/>
                <a:gd name="connsiteY27" fmla="*/ 1479731 h 2962327"/>
                <a:gd name="connsiteX28" fmla="*/ 646291 w 3028217"/>
                <a:gd name="connsiteY28" fmla="*/ 1537833 h 2962327"/>
                <a:gd name="connsiteX29" fmla="*/ 577711 w 3028217"/>
                <a:gd name="connsiteY29" fmla="*/ 1525451 h 2962327"/>
                <a:gd name="connsiteX30" fmla="*/ 527229 w 3028217"/>
                <a:gd name="connsiteY30" fmla="*/ 1487351 h 2962327"/>
                <a:gd name="connsiteX31" fmla="*/ 525032 w 3028217"/>
                <a:gd name="connsiteY31" fmla="*/ 1486533 h 2962327"/>
                <a:gd name="connsiteX32" fmla="*/ 527229 w 3028217"/>
                <a:gd name="connsiteY32" fmla="*/ 1488303 h 2962327"/>
                <a:gd name="connsiteX33" fmla="*/ 451029 w 3028217"/>
                <a:gd name="connsiteY33" fmla="*/ 1494971 h 2962327"/>
                <a:gd name="connsiteX34" fmla="*/ 492939 w 3028217"/>
                <a:gd name="connsiteY34" fmla="*/ 1460681 h 2962327"/>
                <a:gd name="connsiteX35" fmla="*/ 592475 w 3028217"/>
                <a:gd name="connsiteY35" fmla="*/ 1413889 h 2962327"/>
                <a:gd name="connsiteX36" fmla="*/ 596761 w 3028217"/>
                <a:gd name="connsiteY36" fmla="*/ 1414961 h 2962327"/>
                <a:gd name="connsiteX37" fmla="*/ 595809 w 3028217"/>
                <a:gd name="connsiteY37" fmla="*/ 1447346 h 2962327"/>
                <a:gd name="connsiteX38" fmla="*/ 588189 w 3028217"/>
                <a:gd name="connsiteY38" fmla="*/ 1414961 h 2962327"/>
                <a:gd name="connsiteX39" fmla="*/ 592475 w 3028217"/>
                <a:gd name="connsiteY39" fmla="*/ 1413889 h 2962327"/>
                <a:gd name="connsiteX40" fmla="*/ 2633206 w 3028217"/>
                <a:gd name="connsiteY40" fmla="*/ 1174931 h 2962327"/>
                <a:gd name="connsiteX41" fmla="*/ 2673211 w 3028217"/>
                <a:gd name="connsiteY41" fmla="*/ 1180646 h 2962327"/>
                <a:gd name="connsiteX42" fmla="*/ 2633206 w 3028217"/>
                <a:gd name="connsiteY42" fmla="*/ 1174931 h 2962327"/>
                <a:gd name="connsiteX43" fmla="*/ 2477948 w 3028217"/>
                <a:gd name="connsiteY43" fmla="*/ 1095873 h 2962327"/>
                <a:gd name="connsiteX44" fmla="*/ 2484616 w 3028217"/>
                <a:gd name="connsiteY44" fmla="*/ 1110160 h 2962327"/>
                <a:gd name="connsiteX45" fmla="*/ 2464613 w 3028217"/>
                <a:gd name="connsiteY45" fmla="*/ 1135878 h 2962327"/>
                <a:gd name="connsiteX46" fmla="*/ 2444611 w 3028217"/>
                <a:gd name="connsiteY46" fmla="*/ 1144450 h 2962327"/>
                <a:gd name="connsiteX47" fmla="*/ 2415083 w 3028217"/>
                <a:gd name="connsiteY47" fmla="*/ 1119685 h 2962327"/>
                <a:gd name="connsiteX48" fmla="*/ 2446516 w 3028217"/>
                <a:gd name="connsiteY48" fmla="*/ 1114923 h 2962327"/>
                <a:gd name="connsiteX49" fmla="*/ 2477948 w 3028217"/>
                <a:gd name="connsiteY49" fmla="*/ 1095873 h 2962327"/>
                <a:gd name="connsiteX50" fmla="*/ 2344599 w 3028217"/>
                <a:gd name="connsiteY50" fmla="*/ 1039676 h 2962327"/>
                <a:gd name="connsiteX51" fmla="*/ 2355076 w 3028217"/>
                <a:gd name="connsiteY51" fmla="*/ 1066346 h 2962327"/>
                <a:gd name="connsiteX52" fmla="*/ 2341741 w 3028217"/>
                <a:gd name="connsiteY52" fmla="*/ 1092063 h 2962327"/>
                <a:gd name="connsiteX53" fmla="*/ 2328406 w 3028217"/>
                <a:gd name="connsiteY53" fmla="*/ 1065393 h 2962327"/>
                <a:gd name="connsiteX54" fmla="*/ 2344599 w 3028217"/>
                <a:gd name="connsiteY54" fmla="*/ 1039676 h 2962327"/>
                <a:gd name="connsiteX55" fmla="*/ 699631 w 3028217"/>
                <a:gd name="connsiteY55" fmla="*/ 966334 h 2962327"/>
                <a:gd name="connsiteX56" fmla="*/ 616764 w 3028217"/>
                <a:gd name="connsiteY56" fmla="*/ 992051 h 2962327"/>
                <a:gd name="connsiteX57" fmla="*/ 699631 w 3028217"/>
                <a:gd name="connsiteY57" fmla="*/ 966334 h 2962327"/>
                <a:gd name="connsiteX58" fmla="*/ 2786559 w 3028217"/>
                <a:gd name="connsiteY58" fmla="*/ 938711 h 2962327"/>
                <a:gd name="connsiteX59" fmla="*/ 2814181 w 3028217"/>
                <a:gd name="connsiteY59" fmla="*/ 938711 h 2962327"/>
                <a:gd name="connsiteX60" fmla="*/ 2814181 w 3028217"/>
                <a:gd name="connsiteY60" fmla="*/ 945378 h 2962327"/>
                <a:gd name="connsiteX61" fmla="*/ 2786559 w 3028217"/>
                <a:gd name="connsiteY61" fmla="*/ 938711 h 2962327"/>
                <a:gd name="connsiteX62" fmla="*/ 737731 w 3028217"/>
                <a:gd name="connsiteY62" fmla="*/ 935019 h 2962327"/>
                <a:gd name="connsiteX63" fmla="*/ 702489 w 3028217"/>
                <a:gd name="connsiteY63" fmla="*/ 951093 h 2962327"/>
                <a:gd name="connsiteX64" fmla="*/ 770116 w 3028217"/>
                <a:gd name="connsiteY64" fmla="*/ 936805 h 2962327"/>
                <a:gd name="connsiteX65" fmla="*/ 737731 w 3028217"/>
                <a:gd name="connsiteY65" fmla="*/ 935019 h 2962327"/>
                <a:gd name="connsiteX66" fmla="*/ 619383 w 3028217"/>
                <a:gd name="connsiteY66" fmla="*/ 880251 h 2962327"/>
                <a:gd name="connsiteX67" fmla="*/ 608191 w 3028217"/>
                <a:gd name="connsiteY67" fmla="*/ 882513 h 2962327"/>
                <a:gd name="connsiteX68" fmla="*/ 541516 w 3028217"/>
                <a:gd name="connsiteY68" fmla="*/ 968238 h 2962327"/>
                <a:gd name="connsiteX69" fmla="*/ 558661 w 3028217"/>
                <a:gd name="connsiteY69" fmla="*/ 975858 h 2962327"/>
                <a:gd name="connsiteX70" fmla="*/ 578664 w 3028217"/>
                <a:gd name="connsiteY70" fmla="*/ 949188 h 2962327"/>
                <a:gd name="connsiteX71" fmla="*/ 623431 w 3028217"/>
                <a:gd name="connsiteY71" fmla="*/ 890133 h 2962327"/>
                <a:gd name="connsiteX72" fmla="*/ 619383 w 3028217"/>
                <a:gd name="connsiteY72" fmla="*/ 880251 h 2962327"/>
                <a:gd name="connsiteX73" fmla="*/ 659626 w 3028217"/>
                <a:gd name="connsiteY73" fmla="*/ 872036 h 2962327"/>
                <a:gd name="connsiteX74" fmla="*/ 647244 w 3028217"/>
                <a:gd name="connsiteY74" fmla="*/ 879656 h 2962327"/>
                <a:gd name="connsiteX75" fmla="*/ 657721 w 3028217"/>
                <a:gd name="connsiteY75" fmla="*/ 950141 h 2962327"/>
                <a:gd name="connsiteX76" fmla="*/ 683439 w 3028217"/>
                <a:gd name="connsiteY76" fmla="*/ 913946 h 2962327"/>
                <a:gd name="connsiteX77" fmla="*/ 711061 w 3028217"/>
                <a:gd name="connsiteY77" fmla="*/ 910136 h 2962327"/>
                <a:gd name="connsiteX78" fmla="*/ 709156 w 3028217"/>
                <a:gd name="connsiteY78" fmla="*/ 891086 h 2962327"/>
                <a:gd name="connsiteX79" fmla="*/ 659626 w 3028217"/>
                <a:gd name="connsiteY79" fmla="*/ 872036 h 2962327"/>
                <a:gd name="connsiteX80" fmla="*/ 620410 w 3028217"/>
                <a:gd name="connsiteY80" fmla="*/ 803828 h 2962327"/>
                <a:gd name="connsiteX81" fmla="*/ 603429 w 3028217"/>
                <a:gd name="connsiteY81" fmla="*/ 807266 h 2962327"/>
                <a:gd name="connsiteX82" fmla="*/ 532944 w 3028217"/>
                <a:gd name="connsiteY82" fmla="*/ 841556 h 2962327"/>
                <a:gd name="connsiteX83" fmla="*/ 541516 w 3028217"/>
                <a:gd name="connsiteY83" fmla="*/ 855843 h 2962327"/>
                <a:gd name="connsiteX84" fmla="*/ 602476 w 3028217"/>
                <a:gd name="connsiteY84" fmla="*/ 859653 h 2962327"/>
                <a:gd name="connsiteX85" fmla="*/ 652959 w 3028217"/>
                <a:gd name="connsiteY85" fmla="*/ 835841 h 2962327"/>
                <a:gd name="connsiteX86" fmla="*/ 620410 w 3028217"/>
                <a:gd name="connsiteY86" fmla="*/ 803828 h 2962327"/>
                <a:gd name="connsiteX87" fmla="*/ 2051228 w 3028217"/>
                <a:gd name="connsiteY87" fmla="*/ 690108 h 2962327"/>
                <a:gd name="connsiteX88" fmla="*/ 2074088 w 3028217"/>
                <a:gd name="connsiteY88" fmla="*/ 722493 h 2962327"/>
                <a:gd name="connsiteX89" fmla="*/ 2021701 w 3028217"/>
                <a:gd name="connsiteY89" fmla="*/ 782500 h 2962327"/>
                <a:gd name="connsiteX90" fmla="*/ 2000746 w 3028217"/>
                <a:gd name="connsiteY90" fmla="*/ 772023 h 2962327"/>
                <a:gd name="connsiteX91" fmla="*/ 2036941 w 3028217"/>
                <a:gd name="connsiteY91" fmla="*/ 698680 h 2962327"/>
                <a:gd name="connsiteX92" fmla="*/ 2051228 w 3028217"/>
                <a:gd name="connsiteY92" fmla="*/ 690108 h 2962327"/>
                <a:gd name="connsiteX93" fmla="*/ 2111236 w 3028217"/>
                <a:gd name="connsiteY93" fmla="*/ 608669 h 2962327"/>
                <a:gd name="connsiteX94" fmla="*/ 2113141 w 3028217"/>
                <a:gd name="connsiteY94" fmla="*/ 623433 h 2962327"/>
                <a:gd name="connsiteX95" fmla="*/ 2111236 w 3028217"/>
                <a:gd name="connsiteY95" fmla="*/ 626290 h 2962327"/>
                <a:gd name="connsiteX96" fmla="*/ 2159814 w 3028217"/>
                <a:gd name="connsiteY96" fmla="*/ 711063 h 2962327"/>
                <a:gd name="connsiteX97" fmla="*/ 2199819 w 3028217"/>
                <a:gd name="connsiteY97" fmla="*/ 758688 h 2962327"/>
                <a:gd name="connsiteX98" fmla="*/ 2176959 w 3028217"/>
                <a:gd name="connsiteY98" fmla="*/ 800598 h 2962327"/>
                <a:gd name="connsiteX99" fmla="*/ 2092186 w 3028217"/>
                <a:gd name="connsiteY99" fmla="*/ 814885 h 2962327"/>
                <a:gd name="connsiteX100" fmla="*/ 2092186 w 3028217"/>
                <a:gd name="connsiteY100" fmla="*/ 777738 h 2962327"/>
                <a:gd name="connsiteX101" fmla="*/ 2111236 w 3028217"/>
                <a:gd name="connsiteY101" fmla="*/ 740590 h 2962327"/>
                <a:gd name="connsiteX102" fmla="*/ 2110284 w 3028217"/>
                <a:gd name="connsiteY102" fmla="*/ 710110 h 2962327"/>
                <a:gd name="connsiteX103" fmla="*/ 2076946 w 3028217"/>
                <a:gd name="connsiteY103" fmla="*/ 669153 h 2962327"/>
                <a:gd name="connsiteX104" fmla="*/ 2097901 w 3028217"/>
                <a:gd name="connsiteY104" fmla="*/ 611050 h 2962327"/>
                <a:gd name="connsiteX105" fmla="*/ 2111236 w 3028217"/>
                <a:gd name="connsiteY105" fmla="*/ 608669 h 2962327"/>
                <a:gd name="connsiteX106" fmla="*/ 927279 w 3028217"/>
                <a:gd name="connsiteY106" fmla="*/ 479605 h 2962327"/>
                <a:gd name="connsiteX107" fmla="*/ 933946 w 3028217"/>
                <a:gd name="connsiteY107" fmla="*/ 486273 h 2962327"/>
                <a:gd name="connsiteX108" fmla="*/ 929184 w 3028217"/>
                <a:gd name="connsiteY108" fmla="*/ 493893 h 2962327"/>
                <a:gd name="connsiteX109" fmla="*/ 919659 w 3028217"/>
                <a:gd name="connsiteY109" fmla="*/ 488178 h 2962327"/>
                <a:gd name="connsiteX110" fmla="*/ 927279 w 3028217"/>
                <a:gd name="connsiteY110" fmla="*/ 479605 h 2962327"/>
                <a:gd name="connsiteX111" fmla="*/ 1938089 w 3028217"/>
                <a:gd name="connsiteY111" fmla="*/ 417931 h 2962327"/>
                <a:gd name="connsiteX112" fmla="*/ 1959789 w 3028217"/>
                <a:gd name="connsiteY112" fmla="*/ 441505 h 2962327"/>
                <a:gd name="connsiteX113" fmla="*/ 1940739 w 3028217"/>
                <a:gd name="connsiteY113" fmla="*/ 466270 h 2962327"/>
                <a:gd name="connsiteX114" fmla="*/ 1842631 w 3028217"/>
                <a:gd name="connsiteY114" fmla="*/ 480558 h 2962327"/>
                <a:gd name="connsiteX115" fmla="*/ 1832154 w 3028217"/>
                <a:gd name="connsiteY115" fmla="*/ 458650 h 2962327"/>
                <a:gd name="connsiteX116" fmla="*/ 1833106 w 3028217"/>
                <a:gd name="connsiteY116" fmla="*/ 431980 h 2962327"/>
                <a:gd name="connsiteX117" fmla="*/ 1845489 w 3028217"/>
                <a:gd name="connsiteY117" fmla="*/ 423408 h 2962327"/>
                <a:gd name="connsiteX118" fmla="*/ 1857871 w 3028217"/>
                <a:gd name="connsiteY118" fmla="*/ 432933 h 2962327"/>
                <a:gd name="connsiteX119" fmla="*/ 1926451 w 3028217"/>
                <a:gd name="connsiteY119" fmla="*/ 418645 h 2962327"/>
                <a:gd name="connsiteX120" fmla="*/ 1938089 w 3028217"/>
                <a:gd name="connsiteY120" fmla="*/ 417931 h 2962327"/>
                <a:gd name="connsiteX121" fmla="*/ 904419 w 3028217"/>
                <a:gd name="connsiteY121" fmla="*/ 389118 h 2962327"/>
                <a:gd name="connsiteX122" fmla="*/ 938709 w 3028217"/>
                <a:gd name="connsiteY122" fmla="*/ 433886 h 2962327"/>
                <a:gd name="connsiteX123" fmla="*/ 942519 w 3028217"/>
                <a:gd name="connsiteY123" fmla="*/ 446268 h 2962327"/>
                <a:gd name="connsiteX124" fmla="*/ 931089 w 3028217"/>
                <a:gd name="connsiteY124" fmla="*/ 449125 h 2962327"/>
                <a:gd name="connsiteX125" fmla="*/ 878701 w 3028217"/>
                <a:gd name="connsiteY125" fmla="*/ 449125 h 2962327"/>
                <a:gd name="connsiteX126" fmla="*/ 856794 w 3028217"/>
                <a:gd name="connsiteY126" fmla="*/ 443411 h 2962327"/>
                <a:gd name="connsiteX127" fmla="*/ 867271 w 3028217"/>
                <a:gd name="connsiteY127" fmla="*/ 412930 h 2962327"/>
                <a:gd name="connsiteX128" fmla="*/ 904419 w 3028217"/>
                <a:gd name="connsiteY128" fmla="*/ 389118 h 2962327"/>
                <a:gd name="connsiteX129" fmla="*/ 1062534 w 3028217"/>
                <a:gd name="connsiteY129" fmla="*/ 340541 h 2962327"/>
                <a:gd name="connsiteX130" fmla="*/ 1083489 w 3028217"/>
                <a:gd name="connsiteY130" fmla="*/ 353876 h 2962327"/>
                <a:gd name="connsiteX131" fmla="*/ 1053961 w 3028217"/>
                <a:gd name="connsiteY131" fmla="*/ 360543 h 2962327"/>
                <a:gd name="connsiteX132" fmla="*/ 1062534 w 3028217"/>
                <a:gd name="connsiteY132" fmla="*/ 340541 h 2962327"/>
                <a:gd name="connsiteX133" fmla="*/ 2471113 w 3028217"/>
                <a:gd name="connsiteY133" fmla="*/ 336025 h 2962327"/>
                <a:gd name="connsiteX134" fmla="*/ 2521763 w 3028217"/>
                <a:gd name="connsiteY134" fmla="*/ 370068 h 2962327"/>
                <a:gd name="connsiteX135" fmla="*/ 2848471 w 3028217"/>
                <a:gd name="connsiteY135" fmla="*/ 785358 h 2962327"/>
                <a:gd name="connsiteX136" fmla="*/ 2920861 w 3028217"/>
                <a:gd name="connsiteY136" fmla="*/ 940616 h 2962327"/>
                <a:gd name="connsiteX137" fmla="*/ 2926576 w 3028217"/>
                <a:gd name="connsiteY137" fmla="*/ 977763 h 2962327"/>
                <a:gd name="connsiteX138" fmla="*/ 2847518 w 3028217"/>
                <a:gd name="connsiteY138" fmla="*/ 938711 h 2962327"/>
                <a:gd name="connsiteX139" fmla="*/ 2864663 w 3028217"/>
                <a:gd name="connsiteY139" fmla="*/ 890133 h 2962327"/>
                <a:gd name="connsiteX140" fmla="*/ 2810371 w 3028217"/>
                <a:gd name="connsiteY140" fmla="*/ 908231 h 2962327"/>
                <a:gd name="connsiteX141" fmla="*/ 2757031 w 3028217"/>
                <a:gd name="connsiteY141" fmla="*/ 904421 h 2962327"/>
                <a:gd name="connsiteX142" fmla="*/ 2728456 w 3028217"/>
                <a:gd name="connsiteY142" fmla="*/ 916803 h 2962327"/>
                <a:gd name="connsiteX143" fmla="*/ 2707501 w 3028217"/>
                <a:gd name="connsiteY143" fmla="*/ 971096 h 2962327"/>
                <a:gd name="connsiteX144" fmla="*/ 2706548 w 3028217"/>
                <a:gd name="connsiteY144" fmla="*/ 1011101 h 2962327"/>
                <a:gd name="connsiteX145" fmla="*/ 2712263 w 3028217"/>
                <a:gd name="connsiteY145" fmla="*/ 1044438 h 2962327"/>
                <a:gd name="connsiteX146" fmla="*/ 2750438 w 3028217"/>
                <a:gd name="connsiteY146" fmla="*/ 1026892 h 2962327"/>
                <a:gd name="connsiteX147" fmla="*/ 2757317 w 3028217"/>
                <a:gd name="connsiteY147" fmla="*/ 1029909 h 2962327"/>
                <a:gd name="connsiteX148" fmla="*/ 2760842 w 3028217"/>
                <a:gd name="connsiteY148" fmla="*/ 1028246 h 2962327"/>
                <a:gd name="connsiteX149" fmla="*/ 2785607 w 3028217"/>
                <a:gd name="connsiteY149" fmla="*/ 1010148 h 2962327"/>
                <a:gd name="connsiteX150" fmla="*/ 2804538 w 3028217"/>
                <a:gd name="connsiteY150" fmla="*/ 1006457 h 2962327"/>
                <a:gd name="connsiteX151" fmla="*/ 2822755 w 3028217"/>
                <a:gd name="connsiteY151" fmla="*/ 1009196 h 2962327"/>
                <a:gd name="connsiteX152" fmla="*/ 2938959 w 3028217"/>
                <a:gd name="connsiteY152" fmla="*/ 1031103 h 2962327"/>
                <a:gd name="connsiteX153" fmla="*/ 2959915 w 3028217"/>
                <a:gd name="connsiteY153" fmla="*/ 1058726 h 2962327"/>
                <a:gd name="connsiteX154" fmla="*/ 3021827 w 3028217"/>
                <a:gd name="connsiteY154" fmla="*/ 1368288 h 2962327"/>
                <a:gd name="connsiteX155" fmla="*/ 3027542 w 3028217"/>
                <a:gd name="connsiteY155" fmla="*/ 1562598 h 2962327"/>
                <a:gd name="connsiteX156" fmla="*/ 3020874 w 3028217"/>
                <a:gd name="connsiteY156" fmla="*/ 1594983 h 2962327"/>
                <a:gd name="connsiteX157" fmla="*/ 2958009 w 3028217"/>
                <a:gd name="connsiteY157" fmla="*/ 1512116 h 2962327"/>
                <a:gd name="connsiteX158" fmla="*/ 2918005 w 3028217"/>
                <a:gd name="connsiteY158" fmla="*/ 1446393 h 2962327"/>
                <a:gd name="connsiteX159" fmla="*/ 2860855 w 3028217"/>
                <a:gd name="connsiteY159" fmla="*/ 1371146 h 2962327"/>
                <a:gd name="connsiteX160" fmla="*/ 2831327 w 3028217"/>
                <a:gd name="connsiteY160" fmla="*/ 1343523 h 2962327"/>
                <a:gd name="connsiteX161" fmla="*/ 2856092 w 3028217"/>
                <a:gd name="connsiteY161" fmla="*/ 1380671 h 2962327"/>
                <a:gd name="connsiteX162" fmla="*/ 2930387 w 3028217"/>
                <a:gd name="connsiteY162" fmla="*/ 1514021 h 2962327"/>
                <a:gd name="connsiteX163" fmla="*/ 2939912 w 3028217"/>
                <a:gd name="connsiteY163" fmla="*/ 1546406 h 2962327"/>
                <a:gd name="connsiteX164" fmla="*/ 2962772 w 3028217"/>
                <a:gd name="connsiteY164" fmla="*/ 1597841 h 2962327"/>
                <a:gd name="connsiteX165" fmla="*/ 2999919 w 3028217"/>
                <a:gd name="connsiteY165" fmla="*/ 1683566 h 2962327"/>
                <a:gd name="connsiteX166" fmla="*/ 3012302 w 3028217"/>
                <a:gd name="connsiteY166" fmla="*/ 1740716 h 2962327"/>
                <a:gd name="connsiteX167" fmla="*/ 2886572 w 3028217"/>
                <a:gd name="connsiteY167" fmla="*/ 2158864 h 2962327"/>
                <a:gd name="connsiteX168" fmla="*/ 2841805 w 3028217"/>
                <a:gd name="connsiteY168" fmla="*/ 2246493 h 2962327"/>
                <a:gd name="connsiteX169" fmla="*/ 2821802 w 3028217"/>
                <a:gd name="connsiteY169" fmla="*/ 2266496 h 2962327"/>
                <a:gd name="connsiteX170" fmla="*/ 2808467 w 3028217"/>
                <a:gd name="connsiteY170" fmla="*/ 2240778 h 2962327"/>
                <a:gd name="connsiteX171" fmla="*/ 2785607 w 3028217"/>
                <a:gd name="connsiteY171" fmla="*/ 2172198 h 2962327"/>
                <a:gd name="connsiteX172" fmla="*/ 2805609 w 3028217"/>
                <a:gd name="connsiteY172" fmla="*/ 2234111 h 2962327"/>
                <a:gd name="connsiteX173" fmla="*/ 2821802 w 3028217"/>
                <a:gd name="connsiteY173" fmla="*/ 2273164 h 2962327"/>
                <a:gd name="connsiteX174" fmla="*/ 2708455 w 3028217"/>
                <a:gd name="connsiteY174" fmla="*/ 2451281 h 2962327"/>
                <a:gd name="connsiteX175" fmla="*/ 2551292 w 3028217"/>
                <a:gd name="connsiteY175" fmla="*/ 2622731 h 2962327"/>
                <a:gd name="connsiteX176" fmla="*/ 2476997 w 3028217"/>
                <a:gd name="connsiteY176" fmla="*/ 2687501 h 2962327"/>
                <a:gd name="connsiteX177" fmla="*/ 2463662 w 3028217"/>
                <a:gd name="connsiteY177" fmla="*/ 2655116 h 2962327"/>
                <a:gd name="connsiteX178" fmla="*/ 2425562 w 3028217"/>
                <a:gd name="connsiteY178" fmla="*/ 2533196 h 2962327"/>
                <a:gd name="connsiteX179" fmla="*/ 2439849 w 3028217"/>
                <a:gd name="connsiteY179" fmla="*/ 2375081 h 2962327"/>
                <a:gd name="connsiteX180" fmla="*/ 2449374 w 3028217"/>
                <a:gd name="connsiteY180" fmla="*/ 2301739 h 2962327"/>
                <a:gd name="connsiteX181" fmla="*/ 2430324 w 3028217"/>
                <a:gd name="connsiteY181" fmla="*/ 2210298 h 2962327"/>
                <a:gd name="connsiteX182" fmla="*/ 2396987 w 3028217"/>
                <a:gd name="connsiteY182" fmla="*/ 2144576 h 2962327"/>
                <a:gd name="connsiteX183" fmla="*/ 2370317 w 3028217"/>
                <a:gd name="connsiteY183" fmla="*/ 2012178 h 2962327"/>
                <a:gd name="connsiteX184" fmla="*/ 2374127 w 3028217"/>
                <a:gd name="connsiteY184" fmla="*/ 1992176 h 2962327"/>
                <a:gd name="connsiteX185" fmla="*/ 2319834 w 3028217"/>
                <a:gd name="connsiteY185" fmla="*/ 1944551 h 2962327"/>
                <a:gd name="connsiteX186" fmla="*/ 2282687 w 3028217"/>
                <a:gd name="connsiteY186" fmla="*/ 1931216 h 2962327"/>
                <a:gd name="connsiteX187" fmla="*/ 2200772 w 3028217"/>
                <a:gd name="connsiteY187" fmla="*/ 1905498 h 2962327"/>
                <a:gd name="connsiteX188" fmla="*/ 2157909 w 3028217"/>
                <a:gd name="connsiteY188" fmla="*/ 1926453 h 2962327"/>
                <a:gd name="connsiteX189" fmla="*/ 2106474 w 3028217"/>
                <a:gd name="connsiteY189" fmla="*/ 1931216 h 2962327"/>
                <a:gd name="connsiteX190" fmla="*/ 2040752 w 3028217"/>
                <a:gd name="connsiteY190" fmla="*/ 1937883 h 2962327"/>
                <a:gd name="connsiteX191" fmla="*/ 1974077 w 3028217"/>
                <a:gd name="connsiteY191" fmla="*/ 1924548 h 2962327"/>
                <a:gd name="connsiteX192" fmla="*/ 1919784 w 3028217"/>
                <a:gd name="connsiteY192" fmla="*/ 1877876 h 2962327"/>
                <a:gd name="connsiteX193" fmla="*/ 1896924 w 3028217"/>
                <a:gd name="connsiteY193" fmla="*/ 1849301 h 2962327"/>
                <a:gd name="connsiteX194" fmla="*/ 1839774 w 3028217"/>
                <a:gd name="connsiteY194" fmla="*/ 1762623 h 2962327"/>
                <a:gd name="connsiteX195" fmla="*/ 1822629 w 3028217"/>
                <a:gd name="connsiteY195" fmla="*/ 1676898 h 2962327"/>
                <a:gd name="connsiteX196" fmla="*/ 1829297 w 3028217"/>
                <a:gd name="connsiteY196" fmla="*/ 1537833 h 2962327"/>
                <a:gd name="connsiteX197" fmla="*/ 1828344 w 3028217"/>
                <a:gd name="connsiteY197" fmla="*/ 1514973 h 2962327"/>
                <a:gd name="connsiteX198" fmla="*/ 1909307 w 3028217"/>
                <a:gd name="connsiteY198" fmla="*/ 1373051 h 2962327"/>
                <a:gd name="connsiteX199" fmla="*/ 1929309 w 3028217"/>
                <a:gd name="connsiteY199" fmla="*/ 1361621 h 2962327"/>
                <a:gd name="connsiteX200" fmla="*/ 1977887 w 3028217"/>
                <a:gd name="connsiteY200" fmla="*/ 1293041 h 2962327"/>
                <a:gd name="connsiteX201" fmla="*/ 2019797 w 3028217"/>
                <a:gd name="connsiteY201" fmla="*/ 1227318 h 2962327"/>
                <a:gd name="connsiteX202" fmla="*/ 2051229 w 3028217"/>
                <a:gd name="connsiteY202" fmla="*/ 1178741 h 2962327"/>
                <a:gd name="connsiteX203" fmla="*/ 2083614 w 3028217"/>
                <a:gd name="connsiteY203" fmla="*/ 1172073 h 2962327"/>
                <a:gd name="connsiteX204" fmla="*/ 2161719 w 3028217"/>
                <a:gd name="connsiteY204" fmla="*/ 1162548 h 2962327"/>
                <a:gd name="connsiteX205" fmla="*/ 2266494 w 3028217"/>
                <a:gd name="connsiteY205" fmla="*/ 1136831 h 2962327"/>
                <a:gd name="connsiteX206" fmla="*/ 2331264 w 3028217"/>
                <a:gd name="connsiteY206" fmla="*/ 1133021 h 2962327"/>
                <a:gd name="connsiteX207" fmla="*/ 2387462 w 3028217"/>
                <a:gd name="connsiteY207" fmla="*/ 1197791 h 2962327"/>
                <a:gd name="connsiteX208" fmla="*/ 2400797 w 3028217"/>
                <a:gd name="connsiteY208" fmla="*/ 1229223 h 2962327"/>
                <a:gd name="connsiteX209" fmla="*/ 2517002 w 3028217"/>
                <a:gd name="connsiteY209" fmla="*/ 1283516 h 2962327"/>
                <a:gd name="connsiteX210" fmla="*/ 2556055 w 3028217"/>
                <a:gd name="connsiteY210" fmla="*/ 1266371 h 2962327"/>
                <a:gd name="connsiteX211" fmla="*/ 2617967 w 3028217"/>
                <a:gd name="connsiteY211" fmla="*/ 1241606 h 2962327"/>
                <a:gd name="connsiteX212" fmla="*/ 2701787 w 3028217"/>
                <a:gd name="connsiteY212" fmla="*/ 1271133 h 2962327"/>
                <a:gd name="connsiteX213" fmla="*/ 2823707 w 3028217"/>
                <a:gd name="connsiteY213" fmla="*/ 1270181 h 2962327"/>
                <a:gd name="connsiteX214" fmla="*/ 2842757 w 3028217"/>
                <a:gd name="connsiteY214" fmla="*/ 1253988 h 2962327"/>
                <a:gd name="connsiteX215" fmla="*/ 2857997 w 3028217"/>
                <a:gd name="connsiteY215" fmla="*/ 1191123 h 2962327"/>
                <a:gd name="connsiteX216" fmla="*/ 2824659 w 3028217"/>
                <a:gd name="connsiteY216" fmla="*/ 1163501 h 2962327"/>
                <a:gd name="connsiteX217" fmla="*/ 2781797 w 3028217"/>
                <a:gd name="connsiteY217" fmla="*/ 1153023 h 2962327"/>
                <a:gd name="connsiteX218" fmla="*/ 2778142 w 3028217"/>
                <a:gd name="connsiteY218" fmla="*/ 1149005 h 2962327"/>
                <a:gd name="connsiteX219" fmla="*/ 2758579 w 3028217"/>
                <a:gd name="connsiteY219" fmla="*/ 1157637 h 2962327"/>
                <a:gd name="connsiteX220" fmla="*/ 2684641 w 3028217"/>
                <a:gd name="connsiteY220" fmla="*/ 1122543 h 2962327"/>
                <a:gd name="connsiteX221" fmla="*/ 2664638 w 3028217"/>
                <a:gd name="connsiteY221" fmla="*/ 1083491 h 2962327"/>
                <a:gd name="connsiteX222" fmla="*/ 2646541 w 3028217"/>
                <a:gd name="connsiteY222" fmla="*/ 1054916 h 2962327"/>
                <a:gd name="connsiteX223" fmla="*/ 2610346 w 3028217"/>
                <a:gd name="connsiteY223" fmla="*/ 1080633 h 2962327"/>
                <a:gd name="connsiteX224" fmla="*/ 2609202 w 3028217"/>
                <a:gd name="connsiteY224" fmla="*/ 1082346 h 2962327"/>
                <a:gd name="connsiteX225" fmla="*/ 2613204 w 3028217"/>
                <a:gd name="connsiteY225" fmla="*/ 1086348 h 2962327"/>
                <a:gd name="connsiteX226" fmla="*/ 2632254 w 3028217"/>
                <a:gd name="connsiteY226" fmla="*/ 1108255 h 2962327"/>
                <a:gd name="connsiteX227" fmla="*/ 2609394 w 3028217"/>
                <a:gd name="connsiteY227" fmla="*/ 1145403 h 2962327"/>
                <a:gd name="connsiteX228" fmla="*/ 2584629 w 3028217"/>
                <a:gd name="connsiteY228" fmla="*/ 1132068 h 2962327"/>
                <a:gd name="connsiteX229" fmla="*/ 2566055 w 3028217"/>
                <a:gd name="connsiteY229" fmla="*/ 1095397 h 2962327"/>
                <a:gd name="connsiteX230" fmla="*/ 2558490 w 3028217"/>
                <a:gd name="connsiteY230" fmla="*/ 1083461 h 2962327"/>
                <a:gd name="connsiteX231" fmla="*/ 2545576 w 3028217"/>
                <a:gd name="connsiteY231" fmla="*/ 1071108 h 2962327"/>
                <a:gd name="connsiteX232" fmla="*/ 2536051 w 3028217"/>
                <a:gd name="connsiteY232" fmla="*/ 1061583 h 2962327"/>
                <a:gd name="connsiteX233" fmla="*/ 2429371 w 3028217"/>
                <a:gd name="connsiteY233" fmla="*/ 952046 h 2962327"/>
                <a:gd name="connsiteX234" fmla="*/ 2417941 w 3028217"/>
                <a:gd name="connsiteY234" fmla="*/ 944426 h 2962327"/>
                <a:gd name="connsiteX235" fmla="*/ 2407463 w 3028217"/>
                <a:gd name="connsiteY235" fmla="*/ 947283 h 2962327"/>
                <a:gd name="connsiteX236" fmla="*/ 2469376 w 3028217"/>
                <a:gd name="connsiteY236" fmla="*/ 1014911 h 2962327"/>
                <a:gd name="connsiteX237" fmla="*/ 2509381 w 3028217"/>
                <a:gd name="connsiteY237" fmla="*/ 1044438 h 2962327"/>
                <a:gd name="connsiteX238" fmla="*/ 2504618 w 3028217"/>
                <a:gd name="connsiteY238" fmla="*/ 1057773 h 2962327"/>
                <a:gd name="connsiteX239" fmla="*/ 2488426 w 3028217"/>
                <a:gd name="connsiteY239" fmla="*/ 1077776 h 2962327"/>
                <a:gd name="connsiteX240" fmla="*/ 2476996 w 3028217"/>
                <a:gd name="connsiteY240" fmla="*/ 1084443 h 2962327"/>
                <a:gd name="connsiteX241" fmla="*/ 2356028 w 3028217"/>
                <a:gd name="connsiteY241" fmla="*/ 985383 h 2962327"/>
                <a:gd name="connsiteX242" fmla="*/ 2317928 w 3028217"/>
                <a:gd name="connsiteY242" fmla="*/ 978716 h 2962327"/>
                <a:gd name="connsiteX243" fmla="*/ 2295068 w 3028217"/>
                <a:gd name="connsiteY243" fmla="*/ 993003 h 2962327"/>
                <a:gd name="connsiteX244" fmla="*/ 2196008 w 3028217"/>
                <a:gd name="connsiteY244" fmla="*/ 1057773 h 2962327"/>
                <a:gd name="connsiteX245" fmla="*/ 2181721 w 3028217"/>
                <a:gd name="connsiteY245" fmla="*/ 1087301 h 2962327"/>
                <a:gd name="connsiteX246" fmla="*/ 2105521 w 3028217"/>
                <a:gd name="connsiteY246" fmla="*/ 1157786 h 2962327"/>
                <a:gd name="connsiteX247" fmla="*/ 2053133 w 3028217"/>
                <a:gd name="connsiteY247" fmla="*/ 1155881 h 2962327"/>
                <a:gd name="connsiteX248" fmla="*/ 2036941 w 3028217"/>
                <a:gd name="connsiteY248" fmla="*/ 1136831 h 2962327"/>
                <a:gd name="connsiteX249" fmla="*/ 2008366 w 3028217"/>
                <a:gd name="connsiteY249" fmla="*/ 1131116 h 2962327"/>
                <a:gd name="connsiteX250" fmla="*/ 2001698 w 3028217"/>
                <a:gd name="connsiteY250" fmla="*/ 1074918 h 2962327"/>
                <a:gd name="connsiteX251" fmla="*/ 2008366 w 3028217"/>
                <a:gd name="connsiteY251" fmla="*/ 1001576 h 2962327"/>
                <a:gd name="connsiteX252" fmla="*/ 2035988 w 3028217"/>
                <a:gd name="connsiteY252" fmla="*/ 977763 h 2962327"/>
                <a:gd name="connsiteX253" fmla="*/ 2107426 w 3028217"/>
                <a:gd name="connsiteY253" fmla="*/ 983478 h 2962327"/>
                <a:gd name="connsiteX254" fmla="*/ 2148383 w 3028217"/>
                <a:gd name="connsiteY254" fmla="*/ 975858 h 2962327"/>
                <a:gd name="connsiteX255" fmla="*/ 2150288 w 3028217"/>
                <a:gd name="connsiteY255" fmla="*/ 913946 h 2962327"/>
                <a:gd name="connsiteX256" fmla="*/ 2112188 w 3028217"/>
                <a:gd name="connsiteY256" fmla="*/ 876798 h 2962327"/>
                <a:gd name="connsiteX257" fmla="*/ 2096948 w 3028217"/>
                <a:gd name="connsiteY257" fmla="*/ 862511 h 2962327"/>
                <a:gd name="connsiteX258" fmla="*/ 2118856 w 3028217"/>
                <a:gd name="connsiteY258" fmla="*/ 849176 h 2962327"/>
                <a:gd name="connsiteX259" fmla="*/ 2206486 w 3028217"/>
                <a:gd name="connsiteY259" fmla="*/ 810123 h 2962327"/>
                <a:gd name="connsiteX260" fmla="*/ 2308403 w 3028217"/>
                <a:gd name="connsiteY260" fmla="*/ 731066 h 2962327"/>
                <a:gd name="connsiteX261" fmla="*/ 2321738 w 3028217"/>
                <a:gd name="connsiteY261" fmla="*/ 708206 h 2962327"/>
                <a:gd name="connsiteX262" fmla="*/ 2311261 w 3028217"/>
                <a:gd name="connsiteY262" fmla="*/ 679631 h 2962327"/>
                <a:gd name="connsiteX263" fmla="*/ 2320786 w 3028217"/>
                <a:gd name="connsiteY263" fmla="*/ 643436 h 2962327"/>
                <a:gd name="connsiteX264" fmla="*/ 2338883 w 3028217"/>
                <a:gd name="connsiteY264" fmla="*/ 638673 h 2962327"/>
                <a:gd name="connsiteX265" fmla="*/ 2343646 w 3028217"/>
                <a:gd name="connsiteY265" fmla="*/ 675821 h 2962327"/>
                <a:gd name="connsiteX266" fmla="*/ 2348408 w 3028217"/>
                <a:gd name="connsiteY266" fmla="*/ 699633 h 2962327"/>
                <a:gd name="connsiteX267" fmla="*/ 2376031 w 3028217"/>
                <a:gd name="connsiteY267" fmla="*/ 706301 h 2962327"/>
                <a:gd name="connsiteX268" fmla="*/ 2385556 w 3028217"/>
                <a:gd name="connsiteY268" fmla="*/ 704396 h 2962327"/>
                <a:gd name="connsiteX269" fmla="*/ 2454136 w 3028217"/>
                <a:gd name="connsiteY269" fmla="*/ 698681 h 2962327"/>
                <a:gd name="connsiteX270" fmla="*/ 2476996 w 3028217"/>
                <a:gd name="connsiteY270" fmla="*/ 692013 h 2962327"/>
                <a:gd name="connsiteX271" fmla="*/ 2517953 w 3028217"/>
                <a:gd name="connsiteY271" fmla="*/ 648198 h 2962327"/>
                <a:gd name="connsiteX272" fmla="*/ 2563673 w 3028217"/>
                <a:gd name="connsiteY272" fmla="*/ 626291 h 2962327"/>
                <a:gd name="connsiteX273" fmla="*/ 2554148 w 3028217"/>
                <a:gd name="connsiteY273" fmla="*/ 585333 h 2962327"/>
                <a:gd name="connsiteX274" fmla="*/ 2572928 w 3028217"/>
                <a:gd name="connsiteY274" fmla="*/ 573708 h 2962327"/>
                <a:gd name="connsiteX275" fmla="*/ 2586098 w 3028217"/>
                <a:gd name="connsiteY275" fmla="*/ 571735 h 2962327"/>
                <a:gd name="connsiteX276" fmla="*/ 2586726 w 3028217"/>
                <a:gd name="connsiteY276" fmla="*/ 571671 h 2962327"/>
                <a:gd name="connsiteX277" fmla="*/ 2624633 w 3028217"/>
                <a:gd name="connsiteY277" fmla="*/ 568188 h 2962327"/>
                <a:gd name="connsiteX278" fmla="*/ 2630348 w 3028217"/>
                <a:gd name="connsiteY278" fmla="*/ 563426 h 2962327"/>
                <a:gd name="connsiteX279" fmla="*/ 2633206 w 3028217"/>
                <a:gd name="connsiteY279" fmla="*/ 563426 h 2962327"/>
                <a:gd name="connsiteX280" fmla="*/ 2626538 w 3028217"/>
                <a:gd name="connsiteY280" fmla="*/ 563426 h 2962327"/>
                <a:gd name="connsiteX281" fmla="*/ 2593082 w 3028217"/>
                <a:gd name="connsiteY281" fmla="*/ 570689 h 2962327"/>
                <a:gd name="connsiteX282" fmla="*/ 2586098 w 3028217"/>
                <a:gd name="connsiteY282" fmla="*/ 571735 h 2962327"/>
                <a:gd name="connsiteX283" fmla="*/ 2574151 w 3028217"/>
                <a:gd name="connsiteY283" fmla="*/ 572951 h 2962327"/>
                <a:gd name="connsiteX284" fmla="*/ 2572928 w 3028217"/>
                <a:gd name="connsiteY284" fmla="*/ 573708 h 2962327"/>
                <a:gd name="connsiteX285" fmla="*/ 2558911 w 3028217"/>
                <a:gd name="connsiteY285" fmla="*/ 575808 h 2962327"/>
                <a:gd name="connsiteX286" fmla="*/ 2506523 w 3028217"/>
                <a:gd name="connsiteY286" fmla="*/ 541518 h 2962327"/>
                <a:gd name="connsiteX287" fmla="*/ 2512238 w 3028217"/>
                <a:gd name="connsiteY287" fmla="*/ 480558 h 2962327"/>
                <a:gd name="connsiteX288" fmla="*/ 2533193 w 3028217"/>
                <a:gd name="connsiteY288" fmla="*/ 458651 h 2962327"/>
                <a:gd name="connsiteX289" fmla="*/ 2534146 w 3028217"/>
                <a:gd name="connsiteY289" fmla="*/ 440553 h 2962327"/>
                <a:gd name="connsiteX290" fmla="*/ 2513191 w 3028217"/>
                <a:gd name="connsiteY290" fmla="*/ 445316 h 2962327"/>
                <a:gd name="connsiteX291" fmla="*/ 2464613 w 3028217"/>
                <a:gd name="connsiteY291" fmla="*/ 509133 h 2962327"/>
                <a:gd name="connsiteX292" fmla="*/ 2467471 w 3028217"/>
                <a:gd name="connsiteY292" fmla="*/ 551996 h 2962327"/>
                <a:gd name="connsiteX293" fmla="*/ 2468423 w 3028217"/>
                <a:gd name="connsiteY293" fmla="*/ 597716 h 2962327"/>
                <a:gd name="connsiteX294" fmla="*/ 2453183 w 3028217"/>
                <a:gd name="connsiteY294" fmla="*/ 638673 h 2962327"/>
                <a:gd name="connsiteX295" fmla="*/ 2423656 w 3028217"/>
                <a:gd name="connsiteY295" fmla="*/ 676773 h 2962327"/>
                <a:gd name="connsiteX296" fmla="*/ 2389366 w 3028217"/>
                <a:gd name="connsiteY296" fmla="*/ 683441 h 2962327"/>
                <a:gd name="connsiteX297" fmla="*/ 2383651 w 3028217"/>
                <a:gd name="connsiteY297" fmla="*/ 659628 h 2962327"/>
                <a:gd name="connsiteX298" fmla="*/ 2367458 w 3028217"/>
                <a:gd name="connsiteY298" fmla="*/ 627243 h 2962327"/>
                <a:gd name="connsiteX299" fmla="*/ 2308403 w 3028217"/>
                <a:gd name="connsiteY299" fmla="*/ 612003 h 2962327"/>
                <a:gd name="connsiteX300" fmla="*/ 2270303 w 3028217"/>
                <a:gd name="connsiteY300" fmla="*/ 571046 h 2962327"/>
                <a:gd name="connsiteX301" fmla="*/ 2260778 w 3028217"/>
                <a:gd name="connsiteY301" fmla="*/ 543423 h 2962327"/>
                <a:gd name="connsiteX302" fmla="*/ 2259826 w 3028217"/>
                <a:gd name="connsiteY302" fmla="*/ 522468 h 2962327"/>
                <a:gd name="connsiteX303" fmla="*/ 2390318 w 3028217"/>
                <a:gd name="connsiteY303" fmla="*/ 385308 h 2962327"/>
                <a:gd name="connsiteX304" fmla="*/ 2416988 w 3028217"/>
                <a:gd name="connsiteY304" fmla="*/ 357686 h 2962327"/>
                <a:gd name="connsiteX305" fmla="*/ 2417941 w 3028217"/>
                <a:gd name="connsiteY305" fmla="*/ 351971 h 2962327"/>
                <a:gd name="connsiteX306" fmla="*/ 2424608 w 3028217"/>
                <a:gd name="connsiteY306" fmla="*/ 353876 h 2962327"/>
                <a:gd name="connsiteX307" fmla="*/ 2452245 w 3028217"/>
                <a:gd name="connsiteY307" fmla="*/ 336582 h 2962327"/>
                <a:gd name="connsiteX308" fmla="*/ 2471113 w 3028217"/>
                <a:gd name="connsiteY308" fmla="*/ 336025 h 2962327"/>
                <a:gd name="connsiteX309" fmla="*/ 761544 w 3028217"/>
                <a:gd name="connsiteY309" fmla="*/ 194808 h 2962327"/>
                <a:gd name="connsiteX310" fmla="*/ 773926 w 3028217"/>
                <a:gd name="connsiteY310" fmla="*/ 216716 h 2962327"/>
                <a:gd name="connsiteX311" fmla="*/ 773926 w 3028217"/>
                <a:gd name="connsiteY311" fmla="*/ 278628 h 2962327"/>
                <a:gd name="connsiteX312" fmla="*/ 687249 w 3028217"/>
                <a:gd name="connsiteY312" fmla="*/ 293868 h 2962327"/>
                <a:gd name="connsiteX313" fmla="*/ 671056 w 3028217"/>
                <a:gd name="connsiteY313" fmla="*/ 292916 h 2962327"/>
                <a:gd name="connsiteX314" fmla="*/ 640576 w 3028217"/>
                <a:gd name="connsiteY314" fmla="*/ 298631 h 2962327"/>
                <a:gd name="connsiteX315" fmla="*/ 603429 w 3028217"/>
                <a:gd name="connsiteY315" fmla="*/ 291011 h 2962327"/>
                <a:gd name="connsiteX316" fmla="*/ 715824 w 3028217"/>
                <a:gd name="connsiteY316" fmla="*/ 211953 h 2962327"/>
                <a:gd name="connsiteX317" fmla="*/ 727254 w 3028217"/>
                <a:gd name="connsiteY317" fmla="*/ 215763 h 2962327"/>
                <a:gd name="connsiteX318" fmla="*/ 761544 w 3028217"/>
                <a:gd name="connsiteY318" fmla="*/ 194808 h 2962327"/>
                <a:gd name="connsiteX319" fmla="*/ 873343 w 3028217"/>
                <a:gd name="connsiteY319" fmla="*/ 184331 h 2962327"/>
                <a:gd name="connsiteX320" fmla="*/ 891083 w 3028217"/>
                <a:gd name="connsiteY320" fmla="*/ 191951 h 2962327"/>
                <a:gd name="connsiteX321" fmla="*/ 888226 w 3028217"/>
                <a:gd name="connsiteY321" fmla="*/ 217668 h 2962327"/>
                <a:gd name="connsiteX322" fmla="*/ 879241 w 3028217"/>
                <a:gd name="connsiteY322" fmla="*/ 234820 h 2962327"/>
                <a:gd name="connsiteX323" fmla="*/ 895370 w 3028217"/>
                <a:gd name="connsiteY323" fmla="*/ 235036 h 2962327"/>
                <a:gd name="connsiteX324" fmla="*/ 899656 w 3028217"/>
                <a:gd name="connsiteY324" fmla="*/ 266246 h 2962327"/>
                <a:gd name="connsiteX325" fmla="*/ 892988 w 3028217"/>
                <a:gd name="connsiteY325" fmla="*/ 303393 h 2962327"/>
                <a:gd name="connsiteX326" fmla="*/ 905371 w 3028217"/>
                <a:gd name="connsiteY326" fmla="*/ 303393 h 2962327"/>
                <a:gd name="connsiteX327" fmla="*/ 915848 w 3028217"/>
                <a:gd name="connsiteY327" fmla="*/ 337683 h 2962327"/>
                <a:gd name="connsiteX328" fmla="*/ 946328 w 3028217"/>
                <a:gd name="connsiteY328" fmla="*/ 324348 h 2962327"/>
                <a:gd name="connsiteX329" fmla="*/ 973409 w 3028217"/>
                <a:gd name="connsiteY329" fmla="*/ 303804 h 2962327"/>
                <a:gd name="connsiteX330" fmla="*/ 975260 w 3028217"/>
                <a:gd name="connsiteY330" fmla="*/ 292796 h 2962327"/>
                <a:gd name="connsiteX331" fmla="*/ 965378 w 3028217"/>
                <a:gd name="connsiteY331" fmla="*/ 281485 h 2962327"/>
                <a:gd name="connsiteX332" fmla="*/ 962521 w 3028217"/>
                <a:gd name="connsiteY332" fmla="*/ 233860 h 2962327"/>
                <a:gd name="connsiteX333" fmla="*/ 1013956 w 3028217"/>
                <a:gd name="connsiteY333" fmla="*/ 203380 h 2962327"/>
                <a:gd name="connsiteX334" fmla="*/ 1028243 w 3028217"/>
                <a:gd name="connsiteY334" fmla="*/ 200165 h 2962327"/>
                <a:gd name="connsiteX335" fmla="*/ 1042531 w 3028217"/>
                <a:gd name="connsiteY335" fmla="*/ 206238 h 2962327"/>
                <a:gd name="connsiteX336" fmla="*/ 1016813 w 3028217"/>
                <a:gd name="connsiteY336" fmla="*/ 234813 h 2962327"/>
                <a:gd name="connsiteX337" fmla="*/ 1075868 w 3028217"/>
                <a:gd name="connsiteY337" fmla="*/ 204333 h 2962327"/>
                <a:gd name="connsiteX338" fmla="*/ 1095871 w 3028217"/>
                <a:gd name="connsiteY338" fmla="*/ 204333 h 2962327"/>
                <a:gd name="connsiteX339" fmla="*/ 1099681 w 3028217"/>
                <a:gd name="connsiteY339" fmla="*/ 232908 h 2962327"/>
                <a:gd name="connsiteX340" fmla="*/ 1133971 w 3028217"/>
                <a:gd name="connsiteY340" fmla="*/ 231003 h 2962327"/>
                <a:gd name="connsiteX341" fmla="*/ 1151116 w 3028217"/>
                <a:gd name="connsiteY341" fmla="*/ 238623 h 2962327"/>
                <a:gd name="connsiteX342" fmla="*/ 1205408 w 3028217"/>
                <a:gd name="connsiteY342" fmla="*/ 287200 h 2962327"/>
                <a:gd name="connsiteX343" fmla="*/ 1198741 w 3028217"/>
                <a:gd name="connsiteY343" fmla="*/ 334825 h 2962327"/>
                <a:gd name="connsiteX344" fmla="*/ 1248271 w 3028217"/>
                <a:gd name="connsiteY344" fmla="*/ 377688 h 2962327"/>
                <a:gd name="connsiteX345" fmla="*/ 1246366 w 3028217"/>
                <a:gd name="connsiteY345" fmla="*/ 402453 h 2962327"/>
                <a:gd name="connsiteX346" fmla="*/ 1187311 w 3028217"/>
                <a:gd name="connsiteY346" fmla="*/ 402453 h 2962327"/>
                <a:gd name="connsiteX347" fmla="*/ 1171118 w 3028217"/>
                <a:gd name="connsiteY347" fmla="*/ 396738 h 2962327"/>
                <a:gd name="connsiteX348" fmla="*/ 1171118 w 3028217"/>
                <a:gd name="connsiteY348" fmla="*/ 431028 h 2962327"/>
                <a:gd name="connsiteX349" fmla="*/ 1151116 w 3028217"/>
                <a:gd name="connsiteY349" fmla="*/ 479605 h 2962327"/>
                <a:gd name="connsiteX350" fmla="*/ 1136828 w 3028217"/>
                <a:gd name="connsiteY350" fmla="*/ 476748 h 2962327"/>
                <a:gd name="connsiteX351" fmla="*/ 1136828 w 3028217"/>
                <a:gd name="connsiteY351" fmla="*/ 487225 h 2962327"/>
                <a:gd name="connsiteX352" fmla="*/ 1118731 w 3028217"/>
                <a:gd name="connsiteY352" fmla="*/ 497703 h 2962327"/>
                <a:gd name="connsiteX353" fmla="*/ 1066343 w 3028217"/>
                <a:gd name="connsiteY353" fmla="*/ 455793 h 2962327"/>
                <a:gd name="connsiteX354" fmla="*/ 1016813 w 3028217"/>
                <a:gd name="connsiteY354" fmla="*/ 433885 h 2962327"/>
                <a:gd name="connsiteX355" fmla="*/ 996811 w 3028217"/>
                <a:gd name="connsiteY355" fmla="*/ 428170 h 2962327"/>
                <a:gd name="connsiteX356" fmla="*/ 1013003 w 3028217"/>
                <a:gd name="connsiteY356" fmla="*/ 411978 h 2962327"/>
                <a:gd name="connsiteX357" fmla="*/ 1109206 w 3028217"/>
                <a:gd name="connsiteY357" fmla="*/ 369115 h 2962327"/>
                <a:gd name="connsiteX358" fmla="*/ 1089203 w 3028217"/>
                <a:gd name="connsiteY358" fmla="*/ 307203 h 2962327"/>
                <a:gd name="connsiteX359" fmla="*/ 1077773 w 3028217"/>
                <a:gd name="connsiteY359" fmla="*/ 291010 h 2962327"/>
                <a:gd name="connsiteX360" fmla="*/ 1016813 w 3028217"/>
                <a:gd name="connsiteY360" fmla="*/ 292915 h 2962327"/>
                <a:gd name="connsiteX361" fmla="*/ 1007169 w 3028217"/>
                <a:gd name="connsiteY361" fmla="*/ 296011 h 2962327"/>
                <a:gd name="connsiteX362" fmla="*/ 1007866 w 3028217"/>
                <a:gd name="connsiteY362" fmla="*/ 302667 h 2962327"/>
                <a:gd name="connsiteX363" fmla="*/ 1009193 w 3028217"/>
                <a:gd name="connsiteY363" fmla="*/ 303393 h 2962327"/>
                <a:gd name="connsiteX364" fmla="*/ 962521 w 3028217"/>
                <a:gd name="connsiteY364" fmla="*/ 370068 h 2962327"/>
                <a:gd name="connsiteX365" fmla="*/ 905371 w 3028217"/>
                <a:gd name="connsiteY365" fmla="*/ 371973 h 2962327"/>
                <a:gd name="connsiteX366" fmla="*/ 868223 w 3028217"/>
                <a:gd name="connsiteY366" fmla="*/ 410073 h 2962327"/>
                <a:gd name="connsiteX367" fmla="*/ 836791 w 3028217"/>
                <a:gd name="connsiteY367" fmla="*/ 426266 h 2962327"/>
                <a:gd name="connsiteX368" fmla="*/ 816788 w 3028217"/>
                <a:gd name="connsiteY368" fmla="*/ 424361 h 2962327"/>
                <a:gd name="connsiteX369" fmla="*/ 677723 w 3028217"/>
                <a:gd name="connsiteY369" fmla="*/ 507228 h 2962327"/>
                <a:gd name="connsiteX370" fmla="*/ 668198 w 3028217"/>
                <a:gd name="connsiteY370" fmla="*/ 553901 h 2962327"/>
                <a:gd name="connsiteX371" fmla="*/ 662483 w 3028217"/>
                <a:gd name="connsiteY371" fmla="*/ 586286 h 2962327"/>
                <a:gd name="connsiteX372" fmla="*/ 716776 w 3028217"/>
                <a:gd name="connsiteY372" fmla="*/ 612956 h 2962327"/>
                <a:gd name="connsiteX373" fmla="*/ 771068 w 3028217"/>
                <a:gd name="connsiteY373" fmla="*/ 645341 h 2962327"/>
                <a:gd name="connsiteX374" fmla="*/ 782498 w 3028217"/>
                <a:gd name="connsiteY374" fmla="*/ 667248 h 2962327"/>
                <a:gd name="connsiteX375" fmla="*/ 772973 w 3028217"/>
                <a:gd name="connsiteY375" fmla="*/ 726303 h 2962327"/>
                <a:gd name="connsiteX376" fmla="*/ 805358 w 3028217"/>
                <a:gd name="connsiteY376" fmla="*/ 736781 h 2962327"/>
                <a:gd name="connsiteX377" fmla="*/ 828218 w 3028217"/>
                <a:gd name="connsiteY377" fmla="*/ 689156 h 2962327"/>
                <a:gd name="connsiteX378" fmla="*/ 858698 w 3028217"/>
                <a:gd name="connsiteY378" fmla="*/ 652961 h 2962327"/>
                <a:gd name="connsiteX379" fmla="*/ 901561 w 3028217"/>
                <a:gd name="connsiteY379" fmla="*/ 573903 h 2962327"/>
                <a:gd name="connsiteX380" fmla="*/ 904418 w 3028217"/>
                <a:gd name="connsiteY380" fmla="*/ 561521 h 2962327"/>
                <a:gd name="connsiteX381" fmla="*/ 953948 w 3028217"/>
                <a:gd name="connsiteY381" fmla="*/ 491988 h 2962327"/>
                <a:gd name="connsiteX382" fmla="*/ 968236 w 3028217"/>
                <a:gd name="connsiteY382" fmla="*/ 478653 h 2962327"/>
                <a:gd name="connsiteX383" fmla="*/ 1049198 w 3028217"/>
                <a:gd name="connsiteY383" fmla="*/ 512943 h 2962327"/>
                <a:gd name="connsiteX384" fmla="*/ 1063486 w 3028217"/>
                <a:gd name="connsiteY384" fmla="*/ 539613 h 2962327"/>
                <a:gd name="connsiteX385" fmla="*/ 1067296 w 3028217"/>
                <a:gd name="connsiteY385" fmla="*/ 583428 h 2962327"/>
                <a:gd name="connsiteX386" fmla="*/ 1112063 w 3028217"/>
                <a:gd name="connsiteY386" fmla="*/ 568188 h 2962327"/>
                <a:gd name="connsiteX387" fmla="*/ 1146353 w 3028217"/>
                <a:gd name="connsiteY387" fmla="*/ 580571 h 2962327"/>
                <a:gd name="connsiteX388" fmla="*/ 1151116 w 3028217"/>
                <a:gd name="connsiteY388" fmla="*/ 616766 h 2962327"/>
                <a:gd name="connsiteX389" fmla="*/ 1193026 w 3028217"/>
                <a:gd name="connsiteY389" fmla="*/ 684393 h 2962327"/>
                <a:gd name="connsiteX390" fmla="*/ 1182905 w 3028217"/>
                <a:gd name="connsiteY390" fmla="*/ 697847 h 2962327"/>
                <a:gd name="connsiteX391" fmla="*/ 1179024 w 3028217"/>
                <a:gd name="connsiteY391" fmla="*/ 699159 h 2962327"/>
                <a:gd name="connsiteX392" fmla="*/ 1177845 w 3028217"/>
                <a:gd name="connsiteY392" fmla="*/ 699023 h 2962327"/>
                <a:gd name="connsiteX393" fmla="*/ 1166356 w 3028217"/>
                <a:gd name="connsiteY393" fmla="*/ 703443 h 2962327"/>
                <a:gd name="connsiteX394" fmla="*/ 1179024 w 3028217"/>
                <a:gd name="connsiteY394" fmla="*/ 699159 h 2962327"/>
                <a:gd name="connsiteX395" fmla="*/ 1188263 w 3028217"/>
                <a:gd name="connsiteY395" fmla="*/ 700229 h 2962327"/>
                <a:gd name="connsiteX396" fmla="*/ 1207313 w 3028217"/>
                <a:gd name="connsiteY396" fmla="*/ 712016 h 2962327"/>
                <a:gd name="connsiteX397" fmla="*/ 1205051 w 3028217"/>
                <a:gd name="connsiteY397" fmla="*/ 754402 h 2962327"/>
                <a:gd name="connsiteX398" fmla="*/ 1180854 w 3028217"/>
                <a:gd name="connsiteY398" fmla="*/ 787924 h 2962327"/>
                <a:gd name="connsiteX399" fmla="*/ 1187073 w 3028217"/>
                <a:gd name="connsiteY399" fmla="*/ 807504 h 2962327"/>
                <a:gd name="connsiteX400" fmla="*/ 1206361 w 3028217"/>
                <a:gd name="connsiteY400" fmla="*/ 814886 h 2962327"/>
                <a:gd name="connsiteX401" fmla="*/ 1213981 w 3028217"/>
                <a:gd name="connsiteY401" fmla="*/ 828221 h 2962327"/>
                <a:gd name="connsiteX402" fmla="*/ 1172071 w 3028217"/>
                <a:gd name="connsiteY402" fmla="*/ 862511 h 2962327"/>
                <a:gd name="connsiteX403" fmla="*/ 1115874 w 3028217"/>
                <a:gd name="connsiteY403" fmla="*/ 854891 h 2962327"/>
                <a:gd name="connsiteX404" fmla="*/ 1148259 w 3028217"/>
                <a:gd name="connsiteY404" fmla="*/ 807266 h 2962327"/>
                <a:gd name="connsiteX405" fmla="*/ 1173024 w 3028217"/>
                <a:gd name="connsiteY405" fmla="*/ 780596 h 2962327"/>
                <a:gd name="connsiteX406" fmla="*/ 1173125 w 3028217"/>
                <a:gd name="connsiteY406" fmla="*/ 780684 h 2962327"/>
                <a:gd name="connsiteX407" fmla="*/ 1174333 w 3028217"/>
                <a:gd name="connsiteY407" fmla="*/ 770475 h 2962327"/>
                <a:gd name="connsiteX408" fmla="*/ 1163498 w 3028217"/>
                <a:gd name="connsiteY408" fmla="*/ 767261 h 2962327"/>
                <a:gd name="connsiteX409" fmla="*/ 1124446 w 3028217"/>
                <a:gd name="connsiteY409" fmla="*/ 787263 h 2962327"/>
                <a:gd name="connsiteX410" fmla="*/ 1043483 w 3028217"/>
                <a:gd name="connsiteY410" fmla="*/ 789168 h 2962327"/>
                <a:gd name="connsiteX411" fmla="*/ 993953 w 3028217"/>
                <a:gd name="connsiteY411" fmla="*/ 794883 h 2962327"/>
                <a:gd name="connsiteX412" fmla="*/ 959663 w 3028217"/>
                <a:gd name="connsiteY412" fmla="*/ 814886 h 2962327"/>
                <a:gd name="connsiteX413" fmla="*/ 929183 w 3028217"/>
                <a:gd name="connsiteY413" fmla="*/ 839651 h 2962327"/>
                <a:gd name="connsiteX414" fmla="*/ 925100 w 3028217"/>
                <a:gd name="connsiteY414" fmla="*/ 843462 h 2962327"/>
                <a:gd name="connsiteX415" fmla="*/ 915848 w 3028217"/>
                <a:gd name="connsiteY415" fmla="*/ 851081 h 2962327"/>
                <a:gd name="connsiteX416" fmla="*/ 912991 w 3028217"/>
                <a:gd name="connsiteY416" fmla="*/ 851081 h 2962327"/>
                <a:gd name="connsiteX417" fmla="*/ 914896 w 3028217"/>
                <a:gd name="connsiteY417" fmla="*/ 852986 h 2962327"/>
                <a:gd name="connsiteX418" fmla="*/ 925100 w 3028217"/>
                <a:gd name="connsiteY418" fmla="*/ 843462 h 2962327"/>
                <a:gd name="connsiteX419" fmla="*/ 932041 w 3028217"/>
                <a:gd name="connsiteY419" fmla="*/ 837746 h 2962327"/>
                <a:gd name="connsiteX420" fmla="*/ 972998 w 3028217"/>
                <a:gd name="connsiteY420" fmla="*/ 820601 h 2962327"/>
                <a:gd name="connsiteX421" fmla="*/ 992048 w 3028217"/>
                <a:gd name="connsiteY421" fmla="*/ 814886 h 2962327"/>
                <a:gd name="connsiteX422" fmla="*/ 1023481 w 3028217"/>
                <a:gd name="connsiteY422" fmla="*/ 819648 h 2962327"/>
                <a:gd name="connsiteX423" fmla="*/ 1005383 w 3028217"/>
                <a:gd name="connsiteY423" fmla="*/ 842508 h 2962327"/>
                <a:gd name="connsiteX424" fmla="*/ 1006336 w 3028217"/>
                <a:gd name="connsiteY424" fmla="*/ 854891 h 2962327"/>
                <a:gd name="connsiteX425" fmla="*/ 1005383 w 3028217"/>
                <a:gd name="connsiteY425" fmla="*/ 889181 h 2962327"/>
                <a:gd name="connsiteX426" fmla="*/ 984428 w 3028217"/>
                <a:gd name="connsiteY426" fmla="*/ 910136 h 2962327"/>
                <a:gd name="connsiteX427" fmla="*/ 952043 w 3028217"/>
                <a:gd name="connsiteY427" fmla="*/ 916803 h 2962327"/>
                <a:gd name="connsiteX428" fmla="*/ 899656 w 3028217"/>
                <a:gd name="connsiteY428" fmla="*/ 938711 h 2962327"/>
                <a:gd name="connsiteX429" fmla="*/ 855841 w 3028217"/>
                <a:gd name="connsiteY429" fmla="*/ 985383 h 2962327"/>
                <a:gd name="connsiteX430" fmla="*/ 831076 w 3028217"/>
                <a:gd name="connsiteY430" fmla="*/ 1003481 h 2962327"/>
                <a:gd name="connsiteX431" fmla="*/ 738683 w 3028217"/>
                <a:gd name="connsiteY431" fmla="*/ 1081586 h 2962327"/>
                <a:gd name="connsiteX432" fmla="*/ 711061 w 3028217"/>
                <a:gd name="connsiteY432" fmla="*/ 1115876 h 2962327"/>
                <a:gd name="connsiteX433" fmla="*/ 666293 w 3028217"/>
                <a:gd name="connsiteY433" fmla="*/ 1175883 h 2962327"/>
                <a:gd name="connsiteX434" fmla="*/ 585331 w 3028217"/>
                <a:gd name="connsiteY434" fmla="*/ 1230176 h 2962327"/>
                <a:gd name="connsiteX435" fmla="*/ 559613 w 3028217"/>
                <a:gd name="connsiteY435" fmla="*/ 1297803 h 2962327"/>
                <a:gd name="connsiteX436" fmla="*/ 557708 w 3028217"/>
                <a:gd name="connsiteY436" fmla="*/ 1386386 h 2962327"/>
                <a:gd name="connsiteX437" fmla="*/ 542468 w 3028217"/>
                <a:gd name="connsiteY437" fmla="*/ 1407341 h 2962327"/>
                <a:gd name="connsiteX438" fmla="*/ 528181 w 3028217"/>
                <a:gd name="connsiteY438" fmla="*/ 1387338 h 2962327"/>
                <a:gd name="connsiteX439" fmla="*/ 519608 w 3028217"/>
                <a:gd name="connsiteY439" fmla="*/ 1320663 h 2962327"/>
                <a:gd name="connsiteX440" fmla="*/ 488176 w 3028217"/>
                <a:gd name="connsiteY440" fmla="*/ 1283516 h 2962327"/>
                <a:gd name="connsiteX441" fmla="*/ 429121 w 3028217"/>
                <a:gd name="connsiteY441" fmla="*/ 1267323 h 2962327"/>
                <a:gd name="connsiteX442" fmla="*/ 409118 w 3028217"/>
                <a:gd name="connsiteY442" fmla="*/ 1268276 h 2962327"/>
                <a:gd name="connsiteX443" fmla="*/ 336728 w 3028217"/>
                <a:gd name="connsiteY443" fmla="*/ 1284468 h 2962327"/>
                <a:gd name="connsiteX444" fmla="*/ 215761 w 3028217"/>
                <a:gd name="connsiteY444" fmla="*/ 1373051 h 2962327"/>
                <a:gd name="connsiteX445" fmla="*/ 189091 w 3028217"/>
                <a:gd name="connsiteY445" fmla="*/ 1441631 h 2962327"/>
                <a:gd name="connsiteX446" fmla="*/ 196711 w 3028217"/>
                <a:gd name="connsiteY446" fmla="*/ 1544501 h 2962327"/>
                <a:gd name="connsiteX447" fmla="*/ 244336 w 3028217"/>
                <a:gd name="connsiteY447" fmla="*/ 1573076 h 2962327"/>
                <a:gd name="connsiteX448" fmla="*/ 320536 w 3028217"/>
                <a:gd name="connsiteY448" fmla="*/ 1514973 h 2962327"/>
                <a:gd name="connsiteX449" fmla="*/ 387211 w 3028217"/>
                <a:gd name="connsiteY449" fmla="*/ 1494971 h 2962327"/>
                <a:gd name="connsiteX450" fmla="*/ 389116 w 3028217"/>
                <a:gd name="connsiteY450" fmla="*/ 1515926 h 2962327"/>
                <a:gd name="connsiteX451" fmla="*/ 340538 w 3028217"/>
                <a:gd name="connsiteY451" fmla="*/ 1624511 h 2962327"/>
                <a:gd name="connsiteX452" fmla="*/ 354826 w 3028217"/>
                <a:gd name="connsiteY452" fmla="*/ 1644513 h 2962327"/>
                <a:gd name="connsiteX453" fmla="*/ 410071 w 3028217"/>
                <a:gd name="connsiteY453" fmla="*/ 1645466 h 2962327"/>
                <a:gd name="connsiteX454" fmla="*/ 439598 w 3028217"/>
                <a:gd name="connsiteY454" fmla="*/ 1687376 h 2962327"/>
                <a:gd name="connsiteX455" fmla="*/ 426263 w 3028217"/>
                <a:gd name="connsiteY455" fmla="*/ 1743573 h 2962327"/>
                <a:gd name="connsiteX456" fmla="*/ 450076 w 3028217"/>
                <a:gd name="connsiteY456" fmla="*/ 1813106 h 2962327"/>
                <a:gd name="connsiteX457" fmla="*/ 499606 w 3028217"/>
                <a:gd name="connsiteY457" fmla="*/ 1812153 h 2962327"/>
                <a:gd name="connsiteX458" fmla="*/ 536753 w 3028217"/>
                <a:gd name="connsiteY458" fmla="*/ 1818821 h 2962327"/>
                <a:gd name="connsiteX459" fmla="*/ 577711 w 3028217"/>
                <a:gd name="connsiteY459" fmla="*/ 1813106 h 2962327"/>
                <a:gd name="connsiteX460" fmla="*/ 661531 w 3028217"/>
                <a:gd name="connsiteY460" fmla="*/ 1754051 h 2962327"/>
                <a:gd name="connsiteX461" fmla="*/ 672008 w 3028217"/>
                <a:gd name="connsiteY461" fmla="*/ 1763576 h 2962327"/>
                <a:gd name="connsiteX462" fmla="*/ 695821 w 3028217"/>
                <a:gd name="connsiteY462" fmla="*/ 1768338 h 2962327"/>
                <a:gd name="connsiteX463" fmla="*/ 741541 w 3028217"/>
                <a:gd name="connsiteY463" fmla="*/ 1772148 h 2962327"/>
                <a:gd name="connsiteX464" fmla="*/ 832028 w 3028217"/>
                <a:gd name="connsiteY464" fmla="*/ 1788341 h 2962327"/>
                <a:gd name="connsiteX465" fmla="*/ 865366 w 3028217"/>
                <a:gd name="connsiteY465" fmla="*/ 1796913 h 2962327"/>
                <a:gd name="connsiteX466" fmla="*/ 910133 w 3028217"/>
                <a:gd name="connsiteY466" fmla="*/ 1838823 h 2962327"/>
                <a:gd name="connsiteX467" fmla="*/ 1047293 w 3028217"/>
                <a:gd name="connsiteY467" fmla="*/ 1918833 h 2962327"/>
                <a:gd name="connsiteX468" fmla="*/ 1116826 w 3028217"/>
                <a:gd name="connsiteY468" fmla="*/ 2036943 h 2962327"/>
                <a:gd name="connsiteX469" fmla="*/ 1106348 w 3028217"/>
                <a:gd name="connsiteY469" fmla="*/ 2056946 h 2962327"/>
                <a:gd name="connsiteX470" fmla="*/ 1104443 w 3028217"/>
                <a:gd name="connsiteY470" fmla="*/ 2099808 h 2962327"/>
                <a:gd name="connsiteX471" fmla="*/ 1124446 w 3028217"/>
                <a:gd name="connsiteY471" fmla="*/ 2102666 h 2962327"/>
                <a:gd name="connsiteX472" fmla="*/ 1193026 w 3028217"/>
                <a:gd name="connsiteY472" fmla="*/ 2077901 h 2962327"/>
                <a:gd name="connsiteX473" fmla="*/ 1280656 w 3028217"/>
                <a:gd name="connsiteY473" fmla="*/ 2123621 h 2962327"/>
                <a:gd name="connsiteX474" fmla="*/ 1387336 w 3028217"/>
                <a:gd name="connsiteY474" fmla="*/ 2172198 h 2962327"/>
                <a:gd name="connsiteX475" fmla="*/ 1434008 w 3028217"/>
                <a:gd name="connsiteY475" fmla="*/ 2199821 h 2962327"/>
                <a:gd name="connsiteX476" fmla="*/ 1430198 w 3028217"/>
                <a:gd name="connsiteY476" fmla="*/ 2282688 h 2962327"/>
                <a:gd name="connsiteX477" fmla="*/ 1370191 w 3028217"/>
                <a:gd name="connsiteY477" fmla="*/ 2373176 h 2962327"/>
                <a:gd name="connsiteX478" fmla="*/ 1358761 w 3028217"/>
                <a:gd name="connsiteY478" fmla="*/ 2423658 h 2962327"/>
                <a:gd name="connsiteX479" fmla="*/ 1327328 w 3028217"/>
                <a:gd name="connsiteY479" fmla="*/ 2600823 h 2962327"/>
                <a:gd name="connsiteX480" fmla="*/ 1293991 w 3028217"/>
                <a:gd name="connsiteY480" fmla="*/ 2626541 h 2962327"/>
                <a:gd name="connsiteX481" fmla="*/ 1218743 w 3028217"/>
                <a:gd name="connsiteY481" fmla="*/ 2661783 h 2962327"/>
                <a:gd name="connsiteX482" fmla="*/ 1193026 w 3028217"/>
                <a:gd name="connsiteY482" fmla="*/ 2710361 h 2962327"/>
                <a:gd name="connsiteX483" fmla="*/ 1164451 w 3028217"/>
                <a:gd name="connsiteY483" fmla="*/ 2832281 h 2962327"/>
                <a:gd name="connsiteX484" fmla="*/ 1122541 w 3028217"/>
                <a:gd name="connsiteY484" fmla="*/ 2910386 h 2962327"/>
                <a:gd name="connsiteX485" fmla="*/ 1095871 w 3028217"/>
                <a:gd name="connsiteY485" fmla="*/ 2929436 h 2962327"/>
                <a:gd name="connsiteX486" fmla="*/ 1061581 w 3028217"/>
                <a:gd name="connsiteY486" fmla="*/ 2922768 h 2962327"/>
                <a:gd name="connsiteX487" fmla="*/ 1047293 w 3028217"/>
                <a:gd name="connsiteY487" fmla="*/ 2929436 h 2962327"/>
                <a:gd name="connsiteX488" fmla="*/ 1061581 w 3028217"/>
                <a:gd name="connsiteY488" fmla="*/ 2956106 h 2962327"/>
                <a:gd name="connsiteX489" fmla="*/ 1040626 w 3028217"/>
                <a:gd name="connsiteY489" fmla="*/ 2959916 h 2962327"/>
                <a:gd name="connsiteX490" fmla="*/ 783451 w 3028217"/>
                <a:gd name="connsiteY490" fmla="*/ 2850378 h 2962327"/>
                <a:gd name="connsiteX491" fmla="*/ 752971 w 3028217"/>
                <a:gd name="connsiteY491" fmla="*/ 2805611 h 2962327"/>
                <a:gd name="connsiteX492" fmla="*/ 737731 w 3028217"/>
                <a:gd name="connsiteY492" fmla="*/ 2765606 h 2962327"/>
                <a:gd name="connsiteX493" fmla="*/ 721538 w 3028217"/>
                <a:gd name="connsiteY493" fmla="*/ 2564628 h 2962327"/>
                <a:gd name="connsiteX494" fmla="*/ 670103 w 3028217"/>
                <a:gd name="connsiteY494" fmla="*/ 2492238 h 2962327"/>
                <a:gd name="connsiteX495" fmla="*/ 539611 w 3028217"/>
                <a:gd name="connsiteY495" fmla="*/ 2337933 h 2962327"/>
                <a:gd name="connsiteX496" fmla="*/ 473888 w 3028217"/>
                <a:gd name="connsiteY496" fmla="*/ 2221728 h 2962327"/>
                <a:gd name="connsiteX497" fmla="*/ 468173 w 3028217"/>
                <a:gd name="connsiteY497" fmla="*/ 2148386 h 2962327"/>
                <a:gd name="connsiteX498" fmla="*/ 471983 w 3028217"/>
                <a:gd name="connsiteY498" fmla="*/ 2122668 h 2962327"/>
                <a:gd name="connsiteX499" fmla="*/ 493891 w 3028217"/>
                <a:gd name="connsiteY499" fmla="*/ 2021703 h 2962327"/>
                <a:gd name="connsiteX500" fmla="*/ 538658 w 3028217"/>
                <a:gd name="connsiteY500" fmla="*/ 1907403 h 2962327"/>
                <a:gd name="connsiteX501" fmla="*/ 524371 w 3028217"/>
                <a:gd name="connsiteY501" fmla="*/ 1854063 h 2962327"/>
                <a:gd name="connsiteX502" fmla="*/ 499606 w 3028217"/>
                <a:gd name="connsiteY502" fmla="*/ 1853111 h 2962327"/>
                <a:gd name="connsiteX503" fmla="*/ 459601 w 3028217"/>
                <a:gd name="connsiteY503" fmla="*/ 1860731 h 2962327"/>
                <a:gd name="connsiteX504" fmla="*/ 408166 w 3028217"/>
                <a:gd name="connsiteY504" fmla="*/ 1827393 h 2962327"/>
                <a:gd name="connsiteX505" fmla="*/ 354826 w 3028217"/>
                <a:gd name="connsiteY505" fmla="*/ 1742621 h 2962327"/>
                <a:gd name="connsiteX506" fmla="*/ 322441 w 3028217"/>
                <a:gd name="connsiteY506" fmla="*/ 1715951 h 2962327"/>
                <a:gd name="connsiteX507" fmla="*/ 234811 w 3028217"/>
                <a:gd name="connsiteY507" fmla="*/ 1658801 h 2962327"/>
                <a:gd name="connsiteX508" fmla="*/ 206236 w 3028217"/>
                <a:gd name="connsiteY508" fmla="*/ 1644513 h 2962327"/>
                <a:gd name="connsiteX509" fmla="*/ 116701 w 3028217"/>
                <a:gd name="connsiteY509" fmla="*/ 1622606 h 2962327"/>
                <a:gd name="connsiteX510" fmla="*/ 28118 w 3028217"/>
                <a:gd name="connsiteY510" fmla="*/ 1557836 h 2962327"/>
                <a:gd name="connsiteX511" fmla="*/ 12878 w 3028217"/>
                <a:gd name="connsiteY511" fmla="*/ 1499733 h 2962327"/>
                <a:gd name="connsiteX512" fmla="*/ 10021 w 3028217"/>
                <a:gd name="connsiteY512" fmla="*/ 1446393 h 2962327"/>
                <a:gd name="connsiteX513" fmla="*/ 5258 w 3028217"/>
                <a:gd name="connsiteY513" fmla="*/ 1410198 h 2962327"/>
                <a:gd name="connsiteX514" fmla="*/ 45263 w 3028217"/>
                <a:gd name="connsiteY514" fmla="*/ 1105398 h 2962327"/>
                <a:gd name="connsiteX515" fmla="*/ 304343 w 3028217"/>
                <a:gd name="connsiteY515" fmla="*/ 581523 h 2962327"/>
                <a:gd name="connsiteX516" fmla="*/ 548183 w 3028217"/>
                <a:gd name="connsiteY516" fmla="*/ 329111 h 2962327"/>
                <a:gd name="connsiteX517" fmla="*/ 617716 w 3028217"/>
                <a:gd name="connsiteY517" fmla="*/ 317681 h 2962327"/>
                <a:gd name="connsiteX518" fmla="*/ 631051 w 3028217"/>
                <a:gd name="connsiteY518" fmla="*/ 309108 h 2962327"/>
                <a:gd name="connsiteX519" fmla="*/ 692011 w 3028217"/>
                <a:gd name="connsiteY519" fmla="*/ 299583 h 2962327"/>
                <a:gd name="connsiteX520" fmla="*/ 756781 w 3028217"/>
                <a:gd name="connsiteY520" fmla="*/ 316728 h 2962327"/>
                <a:gd name="connsiteX521" fmla="*/ 780593 w 3028217"/>
                <a:gd name="connsiteY521" fmla="*/ 315776 h 2962327"/>
                <a:gd name="connsiteX522" fmla="*/ 797738 w 3028217"/>
                <a:gd name="connsiteY522" fmla="*/ 314823 h 2962327"/>
                <a:gd name="connsiteX523" fmla="*/ 831076 w 3028217"/>
                <a:gd name="connsiteY523" fmla="*/ 316728 h 2962327"/>
                <a:gd name="connsiteX524" fmla="*/ 841553 w 3028217"/>
                <a:gd name="connsiteY524" fmla="*/ 277676 h 2962327"/>
                <a:gd name="connsiteX525" fmla="*/ 852031 w 3028217"/>
                <a:gd name="connsiteY525" fmla="*/ 259578 h 2962327"/>
                <a:gd name="connsiteX526" fmla="*/ 867152 w 3028217"/>
                <a:gd name="connsiteY526" fmla="*/ 248624 h 2962327"/>
                <a:gd name="connsiteX527" fmla="*/ 876026 w 3028217"/>
                <a:gd name="connsiteY527" fmla="*/ 238011 h 2962327"/>
                <a:gd name="connsiteX528" fmla="*/ 858921 w 3028217"/>
                <a:gd name="connsiteY528" fmla="*/ 241392 h 2962327"/>
                <a:gd name="connsiteX529" fmla="*/ 821551 w 3028217"/>
                <a:gd name="connsiteY529" fmla="*/ 210048 h 2962327"/>
                <a:gd name="connsiteX530" fmla="*/ 857746 w 3028217"/>
                <a:gd name="connsiteY530" fmla="*/ 190998 h 2962327"/>
                <a:gd name="connsiteX531" fmla="*/ 873343 w 3028217"/>
                <a:gd name="connsiteY531" fmla="*/ 184331 h 2962327"/>
                <a:gd name="connsiteX532" fmla="*/ 798215 w 3028217"/>
                <a:gd name="connsiteY532" fmla="*/ 181949 h 2962327"/>
                <a:gd name="connsiteX533" fmla="*/ 805359 w 3028217"/>
                <a:gd name="connsiteY533" fmla="*/ 187188 h 2962327"/>
                <a:gd name="connsiteX534" fmla="*/ 795834 w 3028217"/>
                <a:gd name="connsiteY534" fmla="*/ 196713 h 2962327"/>
                <a:gd name="connsiteX535" fmla="*/ 788214 w 3028217"/>
                <a:gd name="connsiteY535" fmla="*/ 182426 h 2962327"/>
                <a:gd name="connsiteX536" fmla="*/ 798215 w 3028217"/>
                <a:gd name="connsiteY536" fmla="*/ 181949 h 2962327"/>
                <a:gd name="connsiteX537" fmla="*/ 938708 w 3028217"/>
                <a:gd name="connsiteY537" fmla="*/ 121466 h 2962327"/>
                <a:gd name="connsiteX538" fmla="*/ 952043 w 3028217"/>
                <a:gd name="connsiteY538" fmla="*/ 141468 h 2962327"/>
                <a:gd name="connsiteX539" fmla="*/ 951037 w 3028217"/>
                <a:gd name="connsiteY539" fmla="*/ 142501 h 2962327"/>
                <a:gd name="connsiteX540" fmla="*/ 953949 w 3028217"/>
                <a:gd name="connsiteY540" fmla="*/ 140516 h 2962327"/>
                <a:gd name="connsiteX541" fmla="*/ 952996 w 3028217"/>
                <a:gd name="connsiteY541" fmla="*/ 148136 h 2962327"/>
                <a:gd name="connsiteX542" fmla="*/ 952996 w 3028217"/>
                <a:gd name="connsiteY542" fmla="*/ 169091 h 2962327"/>
                <a:gd name="connsiteX543" fmla="*/ 944424 w 3028217"/>
                <a:gd name="connsiteY543" fmla="*/ 159804 h 2962327"/>
                <a:gd name="connsiteX544" fmla="*/ 933131 w 3028217"/>
                <a:gd name="connsiteY544" fmla="*/ 154863 h 2962327"/>
                <a:gd name="connsiteX545" fmla="*/ 931088 w 3028217"/>
                <a:gd name="connsiteY545" fmla="*/ 155756 h 2962327"/>
                <a:gd name="connsiteX546" fmla="*/ 930136 w 3028217"/>
                <a:gd name="connsiteY546" fmla="*/ 155756 h 2962327"/>
                <a:gd name="connsiteX547" fmla="*/ 918706 w 3028217"/>
                <a:gd name="connsiteY547" fmla="*/ 144326 h 2962327"/>
                <a:gd name="connsiteX548" fmla="*/ 931088 w 3028217"/>
                <a:gd name="connsiteY548" fmla="*/ 122418 h 2962327"/>
                <a:gd name="connsiteX549" fmla="*/ 938708 w 3028217"/>
                <a:gd name="connsiteY549" fmla="*/ 121466 h 2962327"/>
                <a:gd name="connsiteX550" fmla="*/ 925373 w 3028217"/>
                <a:gd name="connsiteY550" fmla="*/ 107178 h 2962327"/>
                <a:gd name="connsiteX551" fmla="*/ 938708 w 3028217"/>
                <a:gd name="connsiteY551" fmla="*/ 121465 h 2962327"/>
                <a:gd name="connsiteX552" fmla="*/ 935851 w 3028217"/>
                <a:gd name="connsiteY552" fmla="*/ 121465 h 2962327"/>
                <a:gd name="connsiteX553" fmla="*/ 932993 w 3028217"/>
                <a:gd name="connsiteY553" fmla="*/ 121465 h 2962327"/>
                <a:gd name="connsiteX554" fmla="*/ 901561 w 3028217"/>
                <a:gd name="connsiteY554" fmla="*/ 123370 h 2962327"/>
                <a:gd name="connsiteX555" fmla="*/ 925373 w 3028217"/>
                <a:gd name="connsiteY555" fmla="*/ 107178 h 2962327"/>
                <a:gd name="connsiteX556" fmla="*/ 1021576 w 3028217"/>
                <a:gd name="connsiteY556" fmla="*/ 71936 h 2962327"/>
                <a:gd name="connsiteX557" fmla="*/ 1031101 w 3028217"/>
                <a:gd name="connsiteY557" fmla="*/ 97653 h 2962327"/>
                <a:gd name="connsiteX558" fmla="*/ 1000621 w 3028217"/>
                <a:gd name="connsiteY558" fmla="*/ 92891 h 2962327"/>
                <a:gd name="connsiteX559" fmla="*/ 1007288 w 3028217"/>
                <a:gd name="connsiteY559" fmla="*/ 79556 h 2962327"/>
                <a:gd name="connsiteX560" fmla="*/ 1021576 w 3028217"/>
                <a:gd name="connsiteY560" fmla="*/ 71936 h 2962327"/>
                <a:gd name="connsiteX561" fmla="*/ 1113849 w 3028217"/>
                <a:gd name="connsiteY561" fmla="*/ 40265 h 2962327"/>
                <a:gd name="connsiteX562" fmla="*/ 1159689 w 3028217"/>
                <a:gd name="connsiteY562" fmla="*/ 51933 h 2962327"/>
                <a:gd name="connsiteX563" fmla="*/ 1151116 w 3028217"/>
                <a:gd name="connsiteY563" fmla="*/ 84318 h 2962327"/>
                <a:gd name="connsiteX564" fmla="*/ 1111111 w 3028217"/>
                <a:gd name="connsiteY564" fmla="*/ 92891 h 2962327"/>
                <a:gd name="connsiteX565" fmla="*/ 1070153 w 3028217"/>
                <a:gd name="connsiteY565" fmla="*/ 58601 h 2962327"/>
                <a:gd name="connsiteX566" fmla="*/ 1113849 w 3028217"/>
                <a:gd name="connsiteY566" fmla="*/ 40265 h 2962327"/>
                <a:gd name="connsiteX567" fmla="*/ 1400760 w 3028217"/>
                <a:gd name="connsiteY567" fmla="*/ 96 h 2962327"/>
                <a:gd name="connsiteX568" fmla="*/ 1476871 w 3028217"/>
                <a:gd name="connsiteY568" fmla="*/ 5260 h 2962327"/>
                <a:gd name="connsiteX569" fmla="*/ 1611174 w 3028217"/>
                <a:gd name="connsiteY569" fmla="*/ 9070 h 2962327"/>
                <a:gd name="connsiteX570" fmla="*/ 1619746 w 3028217"/>
                <a:gd name="connsiteY570" fmla="*/ 17643 h 2962327"/>
                <a:gd name="connsiteX571" fmla="*/ 1646416 w 3028217"/>
                <a:gd name="connsiteY571" fmla="*/ 28120 h 2962327"/>
                <a:gd name="connsiteX572" fmla="*/ 1667371 w 3028217"/>
                <a:gd name="connsiteY572" fmla="*/ 31930 h 2962327"/>
                <a:gd name="connsiteX573" fmla="*/ 1742261 w 3028217"/>
                <a:gd name="connsiteY573" fmla="*/ 11690 h 2962327"/>
                <a:gd name="connsiteX574" fmla="*/ 1820723 w 3028217"/>
                <a:gd name="connsiteY574" fmla="*/ 30025 h 2962327"/>
                <a:gd name="connsiteX575" fmla="*/ 1901686 w 3028217"/>
                <a:gd name="connsiteY575" fmla="*/ 45265 h 2962327"/>
                <a:gd name="connsiteX576" fmla="*/ 1894066 w 3028217"/>
                <a:gd name="connsiteY576" fmla="*/ 69078 h 2962327"/>
                <a:gd name="connsiteX577" fmla="*/ 1955978 w 3028217"/>
                <a:gd name="connsiteY577" fmla="*/ 55743 h 2962327"/>
                <a:gd name="connsiteX578" fmla="*/ 1954073 w 3028217"/>
                <a:gd name="connsiteY578" fmla="*/ 71935 h 2962327"/>
                <a:gd name="connsiteX579" fmla="*/ 1935976 w 3028217"/>
                <a:gd name="connsiteY579" fmla="*/ 103368 h 2962327"/>
                <a:gd name="connsiteX580" fmla="*/ 1949311 w 3028217"/>
                <a:gd name="connsiteY580" fmla="*/ 161470 h 2962327"/>
                <a:gd name="connsiteX581" fmla="*/ 1894066 w 3028217"/>
                <a:gd name="connsiteY581" fmla="*/ 171948 h 2962327"/>
                <a:gd name="connsiteX582" fmla="*/ 1913116 w 3028217"/>
                <a:gd name="connsiteY582" fmla="*/ 183378 h 2962327"/>
                <a:gd name="connsiteX583" fmla="*/ 1907401 w 3028217"/>
                <a:gd name="connsiteY583" fmla="*/ 196713 h 2962327"/>
                <a:gd name="connsiteX584" fmla="*/ 1873111 w 3028217"/>
                <a:gd name="connsiteY584" fmla="*/ 245290 h 2962327"/>
                <a:gd name="connsiteX585" fmla="*/ 1866443 w 3028217"/>
                <a:gd name="connsiteY585" fmla="*/ 267198 h 2962327"/>
                <a:gd name="connsiteX586" fmla="*/ 1851203 w 3028217"/>
                <a:gd name="connsiteY586" fmla="*/ 270055 h 2962327"/>
                <a:gd name="connsiteX587" fmla="*/ 1866443 w 3028217"/>
                <a:gd name="connsiteY587" fmla="*/ 313870 h 2962327"/>
                <a:gd name="connsiteX588" fmla="*/ 1843583 w 3028217"/>
                <a:gd name="connsiteY588" fmla="*/ 319585 h 2962327"/>
                <a:gd name="connsiteX589" fmla="*/ 1819771 w 3028217"/>
                <a:gd name="connsiteY589" fmla="*/ 300535 h 2962327"/>
                <a:gd name="connsiteX590" fmla="*/ 1788338 w 3028217"/>
                <a:gd name="connsiteY590" fmla="*/ 313870 h 2962327"/>
                <a:gd name="connsiteX591" fmla="*/ 1800721 w 3028217"/>
                <a:gd name="connsiteY591" fmla="*/ 315775 h 2962327"/>
                <a:gd name="connsiteX592" fmla="*/ 1823581 w 3028217"/>
                <a:gd name="connsiteY592" fmla="*/ 314823 h 2962327"/>
                <a:gd name="connsiteX593" fmla="*/ 1833106 w 3028217"/>
                <a:gd name="connsiteY593" fmla="*/ 317680 h 2962327"/>
                <a:gd name="connsiteX594" fmla="*/ 1838821 w 3028217"/>
                <a:gd name="connsiteY594" fmla="*/ 334825 h 2962327"/>
                <a:gd name="connsiteX595" fmla="*/ 1715948 w 3028217"/>
                <a:gd name="connsiteY595" fmla="*/ 370068 h 2962327"/>
                <a:gd name="connsiteX596" fmla="*/ 1691183 w 3028217"/>
                <a:gd name="connsiteY596" fmla="*/ 379593 h 2962327"/>
                <a:gd name="connsiteX597" fmla="*/ 1586408 w 3028217"/>
                <a:gd name="connsiteY597" fmla="*/ 430075 h 2962327"/>
                <a:gd name="connsiteX598" fmla="*/ 1542593 w 3028217"/>
                <a:gd name="connsiteY598" fmla="*/ 468175 h 2962327"/>
                <a:gd name="connsiteX599" fmla="*/ 1480681 w 3028217"/>
                <a:gd name="connsiteY599" fmla="*/ 555805 h 2962327"/>
                <a:gd name="connsiteX600" fmla="*/ 1462583 w 3028217"/>
                <a:gd name="connsiteY600" fmla="*/ 562473 h 2962327"/>
                <a:gd name="connsiteX601" fmla="*/ 1385431 w 3028217"/>
                <a:gd name="connsiteY601" fmla="*/ 462460 h 2962327"/>
                <a:gd name="connsiteX602" fmla="*/ 1379716 w 3028217"/>
                <a:gd name="connsiteY602" fmla="*/ 398643 h 2962327"/>
                <a:gd name="connsiteX603" fmla="*/ 1441628 w 3028217"/>
                <a:gd name="connsiteY603" fmla="*/ 335778 h 2962327"/>
                <a:gd name="connsiteX604" fmla="*/ 1449248 w 3028217"/>
                <a:gd name="connsiteY604" fmla="*/ 321490 h 2962327"/>
                <a:gd name="connsiteX605" fmla="*/ 1461631 w 3028217"/>
                <a:gd name="connsiteY605" fmla="*/ 300535 h 2962327"/>
                <a:gd name="connsiteX606" fmla="*/ 1412101 w 3028217"/>
                <a:gd name="connsiteY606" fmla="*/ 280533 h 2962327"/>
                <a:gd name="connsiteX607" fmla="*/ 1434961 w 3028217"/>
                <a:gd name="connsiteY607" fmla="*/ 215763 h 2962327"/>
                <a:gd name="connsiteX608" fmla="*/ 1371143 w 3028217"/>
                <a:gd name="connsiteY608" fmla="*/ 160518 h 2962327"/>
                <a:gd name="connsiteX609" fmla="*/ 1331138 w 3028217"/>
                <a:gd name="connsiteY609" fmla="*/ 162423 h 2962327"/>
                <a:gd name="connsiteX610" fmla="*/ 1303516 w 3028217"/>
                <a:gd name="connsiteY610" fmla="*/ 150040 h 2962327"/>
                <a:gd name="connsiteX611" fmla="*/ 1313993 w 3028217"/>
                <a:gd name="connsiteY611" fmla="*/ 130038 h 2962327"/>
                <a:gd name="connsiteX612" fmla="*/ 1313041 w 3028217"/>
                <a:gd name="connsiteY612" fmla="*/ 121465 h 2962327"/>
                <a:gd name="connsiteX613" fmla="*/ 1323518 w 3028217"/>
                <a:gd name="connsiteY613" fmla="*/ 96700 h 2962327"/>
                <a:gd name="connsiteX614" fmla="*/ 1387336 w 3028217"/>
                <a:gd name="connsiteY614" fmla="*/ 88128 h 2962327"/>
                <a:gd name="connsiteX615" fmla="*/ 1394003 w 3028217"/>
                <a:gd name="connsiteY615" fmla="*/ 68125 h 2962327"/>
                <a:gd name="connsiteX616" fmla="*/ 1445438 w 3028217"/>
                <a:gd name="connsiteY616" fmla="*/ 41455 h 2962327"/>
                <a:gd name="connsiteX617" fmla="*/ 1471104 w 3028217"/>
                <a:gd name="connsiteY617" fmla="*/ 35589 h 2962327"/>
                <a:gd name="connsiteX618" fmla="*/ 1469608 w 3028217"/>
                <a:gd name="connsiteY618" fmla="*/ 35026 h 2962327"/>
                <a:gd name="connsiteX619" fmla="*/ 1456869 w 3028217"/>
                <a:gd name="connsiteY619" fmla="*/ 34788 h 2962327"/>
                <a:gd name="connsiteX620" fmla="*/ 1365429 w 3028217"/>
                <a:gd name="connsiteY620" fmla="*/ 60505 h 2962327"/>
                <a:gd name="connsiteX621" fmla="*/ 1208266 w 3028217"/>
                <a:gd name="connsiteY621" fmla="*/ 122418 h 2962327"/>
                <a:gd name="connsiteX622" fmla="*/ 1175881 w 3028217"/>
                <a:gd name="connsiteY622" fmla="*/ 122418 h 2962327"/>
                <a:gd name="connsiteX623" fmla="*/ 1187311 w 3028217"/>
                <a:gd name="connsiteY623" fmla="*/ 142420 h 2962327"/>
                <a:gd name="connsiteX624" fmla="*/ 1180644 w 3028217"/>
                <a:gd name="connsiteY624" fmla="*/ 149088 h 2962327"/>
                <a:gd name="connsiteX625" fmla="*/ 1158647 w 3028217"/>
                <a:gd name="connsiteY625" fmla="*/ 153642 h 2962327"/>
                <a:gd name="connsiteX626" fmla="*/ 1143520 w 3028217"/>
                <a:gd name="connsiteY626" fmla="*/ 152466 h 2962327"/>
                <a:gd name="connsiteX627" fmla="*/ 1148259 w 3028217"/>
                <a:gd name="connsiteY627" fmla="*/ 153731 h 2962327"/>
                <a:gd name="connsiteX628" fmla="*/ 1152069 w 3028217"/>
                <a:gd name="connsiteY628" fmla="*/ 175758 h 2962327"/>
                <a:gd name="connsiteX629" fmla="*/ 1029196 w 3028217"/>
                <a:gd name="connsiteY629" fmla="*/ 182425 h 2962327"/>
                <a:gd name="connsiteX630" fmla="*/ 1006336 w 3028217"/>
                <a:gd name="connsiteY630" fmla="*/ 148135 h 2962327"/>
                <a:gd name="connsiteX631" fmla="*/ 995859 w 3028217"/>
                <a:gd name="connsiteY631" fmla="*/ 134800 h 2962327"/>
                <a:gd name="connsiteX632" fmla="*/ 987286 w 3028217"/>
                <a:gd name="connsiteY632" fmla="*/ 114798 h 2962327"/>
                <a:gd name="connsiteX633" fmla="*/ 1049199 w 3028217"/>
                <a:gd name="connsiteY633" fmla="*/ 134800 h 2962327"/>
                <a:gd name="connsiteX634" fmla="*/ 1064439 w 3028217"/>
                <a:gd name="connsiteY634" fmla="*/ 149088 h 2962327"/>
                <a:gd name="connsiteX635" fmla="*/ 1095871 w 3028217"/>
                <a:gd name="connsiteY635" fmla="*/ 149326 h 2962327"/>
                <a:gd name="connsiteX636" fmla="*/ 1106484 w 3028217"/>
                <a:gd name="connsiteY636" fmla="*/ 148924 h 2962327"/>
                <a:gd name="connsiteX637" fmla="*/ 1093014 w 3028217"/>
                <a:gd name="connsiteY637" fmla="*/ 149088 h 2962327"/>
                <a:gd name="connsiteX638" fmla="*/ 1062534 w 3028217"/>
                <a:gd name="connsiteY638" fmla="*/ 131943 h 2962327"/>
                <a:gd name="connsiteX639" fmla="*/ 1133971 w 3028217"/>
                <a:gd name="connsiteY639" fmla="*/ 110988 h 2962327"/>
                <a:gd name="connsiteX640" fmla="*/ 1158736 w 3028217"/>
                <a:gd name="connsiteY640" fmla="*/ 88128 h 2962327"/>
                <a:gd name="connsiteX641" fmla="*/ 1173024 w 3028217"/>
                <a:gd name="connsiteY641" fmla="*/ 73840 h 2962327"/>
                <a:gd name="connsiteX642" fmla="*/ 1214934 w 3028217"/>
                <a:gd name="connsiteY642" fmla="*/ 54790 h 2962327"/>
                <a:gd name="connsiteX643" fmla="*/ 1275894 w 3028217"/>
                <a:gd name="connsiteY643" fmla="*/ 44313 h 2962327"/>
                <a:gd name="connsiteX644" fmla="*/ 1211124 w 3028217"/>
                <a:gd name="connsiteY644" fmla="*/ 51933 h 2962327"/>
                <a:gd name="connsiteX645" fmla="*/ 1174929 w 3028217"/>
                <a:gd name="connsiteY645" fmla="*/ 39550 h 2962327"/>
                <a:gd name="connsiteX646" fmla="*/ 1174929 w 3028217"/>
                <a:gd name="connsiteY646" fmla="*/ 26215 h 2962327"/>
                <a:gd name="connsiteX647" fmla="*/ 1400760 w 3028217"/>
                <a:gd name="connsiteY647" fmla="*/ 96 h 2962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</a:cxnLst>
              <a:rect l="l" t="t" r="r" b="b"/>
              <a:pathLst>
                <a:path w="3028217" h="2962327">
                  <a:moveTo>
                    <a:pt x="2863236" y="2049564"/>
                  </a:moveTo>
                  <a:cubicBezTo>
                    <a:pt x="2854902" y="2049564"/>
                    <a:pt x="2847996" y="2053612"/>
                    <a:pt x="2844662" y="2065518"/>
                  </a:cubicBezTo>
                  <a:cubicBezTo>
                    <a:pt x="2840852" y="2080758"/>
                    <a:pt x="2821802" y="2104571"/>
                    <a:pt x="2847519" y="2116953"/>
                  </a:cubicBezTo>
                  <a:cubicBezTo>
                    <a:pt x="2878000" y="2131241"/>
                    <a:pt x="2877047" y="2098856"/>
                    <a:pt x="2887525" y="2084568"/>
                  </a:cubicBezTo>
                  <a:cubicBezTo>
                    <a:pt x="2888477" y="2083616"/>
                    <a:pt x="2889430" y="2080758"/>
                    <a:pt x="2890382" y="2078853"/>
                  </a:cubicBezTo>
                  <a:cubicBezTo>
                    <a:pt x="2895144" y="2071233"/>
                    <a:pt x="2896097" y="2064566"/>
                    <a:pt x="2890382" y="2057898"/>
                  </a:cubicBezTo>
                  <a:cubicBezTo>
                    <a:pt x="2881334" y="2053612"/>
                    <a:pt x="2871571" y="2049564"/>
                    <a:pt x="2863236" y="2049564"/>
                  </a:cubicBezTo>
                  <a:close/>
                  <a:moveTo>
                    <a:pt x="2453184" y="1703568"/>
                  </a:moveTo>
                  <a:cubicBezTo>
                    <a:pt x="2446516" y="1700711"/>
                    <a:pt x="2442706" y="1708331"/>
                    <a:pt x="2444611" y="1714046"/>
                  </a:cubicBezTo>
                  <a:cubicBezTo>
                    <a:pt x="2448421" y="1725476"/>
                    <a:pt x="2452231" y="1738811"/>
                    <a:pt x="2467471" y="1740716"/>
                  </a:cubicBezTo>
                  <a:cubicBezTo>
                    <a:pt x="2475091" y="1741668"/>
                    <a:pt x="2480806" y="1736906"/>
                    <a:pt x="2482711" y="1728333"/>
                  </a:cubicBezTo>
                  <a:cubicBezTo>
                    <a:pt x="2473186" y="1720713"/>
                    <a:pt x="2463661" y="1710236"/>
                    <a:pt x="2453184" y="1703568"/>
                  </a:cubicBezTo>
                  <a:close/>
                  <a:moveTo>
                    <a:pt x="802501" y="1583553"/>
                  </a:moveTo>
                  <a:cubicBezTo>
                    <a:pt x="805359" y="1585458"/>
                    <a:pt x="811074" y="1586410"/>
                    <a:pt x="812026" y="1589268"/>
                  </a:cubicBezTo>
                  <a:cubicBezTo>
                    <a:pt x="814884" y="1596888"/>
                    <a:pt x="807264" y="1597840"/>
                    <a:pt x="802501" y="1599745"/>
                  </a:cubicBezTo>
                  <a:cubicBezTo>
                    <a:pt x="797739" y="1601650"/>
                    <a:pt x="792976" y="1598793"/>
                    <a:pt x="792024" y="1594030"/>
                  </a:cubicBezTo>
                  <a:cubicBezTo>
                    <a:pt x="788214" y="1586410"/>
                    <a:pt x="794881" y="1585458"/>
                    <a:pt x="802501" y="1583553"/>
                  </a:cubicBezTo>
                  <a:close/>
                  <a:moveTo>
                    <a:pt x="573901" y="1577838"/>
                  </a:moveTo>
                  <a:cubicBezTo>
                    <a:pt x="581521" y="1579743"/>
                    <a:pt x="588189" y="1582600"/>
                    <a:pt x="592951" y="1589268"/>
                  </a:cubicBezTo>
                  <a:cubicBezTo>
                    <a:pt x="592951" y="1594982"/>
                    <a:pt x="589141" y="1596888"/>
                    <a:pt x="584379" y="1596888"/>
                  </a:cubicBezTo>
                  <a:cubicBezTo>
                    <a:pt x="575806" y="1597840"/>
                    <a:pt x="568186" y="1595935"/>
                    <a:pt x="565329" y="1587363"/>
                  </a:cubicBezTo>
                  <a:cubicBezTo>
                    <a:pt x="562471" y="1580695"/>
                    <a:pt x="568186" y="1576885"/>
                    <a:pt x="573901" y="1577838"/>
                  </a:cubicBezTo>
                  <a:close/>
                  <a:moveTo>
                    <a:pt x="698678" y="1550216"/>
                  </a:moveTo>
                  <a:cubicBezTo>
                    <a:pt x="729158" y="1545453"/>
                    <a:pt x="746303" y="1560693"/>
                    <a:pt x="763448" y="1592126"/>
                  </a:cubicBezTo>
                  <a:cubicBezTo>
                    <a:pt x="731063" y="1576886"/>
                    <a:pt x="706298" y="1611176"/>
                    <a:pt x="678676" y="1592126"/>
                  </a:cubicBezTo>
                  <a:cubicBezTo>
                    <a:pt x="675818" y="1573076"/>
                    <a:pt x="667246" y="1551168"/>
                    <a:pt x="698678" y="1550216"/>
                  </a:cubicBezTo>
                  <a:close/>
                  <a:moveTo>
                    <a:pt x="492939" y="1460681"/>
                  </a:moveTo>
                  <a:cubicBezTo>
                    <a:pt x="518656" y="1456871"/>
                    <a:pt x="541516" y="1464491"/>
                    <a:pt x="562471" y="1479731"/>
                  </a:cubicBezTo>
                  <a:cubicBezTo>
                    <a:pt x="590094" y="1499733"/>
                    <a:pt x="618669" y="1515926"/>
                    <a:pt x="646291" y="1537833"/>
                  </a:cubicBezTo>
                  <a:cubicBezTo>
                    <a:pt x="620574" y="1545453"/>
                    <a:pt x="593904" y="1560693"/>
                    <a:pt x="577711" y="1525451"/>
                  </a:cubicBezTo>
                  <a:cubicBezTo>
                    <a:pt x="567234" y="1503543"/>
                    <a:pt x="541516" y="1503543"/>
                    <a:pt x="527229" y="1487351"/>
                  </a:cubicBezTo>
                  <a:lnTo>
                    <a:pt x="525032" y="1486533"/>
                  </a:lnTo>
                  <a:lnTo>
                    <a:pt x="527229" y="1488303"/>
                  </a:lnTo>
                  <a:cubicBezTo>
                    <a:pt x="502464" y="1486398"/>
                    <a:pt x="475794" y="1465443"/>
                    <a:pt x="451029" y="1494971"/>
                  </a:cubicBezTo>
                  <a:cubicBezTo>
                    <a:pt x="453886" y="1467348"/>
                    <a:pt x="471984" y="1461633"/>
                    <a:pt x="492939" y="1460681"/>
                  </a:cubicBezTo>
                  <a:close/>
                  <a:moveTo>
                    <a:pt x="592475" y="1413889"/>
                  </a:moveTo>
                  <a:cubicBezTo>
                    <a:pt x="594380" y="1414008"/>
                    <a:pt x="596285" y="1414485"/>
                    <a:pt x="596761" y="1414961"/>
                  </a:cubicBezTo>
                  <a:cubicBezTo>
                    <a:pt x="605334" y="1423533"/>
                    <a:pt x="603428" y="1433058"/>
                    <a:pt x="595809" y="1447346"/>
                  </a:cubicBezTo>
                  <a:cubicBezTo>
                    <a:pt x="589141" y="1434011"/>
                    <a:pt x="579616" y="1426391"/>
                    <a:pt x="588189" y="1414961"/>
                  </a:cubicBezTo>
                  <a:cubicBezTo>
                    <a:pt x="588665" y="1414009"/>
                    <a:pt x="590570" y="1413770"/>
                    <a:pt x="592475" y="1413889"/>
                  </a:cubicBezTo>
                  <a:close/>
                  <a:moveTo>
                    <a:pt x="2633206" y="1174931"/>
                  </a:moveTo>
                  <a:cubicBezTo>
                    <a:pt x="2646541" y="1176836"/>
                    <a:pt x="2659876" y="1178741"/>
                    <a:pt x="2673211" y="1180646"/>
                  </a:cubicBezTo>
                  <a:cubicBezTo>
                    <a:pt x="2657018" y="1197791"/>
                    <a:pt x="2645588" y="1186361"/>
                    <a:pt x="2633206" y="1174931"/>
                  </a:cubicBezTo>
                  <a:close/>
                  <a:moveTo>
                    <a:pt x="2477948" y="1095873"/>
                  </a:moveTo>
                  <a:cubicBezTo>
                    <a:pt x="2477948" y="1101588"/>
                    <a:pt x="2478901" y="1106350"/>
                    <a:pt x="2484616" y="1110160"/>
                  </a:cubicBezTo>
                  <a:cubicBezTo>
                    <a:pt x="2478901" y="1119685"/>
                    <a:pt x="2464613" y="1121590"/>
                    <a:pt x="2464613" y="1135878"/>
                  </a:cubicBezTo>
                  <a:cubicBezTo>
                    <a:pt x="2464613" y="1153023"/>
                    <a:pt x="2454136" y="1151118"/>
                    <a:pt x="2444611" y="1144450"/>
                  </a:cubicBezTo>
                  <a:cubicBezTo>
                    <a:pt x="2434133" y="1136830"/>
                    <a:pt x="2413178" y="1133020"/>
                    <a:pt x="2415083" y="1119685"/>
                  </a:cubicBezTo>
                  <a:cubicBezTo>
                    <a:pt x="2417941" y="1101588"/>
                    <a:pt x="2436038" y="1116828"/>
                    <a:pt x="2446516" y="1114923"/>
                  </a:cubicBezTo>
                  <a:cubicBezTo>
                    <a:pt x="2458898" y="1112065"/>
                    <a:pt x="2470329" y="1106350"/>
                    <a:pt x="2477948" y="1095873"/>
                  </a:cubicBezTo>
                  <a:close/>
                  <a:moveTo>
                    <a:pt x="2344599" y="1039676"/>
                  </a:moveTo>
                  <a:cubicBezTo>
                    <a:pt x="2358886" y="1039676"/>
                    <a:pt x="2352219" y="1056821"/>
                    <a:pt x="2355076" y="1066346"/>
                  </a:cubicBezTo>
                  <a:cubicBezTo>
                    <a:pt x="2354124" y="1077776"/>
                    <a:pt x="2356981" y="1093016"/>
                    <a:pt x="2341741" y="1092063"/>
                  </a:cubicBezTo>
                  <a:cubicBezTo>
                    <a:pt x="2328406" y="1091111"/>
                    <a:pt x="2329359" y="1075871"/>
                    <a:pt x="2328406" y="1065393"/>
                  </a:cubicBezTo>
                  <a:cubicBezTo>
                    <a:pt x="2327454" y="1053011"/>
                    <a:pt x="2331264" y="1039676"/>
                    <a:pt x="2344599" y="1039676"/>
                  </a:cubicBezTo>
                  <a:close/>
                  <a:moveTo>
                    <a:pt x="699631" y="966334"/>
                  </a:moveTo>
                  <a:cubicBezTo>
                    <a:pt x="671056" y="960619"/>
                    <a:pt x="648196" y="971096"/>
                    <a:pt x="616764" y="992051"/>
                  </a:cubicBezTo>
                  <a:cubicBezTo>
                    <a:pt x="652959" y="990146"/>
                    <a:pt x="677724" y="983478"/>
                    <a:pt x="699631" y="966334"/>
                  </a:cubicBezTo>
                  <a:close/>
                  <a:moveTo>
                    <a:pt x="2786559" y="938711"/>
                  </a:moveTo>
                  <a:cubicBezTo>
                    <a:pt x="2796084" y="944426"/>
                    <a:pt x="2804656" y="939663"/>
                    <a:pt x="2814181" y="938711"/>
                  </a:cubicBezTo>
                  <a:cubicBezTo>
                    <a:pt x="2814181" y="940616"/>
                    <a:pt x="2814181" y="943473"/>
                    <a:pt x="2814181" y="945378"/>
                  </a:cubicBezTo>
                  <a:cubicBezTo>
                    <a:pt x="2803704" y="949188"/>
                    <a:pt x="2791321" y="959666"/>
                    <a:pt x="2786559" y="938711"/>
                  </a:cubicBezTo>
                  <a:close/>
                  <a:moveTo>
                    <a:pt x="737731" y="935019"/>
                  </a:moveTo>
                  <a:cubicBezTo>
                    <a:pt x="726540" y="936091"/>
                    <a:pt x="714872" y="940139"/>
                    <a:pt x="702489" y="951093"/>
                  </a:cubicBezTo>
                  <a:cubicBezTo>
                    <a:pt x="731064" y="951093"/>
                    <a:pt x="753924" y="958713"/>
                    <a:pt x="770116" y="936805"/>
                  </a:cubicBezTo>
                  <a:cubicBezTo>
                    <a:pt x="759639" y="935853"/>
                    <a:pt x="748923" y="933948"/>
                    <a:pt x="737731" y="935019"/>
                  </a:cubicBezTo>
                  <a:close/>
                  <a:moveTo>
                    <a:pt x="619383" y="880251"/>
                  </a:moveTo>
                  <a:cubicBezTo>
                    <a:pt x="616526" y="879417"/>
                    <a:pt x="612477" y="880608"/>
                    <a:pt x="608191" y="882513"/>
                  </a:cubicBezTo>
                  <a:cubicBezTo>
                    <a:pt x="589141" y="887276"/>
                    <a:pt x="539611" y="951093"/>
                    <a:pt x="541516" y="968238"/>
                  </a:cubicBezTo>
                  <a:cubicBezTo>
                    <a:pt x="543421" y="979668"/>
                    <a:pt x="550089" y="980621"/>
                    <a:pt x="558661" y="975858"/>
                  </a:cubicBezTo>
                  <a:cubicBezTo>
                    <a:pt x="569139" y="970143"/>
                    <a:pt x="576759" y="960618"/>
                    <a:pt x="578664" y="949188"/>
                  </a:cubicBezTo>
                  <a:cubicBezTo>
                    <a:pt x="582474" y="920613"/>
                    <a:pt x="601524" y="904421"/>
                    <a:pt x="623431" y="890133"/>
                  </a:cubicBezTo>
                  <a:cubicBezTo>
                    <a:pt x="623907" y="883942"/>
                    <a:pt x="622241" y="881084"/>
                    <a:pt x="619383" y="880251"/>
                  </a:cubicBezTo>
                  <a:close/>
                  <a:moveTo>
                    <a:pt x="659626" y="872036"/>
                  </a:moveTo>
                  <a:cubicBezTo>
                    <a:pt x="653911" y="870131"/>
                    <a:pt x="645339" y="876798"/>
                    <a:pt x="647244" y="879656"/>
                  </a:cubicBezTo>
                  <a:cubicBezTo>
                    <a:pt x="657721" y="901563"/>
                    <a:pt x="632956" y="928233"/>
                    <a:pt x="657721" y="950141"/>
                  </a:cubicBezTo>
                  <a:cubicBezTo>
                    <a:pt x="667246" y="936806"/>
                    <a:pt x="676771" y="926328"/>
                    <a:pt x="683439" y="913946"/>
                  </a:cubicBezTo>
                  <a:cubicBezTo>
                    <a:pt x="691059" y="897753"/>
                    <a:pt x="704394" y="924423"/>
                    <a:pt x="711061" y="910136"/>
                  </a:cubicBezTo>
                  <a:cubicBezTo>
                    <a:pt x="713919" y="903468"/>
                    <a:pt x="713919" y="896801"/>
                    <a:pt x="709156" y="891086"/>
                  </a:cubicBezTo>
                  <a:cubicBezTo>
                    <a:pt x="696774" y="875846"/>
                    <a:pt x="676771" y="876798"/>
                    <a:pt x="659626" y="872036"/>
                  </a:cubicBezTo>
                  <a:close/>
                  <a:moveTo>
                    <a:pt x="620410" y="803828"/>
                  </a:moveTo>
                  <a:cubicBezTo>
                    <a:pt x="614918" y="803575"/>
                    <a:pt x="609144" y="804646"/>
                    <a:pt x="603429" y="807266"/>
                  </a:cubicBezTo>
                  <a:cubicBezTo>
                    <a:pt x="579616" y="817743"/>
                    <a:pt x="555804" y="830126"/>
                    <a:pt x="532944" y="841556"/>
                  </a:cubicBezTo>
                  <a:cubicBezTo>
                    <a:pt x="530086" y="850128"/>
                    <a:pt x="536754" y="852033"/>
                    <a:pt x="541516" y="855843"/>
                  </a:cubicBezTo>
                  <a:cubicBezTo>
                    <a:pt x="561519" y="852986"/>
                    <a:pt x="579616" y="838698"/>
                    <a:pt x="602476" y="859653"/>
                  </a:cubicBezTo>
                  <a:cubicBezTo>
                    <a:pt x="617716" y="874893"/>
                    <a:pt x="654864" y="853938"/>
                    <a:pt x="652959" y="835841"/>
                  </a:cubicBezTo>
                  <a:cubicBezTo>
                    <a:pt x="650815" y="817267"/>
                    <a:pt x="636885" y="804587"/>
                    <a:pt x="620410" y="803828"/>
                  </a:cubicBezTo>
                  <a:close/>
                  <a:moveTo>
                    <a:pt x="2051228" y="690108"/>
                  </a:moveTo>
                  <a:cubicBezTo>
                    <a:pt x="2066468" y="695823"/>
                    <a:pt x="2079803" y="697728"/>
                    <a:pt x="2074088" y="722493"/>
                  </a:cubicBezTo>
                  <a:cubicBezTo>
                    <a:pt x="2066468" y="753925"/>
                    <a:pt x="2053133" y="773928"/>
                    <a:pt x="2021701" y="782500"/>
                  </a:cubicBezTo>
                  <a:cubicBezTo>
                    <a:pt x="2009318" y="785358"/>
                    <a:pt x="1997888" y="785358"/>
                    <a:pt x="2000746" y="772023"/>
                  </a:cubicBezTo>
                  <a:cubicBezTo>
                    <a:pt x="2006461" y="745353"/>
                    <a:pt x="2008366" y="714873"/>
                    <a:pt x="2036941" y="698680"/>
                  </a:cubicBezTo>
                  <a:cubicBezTo>
                    <a:pt x="2040751" y="694870"/>
                    <a:pt x="2045513" y="692965"/>
                    <a:pt x="2051228" y="690108"/>
                  </a:cubicBezTo>
                  <a:close/>
                  <a:moveTo>
                    <a:pt x="2111236" y="608669"/>
                  </a:moveTo>
                  <a:cubicBezTo>
                    <a:pt x="2115046" y="609621"/>
                    <a:pt x="2116951" y="613431"/>
                    <a:pt x="2113141" y="623433"/>
                  </a:cubicBezTo>
                  <a:cubicBezTo>
                    <a:pt x="2113141" y="624385"/>
                    <a:pt x="2112189" y="625338"/>
                    <a:pt x="2111236" y="626290"/>
                  </a:cubicBezTo>
                  <a:cubicBezTo>
                    <a:pt x="2147431" y="643435"/>
                    <a:pt x="2126476" y="692013"/>
                    <a:pt x="2159814" y="711063"/>
                  </a:cubicBezTo>
                  <a:cubicBezTo>
                    <a:pt x="2178864" y="721540"/>
                    <a:pt x="2174101" y="752020"/>
                    <a:pt x="2199819" y="758688"/>
                  </a:cubicBezTo>
                  <a:cubicBezTo>
                    <a:pt x="2206486" y="760593"/>
                    <a:pt x="2189341" y="798693"/>
                    <a:pt x="2176959" y="800598"/>
                  </a:cubicBezTo>
                  <a:cubicBezTo>
                    <a:pt x="2149336" y="805360"/>
                    <a:pt x="2120761" y="810123"/>
                    <a:pt x="2092186" y="814885"/>
                  </a:cubicBezTo>
                  <a:cubicBezTo>
                    <a:pt x="2089329" y="799645"/>
                    <a:pt x="2128381" y="789168"/>
                    <a:pt x="2092186" y="777738"/>
                  </a:cubicBezTo>
                  <a:cubicBezTo>
                    <a:pt x="2098854" y="765355"/>
                    <a:pt x="2098854" y="749163"/>
                    <a:pt x="2111236" y="740590"/>
                  </a:cubicBezTo>
                  <a:cubicBezTo>
                    <a:pt x="2127429" y="729160"/>
                    <a:pt x="2118856" y="712015"/>
                    <a:pt x="2110284" y="710110"/>
                  </a:cubicBezTo>
                  <a:cubicBezTo>
                    <a:pt x="2086471" y="705348"/>
                    <a:pt x="2087424" y="682488"/>
                    <a:pt x="2076946" y="669153"/>
                  </a:cubicBezTo>
                  <a:cubicBezTo>
                    <a:pt x="2062659" y="651055"/>
                    <a:pt x="2076946" y="617718"/>
                    <a:pt x="2097901" y="611050"/>
                  </a:cubicBezTo>
                  <a:cubicBezTo>
                    <a:pt x="2101711" y="609621"/>
                    <a:pt x="2107426" y="607716"/>
                    <a:pt x="2111236" y="608669"/>
                  </a:cubicBezTo>
                  <a:close/>
                  <a:moveTo>
                    <a:pt x="927279" y="479605"/>
                  </a:moveTo>
                  <a:cubicBezTo>
                    <a:pt x="932041" y="477700"/>
                    <a:pt x="935851" y="480558"/>
                    <a:pt x="933946" y="486273"/>
                  </a:cubicBezTo>
                  <a:cubicBezTo>
                    <a:pt x="932041" y="490083"/>
                    <a:pt x="929184" y="492941"/>
                    <a:pt x="929184" y="493893"/>
                  </a:cubicBezTo>
                  <a:cubicBezTo>
                    <a:pt x="919659" y="493893"/>
                    <a:pt x="917754" y="491035"/>
                    <a:pt x="919659" y="488178"/>
                  </a:cubicBezTo>
                  <a:cubicBezTo>
                    <a:pt x="921564" y="484368"/>
                    <a:pt x="924421" y="480558"/>
                    <a:pt x="927279" y="479605"/>
                  </a:cubicBezTo>
                  <a:close/>
                  <a:moveTo>
                    <a:pt x="1938089" y="417931"/>
                  </a:moveTo>
                  <a:cubicBezTo>
                    <a:pt x="1948537" y="420431"/>
                    <a:pt x="1955503" y="431504"/>
                    <a:pt x="1959789" y="441505"/>
                  </a:cubicBezTo>
                  <a:cubicBezTo>
                    <a:pt x="1967409" y="457698"/>
                    <a:pt x="1952169" y="461508"/>
                    <a:pt x="1940739" y="466270"/>
                  </a:cubicBezTo>
                  <a:cubicBezTo>
                    <a:pt x="1909306" y="478653"/>
                    <a:pt x="1880731" y="501513"/>
                    <a:pt x="1842631" y="480558"/>
                  </a:cubicBezTo>
                  <a:cubicBezTo>
                    <a:pt x="1829296" y="472938"/>
                    <a:pt x="1832154" y="467223"/>
                    <a:pt x="1832154" y="458650"/>
                  </a:cubicBezTo>
                  <a:cubicBezTo>
                    <a:pt x="1828344" y="450078"/>
                    <a:pt x="1835964" y="442458"/>
                    <a:pt x="1833106" y="431980"/>
                  </a:cubicBezTo>
                  <a:cubicBezTo>
                    <a:pt x="1828344" y="420550"/>
                    <a:pt x="1835011" y="416740"/>
                    <a:pt x="1845489" y="423408"/>
                  </a:cubicBezTo>
                  <a:cubicBezTo>
                    <a:pt x="1847394" y="430075"/>
                    <a:pt x="1849299" y="439600"/>
                    <a:pt x="1857871" y="432933"/>
                  </a:cubicBezTo>
                  <a:cubicBezTo>
                    <a:pt x="1878826" y="418645"/>
                    <a:pt x="1903591" y="426265"/>
                    <a:pt x="1926451" y="418645"/>
                  </a:cubicBezTo>
                  <a:cubicBezTo>
                    <a:pt x="1930737" y="417216"/>
                    <a:pt x="1934607" y="417097"/>
                    <a:pt x="1938089" y="417931"/>
                  </a:cubicBezTo>
                  <a:close/>
                  <a:moveTo>
                    <a:pt x="904419" y="389118"/>
                  </a:moveTo>
                  <a:cubicBezTo>
                    <a:pt x="915849" y="404358"/>
                    <a:pt x="928231" y="418646"/>
                    <a:pt x="938709" y="433886"/>
                  </a:cubicBezTo>
                  <a:cubicBezTo>
                    <a:pt x="940614" y="436743"/>
                    <a:pt x="940614" y="441505"/>
                    <a:pt x="942519" y="446268"/>
                  </a:cubicBezTo>
                  <a:cubicBezTo>
                    <a:pt x="938709" y="447221"/>
                    <a:pt x="932041" y="450078"/>
                    <a:pt x="931089" y="449125"/>
                  </a:cubicBezTo>
                  <a:cubicBezTo>
                    <a:pt x="912991" y="426266"/>
                    <a:pt x="896799" y="440553"/>
                    <a:pt x="878701" y="449125"/>
                  </a:cubicBezTo>
                  <a:cubicBezTo>
                    <a:pt x="871081" y="452936"/>
                    <a:pt x="863461" y="446268"/>
                    <a:pt x="856794" y="443411"/>
                  </a:cubicBezTo>
                  <a:cubicBezTo>
                    <a:pt x="835839" y="424361"/>
                    <a:pt x="864414" y="422455"/>
                    <a:pt x="867271" y="412930"/>
                  </a:cubicBezTo>
                  <a:cubicBezTo>
                    <a:pt x="878701" y="402453"/>
                    <a:pt x="887274" y="388166"/>
                    <a:pt x="904419" y="389118"/>
                  </a:cubicBezTo>
                  <a:close/>
                  <a:moveTo>
                    <a:pt x="1062534" y="340541"/>
                  </a:moveTo>
                  <a:cubicBezTo>
                    <a:pt x="1073011" y="340541"/>
                    <a:pt x="1082536" y="340541"/>
                    <a:pt x="1083489" y="353876"/>
                  </a:cubicBezTo>
                  <a:cubicBezTo>
                    <a:pt x="1073964" y="356733"/>
                    <a:pt x="1066344" y="373878"/>
                    <a:pt x="1053961" y="360543"/>
                  </a:cubicBezTo>
                  <a:cubicBezTo>
                    <a:pt x="1045389" y="351018"/>
                    <a:pt x="1054914" y="345303"/>
                    <a:pt x="1062534" y="340541"/>
                  </a:cubicBezTo>
                  <a:close/>
                  <a:moveTo>
                    <a:pt x="2471113" y="336025"/>
                  </a:moveTo>
                  <a:cubicBezTo>
                    <a:pt x="2489315" y="339763"/>
                    <a:pt x="2505689" y="355066"/>
                    <a:pt x="2521763" y="370068"/>
                  </a:cubicBezTo>
                  <a:cubicBezTo>
                    <a:pt x="2652256" y="491988"/>
                    <a:pt x="2764651" y="627243"/>
                    <a:pt x="2848471" y="785358"/>
                  </a:cubicBezTo>
                  <a:cubicBezTo>
                    <a:pt x="2875141" y="835841"/>
                    <a:pt x="2898953" y="887276"/>
                    <a:pt x="2920861" y="940616"/>
                  </a:cubicBezTo>
                  <a:cubicBezTo>
                    <a:pt x="2925623" y="952046"/>
                    <a:pt x="2938006" y="963476"/>
                    <a:pt x="2926576" y="977763"/>
                  </a:cubicBezTo>
                  <a:cubicBezTo>
                    <a:pt x="2893238" y="978716"/>
                    <a:pt x="2872283" y="955856"/>
                    <a:pt x="2847518" y="938711"/>
                  </a:cubicBezTo>
                  <a:cubicBezTo>
                    <a:pt x="2844661" y="919661"/>
                    <a:pt x="2858948" y="906326"/>
                    <a:pt x="2864663" y="890133"/>
                  </a:cubicBezTo>
                  <a:cubicBezTo>
                    <a:pt x="2846566" y="892991"/>
                    <a:pt x="2829421" y="903468"/>
                    <a:pt x="2810371" y="908231"/>
                  </a:cubicBezTo>
                  <a:cubicBezTo>
                    <a:pt x="2792273" y="911088"/>
                    <a:pt x="2774176" y="912041"/>
                    <a:pt x="2757031" y="904421"/>
                  </a:cubicBezTo>
                  <a:cubicBezTo>
                    <a:pt x="2741791" y="897753"/>
                    <a:pt x="2733218" y="902516"/>
                    <a:pt x="2728456" y="916803"/>
                  </a:cubicBezTo>
                  <a:cubicBezTo>
                    <a:pt x="2724646" y="935853"/>
                    <a:pt x="2713216" y="952998"/>
                    <a:pt x="2707501" y="971096"/>
                  </a:cubicBezTo>
                  <a:cubicBezTo>
                    <a:pt x="2702738" y="984431"/>
                    <a:pt x="2699881" y="997766"/>
                    <a:pt x="2706548" y="1011101"/>
                  </a:cubicBezTo>
                  <a:cubicBezTo>
                    <a:pt x="2712263" y="1021578"/>
                    <a:pt x="2722741" y="1031103"/>
                    <a:pt x="2712263" y="1044438"/>
                  </a:cubicBezTo>
                  <a:cubicBezTo>
                    <a:pt x="2722979" y="1032294"/>
                    <a:pt x="2735302" y="1023900"/>
                    <a:pt x="2750438" y="1026892"/>
                  </a:cubicBezTo>
                  <a:lnTo>
                    <a:pt x="2757317" y="1029909"/>
                  </a:lnTo>
                  <a:lnTo>
                    <a:pt x="2760842" y="1028246"/>
                  </a:lnTo>
                  <a:cubicBezTo>
                    <a:pt x="2768462" y="1021578"/>
                    <a:pt x="2775130" y="1013006"/>
                    <a:pt x="2785607" y="1010148"/>
                  </a:cubicBezTo>
                  <a:cubicBezTo>
                    <a:pt x="2791798" y="1008243"/>
                    <a:pt x="2798228" y="1006814"/>
                    <a:pt x="2804538" y="1006457"/>
                  </a:cubicBezTo>
                  <a:cubicBezTo>
                    <a:pt x="2810848" y="1006100"/>
                    <a:pt x="2817040" y="1006814"/>
                    <a:pt x="2822755" y="1009196"/>
                  </a:cubicBezTo>
                  <a:cubicBezTo>
                    <a:pt x="2859902" y="1023483"/>
                    <a:pt x="2898955" y="1027293"/>
                    <a:pt x="2938959" y="1031103"/>
                  </a:cubicBezTo>
                  <a:cubicBezTo>
                    <a:pt x="2955152" y="1033008"/>
                    <a:pt x="2957057" y="1047296"/>
                    <a:pt x="2959915" y="1058726"/>
                  </a:cubicBezTo>
                  <a:cubicBezTo>
                    <a:pt x="2990394" y="1159691"/>
                    <a:pt x="3010397" y="1262561"/>
                    <a:pt x="3021827" y="1368288"/>
                  </a:cubicBezTo>
                  <a:cubicBezTo>
                    <a:pt x="3029447" y="1433058"/>
                    <a:pt x="3025637" y="1497828"/>
                    <a:pt x="3027542" y="1562598"/>
                  </a:cubicBezTo>
                  <a:cubicBezTo>
                    <a:pt x="3027542" y="1573076"/>
                    <a:pt x="3031352" y="1585458"/>
                    <a:pt x="3020874" y="1594983"/>
                  </a:cubicBezTo>
                  <a:cubicBezTo>
                    <a:pt x="2992299" y="1573076"/>
                    <a:pt x="2963724" y="1551168"/>
                    <a:pt x="2958009" y="1512116"/>
                  </a:cubicBezTo>
                  <a:cubicBezTo>
                    <a:pt x="2954199" y="1483541"/>
                    <a:pt x="2933244" y="1467348"/>
                    <a:pt x="2918005" y="1446393"/>
                  </a:cubicBezTo>
                  <a:cubicBezTo>
                    <a:pt x="2898955" y="1421628"/>
                    <a:pt x="2888477" y="1390196"/>
                    <a:pt x="2860855" y="1371146"/>
                  </a:cubicBezTo>
                  <a:cubicBezTo>
                    <a:pt x="2846567" y="1368288"/>
                    <a:pt x="2836089" y="1359716"/>
                    <a:pt x="2831327" y="1343523"/>
                  </a:cubicBezTo>
                  <a:cubicBezTo>
                    <a:pt x="2835137" y="1360668"/>
                    <a:pt x="2849424" y="1368288"/>
                    <a:pt x="2856092" y="1380671"/>
                  </a:cubicBezTo>
                  <a:cubicBezTo>
                    <a:pt x="2882762" y="1424486"/>
                    <a:pt x="2896097" y="1474968"/>
                    <a:pt x="2930387" y="1514021"/>
                  </a:cubicBezTo>
                  <a:cubicBezTo>
                    <a:pt x="2938007" y="1522593"/>
                    <a:pt x="2938959" y="1534976"/>
                    <a:pt x="2939912" y="1546406"/>
                  </a:cubicBezTo>
                  <a:cubicBezTo>
                    <a:pt x="2941817" y="1566408"/>
                    <a:pt x="2950390" y="1582601"/>
                    <a:pt x="2962772" y="1597841"/>
                  </a:cubicBezTo>
                  <a:cubicBezTo>
                    <a:pt x="2983727" y="1622606"/>
                    <a:pt x="2993252" y="1652133"/>
                    <a:pt x="2999919" y="1683566"/>
                  </a:cubicBezTo>
                  <a:cubicBezTo>
                    <a:pt x="3023732" y="1698806"/>
                    <a:pt x="3015159" y="1721666"/>
                    <a:pt x="3012302" y="1740716"/>
                  </a:cubicBezTo>
                  <a:cubicBezTo>
                    <a:pt x="2988490" y="1885496"/>
                    <a:pt x="2951342" y="2026466"/>
                    <a:pt x="2886572" y="2158864"/>
                  </a:cubicBezTo>
                  <a:cubicBezTo>
                    <a:pt x="2872284" y="2188391"/>
                    <a:pt x="2858949" y="2218871"/>
                    <a:pt x="2841805" y="2246493"/>
                  </a:cubicBezTo>
                  <a:cubicBezTo>
                    <a:pt x="2837042" y="2255066"/>
                    <a:pt x="2835137" y="2266496"/>
                    <a:pt x="2821802" y="2266496"/>
                  </a:cubicBezTo>
                  <a:cubicBezTo>
                    <a:pt x="2812277" y="2260781"/>
                    <a:pt x="2812277" y="2249351"/>
                    <a:pt x="2808467" y="2240778"/>
                  </a:cubicBezTo>
                  <a:cubicBezTo>
                    <a:pt x="2794180" y="2222681"/>
                    <a:pt x="2796084" y="2198868"/>
                    <a:pt x="2785607" y="2172198"/>
                  </a:cubicBezTo>
                  <a:cubicBezTo>
                    <a:pt x="2795132" y="2196011"/>
                    <a:pt x="2791322" y="2217918"/>
                    <a:pt x="2805609" y="2234111"/>
                  </a:cubicBezTo>
                  <a:cubicBezTo>
                    <a:pt x="2812277" y="2246493"/>
                    <a:pt x="2811324" y="2261733"/>
                    <a:pt x="2821802" y="2273164"/>
                  </a:cubicBezTo>
                  <a:cubicBezTo>
                    <a:pt x="2795132" y="2339839"/>
                    <a:pt x="2750364" y="2394131"/>
                    <a:pt x="2708455" y="2451281"/>
                  </a:cubicBezTo>
                  <a:cubicBezTo>
                    <a:pt x="2661782" y="2514146"/>
                    <a:pt x="2606537" y="2568439"/>
                    <a:pt x="2551292" y="2622731"/>
                  </a:cubicBezTo>
                  <a:cubicBezTo>
                    <a:pt x="2527480" y="2646543"/>
                    <a:pt x="2502714" y="2666546"/>
                    <a:pt x="2476997" y="2687501"/>
                  </a:cubicBezTo>
                  <a:cubicBezTo>
                    <a:pt x="2465567" y="2677976"/>
                    <a:pt x="2476997" y="2661783"/>
                    <a:pt x="2463662" y="2655116"/>
                  </a:cubicBezTo>
                  <a:cubicBezTo>
                    <a:pt x="2469377" y="2608443"/>
                    <a:pt x="2446517" y="2570343"/>
                    <a:pt x="2425562" y="2533196"/>
                  </a:cubicBezTo>
                  <a:cubicBezTo>
                    <a:pt x="2392224" y="2475093"/>
                    <a:pt x="2414132" y="2424611"/>
                    <a:pt x="2439849" y="2375081"/>
                  </a:cubicBezTo>
                  <a:cubicBezTo>
                    <a:pt x="2453184" y="2349364"/>
                    <a:pt x="2458899" y="2330314"/>
                    <a:pt x="2449374" y="2301739"/>
                  </a:cubicBezTo>
                  <a:cubicBezTo>
                    <a:pt x="2439849" y="2272211"/>
                    <a:pt x="2442707" y="2240778"/>
                    <a:pt x="2430324" y="2210298"/>
                  </a:cubicBezTo>
                  <a:cubicBezTo>
                    <a:pt x="2420799" y="2187439"/>
                    <a:pt x="2416989" y="2160768"/>
                    <a:pt x="2396987" y="2144576"/>
                  </a:cubicBezTo>
                  <a:cubicBezTo>
                    <a:pt x="2352219" y="2107428"/>
                    <a:pt x="2357934" y="2060756"/>
                    <a:pt x="2370317" y="2012178"/>
                  </a:cubicBezTo>
                  <a:cubicBezTo>
                    <a:pt x="2372222" y="2005511"/>
                    <a:pt x="2374127" y="1998843"/>
                    <a:pt x="2374127" y="1992176"/>
                  </a:cubicBezTo>
                  <a:cubicBezTo>
                    <a:pt x="2376984" y="1954076"/>
                    <a:pt x="2356982" y="1935978"/>
                    <a:pt x="2319834" y="1944551"/>
                  </a:cubicBezTo>
                  <a:cubicBezTo>
                    <a:pt x="2303642" y="1948361"/>
                    <a:pt x="2292212" y="1948361"/>
                    <a:pt x="2282687" y="1931216"/>
                  </a:cubicBezTo>
                  <a:cubicBezTo>
                    <a:pt x="2263637" y="1897878"/>
                    <a:pt x="2235062" y="1889306"/>
                    <a:pt x="2200772" y="1905498"/>
                  </a:cubicBezTo>
                  <a:cubicBezTo>
                    <a:pt x="2186484" y="1912166"/>
                    <a:pt x="2171244" y="1918833"/>
                    <a:pt x="2157909" y="1926453"/>
                  </a:cubicBezTo>
                  <a:cubicBezTo>
                    <a:pt x="2140764" y="1935978"/>
                    <a:pt x="2124572" y="1938836"/>
                    <a:pt x="2106474" y="1931216"/>
                  </a:cubicBezTo>
                  <a:cubicBezTo>
                    <a:pt x="2083614" y="1921691"/>
                    <a:pt x="2059802" y="1925501"/>
                    <a:pt x="2040752" y="1937883"/>
                  </a:cubicBezTo>
                  <a:cubicBezTo>
                    <a:pt x="2012177" y="1956933"/>
                    <a:pt x="1991222" y="1941693"/>
                    <a:pt x="1974077" y="1924548"/>
                  </a:cubicBezTo>
                  <a:cubicBezTo>
                    <a:pt x="1956932" y="1907403"/>
                    <a:pt x="1938834" y="1892163"/>
                    <a:pt x="1919784" y="1877876"/>
                  </a:cubicBezTo>
                  <a:cubicBezTo>
                    <a:pt x="1909307" y="1870256"/>
                    <a:pt x="1899782" y="1861683"/>
                    <a:pt x="1896924" y="1849301"/>
                  </a:cubicBezTo>
                  <a:cubicBezTo>
                    <a:pt x="1889304" y="1812153"/>
                    <a:pt x="1862634" y="1789293"/>
                    <a:pt x="1839774" y="1762623"/>
                  </a:cubicBezTo>
                  <a:cubicBezTo>
                    <a:pt x="1827392" y="1748336"/>
                    <a:pt x="1815962" y="1694043"/>
                    <a:pt x="1822629" y="1676898"/>
                  </a:cubicBezTo>
                  <a:cubicBezTo>
                    <a:pt x="1840727" y="1632131"/>
                    <a:pt x="1846442" y="1585458"/>
                    <a:pt x="1829297" y="1537833"/>
                  </a:cubicBezTo>
                  <a:cubicBezTo>
                    <a:pt x="1826439" y="1530213"/>
                    <a:pt x="1823582" y="1522593"/>
                    <a:pt x="1828344" y="1514973"/>
                  </a:cubicBezTo>
                  <a:cubicBezTo>
                    <a:pt x="1854062" y="1466396"/>
                    <a:pt x="1875017" y="1416866"/>
                    <a:pt x="1909307" y="1373051"/>
                  </a:cubicBezTo>
                  <a:cubicBezTo>
                    <a:pt x="1915022" y="1366383"/>
                    <a:pt x="1923594" y="1365431"/>
                    <a:pt x="1929309" y="1361621"/>
                  </a:cubicBezTo>
                  <a:cubicBezTo>
                    <a:pt x="1954074" y="1345428"/>
                    <a:pt x="1976934" y="1330188"/>
                    <a:pt x="1977887" y="1293041"/>
                  </a:cubicBezTo>
                  <a:cubicBezTo>
                    <a:pt x="1978839" y="1267323"/>
                    <a:pt x="1992174" y="1239701"/>
                    <a:pt x="2019797" y="1227318"/>
                  </a:cubicBezTo>
                  <a:cubicBezTo>
                    <a:pt x="2040752" y="1217793"/>
                    <a:pt x="2050277" y="1201601"/>
                    <a:pt x="2051229" y="1178741"/>
                  </a:cubicBezTo>
                  <a:cubicBezTo>
                    <a:pt x="2058849" y="1162548"/>
                    <a:pt x="2071232" y="1167311"/>
                    <a:pt x="2083614" y="1172073"/>
                  </a:cubicBezTo>
                  <a:cubicBezTo>
                    <a:pt x="2111237" y="1181598"/>
                    <a:pt x="2136002" y="1178741"/>
                    <a:pt x="2161719" y="1162548"/>
                  </a:cubicBezTo>
                  <a:cubicBezTo>
                    <a:pt x="2193152" y="1142546"/>
                    <a:pt x="2229347" y="1134926"/>
                    <a:pt x="2266494" y="1136831"/>
                  </a:cubicBezTo>
                  <a:cubicBezTo>
                    <a:pt x="2288402" y="1137783"/>
                    <a:pt x="2310309" y="1137783"/>
                    <a:pt x="2331264" y="1133021"/>
                  </a:cubicBezTo>
                  <a:cubicBezTo>
                    <a:pt x="2370317" y="1123496"/>
                    <a:pt x="2397939" y="1138736"/>
                    <a:pt x="2387462" y="1197791"/>
                  </a:cubicBezTo>
                  <a:cubicBezTo>
                    <a:pt x="2384604" y="1213983"/>
                    <a:pt x="2384604" y="1228271"/>
                    <a:pt x="2400797" y="1229223"/>
                  </a:cubicBezTo>
                  <a:cubicBezTo>
                    <a:pt x="2447469" y="1231128"/>
                    <a:pt x="2477949" y="1266371"/>
                    <a:pt x="2517002" y="1283516"/>
                  </a:cubicBezTo>
                  <a:cubicBezTo>
                    <a:pt x="2538909" y="1293041"/>
                    <a:pt x="2550339" y="1296851"/>
                    <a:pt x="2556055" y="1266371"/>
                  </a:cubicBezTo>
                  <a:cubicBezTo>
                    <a:pt x="2561769" y="1236843"/>
                    <a:pt x="2589392" y="1227318"/>
                    <a:pt x="2617967" y="1241606"/>
                  </a:cubicBezTo>
                  <a:cubicBezTo>
                    <a:pt x="2644637" y="1254941"/>
                    <a:pt x="2673212" y="1262561"/>
                    <a:pt x="2701787" y="1271133"/>
                  </a:cubicBezTo>
                  <a:cubicBezTo>
                    <a:pt x="2743697" y="1283516"/>
                    <a:pt x="2782749" y="1259703"/>
                    <a:pt x="2823707" y="1270181"/>
                  </a:cubicBezTo>
                  <a:cubicBezTo>
                    <a:pt x="2833232" y="1272086"/>
                    <a:pt x="2840852" y="1262561"/>
                    <a:pt x="2842757" y="1253988"/>
                  </a:cubicBezTo>
                  <a:cubicBezTo>
                    <a:pt x="2847519" y="1233033"/>
                    <a:pt x="2856092" y="1212078"/>
                    <a:pt x="2857997" y="1191123"/>
                  </a:cubicBezTo>
                  <a:cubicBezTo>
                    <a:pt x="2861807" y="1157786"/>
                    <a:pt x="2857044" y="1154928"/>
                    <a:pt x="2824659" y="1163501"/>
                  </a:cubicBezTo>
                  <a:cubicBezTo>
                    <a:pt x="2807514" y="1168263"/>
                    <a:pt x="2793227" y="1167311"/>
                    <a:pt x="2781797" y="1153023"/>
                  </a:cubicBezTo>
                  <a:lnTo>
                    <a:pt x="2778142" y="1149005"/>
                  </a:lnTo>
                  <a:lnTo>
                    <a:pt x="2758579" y="1157637"/>
                  </a:lnTo>
                  <a:cubicBezTo>
                    <a:pt x="2730182" y="1164691"/>
                    <a:pt x="2706072" y="1153261"/>
                    <a:pt x="2684641" y="1122543"/>
                  </a:cubicBezTo>
                  <a:cubicBezTo>
                    <a:pt x="2676068" y="1110161"/>
                    <a:pt x="2672258" y="1095873"/>
                    <a:pt x="2664638" y="1083491"/>
                  </a:cubicBezTo>
                  <a:cubicBezTo>
                    <a:pt x="2658923" y="1073966"/>
                    <a:pt x="2664638" y="1054916"/>
                    <a:pt x="2646541" y="1054916"/>
                  </a:cubicBezTo>
                  <a:cubicBezTo>
                    <a:pt x="2631301" y="1055868"/>
                    <a:pt x="2616061" y="1061583"/>
                    <a:pt x="2610346" y="1080633"/>
                  </a:cubicBezTo>
                  <a:lnTo>
                    <a:pt x="2609202" y="1082346"/>
                  </a:lnTo>
                  <a:lnTo>
                    <a:pt x="2613204" y="1086348"/>
                  </a:lnTo>
                  <a:cubicBezTo>
                    <a:pt x="2619871" y="1093968"/>
                    <a:pt x="2626539" y="1101588"/>
                    <a:pt x="2632254" y="1108255"/>
                  </a:cubicBezTo>
                  <a:cubicBezTo>
                    <a:pt x="2619871" y="1117780"/>
                    <a:pt x="2617014" y="1133020"/>
                    <a:pt x="2609394" y="1145403"/>
                  </a:cubicBezTo>
                  <a:cubicBezTo>
                    <a:pt x="2602726" y="1154928"/>
                    <a:pt x="2586534" y="1142545"/>
                    <a:pt x="2584629" y="1132068"/>
                  </a:cubicBezTo>
                  <a:cubicBezTo>
                    <a:pt x="2581771" y="1117780"/>
                    <a:pt x="2574151" y="1106350"/>
                    <a:pt x="2566055" y="1095397"/>
                  </a:cubicBezTo>
                  <a:lnTo>
                    <a:pt x="2558490" y="1083461"/>
                  </a:lnTo>
                  <a:lnTo>
                    <a:pt x="2545576" y="1071108"/>
                  </a:lnTo>
                  <a:cubicBezTo>
                    <a:pt x="2541766" y="1068251"/>
                    <a:pt x="2537003" y="1065393"/>
                    <a:pt x="2536051" y="1061583"/>
                  </a:cubicBezTo>
                  <a:cubicBezTo>
                    <a:pt x="2522716" y="1003481"/>
                    <a:pt x="2462708" y="991098"/>
                    <a:pt x="2429371" y="952046"/>
                  </a:cubicBezTo>
                  <a:cubicBezTo>
                    <a:pt x="2426513" y="949188"/>
                    <a:pt x="2421751" y="947283"/>
                    <a:pt x="2417941" y="944426"/>
                  </a:cubicBezTo>
                  <a:cubicBezTo>
                    <a:pt x="2416036" y="943473"/>
                    <a:pt x="2413178" y="943473"/>
                    <a:pt x="2407463" y="947283"/>
                  </a:cubicBezTo>
                  <a:cubicBezTo>
                    <a:pt x="2425561" y="973001"/>
                    <a:pt x="2440801" y="998718"/>
                    <a:pt x="2469376" y="1014911"/>
                  </a:cubicBezTo>
                  <a:cubicBezTo>
                    <a:pt x="2483663" y="1023483"/>
                    <a:pt x="2500808" y="1028246"/>
                    <a:pt x="2509381" y="1044438"/>
                  </a:cubicBezTo>
                  <a:cubicBezTo>
                    <a:pt x="2510333" y="1049201"/>
                    <a:pt x="2508428" y="1053963"/>
                    <a:pt x="2504618" y="1057773"/>
                  </a:cubicBezTo>
                  <a:cubicBezTo>
                    <a:pt x="2500808" y="1066346"/>
                    <a:pt x="2479853" y="1059678"/>
                    <a:pt x="2488426" y="1077776"/>
                  </a:cubicBezTo>
                  <a:cubicBezTo>
                    <a:pt x="2485568" y="1082538"/>
                    <a:pt x="2481758" y="1084443"/>
                    <a:pt x="2476996" y="1084443"/>
                  </a:cubicBezTo>
                  <a:cubicBezTo>
                    <a:pt x="2437943" y="1050153"/>
                    <a:pt x="2385556" y="1032056"/>
                    <a:pt x="2356028" y="985383"/>
                  </a:cubicBezTo>
                  <a:cubicBezTo>
                    <a:pt x="2346503" y="970143"/>
                    <a:pt x="2333168" y="968238"/>
                    <a:pt x="2317928" y="978716"/>
                  </a:cubicBezTo>
                  <a:cubicBezTo>
                    <a:pt x="2310308" y="984431"/>
                    <a:pt x="2301736" y="994908"/>
                    <a:pt x="2295068" y="993003"/>
                  </a:cubicBezTo>
                  <a:cubicBezTo>
                    <a:pt x="2237918" y="978716"/>
                    <a:pt x="2232203" y="1040628"/>
                    <a:pt x="2196008" y="1057773"/>
                  </a:cubicBezTo>
                  <a:cubicBezTo>
                    <a:pt x="2185531" y="1062536"/>
                    <a:pt x="2183626" y="1075871"/>
                    <a:pt x="2181721" y="1087301"/>
                  </a:cubicBezTo>
                  <a:cubicBezTo>
                    <a:pt x="2172196" y="1130163"/>
                    <a:pt x="2149336" y="1152071"/>
                    <a:pt x="2105521" y="1157786"/>
                  </a:cubicBezTo>
                  <a:cubicBezTo>
                    <a:pt x="2088376" y="1159691"/>
                    <a:pt x="2069326" y="1179693"/>
                    <a:pt x="2053133" y="1155881"/>
                  </a:cubicBezTo>
                  <a:cubicBezTo>
                    <a:pt x="2052181" y="1145403"/>
                    <a:pt x="2048371" y="1137783"/>
                    <a:pt x="2036941" y="1136831"/>
                  </a:cubicBezTo>
                  <a:cubicBezTo>
                    <a:pt x="2026463" y="1135878"/>
                    <a:pt x="2010271" y="1148261"/>
                    <a:pt x="2008366" y="1131116"/>
                  </a:cubicBezTo>
                  <a:cubicBezTo>
                    <a:pt x="2005508" y="1113018"/>
                    <a:pt x="1993126" y="1094921"/>
                    <a:pt x="2001698" y="1074918"/>
                  </a:cubicBezTo>
                  <a:cubicBezTo>
                    <a:pt x="2011223" y="1051106"/>
                    <a:pt x="2015986" y="1027293"/>
                    <a:pt x="2008366" y="1001576"/>
                  </a:cubicBezTo>
                  <a:cubicBezTo>
                    <a:pt x="2002651" y="979668"/>
                    <a:pt x="2021701" y="978716"/>
                    <a:pt x="2035988" y="977763"/>
                  </a:cubicBezTo>
                  <a:cubicBezTo>
                    <a:pt x="2059801" y="974906"/>
                    <a:pt x="2083613" y="981573"/>
                    <a:pt x="2107426" y="983478"/>
                  </a:cubicBezTo>
                  <a:cubicBezTo>
                    <a:pt x="2120761" y="984431"/>
                    <a:pt x="2139811" y="992051"/>
                    <a:pt x="2148383" y="975858"/>
                  </a:cubicBezTo>
                  <a:cubicBezTo>
                    <a:pt x="2157908" y="956808"/>
                    <a:pt x="2162671" y="934901"/>
                    <a:pt x="2150288" y="913946"/>
                  </a:cubicBezTo>
                  <a:cubicBezTo>
                    <a:pt x="2140763" y="897753"/>
                    <a:pt x="2131238" y="882513"/>
                    <a:pt x="2112188" y="876798"/>
                  </a:cubicBezTo>
                  <a:cubicBezTo>
                    <a:pt x="2105521" y="874893"/>
                    <a:pt x="2094091" y="873941"/>
                    <a:pt x="2096948" y="862511"/>
                  </a:cubicBezTo>
                  <a:cubicBezTo>
                    <a:pt x="2098853" y="852033"/>
                    <a:pt x="2109331" y="852033"/>
                    <a:pt x="2118856" y="849176"/>
                  </a:cubicBezTo>
                  <a:cubicBezTo>
                    <a:pt x="2149336" y="838698"/>
                    <a:pt x="2177911" y="830126"/>
                    <a:pt x="2206486" y="810123"/>
                  </a:cubicBezTo>
                  <a:cubicBezTo>
                    <a:pt x="2241728" y="785358"/>
                    <a:pt x="2258873" y="735828"/>
                    <a:pt x="2308403" y="731066"/>
                  </a:cubicBezTo>
                  <a:cubicBezTo>
                    <a:pt x="2322691" y="729161"/>
                    <a:pt x="2323643" y="718683"/>
                    <a:pt x="2321738" y="708206"/>
                  </a:cubicBezTo>
                  <a:cubicBezTo>
                    <a:pt x="2319833" y="698681"/>
                    <a:pt x="2314118" y="689156"/>
                    <a:pt x="2311261" y="679631"/>
                  </a:cubicBezTo>
                  <a:cubicBezTo>
                    <a:pt x="2307451" y="666296"/>
                    <a:pt x="2305546" y="652008"/>
                    <a:pt x="2320786" y="643436"/>
                  </a:cubicBezTo>
                  <a:cubicBezTo>
                    <a:pt x="2326501" y="640578"/>
                    <a:pt x="2334121" y="632958"/>
                    <a:pt x="2338883" y="638673"/>
                  </a:cubicBezTo>
                  <a:cubicBezTo>
                    <a:pt x="2346503" y="649151"/>
                    <a:pt x="2353171" y="662486"/>
                    <a:pt x="2343646" y="675821"/>
                  </a:cubicBezTo>
                  <a:cubicBezTo>
                    <a:pt x="2337931" y="685346"/>
                    <a:pt x="2342693" y="692966"/>
                    <a:pt x="2348408" y="699633"/>
                  </a:cubicBezTo>
                  <a:cubicBezTo>
                    <a:pt x="2356028" y="708206"/>
                    <a:pt x="2364601" y="711063"/>
                    <a:pt x="2376031" y="706301"/>
                  </a:cubicBezTo>
                  <a:cubicBezTo>
                    <a:pt x="2378888" y="705348"/>
                    <a:pt x="2381746" y="704396"/>
                    <a:pt x="2385556" y="704396"/>
                  </a:cubicBezTo>
                  <a:cubicBezTo>
                    <a:pt x="2409368" y="712968"/>
                    <a:pt x="2432228" y="712016"/>
                    <a:pt x="2454136" y="698681"/>
                  </a:cubicBezTo>
                  <a:cubicBezTo>
                    <a:pt x="2460803" y="694871"/>
                    <a:pt x="2469376" y="692966"/>
                    <a:pt x="2476996" y="692013"/>
                  </a:cubicBezTo>
                  <a:cubicBezTo>
                    <a:pt x="2517001" y="689156"/>
                    <a:pt x="2517001" y="689156"/>
                    <a:pt x="2517953" y="648198"/>
                  </a:cubicBezTo>
                  <a:cubicBezTo>
                    <a:pt x="2525573" y="626291"/>
                    <a:pt x="2540813" y="618671"/>
                    <a:pt x="2563673" y="626291"/>
                  </a:cubicBezTo>
                  <a:cubicBezTo>
                    <a:pt x="2558911" y="610098"/>
                    <a:pt x="2545576" y="599621"/>
                    <a:pt x="2554148" y="585333"/>
                  </a:cubicBezTo>
                  <a:lnTo>
                    <a:pt x="2572928" y="573708"/>
                  </a:lnTo>
                  <a:lnTo>
                    <a:pt x="2586098" y="571735"/>
                  </a:lnTo>
                  <a:lnTo>
                    <a:pt x="2586726" y="571671"/>
                  </a:lnTo>
                  <a:cubicBezTo>
                    <a:pt x="2599630" y="572653"/>
                    <a:pt x="2613203" y="578189"/>
                    <a:pt x="2624633" y="568188"/>
                  </a:cubicBezTo>
                  <a:cubicBezTo>
                    <a:pt x="2626538" y="566283"/>
                    <a:pt x="2628443" y="565331"/>
                    <a:pt x="2630348" y="563426"/>
                  </a:cubicBezTo>
                  <a:cubicBezTo>
                    <a:pt x="2634158" y="561521"/>
                    <a:pt x="2634158" y="568188"/>
                    <a:pt x="2633206" y="563426"/>
                  </a:cubicBezTo>
                  <a:cubicBezTo>
                    <a:pt x="2632253" y="557711"/>
                    <a:pt x="2629396" y="564378"/>
                    <a:pt x="2626538" y="563426"/>
                  </a:cubicBezTo>
                  <a:cubicBezTo>
                    <a:pt x="2615584" y="567236"/>
                    <a:pt x="2604392" y="569141"/>
                    <a:pt x="2593082" y="570689"/>
                  </a:cubicBezTo>
                  <a:lnTo>
                    <a:pt x="2586098" y="571735"/>
                  </a:lnTo>
                  <a:lnTo>
                    <a:pt x="2574151" y="572951"/>
                  </a:lnTo>
                  <a:lnTo>
                    <a:pt x="2572928" y="573708"/>
                  </a:lnTo>
                  <a:lnTo>
                    <a:pt x="2558911" y="575808"/>
                  </a:lnTo>
                  <a:cubicBezTo>
                    <a:pt x="2533193" y="580571"/>
                    <a:pt x="2516048" y="563426"/>
                    <a:pt x="2506523" y="541518"/>
                  </a:cubicBezTo>
                  <a:cubicBezTo>
                    <a:pt x="2496998" y="519611"/>
                    <a:pt x="2487473" y="498656"/>
                    <a:pt x="2512238" y="480558"/>
                  </a:cubicBezTo>
                  <a:cubicBezTo>
                    <a:pt x="2520811" y="474843"/>
                    <a:pt x="2527478" y="467223"/>
                    <a:pt x="2533193" y="458651"/>
                  </a:cubicBezTo>
                  <a:cubicBezTo>
                    <a:pt x="2537003" y="452936"/>
                    <a:pt x="2541766" y="446268"/>
                    <a:pt x="2534146" y="440553"/>
                  </a:cubicBezTo>
                  <a:cubicBezTo>
                    <a:pt x="2526526" y="434838"/>
                    <a:pt x="2515096" y="437696"/>
                    <a:pt x="2513191" y="445316"/>
                  </a:cubicBezTo>
                  <a:cubicBezTo>
                    <a:pt x="2506523" y="474843"/>
                    <a:pt x="2482711" y="489131"/>
                    <a:pt x="2464613" y="509133"/>
                  </a:cubicBezTo>
                  <a:cubicBezTo>
                    <a:pt x="2452231" y="523421"/>
                    <a:pt x="2455088" y="538661"/>
                    <a:pt x="2467471" y="551996"/>
                  </a:cubicBezTo>
                  <a:cubicBezTo>
                    <a:pt x="2481758" y="567236"/>
                    <a:pt x="2481758" y="582476"/>
                    <a:pt x="2468423" y="597716"/>
                  </a:cubicBezTo>
                  <a:cubicBezTo>
                    <a:pt x="2457946" y="610098"/>
                    <a:pt x="2455088" y="623433"/>
                    <a:pt x="2453183" y="638673"/>
                  </a:cubicBezTo>
                  <a:cubicBezTo>
                    <a:pt x="2451278" y="657723"/>
                    <a:pt x="2442706" y="671058"/>
                    <a:pt x="2423656" y="676773"/>
                  </a:cubicBezTo>
                  <a:cubicBezTo>
                    <a:pt x="2413178" y="682488"/>
                    <a:pt x="2402701" y="690108"/>
                    <a:pt x="2389366" y="683441"/>
                  </a:cubicBezTo>
                  <a:cubicBezTo>
                    <a:pt x="2381746" y="676773"/>
                    <a:pt x="2376983" y="670106"/>
                    <a:pt x="2383651" y="659628"/>
                  </a:cubicBezTo>
                  <a:cubicBezTo>
                    <a:pt x="2377936" y="649151"/>
                    <a:pt x="2372221" y="638673"/>
                    <a:pt x="2367458" y="627243"/>
                  </a:cubicBezTo>
                  <a:cubicBezTo>
                    <a:pt x="2348408" y="585333"/>
                    <a:pt x="2348408" y="584381"/>
                    <a:pt x="2308403" y="612003"/>
                  </a:cubicBezTo>
                  <a:cubicBezTo>
                    <a:pt x="2273161" y="616766"/>
                    <a:pt x="2265541" y="608193"/>
                    <a:pt x="2270303" y="571046"/>
                  </a:cubicBezTo>
                  <a:cubicBezTo>
                    <a:pt x="2271256" y="560568"/>
                    <a:pt x="2287448" y="545328"/>
                    <a:pt x="2260778" y="543423"/>
                  </a:cubicBezTo>
                  <a:cubicBezTo>
                    <a:pt x="2255063" y="542471"/>
                    <a:pt x="2255063" y="530088"/>
                    <a:pt x="2259826" y="522468"/>
                  </a:cubicBezTo>
                  <a:cubicBezTo>
                    <a:pt x="2313166" y="486273"/>
                    <a:pt x="2361743" y="445316"/>
                    <a:pt x="2390318" y="385308"/>
                  </a:cubicBezTo>
                  <a:cubicBezTo>
                    <a:pt x="2396986" y="372926"/>
                    <a:pt x="2403653" y="362448"/>
                    <a:pt x="2416988" y="357686"/>
                  </a:cubicBezTo>
                  <a:cubicBezTo>
                    <a:pt x="2416988" y="355781"/>
                    <a:pt x="2416988" y="353876"/>
                    <a:pt x="2417941" y="351971"/>
                  </a:cubicBezTo>
                  <a:cubicBezTo>
                    <a:pt x="2419846" y="352923"/>
                    <a:pt x="2423656" y="354828"/>
                    <a:pt x="2424608" y="353876"/>
                  </a:cubicBezTo>
                  <a:cubicBezTo>
                    <a:pt x="2434371" y="344351"/>
                    <a:pt x="2443539" y="338934"/>
                    <a:pt x="2452245" y="336582"/>
                  </a:cubicBezTo>
                  <a:cubicBezTo>
                    <a:pt x="2458775" y="334818"/>
                    <a:pt x="2465045" y="334779"/>
                    <a:pt x="2471113" y="336025"/>
                  </a:cubicBezTo>
                  <a:close/>
                  <a:moveTo>
                    <a:pt x="761544" y="194808"/>
                  </a:moveTo>
                  <a:cubicBezTo>
                    <a:pt x="773926" y="196713"/>
                    <a:pt x="774879" y="206238"/>
                    <a:pt x="773926" y="216716"/>
                  </a:cubicBezTo>
                  <a:cubicBezTo>
                    <a:pt x="755829" y="237671"/>
                    <a:pt x="760591" y="257673"/>
                    <a:pt x="773926" y="278628"/>
                  </a:cubicBezTo>
                  <a:cubicBezTo>
                    <a:pt x="748209" y="302441"/>
                    <a:pt x="720586" y="315776"/>
                    <a:pt x="687249" y="293868"/>
                  </a:cubicBezTo>
                  <a:cubicBezTo>
                    <a:pt x="682486" y="291011"/>
                    <a:pt x="675819" y="292916"/>
                    <a:pt x="671056" y="292916"/>
                  </a:cubicBezTo>
                  <a:cubicBezTo>
                    <a:pt x="660579" y="294821"/>
                    <a:pt x="650101" y="296726"/>
                    <a:pt x="640576" y="298631"/>
                  </a:cubicBezTo>
                  <a:cubicBezTo>
                    <a:pt x="627241" y="300536"/>
                    <a:pt x="613906" y="302441"/>
                    <a:pt x="603429" y="291011"/>
                  </a:cubicBezTo>
                  <a:cubicBezTo>
                    <a:pt x="636766" y="258626"/>
                    <a:pt x="678676" y="239576"/>
                    <a:pt x="715824" y="211953"/>
                  </a:cubicBezTo>
                  <a:cubicBezTo>
                    <a:pt x="719634" y="209096"/>
                    <a:pt x="724396" y="211953"/>
                    <a:pt x="727254" y="215763"/>
                  </a:cubicBezTo>
                  <a:cubicBezTo>
                    <a:pt x="746304" y="220526"/>
                    <a:pt x="741541" y="187188"/>
                    <a:pt x="761544" y="194808"/>
                  </a:cubicBezTo>
                  <a:close/>
                  <a:moveTo>
                    <a:pt x="873343" y="184331"/>
                  </a:moveTo>
                  <a:cubicBezTo>
                    <a:pt x="879653" y="185283"/>
                    <a:pt x="886320" y="188617"/>
                    <a:pt x="891083" y="191951"/>
                  </a:cubicBezTo>
                  <a:cubicBezTo>
                    <a:pt x="904418" y="200523"/>
                    <a:pt x="892988" y="209096"/>
                    <a:pt x="888226" y="217668"/>
                  </a:cubicBezTo>
                  <a:lnTo>
                    <a:pt x="879241" y="234820"/>
                  </a:lnTo>
                  <a:lnTo>
                    <a:pt x="895370" y="235036"/>
                  </a:lnTo>
                  <a:cubicBezTo>
                    <a:pt x="907514" y="238206"/>
                    <a:pt x="906800" y="249815"/>
                    <a:pt x="899656" y="266246"/>
                  </a:cubicBezTo>
                  <a:cubicBezTo>
                    <a:pt x="894893" y="277676"/>
                    <a:pt x="884416" y="289106"/>
                    <a:pt x="892988" y="303393"/>
                  </a:cubicBezTo>
                  <a:cubicBezTo>
                    <a:pt x="897751" y="310061"/>
                    <a:pt x="901561" y="309108"/>
                    <a:pt x="905371" y="303393"/>
                  </a:cubicBezTo>
                  <a:cubicBezTo>
                    <a:pt x="923468" y="307203"/>
                    <a:pt x="923468" y="307203"/>
                    <a:pt x="915848" y="337683"/>
                  </a:cubicBezTo>
                  <a:cubicBezTo>
                    <a:pt x="926326" y="330063"/>
                    <a:pt x="936803" y="329111"/>
                    <a:pt x="946328" y="324348"/>
                  </a:cubicBezTo>
                  <a:lnTo>
                    <a:pt x="973409" y="303804"/>
                  </a:lnTo>
                  <a:lnTo>
                    <a:pt x="975260" y="292796"/>
                  </a:lnTo>
                  <a:cubicBezTo>
                    <a:pt x="974903" y="288629"/>
                    <a:pt x="972522" y="284819"/>
                    <a:pt x="965378" y="281485"/>
                  </a:cubicBezTo>
                  <a:cubicBezTo>
                    <a:pt x="944423" y="270055"/>
                    <a:pt x="942518" y="249100"/>
                    <a:pt x="962521" y="233860"/>
                  </a:cubicBezTo>
                  <a:cubicBezTo>
                    <a:pt x="977761" y="221478"/>
                    <a:pt x="993953" y="208143"/>
                    <a:pt x="1013956" y="203380"/>
                  </a:cubicBezTo>
                  <a:cubicBezTo>
                    <a:pt x="1018718" y="201475"/>
                    <a:pt x="1023481" y="200046"/>
                    <a:pt x="1028243" y="200165"/>
                  </a:cubicBezTo>
                  <a:cubicBezTo>
                    <a:pt x="1033006" y="200284"/>
                    <a:pt x="1037768" y="201951"/>
                    <a:pt x="1042531" y="206238"/>
                  </a:cubicBezTo>
                  <a:cubicBezTo>
                    <a:pt x="1037768" y="220525"/>
                    <a:pt x="1018718" y="221478"/>
                    <a:pt x="1016813" y="234813"/>
                  </a:cubicBezTo>
                  <a:cubicBezTo>
                    <a:pt x="1029196" y="212905"/>
                    <a:pt x="1052056" y="208143"/>
                    <a:pt x="1075868" y="204333"/>
                  </a:cubicBezTo>
                  <a:cubicBezTo>
                    <a:pt x="1082536" y="204333"/>
                    <a:pt x="1089203" y="204333"/>
                    <a:pt x="1095871" y="204333"/>
                  </a:cubicBezTo>
                  <a:cubicBezTo>
                    <a:pt x="1106348" y="211953"/>
                    <a:pt x="1099681" y="223383"/>
                    <a:pt x="1099681" y="232908"/>
                  </a:cubicBezTo>
                  <a:cubicBezTo>
                    <a:pt x="1112063" y="235765"/>
                    <a:pt x="1123493" y="229098"/>
                    <a:pt x="1133971" y="231003"/>
                  </a:cubicBezTo>
                  <a:cubicBezTo>
                    <a:pt x="1140638" y="231003"/>
                    <a:pt x="1146353" y="233860"/>
                    <a:pt x="1151116" y="238623"/>
                  </a:cubicBezTo>
                  <a:cubicBezTo>
                    <a:pt x="1162546" y="262435"/>
                    <a:pt x="1192073" y="265293"/>
                    <a:pt x="1205408" y="287200"/>
                  </a:cubicBezTo>
                  <a:cubicBezTo>
                    <a:pt x="1219696" y="305298"/>
                    <a:pt x="1210171" y="320538"/>
                    <a:pt x="1198741" y="334825"/>
                  </a:cubicBezTo>
                  <a:cubicBezTo>
                    <a:pt x="1205408" y="359590"/>
                    <a:pt x="1234936" y="358638"/>
                    <a:pt x="1248271" y="377688"/>
                  </a:cubicBezTo>
                  <a:cubicBezTo>
                    <a:pt x="1257796" y="391023"/>
                    <a:pt x="1257796" y="393880"/>
                    <a:pt x="1246366" y="402453"/>
                  </a:cubicBezTo>
                  <a:cubicBezTo>
                    <a:pt x="1226363" y="415788"/>
                    <a:pt x="1207313" y="445315"/>
                    <a:pt x="1187311" y="402453"/>
                  </a:cubicBezTo>
                  <a:cubicBezTo>
                    <a:pt x="1184453" y="396738"/>
                    <a:pt x="1176833" y="390070"/>
                    <a:pt x="1171118" y="396738"/>
                  </a:cubicBezTo>
                  <a:cubicBezTo>
                    <a:pt x="1161593" y="407215"/>
                    <a:pt x="1163498" y="418645"/>
                    <a:pt x="1171118" y="431028"/>
                  </a:cubicBezTo>
                  <a:cubicBezTo>
                    <a:pt x="1186358" y="457698"/>
                    <a:pt x="1180643" y="471033"/>
                    <a:pt x="1151116" y="479605"/>
                  </a:cubicBezTo>
                  <a:cubicBezTo>
                    <a:pt x="1147306" y="475795"/>
                    <a:pt x="1141591" y="474843"/>
                    <a:pt x="1136828" y="476748"/>
                  </a:cubicBezTo>
                  <a:cubicBezTo>
                    <a:pt x="1132066" y="478653"/>
                    <a:pt x="1134923" y="483415"/>
                    <a:pt x="1136828" y="487225"/>
                  </a:cubicBezTo>
                  <a:cubicBezTo>
                    <a:pt x="1135876" y="500560"/>
                    <a:pt x="1128256" y="503418"/>
                    <a:pt x="1118731" y="497703"/>
                  </a:cubicBezTo>
                  <a:cubicBezTo>
                    <a:pt x="1098728" y="487225"/>
                    <a:pt x="1074916" y="482463"/>
                    <a:pt x="1066343" y="455793"/>
                  </a:cubicBezTo>
                  <a:cubicBezTo>
                    <a:pt x="1058723" y="432933"/>
                    <a:pt x="1039673" y="427218"/>
                    <a:pt x="1016813" y="433885"/>
                  </a:cubicBezTo>
                  <a:cubicBezTo>
                    <a:pt x="1008241" y="436743"/>
                    <a:pt x="999668" y="438648"/>
                    <a:pt x="996811" y="428170"/>
                  </a:cubicBezTo>
                  <a:cubicBezTo>
                    <a:pt x="993001" y="415788"/>
                    <a:pt x="1007288" y="411025"/>
                    <a:pt x="1013003" y="411978"/>
                  </a:cubicBezTo>
                  <a:cubicBezTo>
                    <a:pt x="1055866" y="420550"/>
                    <a:pt x="1078726" y="386260"/>
                    <a:pt x="1109206" y="369115"/>
                  </a:cubicBezTo>
                  <a:cubicBezTo>
                    <a:pt x="1117778" y="343398"/>
                    <a:pt x="1089203" y="330063"/>
                    <a:pt x="1089203" y="307203"/>
                  </a:cubicBezTo>
                  <a:cubicBezTo>
                    <a:pt x="1085393" y="301488"/>
                    <a:pt x="1081583" y="296725"/>
                    <a:pt x="1077773" y="291010"/>
                  </a:cubicBezTo>
                  <a:cubicBezTo>
                    <a:pt x="1057771" y="307203"/>
                    <a:pt x="1036816" y="290058"/>
                    <a:pt x="1016813" y="292915"/>
                  </a:cubicBezTo>
                  <a:cubicBezTo>
                    <a:pt x="1012050" y="293391"/>
                    <a:pt x="1008717" y="294106"/>
                    <a:pt x="1007169" y="296011"/>
                  </a:cubicBezTo>
                  <a:lnTo>
                    <a:pt x="1007866" y="302667"/>
                  </a:lnTo>
                  <a:lnTo>
                    <a:pt x="1009193" y="303393"/>
                  </a:lnTo>
                  <a:cubicBezTo>
                    <a:pt x="1013003" y="324348"/>
                    <a:pt x="986333" y="363401"/>
                    <a:pt x="962521" y="370068"/>
                  </a:cubicBezTo>
                  <a:cubicBezTo>
                    <a:pt x="943471" y="375783"/>
                    <a:pt x="924421" y="377688"/>
                    <a:pt x="905371" y="371973"/>
                  </a:cubicBezTo>
                  <a:cubicBezTo>
                    <a:pt x="896798" y="389118"/>
                    <a:pt x="879653" y="396738"/>
                    <a:pt x="868223" y="410073"/>
                  </a:cubicBezTo>
                  <a:cubicBezTo>
                    <a:pt x="859651" y="419598"/>
                    <a:pt x="849173" y="424361"/>
                    <a:pt x="836791" y="426266"/>
                  </a:cubicBezTo>
                  <a:cubicBezTo>
                    <a:pt x="830123" y="425313"/>
                    <a:pt x="820598" y="421503"/>
                    <a:pt x="816788" y="424361"/>
                  </a:cubicBezTo>
                  <a:cubicBezTo>
                    <a:pt x="772973" y="455793"/>
                    <a:pt x="714871" y="464366"/>
                    <a:pt x="677723" y="507228"/>
                  </a:cubicBezTo>
                  <a:cubicBezTo>
                    <a:pt x="667246" y="519611"/>
                    <a:pt x="646291" y="531993"/>
                    <a:pt x="668198" y="553901"/>
                  </a:cubicBezTo>
                  <a:cubicBezTo>
                    <a:pt x="672961" y="558663"/>
                    <a:pt x="665341" y="574856"/>
                    <a:pt x="662483" y="586286"/>
                  </a:cubicBezTo>
                  <a:cubicBezTo>
                    <a:pt x="685343" y="585333"/>
                    <a:pt x="702488" y="596763"/>
                    <a:pt x="716776" y="612956"/>
                  </a:cubicBezTo>
                  <a:cubicBezTo>
                    <a:pt x="731063" y="630101"/>
                    <a:pt x="747256" y="644388"/>
                    <a:pt x="771068" y="645341"/>
                  </a:cubicBezTo>
                  <a:cubicBezTo>
                    <a:pt x="789166" y="646293"/>
                    <a:pt x="788213" y="653913"/>
                    <a:pt x="782498" y="667248"/>
                  </a:cubicBezTo>
                  <a:cubicBezTo>
                    <a:pt x="774878" y="685346"/>
                    <a:pt x="766306" y="702491"/>
                    <a:pt x="772973" y="726303"/>
                  </a:cubicBezTo>
                  <a:cubicBezTo>
                    <a:pt x="779641" y="752973"/>
                    <a:pt x="789166" y="747258"/>
                    <a:pt x="805358" y="736781"/>
                  </a:cubicBezTo>
                  <a:cubicBezTo>
                    <a:pt x="823456" y="725351"/>
                    <a:pt x="826313" y="706301"/>
                    <a:pt x="828218" y="689156"/>
                  </a:cubicBezTo>
                  <a:cubicBezTo>
                    <a:pt x="831076" y="669153"/>
                    <a:pt x="841553" y="660581"/>
                    <a:pt x="858698" y="652961"/>
                  </a:cubicBezTo>
                  <a:cubicBezTo>
                    <a:pt x="901561" y="638673"/>
                    <a:pt x="911086" y="619623"/>
                    <a:pt x="901561" y="573903"/>
                  </a:cubicBezTo>
                  <a:cubicBezTo>
                    <a:pt x="900608" y="569141"/>
                    <a:pt x="899656" y="563426"/>
                    <a:pt x="904418" y="561521"/>
                  </a:cubicBezTo>
                  <a:cubicBezTo>
                    <a:pt x="937756" y="550091"/>
                    <a:pt x="937756" y="514848"/>
                    <a:pt x="953948" y="491988"/>
                  </a:cubicBezTo>
                  <a:cubicBezTo>
                    <a:pt x="957758" y="486273"/>
                    <a:pt x="961568" y="480558"/>
                    <a:pt x="968236" y="478653"/>
                  </a:cubicBezTo>
                  <a:cubicBezTo>
                    <a:pt x="991096" y="471986"/>
                    <a:pt x="1037768" y="491036"/>
                    <a:pt x="1049198" y="512943"/>
                  </a:cubicBezTo>
                  <a:cubicBezTo>
                    <a:pt x="1061581" y="517706"/>
                    <a:pt x="1074916" y="522468"/>
                    <a:pt x="1063486" y="539613"/>
                  </a:cubicBezTo>
                  <a:cubicBezTo>
                    <a:pt x="1048246" y="555806"/>
                    <a:pt x="1052056" y="572951"/>
                    <a:pt x="1067296" y="583428"/>
                  </a:cubicBezTo>
                  <a:cubicBezTo>
                    <a:pt x="1084441" y="593906"/>
                    <a:pt x="1099681" y="578666"/>
                    <a:pt x="1112063" y="568188"/>
                  </a:cubicBezTo>
                  <a:cubicBezTo>
                    <a:pt x="1139686" y="545328"/>
                    <a:pt x="1138733" y="544376"/>
                    <a:pt x="1146353" y="580571"/>
                  </a:cubicBezTo>
                  <a:cubicBezTo>
                    <a:pt x="1149211" y="592953"/>
                    <a:pt x="1154926" y="606288"/>
                    <a:pt x="1151116" y="616766"/>
                  </a:cubicBezTo>
                  <a:cubicBezTo>
                    <a:pt x="1138733" y="656771"/>
                    <a:pt x="1163498" y="672011"/>
                    <a:pt x="1193026" y="684393"/>
                  </a:cubicBezTo>
                  <a:cubicBezTo>
                    <a:pt x="1193026" y="693918"/>
                    <a:pt x="1188501" y="696537"/>
                    <a:pt x="1182905" y="697847"/>
                  </a:cubicBezTo>
                  <a:lnTo>
                    <a:pt x="1179024" y="699159"/>
                  </a:lnTo>
                  <a:lnTo>
                    <a:pt x="1177845" y="699023"/>
                  </a:lnTo>
                  <a:cubicBezTo>
                    <a:pt x="1174214" y="699455"/>
                    <a:pt x="1170404" y="700824"/>
                    <a:pt x="1166356" y="703443"/>
                  </a:cubicBezTo>
                  <a:lnTo>
                    <a:pt x="1179024" y="699159"/>
                  </a:lnTo>
                  <a:lnTo>
                    <a:pt x="1188263" y="700229"/>
                  </a:lnTo>
                  <a:cubicBezTo>
                    <a:pt x="1194931" y="702491"/>
                    <a:pt x="1201122" y="707253"/>
                    <a:pt x="1207313" y="712016"/>
                  </a:cubicBezTo>
                  <a:cubicBezTo>
                    <a:pt x="1210647" y="727732"/>
                    <a:pt x="1209694" y="741781"/>
                    <a:pt x="1205051" y="754402"/>
                  </a:cubicBezTo>
                  <a:lnTo>
                    <a:pt x="1180854" y="787924"/>
                  </a:lnTo>
                  <a:lnTo>
                    <a:pt x="1187073" y="807504"/>
                  </a:lnTo>
                  <a:cubicBezTo>
                    <a:pt x="1190883" y="812504"/>
                    <a:pt x="1196836" y="815362"/>
                    <a:pt x="1206361" y="814886"/>
                  </a:cubicBezTo>
                  <a:cubicBezTo>
                    <a:pt x="1214934" y="814886"/>
                    <a:pt x="1223506" y="816791"/>
                    <a:pt x="1213981" y="828221"/>
                  </a:cubicBezTo>
                  <a:cubicBezTo>
                    <a:pt x="1208266" y="850128"/>
                    <a:pt x="1205409" y="874893"/>
                    <a:pt x="1172071" y="862511"/>
                  </a:cubicBezTo>
                  <a:cubicBezTo>
                    <a:pt x="1153021" y="859653"/>
                    <a:pt x="1123494" y="872036"/>
                    <a:pt x="1115874" y="854891"/>
                  </a:cubicBezTo>
                  <a:cubicBezTo>
                    <a:pt x="1109206" y="839651"/>
                    <a:pt x="1133971" y="821553"/>
                    <a:pt x="1148259" y="807266"/>
                  </a:cubicBezTo>
                  <a:cubicBezTo>
                    <a:pt x="1157784" y="799646"/>
                    <a:pt x="1159689" y="785358"/>
                    <a:pt x="1173024" y="780596"/>
                  </a:cubicBezTo>
                  <a:lnTo>
                    <a:pt x="1173125" y="780684"/>
                  </a:lnTo>
                  <a:lnTo>
                    <a:pt x="1174333" y="770475"/>
                  </a:lnTo>
                  <a:cubicBezTo>
                    <a:pt x="1173023" y="767975"/>
                    <a:pt x="1169689" y="766784"/>
                    <a:pt x="1163498" y="767261"/>
                  </a:cubicBezTo>
                  <a:cubicBezTo>
                    <a:pt x="1147306" y="769166"/>
                    <a:pt x="1137781" y="780596"/>
                    <a:pt x="1124446" y="787263"/>
                  </a:cubicBezTo>
                  <a:cubicBezTo>
                    <a:pt x="1097776" y="793931"/>
                    <a:pt x="1070153" y="791073"/>
                    <a:pt x="1043483" y="789168"/>
                  </a:cubicBezTo>
                  <a:cubicBezTo>
                    <a:pt x="1026338" y="788216"/>
                    <a:pt x="1010146" y="786311"/>
                    <a:pt x="993953" y="794883"/>
                  </a:cubicBezTo>
                  <a:cubicBezTo>
                    <a:pt x="987286" y="810123"/>
                    <a:pt x="971093" y="808218"/>
                    <a:pt x="959663" y="814886"/>
                  </a:cubicBezTo>
                  <a:cubicBezTo>
                    <a:pt x="951091" y="825363"/>
                    <a:pt x="939661" y="831078"/>
                    <a:pt x="929183" y="839651"/>
                  </a:cubicBezTo>
                  <a:lnTo>
                    <a:pt x="925100" y="843462"/>
                  </a:lnTo>
                  <a:lnTo>
                    <a:pt x="915848" y="851081"/>
                  </a:lnTo>
                  <a:cubicBezTo>
                    <a:pt x="915848" y="851081"/>
                    <a:pt x="912991" y="851081"/>
                    <a:pt x="912991" y="851081"/>
                  </a:cubicBezTo>
                  <a:cubicBezTo>
                    <a:pt x="912991" y="851081"/>
                    <a:pt x="914896" y="852986"/>
                    <a:pt x="914896" y="852986"/>
                  </a:cubicBezTo>
                  <a:lnTo>
                    <a:pt x="925100" y="843462"/>
                  </a:lnTo>
                  <a:lnTo>
                    <a:pt x="932041" y="837746"/>
                  </a:lnTo>
                  <a:cubicBezTo>
                    <a:pt x="942518" y="824411"/>
                    <a:pt x="959663" y="826316"/>
                    <a:pt x="972998" y="820601"/>
                  </a:cubicBezTo>
                  <a:cubicBezTo>
                    <a:pt x="979666" y="818696"/>
                    <a:pt x="986333" y="814886"/>
                    <a:pt x="992048" y="814886"/>
                  </a:cubicBezTo>
                  <a:cubicBezTo>
                    <a:pt x="1003478" y="813933"/>
                    <a:pt x="1017766" y="809171"/>
                    <a:pt x="1023481" y="819648"/>
                  </a:cubicBezTo>
                  <a:cubicBezTo>
                    <a:pt x="1032053" y="834888"/>
                    <a:pt x="1013003" y="835841"/>
                    <a:pt x="1005383" y="842508"/>
                  </a:cubicBezTo>
                  <a:cubicBezTo>
                    <a:pt x="1003478" y="844413"/>
                    <a:pt x="1005383" y="851081"/>
                    <a:pt x="1006336" y="854891"/>
                  </a:cubicBezTo>
                  <a:cubicBezTo>
                    <a:pt x="997763" y="866321"/>
                    <a:pt x="1011098" y="877751"/>
                    <a:pt x="1005383" y="889181"/>
                  </a:cubicBezTo>
                  <a:cubicBezTo>
                    <a:pt x="1001573" y="899658"/>
                    <a:pt x="992048" y="903468"/>
                    <a:pt x="984428" y="910136"/>
                  </a:cubicBezTo>
                  <a:cubicBezTo>
                    <a:pt x="974903" y="918708"/>
                    <a:pt x="961568" y="909183"/>
                    <a:pt x="952043" y="916803"/>
                  </a:cubicBezTo>
                  <a:cubicBezTo>
                    <a:pt x="937756" y="931091"/>
                    <a:pt x="916801" y="932043"/>
                    <a:pt x="899656" y="938711"/>
                  </a:cubicBezTo>
                  <a:cubicBezTo>
                    <a:pt x="876796" y="947283"/>
                    <a:pt x="858698" y="959666"/>
                    <a:pt x="855841" y="985383"/>
                  </a:cubicBezTo>
                  <a:cubicBezTo>
                    <a:pt x="853936" y="1001576"/>
                    <a:pt x="839648" y="1003481"/>
                    <a:pt x="831076" y="1003481"/>
                  </a:cubicBezTo>
                  <a:cubicBezTo>
                    <a:pt x="779641" y="1006338"/>
                    <a:pt x="763448" y="1048248"/>
                    <a:pt x="738683" y="1081586"/>
                  </a:cubicBezTo>
                  <a:cubicBezTo>
                    <a:pt x="708203" y="1076823"/>
                    <a:pt x="712013" y="1097778"/>
                    <a:pt x="711061" y="1115876"/>
                  </a:cubicBezTo>
                  <a:cubicBezTo>
                    <a:pt x="707251" y="1144451"/>
                    <a:pt x="692011" y="1163501"/>
                    <a:pt x="666293" y="1175883"/>
                  </a:cubicBezTo>
                  <a:cubicBezTo>
                    <a:pt x="636766" y="1191123"/>
                    <a:pt x="610096" y="1209221"/>
                    <a:pt x="585331" y="1230176"/>
                  </a:cubicBezTo>
                  <a:cubicBezTo>
                    <a:pt x="565328" y="1247320"/>
                    <a:pt x="557708" y="1270181"/>
                    <a:pt x="559613" y="1297803"/>
                  </a:cubicBezTo>
                  <a:cubicBezTo>
                    <a:pt x="561518" y="1327331"/>
                    <a:pt x="564376" y="1356858"/>
                    <a:pt x="557708" y="1386386"/>
                  </a:cubicBezTo>
                  <a:cubicBezTo>
                    <a:pt x="555803" y="1394958"/>
                    <a:pt x="551993" y="1406388"/>
                    <a:pt x="542468" y="1407341"/>
                  </a:cubicBezTo>
                  <a:cubicBezTo>
                    <a:pt x="530086" y="1409246"/>
                    <a:pt x="531038" y="1394958"/>
                    <a:pt x="528181" y="1387338"/>
                  </a:cubicBezTo>
                  <a:cubicBezTo>
                    <a:pt x="522466" y="1365431"/>
                    <a:pt x="516751" y="1344476"/>
                    <a:pt x="519608" y="1320663"/>
                  </a:cubicBezTo>
                  <a:cubicBezTo>
                    <a:pt x="521513" y="1300661"/>
                    <a:pt x="522466" y="1280658"/>
                    <a:pt x="488176" y="1283516"/>
                  </a:cubicBezTo>
                  <a:cubicBezTo>
                    <a:pt x="470078" y="1285421"/>
                    <a:pt x="452933" y="1262561"/>
                    <a:pt x="429121" y="1267323"/>
                  </a:cubicBezTo>
                  <a:cubicBezTo>
                    <a:pt x="422453" y="1268276"/>
                    <a:pt x="411023" y="1265418"/>
                    <a:pt x="409118" y="1268276"/>
                  </a:cubicBezTo>
                  <a:cubicBezTo>
                    <a:pt x="391973" y="1307328"/>
                    <a:pt x="364351" y="1288278"/>
                    <a:pt x="336728" y="1284468"/>
                  </a:cubicBezTo>
                  <a:cubicBezTo>
                    <a:pt x="279578" y="1275896"/>
                    <a:pt x="228143" y="1315901"/>
                    <a:pt x="215761" y="1373051"/>
                  </a:cubicBezTo>
                  <a:cubicBezTo>
                    <a:pt x="210998" y="1396863"/>
                    <a:pt x="193853" y="1415913"/>
                    <a:pt x="189091" y="1441631"/>
                  </a:cubicBezTo>
                  <a:cubicBezTo>
                    <a:pt x="182423" y="1476873"/>
                    <a:pt x="183376" y="1511163"/>
                    <a:pt x="196711" y="1544501"/>
                  </a:cubicBezTo>
                  <a:cubicBezTo>
                    <a:pt x="204331" y="1564503"/>
                    <a:pt x="219571" y="1574028"/>
                    <a:pt x="244336" y="1573076"/>
                  </a:cubicBezTo>
                  <a:cubicBezTo>
                    <a:pt x="284341" y="1571171"/>
                    <a:pt x="310058" y="1555931"/>
                    <a:pt x="320536" y="1514973"/>
                  </a:cubicBezTo>
                  <a:cubicBezTo>
                    <a:pt x="324346" y="1500686"/>
                    <a:pt x="374828" y="1487351"/>
                    <a:pt x="387211" y="1494971"/>
                  </a:cubicBezTo>
                  <a:cubicBezTo>
                    <a:pt x="396736" y="1500686"/>
                    <a:pt x="392926" y="1507353"/>
                    <a:pt x="389116" y="1515926"/>
                  </a:cubicBezTo>
                  <a:cubicBezTo>
                    <a:pt x="372923" y="1552121"/>
                    <a:pt x="358636" y="1589268"/>
                    <a:pt x="340538" y="1624511"/>
                  </a:cubicBezTo>
                  <a:cubicBezTo>
                    <a:pt x="329108" y="1646418"/>
                    <a:pt x="340538" y="1644513"/>
                    <a:pt x="354826" y="1644513"/>
                  </a:cubicBezTo>
                  <a:cubicBezTo>
                    <a:pt x="372923" y="1644513"/>
                    <a:pt x="391973" y="1642608"/>
                    <a:pt x="410071" y="1645466"/>
                  </a:cubicBezTo>
                  <a:cubicBezTo>
                    <a:pt x="432931" y="1649276"/>
                    <a:pt x="449123" y="1658801"/>
                    <a:pt x="439598" y="1687376"/>
                  </a:cubicBezTo>
                  <a:cubicBezTo>
                    <a:pt x="433883" y="1705473"/>
                    <a:pt x="432931" y="1725476"/>
                    <a:pt x="426263" y="1743573"/>
                  </a:cubicBezTo>
                  <a:cubicBezTo>
                    <a:pt x="414833" y="1774053"/>
                    <a:pt x="432931" y="1793103"/>
                    <a:pt x="450076" y="1813106"/>
                  </a:cubicBezTo>
                  <a:cubicBezTo>
                    <a:pt x="466268" y="1832156"/>
                    <a:pt x="483413" y="1819773"/>
                    <a:pt x="499606" y="1812153"/>
                  </a:cubicBezTo>
                  <a:cubicBezTo>
                    <a:pt x="512941" y="1806438"/>
                    <a:pt x="528181" y="1806438"/>
                    <a:pt x="536753" y="1818821"/>
                  </a:cubicBezTo>
                  <a:cubicBezTo>
                    <a:pt x="554851" y="1843586"/>
                    <a:pt x="571996" y="1829298"/>
                    <a:pt x="577711" y="1813106"/>
                  </a:cubicBezTo>
                  <a:cubicBezTo>
                    <a:pt x="591998" y="1771196"/>
                    <a:pt x="630098" y="1768338"/>
                    <a:pt x="661531" y="1754051"/>
                  </a:cubicBezTo>
                  <a:cubicBezTo>
                    <a:pt x="671056" y="1754051"/>
                    <a:pt x="673913" y="1755956"/>
                    <a:pt x="672008" y="1763576"/>
                  </a:cubicBezTo>
                  <a:cubicBezTo>
                    <a:pt x="676771" y="1783578"/>
                    <a:pt x="689153" y="1777863"/>
                    <a:pt x="695821" y="1768338"/>
                  </a:cubicBezTo>
                  <a:cubicBezTo>
                    <a:pt x="713918" y="1745478"/>
                    <a:pt x="729158" y="1761671"/>
                    <a:pt x="741541" y="1772148"/>
                  </a:cubicBezTo>
                  <a:cubicBezTo>
                    <a:pt x="769163" y="1795008"/>
                    <a:pt x="799643" y="1798818"/>
                    <a:pt x="832028" y="1788341"/>
                  </a:cubicBezTo>
                  <a:cubicBezTo>
                    <a:pt x="845363" y="1783578"/>
                    <a:pt x="854888" y="1779768"/>
                    <a:pt x="865366" y="1796913"/>
                  </a:cubicBezTo>
                  <a:cubicBezTo>
                    <a:pt x="875843" y="1814058"/>
                    <a:pt x="896798" y="1823583"/>
                    <a:pt x="910133" y="1838823"/>
                  </a:cubicBezTo>
                  <a:cubicBezTo>
                    <a:pt x="947281" y="1881686"/>
                    <a:pt x="990143" y="1906451"/>
                    <a:pt x="1047293" y="1918833"/>
                  </a:cubicBezTo>
                  <a:cubicBezTo>
                    <a:pt x="1093966" y="1928358"/>
                    <a:pt x="1124446" y="1995986"/>
                    <a:pt x="1116826" y="2036943"/>
                  </a:cubicBezTo>
                  <a:cubicBezTo>
                    <a:pt x="1113968" y="2044563"/>
                    <a:pt x="1111111" y="2051231"/>
                    <a:pt x="1106348" y="2056946"/>
                  </a:cubicBezTo>
                  <a:cubicBezTo>
                    <a:pt x="1092061" y="2071233"/>
                    <a:pt x="1112063" y="2086473"/>
                    <a:pt x="1104443" y="2099808"/>
                  </a:cubicBezTo>
                  <a:cubicBezTo>
                    <a:pt x="1110158" y="2107428"/>
                    <a:pt x="1117778" y="2102666"/>
                    <a:pt x="1124446" y="2102666"/>
                  </a:cubicBezTo>
                  <a:cubicBezTo>
                    <a:pt x="1147306" y="2095046"/>
                    <a:pt x="1161593" y="2062661"/>
                    <a:pt x="1193026" y="2077901"/>
                  </a:cubicBezTo>
                  <a:cubicBezTo>
                    <a:pt x="1225411" y="2087426"/>
                    <a:pt x="1244461" y="2125526"/>
                    <a:pt x="1280656" y="2123621"/>
                  </a:cubicBezTo>
                  <a:cubicBezTo>
                    <a:pt x="1325423" y="2121716"/>
                    <a:pt x="1360666" y="2136956"/>
                    <a:pt x="1387336" y="2172198"/>
                  </a:cubicBezTo>
                  <a:cubicBezTo>
                    <a:pt x="1398766" y="2187438"/>
                    <a:pt x="1427341" y="2172198"/>
                    <a:pt x="1434008" y="2199821"/>
                  </a:cubicBezTo>
                  <a:cubicBezTo>
                    <a:pt x="1440676" y="2228396"/>
                    <a:pt x="1444486" y="2256018"/>
                    <a:pt x="1430198" y="2282688"/>
                  </a:cubicBezTo>
                  <a:cubicBezTo>
                    <a:pt x="1413053" y="2315073"/>
                    <a:pt x="1388288" y="2341743"/>
                    <a:pt x="1370191" y="2373176"/>
                  </a:cubicBezTo>
                  <a:cubicBezTo>
                    <a:pt x="1359713" y="2391273"/>
                    <a:pt x="1356856" y="2406513"/>
                    <a:pt x="1358761" y="2423658"/>
                  </a:cubicBezTo>
                  <a:cubicBezTo>
                    <a:pt x="1366381" y="2486523"/>
                    <a:pt x="1352093" y="2544626"/>
                    <a:pt x="1327328" y="2600823"/>
                  </a:cubicBezTo>
                  <a:cubicBezTo>
                    <a:pt x="1321613" y="2612253"/>
                    <a:pt x="1313041" y="2629398"/>
                    <a:pt x="1293991" y="2626541"/>
                  </a:cubicBezTo>
                  <a:cubicBezTo>
                    <a:pt x="1261606" y="2622731"/>
                    <a:pt x="1241603" y="2647496"/>
                    <a:pt x="1218743" y="2661783"/>
                  </a:cubicBezTo>
                  <a:cubicBezTo>
                    <a:pt x="1203503" y="2671308"/>
                    <a:pt x="1187311" y="2690358"/>
                    <a:pt x="1193026" y="2710361"/>
                  </a:cubicBezTo>
                  <a:cubicBezTo>
                    <a:pt x="1205408" y="2757033"/>
                    <a:pt x="1178738" y="2793228"/>
                    <a:pt x="1164451" y="2832281"/>
                  </a:cubicBezTo>
                  <a:cubicBezTo>
                    <a:pt x="1154926" y="2859903"/>
                    <a:pt x="1136828" y="2884668"/>
                    <a:pt x="1122541" y="2910386"/>
                  </a:cubicBezTo>
                  <a:cubicBezTo>
                    <a:pt x="1116826" y="2920863"/>
                    <a:pt x="1109206" y="2929436"/>
                    <a:pt x="1095871" y="2929436"/>
                  </a:cubicBezTo>
                  <a:cubicBezTo>
                    <a:pt x="1085393" y="2920863"/>
                    <a:pt x="1072058" y="2930388"/>
                    <a:pt x="1061581" y="2922768"/>
                  </a:cubicBezTo>
                  <a:cubicBezTo>
                    <a:pt x="1053961" y="2919911"/>
                    <a:pt x="1044436" y="2911338"/>
                    <a:pt x="1047293" y="2929436"/>
                  </a:cubicBezTo>
                  <a:cubicBezTo>
                    <a:pt x="1052056" y="2938961"/>
                    <a:pt x="1062533" y="2944676"/>
                    <a:pt x="1061581" y="2956106"/>
                  </a:cubicBezTo>
                  <a:cubicBezTo>
                    <a:pt x="1055866" y="2964678"/>
                    <a:pt x="1048246" y="2962773"/>
                    <a:pt x="1040626" y="2959916"/>
                  </a:cubicBezTo>
                  <a:cubicBezTo>
                    <a:pt x="952043" y="2929436"/>
                    <a:pt x="865366" y="2895146"/>
                    <a:pt x="783451" y="2850378"/>
                  </a:cubicBezTo>
                  <a:cubicBezTo>
                    <a:pt x="762496" y="2838948"/>
                    <a:pt x="762496" y="2820851"/>
                    <a:pt x="752971" y="2805611"/>
                  </a:cubicBezTo>
                  <a:cubicBezTo>
                    <a:pt x="730111" y="2799896"/>
                    <a:pt x="738683" y="2779893"/>
                    <a:pt x="737731" y="2765606"/>
                  </a:cubicBezTo>
                  <a:cubicBezTo>
                    <a:pt x="736778" y="2697978"/>
                    <a:pt x="732968" y="2631303"/>
                    <a:pt x="721538" y="2564628"/>
                  </a:cubicBezTo>
                  <a:cubicBezTo>
                    <a:pt x="715823" y="2532243"/>
                    <a:pt x="700583" y="2503668"/>
                    <a:pt x="670103" y="2492238"/>
                  </a:cubicBezTo>
                  <a:cubicBezTo>
                    <a:pt x="596761" y="2464616"/>
                    <a:pt x="568186" y="2400798"/>
                    <a:pt x="539611" y="2337933"/>
                  </a:cubicBezTo>
                  <a:cubicBezTo>
                    <a:pt x="520561" y="2296976"/>
                    <a:pt x="502463" y="2256971"/>
                    <a:pt x="473888" y="2221728"/>
                  </a:cubicBezTo>
                  <a:cubicBezTo>
                    <a:pt x="456743" y="2200773"/>
                    <a:pt x="450076" y="2174103"/>
                    <a:pt x="468173" y="2148386"/>
                  </a:cubicBezTo>
                  <a:cubicBezTo>
                    <a:pt x="473888" y="2140766"/>
                    <a:pt x="477698" y="2133146"/>
                    <a:pt x="471983" y="2122668"/>
                  </a:cubicBezTo>
                  <a:cubicBezTo>
                    <a:pt x="452933" y="2083616"/>
                    <a:pt x="471983" y="2052183"/>
                    <a:pt x="493891" y="2021703"/>
                  </a:cubicBezTo>
                  <a:cubicBezTo>
                    <a:pt x="518656" y="1987413"/>
                    <a:pt x="546278" y="1955028"/>
                    <a:pt x="538658" y="1907403"/>
                  </a:cubicBezTo>
                  <a:cubicBezTo>
                    <a:pt x="535801" y="1889306"/>
                    <a:pt x="531991" y="1871208"/>
                    <a:pt x="524371" y="1854063"/>
                  </a:cubicBezTo>
                  <a:cubicBezTo>
                    <a:pt x="517703" y="1837871"/>
                    <a:pt x="507226" y="1834061"/>
                    <a:pt x="499606" y="1853111"/>
                  </a:cubicBezTo>
                  <a:cubicBezTo>
                    <a:pt x="489128" y="1876923"/>
                    <a:pt x="475793" y="1875018"/>
                    <a:pt x="459601" y="1860731"/>
                  </a:cubicBezTo>
                  <a:cubicBezTo>
                    <a:pt x="443408" y="1847396"/>
                    <a:pt x="425311" y="1838823"/>
                    <a:pt x="408166" y="1827393"/>
                  </a:cubicBezTo>
                  <a:cubicBezTo>
                    <a:pt x="375781" y="1806438"/>
                    <a:pt x="371971" y="1771196"/>
                    <a:pt x="354826" y="1742621"/>
                  </a:cubicBezTo>
                  <a:cubicBezTo>
                    <a:pt x="346253" y="1729286"/>
                    <a:pt x="337681" y="1720713"/>
                    <a:pt x="322441" y="1715951"/>
                  </a:cubicBezTo>
                  <a:cubicBezTo>
                    <a:pt x="289103" y="1705473"/>
                    <a:pt x="255766" y="1691186"/>
                    <a:pt x="234811" y="1658801"/>
                  </a:cubicBezTo>
                  <a:cubicBezTo>
                    <a:pt x="228143" y="1649276"/>
                    <a:pt x="218618" y="1639751"/>
                    <a:pt x="206236" y="1644513"/>
                  </a:cubicBezTo>
                  <a:cubicBezTo>
                    <a:pt x="170993" y="1656896"/>
                    <a:pt x="143371" y="1639751"/>
                    <a:pt x="116701" y="1622606"/>
                  </a:cubicBezTo>
                  <a:cubicBezTo>
                    <a:pt x="85268" y="1603556"/>
                    <a:pt x="54788" y="1583553"/>
                    <a:pt x="28118" y="1557836"/>
                  </a:cubicBezTo>
                  <a:cubicBezTo>
                    <a:pt x="11926" y="1541643"/>
                    <a:pt x="1448" y="1523546"/>
                    <a:pt x="12878" y="1499733"/>
                  </a:cubicBezTo>
                  <a:cubicBezTo>
                    <a:pt x="20498" y="1482588"/>
                    <a:pt x="16688" y="1463538"/>
                    <a:pt x="10021" y="1446393"/>
                  </a:cubicBezTo>
                  <a:cubicBezTo>
                    <a:pt x="6211" y="1434963"/>
                    <a:pt x="-1409" y="1423533"/>
                    <a:pt x="5258" y="1410198"/>
                  </a:cubicBezTo>
                  <a:cubicBezTo>
                    <a:pt x="-12839" y="1304471"/>
                    <a:pt x="19546" y="1205411"/>
                    <a:pt x="45263" y="1105398"/>
                  </a:cubicBezTo>
                  <a:cubicBezTo>
                    <a:pt x="94793" y="912993"/>
                    <a:pt x="185281" y="739638"/>
                    <a:pt x="304343" y="581523"/>
                  </a:cubicBezTo>
                  <a:cubicBezTo>
                    <a:pt x="374828" y="487226"/>
                    <a:pt x="458648" y="405311"/>
                    <a:pt x="548183" y="329111"/>
                  </a:cubicBezTo>
                  <a:cubicBezTo>
                    <a:pt x="568186" y="311966"/>
                    <a:pt x="591046" y="303393"/>
                    <a:pt x="617716" y="317681"/>
                  </a:cubicBezTo>
                  <a:cubicBezTo>
                    <a:pt x="628193" y="324348"/>
                    <a:pt x="628193" y="314823"/>
                    <a:pt x="631051" y="309108"/>
                  </a:cubicBezTo>
                  <a:cubicBezTo>
                    <a:pt x="652006" y="308156"/>
                    <a:pt x="669151" y="289106"/>
                    <a:pt x="692011" y="299583"/>
                  </a:cubicBezTo>
                  <a:cubicBezTo>
                    <a:pt x="712013" y="311966"/>
                    <a:pt x="732968" y="317681"/>
                    <a:pt x="756781" y="316728"/>
                  </a:cubicBezTo>
                  <a:cubicBezTo>
                    <a:pt x="764401" y="317681"/>
                    <a:pt x="772973" y="320538"/>
                    <a:pt x="780593" y="315776"/>
                  </a:cubicBezTo>
                  <a:cubicBezTo>
                    <a:pt x="786308" y="312918"/>
                    <a:pt x="792023" y="311966"/>
                    <a:pt x="797738" y="314823"/>
                  </a:cubicBezTo>
                  <a:cubicBezTo>
                    <a:pt x="808216" y="327206"/>
                    <a:pt x="819646" y="321491"/>
                    <a:pt x="831076" y="316728"/>
                  </a:cubicBezTo>
                  <a:cubicBezTo>
                    <a:pt x="837743" y="304346"/>
                    <a:pt x="858698" y="297678"/>
                    <a:pt x="841553" y="277676"/>
                  </a:cubicBezTo>
                  <a:cubicBezTo>
                    <a:pt x="834886" y="270056"/>
                    <a:pt x="846316" y="263388"/>
                    <a:pt x="852031" y="259578"/>
                  </a:cubicBezTo>
                  <a:cubicBezTo>
                    <a:pt x="857269" y="255768"/>
                    <a:pt x="862508" y="252434"/>
                    <a:pt x="867152" y="248624"/>
                  </a:cubicBezTo>
                  <a:lnTo>
                    <a:pt x="876026" y="238011"/>
                  </a:lnTo>
                  <a:lnTo>
                    <a:pt x="858921" y="241392"/>
                  </a:lnTo>
                  <a:cubicBezTo>
                    <a:pt x="840303" y="244874"/>
                    <a:pt x="823694" y="244338"/>
                    <a:pt x="821551" y="210048"/>
                  </a:cubicBezTo>
                  <a:cubicBezTo>
                    <a:pt x="833933" y="208143"/>
                    <a:pt x="848221" y="208143"/>
                    <a:pt x="857746" y="190998"/>
                  </a:cubicBezTo>
                  <a:cubicBezTo>
                    <a:pt x="861079" y="184807"/>
                    <a:pt x="867032" y="183378"/>
                    <a:pt x="873343" y="184331"/>
                  </a:cubicBezTo>
                  <a:close/>
                  <a:moveTo>
                    <a:pt x="798215" y="181949"/>
                  </a:moveTo>
                  <a:cubicBezTo>
                    <a:pt x="801310" y="182187"/>
                    <a:pt x="803930" y="183378"/>
                    <a:pt x="805359" y="187188"/>
                  </a:cubicBezTo>
                  <a:cubicBezTo>
                    <a:pt x="808216" y="194808"/>
                    <a:pt x="800596" y="194808"/>
                    <a:pt x="795834" y="196713"/>
                  </a:cubicBezTo>
                  <a:cubicBezTo>
                    <a:pt x="790119" y="193856"/>
                    <a:pt x="788214" y="189093"/>
                    <a:pt x="788214" y="182426"/>
                  </a:cubicBezTo>
                  <a:cubicBezTo>
                    <a:pt x="791547" y="182426"/>
                    <a:pt x="795119" y="181711"/>
                    <a:pt x="798215" y="181949"/>
                  </a:cubicBezTo>
                  <a:close/>
                  <a:moveTo>
                    <a:pt x="938708" y="121466"/>
                  </a:moveTo>
                  <a:cubicBezTo>
                    <a:pt x="943471" y="128133"/>
                    <a:pt x="953948" y="130038"/>
                    <a:pt x="952043" y="141468"/>
                  </a:cubicBezTo>
                  <a:lnTo>
                    <a:pt x="951037" y="142501"/>
                  </a:lnTo>
                  <a:lnTo>
                    <a:pt x="953949" y="140516"/>
                  </a:lnTo>
                  <a:cubicBezTo>
                    <a:pt x="952996" y="143373"/>
                    <a:pt x="952996" y="146231"/>
                    <a:pt x="952996" y="148136"/>
                  </a:cubicBezTo>
                  <a:cubicBezTo>
                    <a:pt x="952996" y="154803"/>
                    <a:pt x="952996" y="161471"/>
                    <a:pt x="952996" y="169091"/>
                  </a:cubicBezTo>
                  <a:cubicBezTo>
                    <a:pt x="949662" y="166709"/>
                    <a:pt x="947281" y="162899"/>
                    <a:pt x="944424" y="159804"/>
                  </a:cubicBezTo>
                  <a:lnTo>
                    <a:pt x="933131" y="154863"/>
                  </a:lnTo>
                  <a:lnTo>
                    <a:pt x="931088" y="155756"/>
                  </a:lnTo>
                  <a:cubicBezTo>
                    <a:pt x="931088" y="155756"/>
                    <a:pt x="930136" y="155756"/>
                    <a:pt x="930136" y="155756"/>
                  </a:cubicBezTo>
                  <a:cubicBezTo>
                    <a:pt x="925373" y="152898"/>
                    <a:pt x="906323" y="162423"/>
                    <a:pt x="918706" y="144326"/>
                  </a:cubicBezTo>
                  <a:cubicBezTo>
                    <a:pt x="923468" y="137658"/>
                    <a:pt x="931088" y="131943"/>
                    <a:pt x="931088" y="122418"/>
                  </a:cubicBezTo>
                  <a:cubicBezTo>
                    <a:pt x="934898" y="118608"/>
                    <a:pt x="936803" y="118608"/>
                    <a:pt x="938708" y="121466"/>
                  </a:cubicBezTo>
                  <a:close/>
                  <a:moveTo>
                    <a:pt x="925373" y="107178"/>
                  </a:moveTo>
                  <a:cubicBezTo>
                    <a:pt x="930136" y="111940"/>
                    <a:pt x="934898" y="116703"/>
                    <a:pt x="938708" y="121465"/>
                  </a:cubicBezTo>
                  <a:lnTo>
                    <a:pt x="935851" y="121465"/>
                  </a:lnTo>
                  <a:cubicBezTo>
                    <a:pt x="935851" y="121465"/>
                    <a:pt x="932993" y="121465"/>
                    <a:pt x="932993" y="121465"/>
                  </a:cubicBezTo>
                  <a:cubicBezTo>
                    <a:pt x="923468" y="125275"/>
                    <a:pt x="912991" y="131943"/>
                    <a:pt x="901561" y="123370"/>
                  </a:cubicBezTo>
                  <a:cubicBezTo>
                    <a:pt x="904418" y="109083"/>
                    <a:pt x="915848" y="109083"/>
                    <a:pt x="925373" y="107178"/>
                  </a:cubicBezTo>
                  <a:close/>
                  <a:moveTo>
                    <a:pt x="1021576" y="71936"/>
                  </a:moveTo>
                  <a:cubicBezTo>
                    <a:pt x="1037768" y="75746"/>
                    <a:pt x="1038721" y="87176"/>
                    <a:pt x="1031101" y="97653"/>
                  </a:cubicBezTo>
                  <a:cubicBezTo>
                    <a:pt x="1019671" y="115751"/>
                    <a:pt x="1011098" y="95748"/>
                    <a:pt x="1000621" y="92891"/>
                  </a:cubicBezTo>
                  <a:cubicBezTo>
                    <a:pt x="1002526" y="88128"/>
                    <a:pt x="1005383" y="83366"/>
                    <a:pt x="1007288" y="79556"/>
                  </a:cubicBezTo>
                  <a:cubicBezTo>
                    <a:pt x="1012051" y="76698"/>
                    <a:pt x="1016813" y="74793"/>
                    <a:pt x="1021576" y="71936"/>
                  </a:cubicBezTo>
                  <a:close/>
                  <a:moveTo>
                    <a:pt x="1113849" y="40265"/>
                  </a:moveTo>
                  <a:cubicBezTo>
                    <a:pt x="1128732" y="39074"/>
                    <a:pt x="1143972" y="42885"/>
                    <a:pt x="1159689" y="51933"/>
                  </a:cubicBezTo>
                  <a:cubicBezTo>
                    <a:pt x="1175881" y="68126"/>
                    <a:pt x="1166356" y="76698"/>
                    <a:pt x="1151116" y="84318"/>
                  </a:cubicBezTo>
                  <a:cubicBezTo>
                    <a:pt x="1137781" y="90986"/>
                    <a:pt x="1123494" y="86223"/>
                    <a:pt x="1111111" y="92891"/>
                  </a:cubicBezTo>
                  <a:cubicBezTo>
                    <a:pt x="1083489" y="98606"/>
                    <a:pt x="1067296" y="90033"/>
                    <a:pt x="1070153" y="58601"/>
                  </a:cubicBezTo>
                  <a:cubicBezTo>
                    <a:pt x="1084441" y="47647"/>
                    <a:pt x="1098967" y="41456"/>
                    <a:pt x="1113849" y="40265"/>
                  </a:cubicBezTo>
                  <a:close/>
                  <a:moveTo>
                    <a:pt x="1400760" y="96"/>
                  </a:moveTo>
                  <a:cubicBezTo>
                    <a:pt x="1426031" y="498"/>
                    <a:pt x="1451392" y="2164"/>
                    <a:pt x="1476871" y="5260"/>
                  </a:cubicBezTo>
                  <a:cubicBezTo>
                    <a:pt x="1521639" y="13833"/>
                    <a:pt x="1566406" y="14785"/>
                    <a:pt x="1611174" y="9070"/>
                  </a:cubicBezTo>
                  <a:cubicBezTo>
                    <a:pt x="1614984" y="7165"/>
                    <a:pt x="1619746" y="9070"/>
                    <a:pt x="1619746" y="17643"/>
                  </a:cubicBezTo>
                  <a:cubicBezTo>
                    <a:pt x="1631176" y="13833"/>
                    <a:pt x="1639748" y="20500"/>
                    <a:pt x="1646416" y="28120"/>
                  </a:cubicBezTo>
                  <a:cubicBezTo>
                    <a:pt x="1652131" y="36693"/>
                    <a:pt x="1659751" y="35740"/>
                    <a:pt x="1667371" y="31930"/>
                  </a:cubicBezTo>
                  <a:cubicBezTo>
                    <a:pt x="1693088" y="18119"/>
                    <a:pt x="1717377" y="11690"/>
                    <a:pt x="1742261" y="11690"/>
                  </a:cubicBezTo>
                  <a:cubicBezTo>
                    <a:pt x="1767145" y="11690"/>
                    <a:pt x="1792624" y="18119"/>
                    <a:pt x="1820723" y="30025"/>
                  </a:cubicBezTo>
                  <a:cubicBezTo>
                    <a:pt x="1845488" y="40503"/>
                    <a:pt x="1874063" y="40503"/>
                    <a:pt x="1901686" y="45265"/>
                  </a:cubicBezTo>
                  <a:cubicBezTo>
                    <a:pt x="1905496" y="54790"/>
                    <a:pt x="1888351" y="56695"/>
                    <a:pt x="1894066" y="69078"/>
                  </a:cubicBezTo>
                  <a:cubicBezTo>
                    <a:pt x="1913116" y="57648"/>
                    <a:pt x="1934071" y="52885"/>
                    <a:pt x="1955978" y="55743"/>
                  </a:cubicBezTo>
                  <a:cubicBezTo>
                    <a:pt x="1961693" y="62410"/>
                    <a:pt x="1959788" y="69078"/>
                    <a:pt x="1954073" y="71935"/>
                  </a:cubicBezTo>
                  <a:cubicBezTo>
                    <a:pt x="1939786" y="78603"/>
                    <a:pt x="1939786" y="91938"/>
                    <a:pt x="1935976" y="103368"/>
                  </a:cubicBezTo>
                  <a:cubicBezTo>
                    <a:pt x="1904543" y="124323"/>
                    <a:pt x="1914068" y="142420"/>
                    <a:pt x="1949311" y="161470"/>
                  </a:cubicBezTo>
                  <a:cubicBezTo>
                    <a:pt x="1923593" y="162423"/>
                    <a:pt x="1905496" y="153850"/>
                    <a:pt x="1894066" y="171948"/>
                  </a:cubicBezTo>
                  <a:cubicBezTo>
                    <a:pt x="1899781" y="177663"/>
                    <a:pt x="1909306" y="175758"/>
                    <a:pt x="1913116" y="183378"/>
                  </a:cubicBezTo>
                  <a:cubicBezTo>
                    <a:pt x="1917878" y="187188"/>
                    <a:pt x="1922641" y="195760"/>
                    <a:pt x="1907401" y="196713"/>
                  </a:cubicBezTo>
                  <a:cubicBezTo>
                    <a:pt x="1907401" y="221478"/>
                    <a:pt x="1903591" y="242433"/>
                    <a:pt x="1873111" y="245290"/>
                  </a:cubicBezTo>
                  <a:cubicBezTo>
                    <a:pt x="1842631" y="244338"/>
                    <a:pt x="1879778" y="263388"/>
                    <a:pt x="1866443" y="267198"/>
                  </a:cubicBezTo>
                  <a:cubicBezTo>
                    <a:pt x="1860728" y="271008"/>
                    <a:pt x="1855013" y="271960"/>
                    <a:pt x="1851203" y="270055"/>
                  </a:cubicBezTo>
                  <a:cubicBezTo>
                    <a:pt x="1860728" y="280533"/>
                    <a:pt x="1876921" y="291963"/>
                    <a:pt x="1866443" y="313870"/>
                  </a:cubicBezTo>
                  <a:cubicBezTo>
                    <a:pt x="1859776" y="319585"/>
                    <a:pt x="1852156" y="321490"/>
                    <a:pt x="1843583" y="319585"/>
                  </a:cubicBezTo>
                  <a:cubicBezTo>
                    <a:pt x="1833106" y="315775"/>
                    <a:pt x="1827391" y="307203"/>
                    <a:pt x="1819771" y="300535"/>
                  </a:cubicBezTo>
                  <a:cubicBezTo>
                    <a:pt x="1811198" y="310060"/>
                    <a:pt x="1800721" y="314823"/>
                    <a:pt x="1788338" y="313870"/>
                  </a:cubicBezTo>
                  <a:cubicBezTo>
                    <a:pt x="1791196" y="322443"/>
                    <a:pt x="1796911" y="313870"/>
                    <a:pt x="1800721" y="315775"/>
                  </a:cubicBezTo>
                  <a:cubicBezTo>
                    <a:pt x="1808341" y="314823"/>
                    <a:pt x="1815961" y="312918"/>
                    <a:pt x="1823581" y="314823"/>
                  </a:cubicBezTo>
                  <a:cubicBezTo>
                    <a:pt x="1826438" y="315775"/>
                    <a:pt x="1830248" y="316728"/>
                    <a:pt x="1833106" y="317680"/>
                  </a:cubicBezTo>
                  <a:cubicBezTo>
                    <a:pt x="1838821" y="322443"/>
                    <a:pt x="1842631" y="327205"/>
                    <a:pt x="1838821" y="334825"/>
                  </a:cubicBezTo>
                  <a:cubicBezTo>
                    <a:pt x="1800721" y="354828"/>
                    <a:pt x="1760716" y="371020"/>
                    <a:pt x="1715948" y="370068"/>
                  </a:cubicBezTo>
                  <a:cubicBezTo>
                    <a:pt x="1707376" y="370068"/>
                    <a:pt x="1695946" y="372925"/>
                    <a:pt x="1691183" y="379593"/>
                  </a:cubicBezTo>
                  <a:cubicBezTo>
                    <a:pt x="1662608" y="411025"/>
                    <a:pt x="1627366" y="425313"/>
                    <a:pt x="1586408" y="430075"/>
                  </a:cubicBezTo>
                  <a:cubicBezTo>
                    <a:pt x="1564501" y="432933"/>
                    <a:pt x="1554976" y="450078"/>
                    <a:pt x="1542593" y="468175"/>
                  </a:cubicBezTo>
                  <a:cubicBezTo>
                    <a:pt x="1522591" y="497703"/>
                    <a:pt x="1501636" y="527230"/>
                    <a:pt x="1480681" y="555805"/>
                  </a:cubicBezTo>
                  <a:cubicBezTo>
                    <a:pt x="1475918" y="562473"/>
                    <a:pt x="1469251" y="562473"/>
                    <a:pt x="1462583" y="562473"/>
                  </a:cubicBezTo>
                  <a:cubicBezTo>
                    <a:pt x="1419721" y="558663"/>
                    <a:pt x="1380668" y="507228"/>
                    <a:pt x="1385431" y="462460"/>
                  </a:cubicBezTo>
                  <a:cubicBezTo>
                    <a:pt x="1388288" y="441505"/>
                    <a:pt x="1374001" y="421503"/>
                    <a:pt x="1379716" y="398643"/>
                  </a:cubicBezTo>
                  <a:cubicBezTo>
                    <a:pt x="1387336" y="363400"/>
                    <a:pt x="1418768" y="354828"/>
                    <a:pt x="1441628" y="335778"/>
                  </a:cubicBezTo>
                  <a:cubicBezTo>
                    <a:pt x="1443533" y="331015"/>
                    <a:pt x="1445438" y="325300"/>
                    <a:pt x="1449248" y="321490"/>
                  </a:cubicBezTo>
                  <a:cubicBezTo>
                    <a:pt x="1454011" y="314823"/>
                    <a:pt x="1454963" y="306250"/>
                    <a:pt x="1461631" y="300535"/>
                  </a:cubicBezTo>
                  <a:cubicBezTo>
                    <a:pt x="1451153" y="280533"/>
                    <a:pt x="1439723" y="265293"/>
                    <a:pt x="1412101" y="280533"/>
                  </a:cubicBezTo>
                  <a:cubicBezTo>
                    <a:pt x="1425436" y="259578"/>
                    <a:pt x="1438771" y="241480"/>
                    <a:pt x="1434961" y="215763"/>
                  </a:cubicBezTo>
                  <a:cubicBezTo>
                    <a:pt x="1430198" y="178615"/>
                    <a:pt x="1409243" y="158613"/>
                    <a:pt x="1371143" y="160518"/>
                  </a:cubicBezTo>
                  <a:cubicBezTo>
                    <a:pt x="1357808" y="161470"/>
                    <a:pt x="1343521" y="159565"/>
                    <a:pt x="1331138" y="162423"/>
                  </a:cubicBezTo>
                  <a:cubicBezTo>
                    <a:pt x="1317803" y="165280"/>
                    <a:pt x="1310183" y="161470"/>
                    <a:pt x="1303516" y="150040"/>
                  </a:cubicBezTo>
                  <a:cubicBezTo>
                    <a:pt x="1296848" y="136705"/>
                    <a:pt x="1300658" y="131943"/>
                    <a:pt x="1313993" y="130038"/>
                  </a:cubicBezTo>
                  <a:cubicBezTo>
                    <a:pt x="1321613" y="129085"/>
                    <a:pt x="1316851" y="124323"/>
                    <a:pt x="1313041" y="121465"/>
                  </a:cubicBezTo>
                  <a:cubicBezTo>
                    <a:pt x="1283513" y="99558"/>
                    <a:pt x="1311136" y="99558"/>
                    <a:pt x="1323518" y="96700"/>
                  </a:cubicBezTo>
                  <a:cubicBezTo>
                    <a:pt x="1344473" y="92890"/>
                    <a:pt x="1365428" y="88128"/>
                    <a:pt x="1387336" y="88128"/>
                  </a:cubicBezTo>
                  <a:cubicBezTo>
                    <a:pt x="1399718" y="88128"/>
                    <a:pt x="1414006" y="81460"/>
                    <a:pt x="1394003" y="68125"/>
                  </a:cubicBezTo>
                  <a:cubicBezTo>
                    <a:pt x="1402576" y="42408"/>
                    <a:pt x="1427341" y="49075"/>
                    <a:pt x="1445438" y="41455"/>
                  </a:cubicBezTo>
                  <a:lnTo>
                    <a:pt x="1471104" y="35589"/>
                  </a:lnTo>
                  <a:lnTo>
                    <a:pt x="1469608" y="35026"/>
                  </a:lnTo>
                  <a:cubicBezTo>
                    <a:pt x="1465441" y="34550"/>
                    <a:pt x="1461155" y="34788"/>
                    <a:pt x="1456869" y="34788"/>
                  </a:cubicBezTo>
                  <a:cubicBezTo>
                    <a:pt x="1424484" y="38598"/>
                    <a:pt x="1396861" y="56695"/>
                    <a:pt x="1365429" y="60505"/>
                  </a:cubicBezTo>
                  <a:cubicBezTo>
                    <a:pt x="1307326" y="66220"/>
                    <a:pt x="1264464" y="112893"/>
                    <a:pt x="1208266" y="122418"/>
                  </a:cubicBezTo>
                  <a:cubicBezTo>
                    <a:pt x="1196836" y="130038"/>
                    <a:pt x="1186359" y="129085"/>
                    <a:pt x="1175881" y="122418"/>
                  </a:cubicBezTo>
                  <a:cubicBezTo>
                    <a:pt x="1178739" y="129085"/>
                    <a:pt x="1197789" y="127180"/>
                    <a:pt x="1187311" y="142420"/>
                  </a:cubicBezTo>
                  <a:cubicBezTo>
                    <a:pt x="1185406" y="144325"/>
                    <a:pt x="1182549" y="146230"/>
                    <a:pt x="1180644" y="149088"/>
                  </a:cubicBezTo>
                  <a:cubicBezTo>
                    <a:pt x="1173262" y="152183"/>
                    <a:pt x="1165939" y="153434"/>
                    <a:pt x="1158647" y="153642"/>
                  </a:cubicBezTo>
                  <a:lnTo>
                    <a:pt x="1143520" y="152466"/>
                  </a:lnTo>
                  <a:lnTo>
                    <a:pt x="1148259" y="153731"/>
                  </a:lnTo>
                  <a:cubicBezTo>
                    <a:pt x="1153498" y="157422"/>
                    <a:pt x="1155879" y="163851"/>
                    <a:pt x="1152069" y="175758"/>
                  </a:cubicBezTo>
                  <a:cubicBezTo>
                    <a:pt x="1112064" y="198618"/>
                    <a:pt x="1069201" y="175758"/>
                    <a:pt x="1029196" y="182425"/>
                  </a:cubicBezTo>
                  <a:cubicBezTo>
                    <a:pt x="1020624" y="171948"/>
                    <a:pt x="980619" y="182425"/>
                    <a:pt x="1006336" y="148135"/>
                  </a:cubicBezTo>
                  <a:cubicBezTo>
                    <a:pt x="1011099" y="141468"/>
                    <a:pt x="1003479" y="136705"/>
                    <a:pt x="995859" y="134800"/>
                  </a:cubicBezTo>
                  <a:cubicBezTo>
                    <a:pt x="984429" y="131943"/>
                    <a:pt x="981571" y="125275"/>
                    <a:pt x="987286" y="114798"/>
                  </a:cubicBezTo>
                  <a:cubicBezTo>
                    <a:pt x="1010146" y="115750"/>
                    <a:pt x="1027291" y="130990"/>
                    <a:pt x="1049199" y="134800"/>
                  </a:cubicBezTo>
                  <a:cubicBezTo>
                    <a:pt x="1053009" y="140515"/>
                    <a:pt x="1055866" y="147183"/>
                    <a:pt x="1064439" y="149088"/>
                  </a:cubicBezTo>
                  <a:cubicBezTo>
                    <a:pt x="1074916" y="150993"/>
                    <a:pt x="1085394" y="150278"/>
                    <a:pt x="1095871" y="149326"/>
                  </a:cubicBezTo>
                  <a:lnTo>
                    <a:pt x="1106484" y="148924"/>
                  </a:lnTo>
                  <a:lnTo>
                    <a:pt x="1093014" y="149088"/>
                  </a:lnTo>
                  <a:cubicBezTo>
                    <a:pt x="1081584" y="144325"/>
                    <a:pt x="1067296" y="146230"/>
                    <a:pt x="1062534" y="131943"/>
                  </a:cubicBezTo>
                  <a:cubicBezTo>
                    <a:pt x="1083489" y="115750"/>
                    <a:pt x="1102539" y="93843"/>
                    <a:pt x="1133971" y="110988"/>
                  </a:cubicBezTo>
                  <a:cubicBezTo>
                    <a:pt x="1150164" y="112893"/>
                    <a:pt x="1147306" y="91938"/>
                    <a:pt x="1158736" y="88128"/>
                  </a:cubicBezTo>
                  <a:cubicBezTo>
                    <a:pt x="1164451" y="84318"/>
                    <a:pt x="1172071" y="81460"/>
                    <a:pt x="1173024" y="73840"/>
                  </a:cubicBezTo>
                  <a:cubicBezTo>
                    <a:pt x="1176834" y="44313"/>
                    <a:pt x="1193979" y="46218"/>
                    <a:pt x="1214934" y="54790"/>
                  </a:cubicBezTo>
                  <a:cubicBezTo>
                    <a:pt x="1234936" y="51933"/>
                    <a:pt x="1254939" y="44313"/>
                    <a:pt x="1275894" y="44313"/>
                  </a:cubicBezTo>
                  <a:cubicBezTo>
                    <a:pt x="1253986" y="44313"/>
                    <a:pt x="1233031" y="51933"/>
                    <a:pt x="1211124" y="51933"/>
                  </a:cubicBezTo>
                  <a:cubicBezTo>
                    <a:pt x="1199694" y="46218"/>
                    <a:pt x="1184454" y="50028"/>
                    <a:pt x="1174929" y="39550"/>
                  </a:cubicBezTo>
                  <a:cubicBezTo>
                    <a:pt x="1174929" y="34788"/>
                    <a:pt x="1174929" y="30978"/>
                    <a:pt x="1174929" y="26215"/>
                  </a:cubicBezTo>
                  <a:cubicBezTo>
                    <a:pt x="1249938" y="9070"/>
                    <a:pt x="1324947" y="-1110"/>
                    <a:pt x="1400760" y="96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3" name="Graphic 7">
            <a:extLst>
              <a:ext uri="{FF2B5EF4-FFF2-40B4-BE49-F238E27FC236}">
                <a16:creationId xmlns:a16="http://schemas.microsoft.com/office/drawing/2014/main" xmlns="" id="{68D17ED6-4377-4BE9-82ED-AB35A60F00FA}"/>
              </a:ext>
            </a:extLst>
          </p:cNvPr>
          <p:cNvSpPr/>
          <p:nvPr/>
        </p:nvSpPr>
        <p:spPr>
          <a:xfrm>
            <a:off x="463958" y="1686300"/>
            <a:ext cx="4684521" cy="4588899"/>
          </a:xfrm>
          <a:custGeom>
            <a:avLst/>
            <a:gdLst>
              <a:gd name="connsiteX0" fmla="*/ 4519399 w 4684521"/>
              <a:gd name="connsiteY0" fmla="*/ 1380404 h 4588899"/>
              <a:gd name="connsiteX1" fmla="*/ 4139349 w 4684521"/>
              <a:gd name="connsiteY1" fmla="*/ 1179003 h 4588899"/>
              <a:gd name="connsiteX2" fmla="*/ 4270949 w 4684521"/>
              <a:gd name="connsiteY2" fmla="*/ 1506461 h 4588899"/>
              <a:gd name="connsiteX3" fmla="*/ 4252004 w 4684521"/>
              <a:gd name="connsiteY3" fmla="*/ 1870845 h 4588899"/>
              <a:gd name="connsiteX4" fmla="*/ 4265839 w 4684521"/>
              <a:gd name="connsiteY4" fmla="*/ 2105604 h 4588899"/>
              <a:gd name="connsiteX5" fmla="*/ 3931246 w 4684521"/>
              <a:gd name="connsiteY5" fmla="*/ 2688021 h 4588899"/>
              <a:gd name="connsiteX6" fmla="*/ 3688484 w 4684521"/>
              <a:gd name="connsiteY6" fmla="*/ 559758 h 4588899"/>
              <a:gd name="connsiteX7" fmla="*/ 1942489 w 4684521"/>
              <a:gd name="connsiteY7" fmla="*/ 34513 h 4588899"/>
              <a:gd name="connsiteX8" fmla="*/ 966380 w 4684521"/>
              <a:gd name="connsiteY8" fmla="*/ 463588 h 4588899"/>
              <a:gd name="connsiteX9" fmla="*/ 559479 w 4684521"/>
              <a:gd name="connsiteY9" fmla="*/ 818813 h 4588899"/>
              <a:gd name="connsiteX10" fmla="*/ 264993 w 4684521"/>
              <a:gd name="connsiteY10" fmla="*/ 1248563 h 4588899"/>
              <a:gd name="connsiteX11" fmla="*/ 166751 w 4684521"/>
              <a:gd name="connsiteY11" fmla="*/ 3240116 h 4588899"/>
              <a:gd name="connsiteX12" fmla="*/ 1890090 w 4684521"/>
              <a:gd name="connsiteY12" fmla="*/ 4588899 h 4588899"/>
              <a:gd name="connsiteX13" fmla="*/ 371430 w 4684521"/>
              <a:gd name="connsiteY13" fmla="*/ 3196731 h 4588899"/>
              <a:gd name="connsiteX14" fmla="*/ 555237 w 4684521"/>
              <a:gd name="connsiteY14" fmla="*/ 1166469 h 4588899"/>
              <a:gd name="connsiteX15" fmla="*/ 1556268 w 4684521"/>
              <a:gd name="connsiteY15" fmla="*/ 378168 h 4588899"/>
              <a:gd name="connsiteX16" fmla="*/ 3018624 w 4684521"/>
              <a:gd name="connsiteY16" fmla="*/ 383664 h 4588899"/>
              <a:gd name="connsiteX17" fmla="*/ 3934428 w 4684521"/>
              <a:gd name="connsiteY17" fmla="*/ 1628902 h 4588899"/>
              <a:gd name="connsiteX18" fmla="*/ 3357796 w 4684521"/>
              <a:gd name="connsiteY18" fmla="*/ 3063057 h 4588899"/>
              <a:gd name="connsiteX19" fmla="*/ 3417619 w 4684521"/>
              <a:gd name="connsiteY19" fmla="*/ 2280493 h 4588899"/>
              <a:gd name="connsiteX20" fmla="*/ 2724957 w 4684521"/>
              <a:gd name="connsiteY20" fmla="*/ 3335176 h 4588899"/>
              <a:gd name="connsiteX21" fmla="*/ 1505460 w 4684521"/>
              <a:gd name="connsiteY21" fmla="*/ 2953246 h 4588899"/>
              <a:gd name="connsiteX22" fmla="*/ 1391213 w 4684521"/>
              <a:gd name="connsiteY22" fmla="*/ 1665587 h 4588899"/>
              <a:gd name="connsiteX23" fmla="*/ 1498711 w 4684521"/>
              <a:gd name="connsiteY23" fmla="*/ 1534950 h 4588899"/>
              <a:gd name="connsiteX24" fmla="*/ 1668442 w 4684521"/>
              <a:gd name="connsiteY24" fmla="*/ 1510462 h 4588899"/>
              <a:gd name="connsiteX25" fmla="*/ 2625028 w 4684521"/>
              <a:gd name="connsiteY25" fmla="*/ 1117637 h 4588899"/>
              <a:gd name="connsiteX26" fmla="*/ 2170693 w 4684521"/>
              <a:gd name="connsiteY26" fmla="*/ 1516681 h 4588899"/>
              <a:gd name="connsiteX27" fmla="*/ 1551785 w 4684521"/>
              <a:gd name="connsiteY27" fmla="*/ 1575973 h 4588899"/>
              <a:gd name="connsiteX28" fmla="*/ 2548526 w 4684521"/>
              <a:gd name="connsiteY28" fmla="*/ 1600702 h 4588899"/>
              <a:gd name="connsiteX29" fmla="*/ 2877575 w 4684521"/>
              <a:gd name="connsiteY29" fmla="*/ 1063599 h 4588899"/>
              <a:gd name="connsiteX30" fmla="*/ 2964104 w 4684521"/>
              <a:gd name="connsiteY30" fmla="*/ 430519 h 4588899"/>
              <a:gd name="connsiteX31" fmla="*/ 2443535 w 4684521"/>
              <a:gd name="connsiteY31" fmla="*/ 915464 h 4588899"/>
              <a:gd name="connsiteX32" fmla="*/ 1747884 w 4684521"/>
              <a:gd name="connsiteY32" fmla="*/ 1164107 h 4588899"/>
              <a:gd name="connsiteX33" fmla="*/ 1182870 w 4684521"/>
              <a:gd name="connsiteY33" fmla="*/ 1951203 h 4588899"/>
              <a:gd name="connsiteX34" fmla="*/ 1345563 w 4684521"/>
              <a:gd name="connsiteY34" fmla="*/ 2915742 h 4588899"/>
              <a:gd name="connsiteX35" fmla="*/ 793950 w 4684521"/>
              <a:gd name="connsiteY35" fmla="*/ 2191313 h 4588899"/>
              <a:gd name="connsiteX36" fmla="*/ 2299642 w 4684521"/>
              <a:gd name="connsiteY36" fmla="*/ 3661430 h 4588899"/>
              <a:gd name="connsiteX37" fmla="*/ 4292015 w 4684521"/>
              <a:gd name="connsiteY37" fmla="*/ 2984049 h 4588899"/>
              <a:gd name="connsiteX38" fmla="*/ 3345600 w 4684521"/>
              <a:gd name="connsiteY38" fmla="*/ 3418620 h 4588899"/>
              <a:gd name="connsiteX39" fmla="*/ 4185192 w 4684521"/>
              <a:gd name="connsiteY39" fmla="*/ 2623956 h 4588899"/>
              <a:gd name="connsiteX40" fmla="*/ 4458419 w 4684521"/>
              <a:gd name="connsiteY40" fmla="*/ 1509257 h 4588899"/>
              <a:gd name="connsiteX41" fmla="*/ 4426363 w 4684521"/>
              <a:gd name="connsiteY41" fmla="*/ 2169091 h 4588899"/>
              <a:gd name="connsiteX42" fmla="*/ 4676548 w 4684521"/>
              <a:gd name="connsiteY42" fmla="*/ 1631264 h 4588899"/>
              <a:gd name="connsiteX43" fmla="*/ 4519399 w 4684521"/>
              <a:gd name="connsiteY43" fmla="*/ 1380404 h 4588899"/>
              <a:gd name="connsiteX44" fmla="*/ 2523170 w 4684521"/>
              <a:gd name="connsiteY44" fmla="*/ 1338707 h 4588899"/>
              <a:gd name="connsiteX45" fmla="*/ 2525243 w 4684521"/>
              <a:gd name="connsiteY45" fmla="*/ 1338514 h 4588899"/>
              <a:gd name="connsiteX46" fmla="*/ 2523170 w 4684521"/>
              <a:gd name="connsiteY46" fmla="*/ 1338707 h 4588899"/>
              <a:gd name="connsiteX47" fmla="*/ 1317073 w 4684521"/>
              <a:gd name="connsiteY47" fmla="*/ 2843097 h 4588899"/>
              <a:gd name="connsiteX48" fmla="*/ 1306999 w 4684521"/>
              <a:gd name="connsiteY48" fmla="*/ 2839192 h 4588899"/>
              <a:gd name="connsiteX49" fmla="*/ 1317073 w 4684521"/>
              <a:gd name="connsiteY49" fmla="*/ 2843097 h 4588899"/>
              <a:gd name="connsiteX50" fmla="*/ 3339575 w 4684521"/>
              <a:gd name="connsiteY50" fmla="*/ 3041992 h 4588899"/>
              <a:gd name="connsiteX51" fmla="*/ 3339526 w 4684521"/>
              <a:gd name="connsiteY51" fmla="*/ 3041944 h 4588899"/>
              <a:gd name="connsiteX52" fmla="*/ 3339575 w 4684521"/>
              <a:gd name="connsiteY52" fmla="*/ 3041944 h 4588899"/>
              <a:gd name="connsiteX53" fmla="*/ 3339575 w 4684521"/>
              <a:gd name="connsiteY53" fmla="*/ 3041992 h 4588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4684521" h="4588899">
                <a:moveTo>
                  <a:pt x="4519399" y="1380404"/>
                </a:moveTo>
                <a:cubicBezTo>
                  <a:pt x="4413830" y="1289441"/>
                  <a:pt x="4272395" y="1226292"/>
                  <a:pt x="4139349" y="1179003"/>
                </a:cubicBezTo>
                <a:cubicBezTo>
                  <a:pt x="4235133" y="1254058"/>
                  <a:pt x="4269358" y="1384743"/>
                  <a:pt x="4270949" y="1506461"/>
                </a:cubicBezTo>
                <a:cubicBezTo>
                  <a:pt x="4272540" y="1628131"/>
                  <a:pt x="4247666" y="1749223"/>
                  <a:pt x="4252004" y="1870845"/>
                </a:cubicBezTo>
                <a:cubicBezTo>
                  <a:pt x="4254800" y="1949226"/>
                  <a:pt x="4269792" y="2027271"/>
                  <a:pt x="4265839" y="2105604"/>
                </a:cubicBezTo>
                <a:cubicBezTo>
                  <a:pt x="4254270" y="2334194"/>
                  <a:pt x="4088203" y="2521375"/>
                  <a:pt x="3931246" y="2688021"/>
                </a:cubicBezTo>
                <a:cubicBezTo>
                  <a:pt x="4279819" y="2011508"/>
                  <a:pt x="4208957" y="1115034"/>
                  <a:pt x="3688484" y="559758"/>
                </a:cubicBezTo>
                <a:cubicBezTo>
                  <a:pt x="3254926" y="97132"/>
                  <a:pt x="2565687" y="-81951"/>
                  <a:pt x="1942489" y="34513"/>
                </a:cubicBezTo>
                <a:cubicBezTo>
                  <a:pt x="1589530" y="100506"/>
                  <a:pt x="1256961" y="254281"/>
                  <a:pt x="966380" y="463588"/>
                </a:cubicBezTo>
                <a:cubicBezTo>
                  <a:pt x="820077" y="568965"/>
                  <a:pt x="683993" y="688466"/>
                  <a:pt x="559479" y="818813"/>
                </a:cubicBezTo>
                <a:cubicBezTo>
                  <a:pt x="433519" y="950702"/>
                  <a:pt x="346556" y="1085918"/>
                  <a:pt x="264993" y="1248563"/>
                </a:cubicBezTo>
                <a:cubicBezTo>
                  <a:pt x="-41448" y="1859565"/>
                  <a:pt x="-92642" y="2603469"/>
                  <a:pt x="166751" y="3240116"/>
                </a:cubicBezTo>
                <a:cubicBezTo>
                  <a:pt x="455259" y="3948251"/>
                  <a:pt x="1131483" y="4492826"/>
                  <a:pt x="1890090" y="4588899"/>
                </a:cubicBezTo>
                <a:cubicBezTo>
                  <a:pt x="1219892" y="4360936"/>
                  <a:pt x="641717" y="3851021"/>
                  <a:pt x="371430" y="3196731"/>
                </a:cubicBezTo>
                <a:cubicBezTo>
                  <a:pt x="101143" y="2542441"/>
                  <a:pt x="158218" y="1752597"/>
                  <a:pt x="555237" y="1166469"/>
                </a:cubicBezTo>
                <a:cubicBezTo>
                  <a:pt x="797083" y="809461"/>
                  <a:pt x="1154525" y="534884"/>
                  <a:pt x="1556268" y="378168"/>
                </a:cubicBezTo>
                <a:cubicBezTo>
                  <a:pt x="2022751" y="196193"/>
                  <a:pt x="2563132" y="175610"/>
                  <a:pt x="3018624" y="383664"/>
                </a:cubicBezTo>
                <a:cubicBezTo>
                  <a:pt x="3508100" y="607240"/>
                  <a:pt x="3866844" y="1095029"/>
                  <a:pt x="3934428" y="1628902"/>
                </a:cubicBezTo>
                <a:cubicBezTo>
                  <a:pt x="4002012" y="2162776"/>
                  <a:pt x="3776074" y="2724560"/>
                  <a:pt x="3357796" y="3063057"/>
                </a:cubicBezTo>
                <a:cubicBezTo>
                  <a:pt x="3509980" y="2835818"/>
                  <a:pt x="3533505" y="2528220"/>
                  <a:pt x="3417619" y="2280493"/>
                </a:cubicBezTo>
                <a:cubicBezTo>
                  <a:pt x="3464764" y="2732418"/>
                  <a:pt x="3155623" y="3190416"/>
                  <a:pt x="2724957" y="3335176"/>
                </a:cubicBezTo>
                <a:cubicBezTo>
                  <a:pt x="2294291" y="3479937"/>
                  <a:pt x="1783652" y="3312424"/>
                  <a:pt x="1505460" y="2953246"/>
                </a:cubicBezTo>
                <a:cubicBezTo>
                  <a:pt x="1227267" y="2594068"/>
                  <a:pt x="1188462" y="2072198"/>
                  <a:pt x="1391213" y="1665587"/>
                </a:cubicBezTo>
                <a:cubicBezTo>
                  <a:pt x="1416810" y="1614296"/>
                  <a:pt x="1448288" y="1562234"/>
                  <a:pt x="1498711" y="1534950"/>
                </a:cubicBezTo>
                <a:cubicBezTo>
                  <a:pt x="1549568" y="1507425"/>
                  <a:pt x="1610595" y="1509835"/>
                  <a:pt x="1668442" y="1510462"/>
                </a:cubicBezTo>
                <a:cubicBezTo>
                  <a:pt x="2026221" y="1514319"/>
                  <a:pt x="2409887" y="1403495"/>
                  <a:pt x="2625028" y="1117637"/>
                </a:cubicBezTo>
                <a:cubicBezTo>
                  <a:pt x="2551514" y="1312676"/>
                  <a:pt x="2368479" y="1451073"/>
                  <a:pt x="2170693" y="1516681"/>
                </a:cubicBezTo>
                <a:cubicBezTo>
                  <a:pt x="1972858" y="1582288"/>
                  <a:pt x="1760032" y="1584505"/>
                  <a:pt x="1551785" y="1575973"/>
                </a:cubicBezTo>
                <a:cubicBezTo>
                  <a:pt x="1822024" y="1815650"/>
                  <a:pt x="2266766" y="1826689"/>
                  <a:pt x="2548526" y="1600702"/>
                </a:cubicBezTo>
                <a:cubicBezTo>
                  <a:pt x="2715027" y="1467174"/>
                  <a:pt x="2819873" y="1269050"/>
                  <a:pt x="2877575" y="1063599"/>
                </a:cubicBezTo>
                <a:cubicBezTo>
                  <a:pt x="2935277" y="858148"/>
                  <a:pt x="2949883" y="643442"/>
                  <a:pt x="2964104" y="430519"/>
                </a:cubicBezTo>
                <a:cubicBezTo>
                  <a:pt x="2903317" y="669569"/>
                  <a:pt x="2674004" y="827586"/>
                  <a:pt x="2443535" y="915464"/>
                </a:cubicBezTo>
                <a:cubicBezTo>
                  <a:pt x="2213065" y="1003343"/>
                  <a:pt x="1963699" y="1044655"/>
                  <a:pt x="1747884" y="1164107"/>
                </a:cubicBezTo>
                <a:cubicBezTo>
                  <a:pt x="1456387" y="1325450"/>
                  <a:pt x="1250406" y="1624950"/>
                  <a:pt x="1182870" y="1951203"/>
                </a:cubicBezTo>
                <a:cubicBezTo>
                  <a:pt x="1115383" y="2277456"/>
                  <a:pt x="1181713" y="2625643"/>
                  <a:pt x="1345563" y="2915742"/>
                </a:cubicBezTo>
                <a:cubicBezTo>
                  <a:pt x="1119817" y="2710340"/>
                  <a:pt x="931913" y="2463529"/>
                  <a:pt x="793950" y="2191313"/>
                </a:cubicBezTo>
                <a:cubicBezTo>
                  <a:pt x="974286" y="2907162"/>
                  <a:pt x="1579696" y="3498255"/>
                  <a:pt x="2299642" y="3661430"/>
                </a:cubicBezTo>
                <a:cubicBezTo>
                  <a:pt x="3019588" y="3824605"/>
                  <a:pt x="3820712" y="3552197"/>
                  <a:pt x="4292015" y="2984049"/>
                </a:cubicBezTo>
                <a:cubicBezTo>
                  <a:pt x="4009291" y="3189404"/>
                  <a:pt x="3685592" y="3338021"/>
                  <a:pt x="3345600" y="3418620"/>
                </a:cubicBezTo>
                <a:cubicBezTo>
                  <a:pt x="3683085" y="3224449"/>
                  <a:pt x="3981090" y="2955512"/>
                  <a:pt x="4185192" y="2623956"/>
                </a:cubicBezTo>
                <a:cubicBezTo>
                  <a:pt x="4389293" y="2292400"/>
                  <a:pt x="4495875" y="1896827"/>
                  <a:pt x="4458419" y="1509257"/>
                </a:cubicBezTo>
                <a:cubicBezTo>
                  <a:pt x="4561193" y="1715142"/>
                  <a:pt x="4548612" y="1974149"/>
                  <a:pt x="4426363" y="2169091"/>
                </a:cubicBezTo>
                <a:cubicBezTo>
                  <a:pt x="4587802" y="2037828"/>
                  <a:pt x="4718680" y="1835028"/>
                  <a:pt x="4676548" y="1631264"/>
                </a:cubicBezTo>
                <a:cubicBezTo>
                  <a:pt x="4655434" y="1529455"/>
                  <a:pt x="4597154" y="1447410"/>
                  <a:pt x="4519399" y="1380404"/>
                </a:cubicBezTo>
                <a:close/>
                <a:moveTo>
                  <a:pt x="2523170" y="1338707"/>
                </a:moveTo>
                <a:cubicBezTo>
                  <a:pt x="2523845" y="1338659"/>
                  <a:pt x="2524520" y="1338514"/>
                  <a:pt x="2525243" y="1338514"/>
                </a:cubicBezTo>
                <a:cubicBezTo>
                  <a:pt x="2524520" y="1338659"/>
                  <a:pt x="2523845" y="1338755"/>
                  <a:pt x="2523170" y="1338707"/>
                </a:cubicBezTo>
                <a:close/>
                <a:moveTo>
                  <a:pt x="1317073" y="2843097"/>
                </a:moveTo>
                <a:cubicBezTo>
                  <a:pt x="1313699" y="2842181"/>
                  <a:pt x="1310325" y="2840976"/>
                  <a:pt x="1306999" y="2839192"/>
                </a:cubicBezTo>
                <a:cubicBezTo>
                  <a:pt x="1311337" y="2839433"/>
                  <a:pt x="1314519" y="2840880"/>
                  <a:pt x="1317073" y="2843097"/>
                </a:cubicBezTo>
                <a:close/>
                <a:moveTo>
                  <a:pt x="3339575" y="3041992"/>
                </a:moveTo>
                <a:cubicBezTo>
                  <a:pt x="3339575" y="3041992"/>
                  <a:pt x="3339526" y="3041944"/>
                  <a:pt x="3339526" y="3041944"/>
                </a:cubicBezTo>
                <a:cubicBezTo>
                  <a:pt x="3339575" y="3041944"/>
                  <a:pt x="3339575" y="3041944"/>
                  <a:pt x="3339575" y="3041944"/>
                </a:cubicBezTo>
                <a:cubicBezTo>
                  <a:pt x="3339623" y="3041944"/>
                  <a:pt x="3339623" y="3041944"/>
                  <a:pt x="3339575" y="3041992"/>
                </a:cubicBezTo>
                <a:close/>
              </a:path>
            </a:pathLst>
          </a:custGeom>
          <a:gradFill>
            <a:gsLst>
              <a:gs pos="87000">
                <a:schemeClr val="accent2"/>
              </a:gs>
              <a:gs pos="54000">
                <a:schemeClr val="accent3"/>
              </a:gs>
              <a:gs pos="0">
                <a:schemeClr val="accent4"/>
              </a:gs>
              <a:gs pos="100000">
                <a:schemeClr val="accent1"/>
              </a:gs>
            </a:gsLst>
            <a:lin ang="16200000" scaled="1"/>
          </a:gradFill>
          <a:ln w="481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FDF29B5A-F73F-4648-812C-067ED643B3A2}"/>
              </a:ext>
            </a:extLst>
          </p:cNvPr>
          <p:cNvGrpSpPr/>
          <p:nvPr/>
        </p:nvGrpSpPr>
        <p:grpSpPr>
          <a:xfrm>
            <a:off x="4337544" y="1269170"/>
            <a:ext cx="1758456" cy="2165623"/>
            <a:chOff x="5914772" y="-1274614"/>
            <a:chExt cx="6579339" cy="8102772"/>
          </a:xfrm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xmlns="" id="{B1B38FCF-3634-481D-96DB-D73451C832DE}"/>
                </a:ext>
              </a:extLst>
            </p:cNvPr>
            <p:cNvSpPr/>
            <p:nvPr/>
          </p:nvSpPr>
          <p:spPr>
            <a:xfrm>
              <a:off x="5914772" y="1160649"/>
              <a:ext cx="1653912" cy="2563780"/>
            </a:xfrm>
            <a:custGeom>
              <a:avLst/>
              <a:gdLst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270804 w 1653912"/>
                <a:gd name="connsiteY21" fmla="*/ 1666168 h 2563780"/>
                <a:gd name="connsiteX22" fmla="*/ 1267374 w 1653912"/>
                <a:gd name="connsiteY22" fmla="*/ 1669986 h 2563780"/>
                <a:gd name="connsiteX23" fmla="*/ 1419711 w 1653912"/>
                <a:gd name="connsiteY23" fmla="*/ 1858883 h 2563780"/>
                <a:gd name="connsiteX24" fmla="*/ 1458976 w 1653912"/>
                <a:gd name="connsiteY24" fmla="*/ 1850696 h 2563780"/>
                <a:gd name="connsiteX25" fmla="*/ 1523754 w 1653912"/>
                <a:gd name="connsiteY25" fmla="*/ 1954414 h 2563780"/>
                <a:gd name="connsiteX26" fmla="*/ 1611740 w 1653912"/>
                <a:gd name="connsiteY26" fmla="*/ 2343236 h 2563780"/>
                <a:gd name="connsiteX27" fmla="*/ 1609440 w 1653912"/>
                <a:gd name="connsiteY27" fmla="*/ 2476653 h 2563780"/>
                <a:gd name="connsiteX28" fmla="*/ 1558067 w 1653912"/>
                <a:gd name="connsiteY28" fmla="*/ 2549496 h 2563780"/>
                <a:gd name="connsiteX29" fmla="*/ 1446885 w 1653912"/>
                <a:gd name="connsiteY29" fmla="*/ 2563297 h 2563780"/>
                <a:gd name="connsiteX30" fmla="*/ 1410848 w 1653912"/>
                <a:gd name="connsiteY30" fmla="*/ 2493522 h 2563780"/>
                <a:gd name="connsiteX31" fmla="*/ 1483691 w 1653912"/>
                <a:gd name="connsiteY31" fmla="*/ 2291863 h 2563780"/>
                <a:gd name="connsiteX32" fmla="*/ 1429239 w 1653912"/>
                <a:gd name="connsiteY32" fmla="*/ 1968707 h 2563780"/>
                <a:gd name="connsiteX33" fmla="*/ 1386086 w 1653912"/>
                <a:gd name="connsiteY33" fmla="*/ 1907911 h 2563780"/>
                <a:gd name="connsiteX34" fmla="*/ 1213584 w 1653912"/>
                <a:gd name="connsiteY34" fmla="*/ 1729845 h 2563780"/>
                <a:gd name="connsiteX35" fmla="*/ 1213566 w 1653912"/>
                <a:gd name="connsiteY35" fmla="*/ 1729864 h 2563780"/>
                <a:gd name="connsiteX36" fmla="*/ 1153179 w 1653912"/>
                <a:gd name="connsiteY36" fmla="*/ 1679852 h 2563780"/>
                <a:gd name="connsiteX37" fmla="*/ 971492 w 1653912"/>
                <a:gd name="connsiteY37" fmla="*/ 1436918 h 2563780"/>
                <a:gd name="connsiteX38" fmla="*/ 963058 w 1653912"/>
                <a:gd name="connsiteY38" fmla="*/ 1439986 h 2563780"/>
                <a:gd name="connsiteX39" fmla="*/ 781334 w 1653912"/>
                <a:gd name="connsiteY39" fmla="*/ 1581070 h 2563780"/>
                <a:gd name="connsiteX40" fmla="*/ 512966 w 1653912"/>
                <a:gd name="connsiteY40" fmla="*/ 1537364 h 2563780"/>
                <a:gd name="connsiteX41" fmla="*/ 160254 w 1653912"/>
                <a:gd name="connsiteY41" fmla="*/ 1286632 h 2563780"/>
                <a:gd name="connsiteX42" fmla="*/ 142619 w 1653912"/>
                <a:gd name="connsiteY42" fmla="*/ 1266697 h 2563780"/>
                <a:gd name="connsiteX43" fmla="*/ 223129 w 1653912"/>
                <a:gd name="connsiteY43" fmla="*/ 1272830 h 2563780"/>
                <a:gd name="connsiteX44" fmla="*/ 649450 w 1653912"/>
                <a:gd name="connsiteY44" fmla="*/ 1236026 h 2563780"/>
                <a:gd name="connsiteX45" fmla="*/ 917052 w 1653912"/>
                <a:gd name="connsiteY45" fmla="*/ 1274364 h 2563780"/>
                <a:gd name="connsiteX46" fmla="*/ 896349 w 1653912"/>
                <a:gd name="connsiteY46" fmla="*/ 966125 h 2563780"/>
                <a:gd name="connsiteX47" fmla="*/ 797436 w 1653912"/>
                <a:gd name="connsiteY47" fmla="*/ 771366 h 2563780"/>
                <a:gd name="connsiteX48" fmla="*/ 793602 w 1653912"/>
                <a:gd name="connsiteY48" fmla="*/ 789002 h 2563780"/>
                <a:gd name="connsiteX49" fmla="*/ 722293 w 1653912"/>
                <a:gd name="connsiteY49" fmla="*/ 905550 h 2563780"/>
                <a:gd name="connsiteX50" fmla="*/ 572007 w 1653912"/>
                <a:gd name="connsiteY50" fmla="*/ 951556 h 2563780"/>
                <a:gd name="connsiteX51" fmla="*/ 228497 w 1653912"/>
                <a:gd name="connsiteY51" fmla="*/ 877947 h 2563780"/>
                <a:gd name="connsiteX52" fmla="*/ 266068 w 1653912"/>
                <a:gd name="connsiteY52" fmla="*/ 864145 h 2563780"/>
                <a:gd name="connsiteX53" fmla="*/ 547471 w 1653912"/>
                <a:gd name="connsiteY53" fmla="*/ 722294 h 2563780"/>
                <a:gd name="connsiteX54" fmla="*/ 661718 w 1653912"/>
                <a:gd name="connsiteY54" fmla="*/ 664786 h 2563780"/>
                <a:gd name="connsiteX55" fmla="*/ 342744 w 1653912"/>
                <a:gd name="connsiteY55" fmla="*/ 443190 h 2563780"/>
                <a:gd name="connsiteX56" fmla="*/ 286004 w 1653912"/>
                <a:gd name="connsiteY56" fmla="*/ 512966 h 2563780"/>
                <a:gd name="connsiteX57" fmla="*/ 161021 w 1653912"/>
                <a:gd name="connsiteY57" fmla="*/ 516033 h 2563780"/>
                <a:gd name="connsiteX58" fmla="*/ 0 w 1653912"/>
                <a:gd name="connsiteY58" fmla="*/ 434756 h 2563780"/>
                <a:gd name="connsiteX59" fmla="*/ 272202 w 1653912"/>
                <a:gd name="connsiteY59" fmla="*/ 365748 h 2563780"/>
                <a:gd name="connsiteX60" fmla="*/ 144152 w 1653912"/>
                <a:gd name="connsiteY60" fmla="*/ 67476 h 2563780"/>
                <a:gd name="connsiteX61" fmla="*/ 232330 w 1653912"/>
                <a:gd name="connsiteY61" fmla="*/ 264535 h 2563780"/>
                <a:gd name="connsiteX62" fmla="*/ 302873 w 1653912"/>
                <a:gd name="connsiteY62" fmla="*/ 152586 h 2563780"/>
                <a:gd name="connsiteX63" fmla="*/ 358080 w 1653912"/>
                <a:gd name="connsiteY63" fmla="*/ 39105 h 2563780"/>
                <a:gd name="connsiteX64" fmla="*/ 372648 w 1653912"/>
                <a:gd name="connsiteY64" fmla="*/ 0 h 2563780"/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270804 w 1653912"/>
                <a:gd name="connsiteY21" fmla="*/ 1666168 h 2563780"/>
                <a:gd name="connsiteX22" fmla="*/ 1267374 w 1653912"/>
                <a:gd name="connsiteY22" fmla="*/ 1669986 h 2563780"/>
                <a:gd name="connsiteX23" fmla="*/ 1458976 w 1653912"/>
                <a:gd name="connsiteY23" fmla="*/ 1850696 h 2563780"/>
                <a:gd name="connsiteX24" fmla="*/ 1523754 w 1653912"/>
                <a:gd name="connsiteY24" fmla="*/ 1954414 h 2563780"/>
                <a:gd name="connsiteX25" fmla="*/ 1611740 w 1653912"/>
                <a:gd name="connsiteY25" fmla="*/ 2343236 h 2563780"/>
                <a:gd name="connsiteX26" fmla="*/ 1609440 w 1653912"/>
                <a:gd name="connsiteY26" fmla="*/ 2476653 h 2563780"/>
                <a:gd name="connsiteX27" fmla="*/ 1558067 w 1653912"/>
                <a:gd name="connsiteY27" fmla="*/ 2549496 h 2563780"/>
                <a:gd name="connsiteX28" fmla="*/ 1446885 w 1653912"/>
                <a:gd name="connsiteY28" fmla="*/ 2563297 h 2563780"/>
                <a:gd name="connsiteX29" fmla="*/ 1410848 w 1653912"/>
                <a:gd name="connsiteY29" fmla="*/ 2493522 h 2563780"/>
                <a:gd name="connsiteX30" fmla="*/ 1483691 w 1653912"/>
                <a:gd name="connsiteY30" fmla="*/ 2291863 h 2563780"/>
                <a:gd name="connsiteX31" fmla="*/ 1429239 w 1653912"/>
                <a:gd name="connsiteY31" fmla="*/ 1968707 h 2563780"/>
                <a:gd name="connsiteX32" fmla="*/ 1386086 w 1653912"/>
                <a:gd name="connsiteY32" fmla="*/ 1907911 h 2563780"/>
                <a:gd name="connsiteX33" fmla="*/ 1213584 w 1653912"/>
                <a:gd name="connsiteY33" fmla="*/ 1729845 h 2563780"/>
                <a:gd name="connsiteX34" fmla="*/ 1213566 w 1653912"/>
                <a:gd name="connsiteY34" fmla="*/ 1729864 h 2563780"/>
                <a:gd name="connsiteX35" fmla="*/ 1153179 w 1653912"/>
                <a:gd name="connsiteY35" fmla="*/ 1679852 h 2563780"/>
                <a:gd name="connsiteX36" fmla="*/ 971492 w 1653912"/>
                <a:gd name="connsiteY36" fmla="*/ 1436918 h 2563780"/>
                <a:gd name="connsiteX37" fmla="*/ 963058 w 1653912"/>
                <a:gd name="connsiteY37" fmla="*/ 1439986 h 2563780"/>
                <a:gd name="connsiteX38" fmla="*/ 781334 w 1653912"/>
                <a:gd name="connsiteY38" fmla="*/ 1581070 h 2563780"/>
                <a:gd name="connsiteX39" fmla="*/ 512966 w 1653912"/>
                <a:gd name="connsiteY39" fmla="*/ 1537364 h 2563780"/>
                <a:gd name="connsiteX40" fmla="*/ 160254 w 1653912"/>
                <a:gd name="connsiteY40" fmla="*/ 1286632 h 2563780"/>
                <a:gd name="connsiteX41" fmla="*/ 142619 w 1653912"/>
                <a:gd name="connsiteY41" fmla="*/ 1266697 h 2563780"/>
                <a:gd name="connsiteX42" fmla="*/ 223129 w 1653912"/>
                <a:gd name="connsiteY42" fmla="*/ 1272830 h 2563780"/>
                <a:gd name="connsiteX43" fmla="*/ 649450 w 1653912"/>
                <a:gd name="connsiteY43" fmla="*/ 1236026 h 2563780"/>
                <a:gd name="connsiteX44" fmla="*/ 917052 w 1653912"/>
                <a:gd name="connsiteY44" fmla="*/ 1274364 h 2563780"/>
                <a:gd name="connsiteX45" fmla="*/ 896349 w 1653912"/>
                <a:gd name="connsiteY45" fmla="*/ 966125 h 2563780"/>
                <a:gd name="connsiteX46" fmla="*/ 797436 w 1653912"/>
                <a:gd name="connsiteY46" fmla="*/ 771366 h 2563780"/>
                <a:gd name="connsiteX47" fmla="*/ 793602 w 1653912"/>
                <a:gd name="connsiteY47" fmla="*/ 789002 h 2563780"/>
                <a:gd name="connsiteX48" fmla="*/ 722293 w 1653912"/>
                <a:gd name="connsiteY48" fmla="*/ 905550 h 2563780"/>
                <a:gd name="connsiteX49" fmla="*/ 572007 w 1653912"/>
                <a:gd name="connsiteY49" fmla="*/ 951556 h 2563780"/>
                <a:gd name="connsiteX50" fmla="*/ 228497 w 1653912"/>
                <a:gd name="connsiteY50" fmla="*/ 877947 h 2563780"/>
                <a:gd name="connsiteX51" fmla="*/ 266068 w 1653912"/>
                <a:gd name="connsiteY51" fmla="*/ 864145 h 2563780"/>
                <a:gd name="connsiteX52" fmla="*/ 547471 w 1653912"/>
                <a:gd name="connsiteY52" fmla="*/ 722294 h 2563780"/>
                <a:gd name="connsiteX53" fmla="*/ 661718 w 1653912"/>
                <a:gd name="connsiteY53" fmla="*/ 664786 h 2563780"/>
                <a:gd name="connsiteX54" fmla="*/ 342744 w 1653912"/>
                <a:gd name="connsiteY54" fmla="*/ 443190 h 2563780"/>
                <a:gd name="connsiteX55" fmla="*/ 286004 w 1653912"/>
                <a:gd name="connsiteY55" fmla="*/ 512966 h 2563780"/>
                <a:gd name="connsiteX56" fmla="*/ 161021 w 1653912"/>
                <a:gd name="connsiteY56" fmla="*/ 516033 h 2563780"/>
                <a:gd name="connsiteX57" fmla="*/ 0 w 1653912"/>
                <a:gd name="connsiteY57" fmla="*/ 434756 h 2563780"/>
                <a:gd name="connsiteX58" fmla="*/ 272202 w 1653912"/>
                <a:gd name="connsiteY58" fmla="*/ 365748 h 2563780"/>
                <a:gd name="connsiteX59" fmla="*/ 144152 w 1653912"/>
                <a:gd name="connsiteY59" fmla="*/ 67476 h 2563780"/>
                <a:gd name="connsiteX60" fmla="*/ 232330 w 1653912"/>
                <a:gd name="connsiteY60" fmla="*/ 264535 h 2563780"/>
                <a:gd name="connsiteX61" fmla="*/ 302873 w 1653912"/>
                <a:gd name="connsiteY61" fmla="*/ 152586 h 2563780"/>
                <a:gd name="connsiteX62" fmla="*/ 358080 w 1653912"/>
                <a:gd name="connsiteY62" fmla="*/ 39105 h 2563780"/>
                <a:gd name="connsiteX63" fmla="*/ 372648 w 1653912"/>
                <a:gd name="connsiteY63" fmla="*/ 0 h 2563780"/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270804 w 1653912"/>
                <a:gd name="connsiteY21" fmla="*/ 1666168 h 2563780"/>
                <a:gd name="connsiteX22" fmla="*/ 1458976 w 1653912"/>
                <a:gd name="connsiteY22" fmla="*/ 1850696 h 2563780"/>
                <a:gd name="connsiteX23" fmla="*/ 1523754 w 1653912"/>
                <a:gd name="connsiteY23" fmla="*/ 1954414 h 2563780"/>
                <a:gd name="connsiteX24" fmla="*/ 1611740 w 1653912"/>
                <a:gd name="connsiteY24" fmla="*/ 2343236 h 2563780"/>
                <a:gd name="connsiteX25" fmla="*/ 1609440 w 1653912"/>
                <a:gd name="connsiteY25" fmla="*/ 2476653 h 2563780"/>
                <a:gd name="connsiteX26" fmla="*/ 1558067 w 1653912"/>
                <a:gd name="connsiteY26" fmla="*/ 2549496 h 2563780"/>
                <a:gd name="connsiteX27" fmla="*/ 1446885 w 1653912"/>
                <a:gd name="connsiteY27" fmla="*/ 2563297 h 2563780"/>
                <a:gd name="connsiteX28" fmla="*/ 1410848 w 1653912"/>
                <a:gd name="connsiteY28" fmla="*/ 2493522 h 2563780"/>
                <a:gd name="connsiteX29" fmla="*/ 1483691 w 1653912"/>
                <a:gd name="connsiteY29" fmla="*/ 2291863 h 2563780"/>
                <a:gd name="connsiteX30" fmla="*/ 1429239 w 1653912"/>
                <a:gd name="connsiteY30" fmla="*/ 1968707 h 2563780"/>
                <a:gd name="connsiteX31" fmla="*/ 1386086 w 1653912"/>
                <a:gd name="connsiteY31" fmla="*/ 1907911 h 2563780"/>
                <a:gd name="connsiteX32" fmla="*/ 1213584 w 1653912"/>
                <a:gd name="connsiteY32" fmla="*/ 1729845 h 2563780"/>
                <a:gd name="connsiteX33" fmla="*/ 1213566 w 1653912"/>
                <a:gd name="connsiteY33" fmla="*/ 1729864 h 2563780"/>
                <a:gd name="connsiteX34" fmla="*/ 1153179 w 1653912"/>
                <a:gd name="connsiteY34" fmla="*/ 1679852 h 2563780"/>
                <a:gd name="connsiteX35" fmla="*/ 971492 w 1653912"/>
                <a:gd name="connsiteY35" fmla="*/ 1436918 h 2563780"/>
                <a:gd name="connsiteX36" fmla="*/ 963058 w 1653912"/>
                <a:gd name="connsiteY36" fmla="*/ 1439986 h 2563780"/>
                <a:gd name="connsiteX37" fmla="*/ 781334 w 1653912"/>
                <a:gd name="connsiteY37" fmla="*/ 1581070 h 2563780"/>
                <a:gd name="connsiteX38" fmla="*/ 512966 w 1653912"/>
                <a:gd name="connsiteY38" fmla="*/ 1537364 h 2563780"/>
                <a:gd name="connsiteX39" fmla="*/ 160254 w 1653912"/>
                <a:gd name="connsiteY39" fmla="*/ 1286632 h 2563780"/>
                <a:gd name="connsiteX40" fmla="*/ 142619 w 1653912"/>
                <a:gd name="connsiteY40" fmla="*/ 1266697 h 2563780"/>
                <a:gd name="connsiteX41" fmla="*/ 223129 w 1653912"/>
                <a:gd name="connsiteY41" fmla="*/ 1272830 h 2563780"/>
                <a:gd name="connsiteX42" fmla="*/ 649450 w 1653912"/>
                <a:gd name="connsiteY42" fmla="*/ 1236026 h 2563780"/>
                <a:gd name="connsiteX43" fmla="*/ 917052 w 1653912"/>
                <a:gd name="connsiteY43" fmla="*/ 1274364 h 2563780"/>
                <a:gd name="connsiteX44" fmla="*/ 896349 w 1653912"/>
                <a:gd name="connsiteY44" fmla="*/ 966125 h 2563780"/>
                <a:gd name="connsiteX45" fmla="*/ 797436 w 1653912"/>
                <a:gd name="connsiteY45" fmla="*/ 771366 h 2563780"/>
                <a:gd name="connsiteX46" fmla="*/ 793602 w 1653912"/>
                <a:gd name="connsiteY46" fmla="*/ 789002 h 2563780"/>
                <a:gd name="connsiteX47" fmla="*/ 722293 w 1653912"/>
                <a:gd name="connsiteY47" fmla="*/ 905550 h 2563780"/>
                <a:gd name="connsiteX48" fmla="*/ 572007 w 1653912"/>
                <a:gd name="connsiteY48" fmla="*/ 951556 h 2563780"/>
                <a:gd name="connsiteX49" fmla="*/ 228497 w 1653912"/>
                <a:gd name="connsiteY49" fmla="*/ 877947 h 2563780"/>
                <a:gd name="connsiteX50" fmla="*/ 266068 w 1653912"/>
                <a:gd name="connsiteY50" fmla="*/ 864145 h 2563780"/>
                <a:gd name="connsiteX51" fmla="*/ 547471 w 1653912"/>
                <a:gd name="connsiteY51" fmla="*/ 722294 h 2563780"/>
                <a:gd name="connsiteX52" fmla="*/ 661718 w 1653912"/>
                <a:gd name="connsiteY52" fmla="*/ 664786 h 2563780"/>
                <a:gd name="connsiteX53" fmla="*/ 342744 w 1653912"/>
                <a:gd name="connsiteY53" fmla="*/ 443190 h 2563780"/>
                <a:gd name="connsiteX54" fmla="*/ 286004 w 1653912"/>
                <a:gd name="connsiteY54" fmla="*/ 512966 h 2563780"/>
                <a:gd name="connsiteX55" fmla="*/ 161021 w 1653912"/>
                <a:gd name="connsiteY55" fmla="*/ 516033 h 2563780"/>
                <a:gd name="connsiteX56" fmla="*/ 0 w 1653912"/>
                <a:gd name="connsiteY56" fmla="*/ 434756 h 2563780"/>
                <a:gd name="connsiteX57" fmla="*/ 272202 w 1653912"/>
                <a:gd name="connsiteY57" fmla="*/ 365748 h 2563780"/>
                <a:gd name="connsiteX58" fmla="*/ 144152 w 1653912"/>
                <a:gd name="connsiteY58" fmla="*/ 67476 h 2563780"/>
                <a:gd name="connsiteX59" fmla="*/ 232330 w 1653912"/>
                <a:gd name="connsiteY59" fmla="*/ 264535 h 2563780"/>
                <a:gd name="connsiteX60" fmla="*/ 302873 w 1653912"/>
                <a:gd name="connsiteY60" fmla="*/ 152586 h 2563780"/>
                <a:gd name="connsiteX61" fmla="*/ 358080 w 1653912"/>
                <a:gd name="connsiteY61" fmla="*/ 39105 h 2563780"/>
                <a:gd name="connsiteX62" fmla="*/ 372648 w 1653912"/>
                <a:gd name="connsiteY62" fmla="*/ 0 h 2563780"/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458976 w 1653912"/>
                <a:gd name="connsiteY21" fmla="*/ 1850696 h 2563780"/>
                <a:gd name="connsiteX22" fmla="*/ 1523754 w 1653912"/>
                <a:gd name="connsiteY22" fmla="*/ 1954414 h 2563780"/>
                <a:gd name="connsiteX23" fmla="*/ 1611740 w 1653912"/>
                <a:gd name="connsiteY23" fmla="*/ 2343236 h 2563780"/>
                <a:gd name="connsiteX24" fmla="*/ 1609440 w 1653912"/>
                <a:gd name="connsiteY24" fmla="*/ 2476653 h 2563780"/>
                <a:gd name="connsiteX25" fmla="*/ 1558067 w 1653912"/>
                <a:gd name="connsiteY25" fmla="*/ 2549496 h 2563780"/>
                <a:gd name="connsiteX26" fmla="*/ 1446885 w 1653912"/>
                <a:gd name="connsiteY26" fmla="*/ 2563297 h 2563780"/>
                <a:gd name="connsiteX27" fmla="*/ 1410848 w 1653912"/>
                <a:gd name="connsiteY27" fmla="*/ 2493522 h 2563780"/>
                <a:gd name="connsiteX28" fmla="*/ 1483691 w 1653912"/>
                <a:gd name="connsiteY28" fmla="*/ 2291863 h 2563780"/>
                <a:gd name="connsiteX29" fmla="*/ 1429239 w 1653912"/>
                <a:gd name="connsiteY29" fmla="*/ 1968707 h 2563780"/>
                <a:gd name="connsiteX30" fmla="*/ 1386086 w 1653912"/>
                <a:gd name="connsiteY30" fmla="*/ 1907911 h 2563780"/>
                <a:gd name="connsiteX31" fmla="*/ 1213584 w 1653912"/>
                <a:gd name="connsiteY31" fmla="*/ 1729845 h 2563780"/>
                <a:gd name="connsiteX32" fmla="*/ 1213566 w 1653912"/>
                <a:gd name="connsiteY32" fmla="*/ 1729864 h 2563780"/>
                <a:gd name="connsiteX33" fmla="*/ 1153179 w 1653912"/>
                <a:gd name="connsiteY33" fmla="*/ 1679852 h 2563780"/>
                <a:gd name="connsiteX34" fmla="*/ 971492 w 1653912"/>
                <a:gd name="connsiteY34" fmla="*/ 1436918 h 2563780"/>
                <a:gd name="connsiteX35" fmla="*/ 963058 w 1653912"/>
                <a:gd name="connsiteY35" fmla="*/ 1439986 h 2563780"/>
                <a:gd name="connsiteX36" fmla="*/ 781334 w 1653912"/>
                <a:gd name="connsiteY36" fmla="*/ 1581070 h 2563780"/>
                <a:gd name="connsiteX37" fmla="*/ 512966 w 1653912"/>
                <a:gd name="connsiteY37" fmla="*/ 1537364 h 2563780"/>
                <a:gd name="connsiteX38" fmla="*/ 160254 w 1653912"/>
                <a:gd name="connsiteY38" fmla="*/ 1286632 h 2563780"/>
                <a:gd name="connsiteX39" fmla="*/ 142619 w 1653912"/>
                <a:gd name="connsiteY39" fmla="*/ 1266697 h 2563780"/>
                <a:gd name="connsiteX40" fmla="*/ 223129 w 1653912"/>
                <a:gd name="connsiteY40" fmla="*/ 1272830 h 2563780"/>
                <a:gd name="connsiteX41" fmla="*/ 649450 w 1653912"/>
                <a:gd name="connsiteY41" fmla="*/ 1236026 h 2563780"/>
                <a:gd name="connsiteX42" fmla="*/ 917052 w 1653912"/>
                <a:gd name="connsiteY42" fmla="*/ 1274364 h 2563780"/>
                <a:gd name="connsiteX43" fmla="*/ 896349 w 1653912"/>
                <a:gd name="connsiteY43" fmla="*/ 966125 h 2563780"/>
                <a:gd name="connsiteX44" fmla="*/ 797436 w 1653912"/>
                <a:gd name="connsiteY44" fmla="*/ 771366 h 2563780"/>
                <a:gd name="connsiteX45" fmla="*/ 793602 w 1653912"/>
                <a:gd name="connsiteY45" fmla="*/ 789002 h 2563780"/>
                <a:gd name="connsiteX46" fmla="*/ 722293 w 1653912"/>
                <a:gd name="connsiteY46" fmla="*/ 905550 h 2563780"/>
                <a:gd name="connsiteX47" fmla="*/ 572007 w 1653912"/>
                <a:gd name="connsiteY47" fmla="*/ 951556 h 2563780"/>
                <a:gd name="connsiteX48" fmla="*/ 228497 w 1653912"/>
                <a:gd name="connsiteY48" fmla="*/ 877947 h 2563780"/>
                <a:gd name="connsiteX49" fmla="*/ 266068 w 1653912"/>
                <a:gd name="connsiteY49" fmla="*/ 864145 h 2563780"/>
                <a:gd name="connsiteX50" fmla="*/ 547471 w 1653912"/>
                <a:gd name="connsiteY50" fmla="*/ 722294 h 2563780"/>
                <a:gd name="connsiteX51" fmla="*/ 661718 w 1653912"/>
                <a:gd name="connsiteY51" fmla="*/ 664786 h 2563780"/>
                <a:gd name="connsiteX52" fmla="*/ 342744 w 1653912"/>
                <a:gd name="connsiteY52" fmla="*/ 443190 h 2563780"/>
                <a:gd name="connsiteX53" fmla="*/ 286004 w 1653912"/>
                <a:gd name="connsiteY53" fmla="*/ 512966 h 2563780"/>
                <a:gd name="connsiteX54" fmla="*/ 161021 w 1653912"/>
                <a:gd name="connsiteY54" fmla="*/ 516033 h 2563780"/>
                <a:gd name="connsiteX55" fmla="*/ 0 w 1653912"/>
                <a:gd name="connsiteY55" fmla="*/ 434756 h 2563780"/>
                <a:gd name="connsiteX56" fmla="*/ 272202 w 1653912"/>
                <a:gd name="connsiteY56" fmla="*/ 365748 h 2563780"/>
                <a:gd name="connsiteX57" fmla="*/ 144152 w 1653912"/>
                <a:gd name="connsiteY57" fmla="*/ 67476 h 2563780"/>
                <a:gd name="connsiteX58" fmla="*/ 232330 w 1653912"/>
                <a:gd name="connsiteY58" fmla="*/ 264535 h 2563780"/>
                <a:gd name="connsiteX59" fmla="*/ 302873 w 1653912"/>
                <a:gd name="connsiteY59" fmla="*/ 152586 h 2563780"/>
                <a:gd name="connsiteX60" fmla="*/ 358080 w 1653912"/>
                <a:gd name="connsiteY60" fmla="*/ 39105 h 2563780"/>
                <a:gd name="connsiteX61" fmla="*/ 372648 w 1653912"/>
                <a:gd name="connsiteY61" fmla="*/ 0 h 2563780"/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458976 w 1653912"/>
                <a:gd name="connsiteY21" fmla="*/ 1850696 h 2563780"/>
                <a:gd name="connsiteX22" fmla="*/ 1523754 w 1653912"/>
                <a:gd name="connsiteY22" fmla="*/ 1954414 h 2563780"/>
                <a:gd name="connsiteX23" fmla="*/ 1611740 w 1653912"/>
                <a:gd name="connsiteY23" fmla="*/ 2343236 h 2563780"/>
                <a:gd name="connsiteX24" fmla="*/ 1609440 w 1653912"/>
                <a:gd name="connsiteY24" fmla="*/ 2476653 h 2563780"/>
                <a:gd name="connsiteX25" fmla="*/ 1558067 w 1653912"/>
                <a:gd name="connsiteY25" fmla="*/ 2549496 h 2563780"/>
                <a:gd name="connsiteX26" fmla="*/ 1446885 w 1653912"/>
                <a:gd name="connsiteY26" fmla="*/ 2563297 h 2563780"/>
                <a:gd name="connsiteX27" fmla="*/ 1410848 w 1653912"/>
                <a:gd name="connsiteY27" fmla="*/ 2493522 h 2563780"/>
                <a:gd name="connsiteX28" fmla="*/ 1483691 w 1653912"/>
                <a:gd name="connsiteY28" fmla="*/ 2291863 h 2563780"/>
                <a:gd name="connsiteX29" fmla="*/ 1429239 w 1653912"/>
                <a:gd name="connsiteY29" fmla="*/ 1968707 h 2563780"/>
                <a:gd name="connsiteX30" fmla="*/ 1386086 w 1653912"/>
                <a:gd name="connsiteY30" fmla="*/ 1907911 h 2563780"/>
                <a:gd name="connsiteX31" fmla="*/ 1213584 w 1653912"/>
                <a:gd name="connsiteY31" fmla="*/ 1729845 h 2563780"/>
                <a:gd name="connsiteX32" fmla="*/ 1153179 w 1653912"/>
                <a:gd name="connsiteY32" fmla="*/ 1679852 h 2563780"/>
                <a:gd name="connsiteX33" fmla="*/ 971492 w 1653912"/>
                <a:gd name="connsiteY33" fmla="*/ 1436918 h 2563780"/>
                <a:gd name="connsiteX34" fmla="*/ 963058 w 1653912"/>
                <a:gd name="connsiteY34" fmla="*/ 1439986 h 2563780"/>
                <a:gd name="connsiteX35" fmla="*/ 781334 w 1653912"/>
                <a:gd name="connsiteY35" fmla="*/ 1581070 h 2563780"/>
                <a:gd name="connsiteX36" fmla="*/ 512966 w 1653912"/>
                <a:gd name="connsiteY36" fmla="*/ 1537364 h 2563780"/>
                <a:gd name="connsiteX37" fmla="*/ 160254 w 1653912"/>
                <a:gd name="connsiteY37" fmla="*/ 1286632 h 2563780"/>
                <a:gd name="connsiteX38" fmla="*/ 142619 w 1653912"/>
                <a:gd name="connsiteY38" fmla="*/ 1266697 h 2563780"/>
                <a:gd name="connsiteX39" fmla="*/ 223129 w 1653912"/>
                <a:gd name="connsiteY39" fmla="*/ 1272830 h 2563780"/>
                <a:gd name="connsiteX40" fmla="*/ 649450 w 1653912"/>
                <a:gd name="connsiteY40" fmla="*/ 1236026 h 2563780"/>
                <a:gd name="connsiteX41" fmla="*/ 917052 w 1653912"/>
                <a:gd name="connsiteY41" fmla="*/ 1274364 h 2563780"/>
                <a:gd name="connsiteX42" fmla="*/ 896349 w 1653912"/>
                <a:gd name="connsiteY42" fmla="*/ 966125 h 2563780"/>
                <a:gd name="connsiteX43" fmla="*/ 797436 w 1653912"/>
                <a:gd name="connsiteY43" fmla="*/ 771366 h 2563780"/>
                <a:gd name="connsiteX44" fmla="*/ 793602 w 1653912"/>
                <a:gd name="connsiteY44" fmla="*/ 789002 h 2563780"/>
                <a:gd name="connsiteX45" fmla="*/ 722293 w 1653912"/>
                <a:gd name="connsiteY45" fmla="*/ 905550 h 2563780"/>
                <a:gd name="connsiteX46" fmla="*/ 572007 w 1653912"/>
                <a:gd name="connsiteY46" fmla="*/ 951556 h 2563780"/>
                <a:gd name="connsiteX47" fmla="*/ 228497 w 1653912"/>
                <a:gd name="connsiteY47" fmla="*/ 877947 h 2563780"/>
                <a:gd name="connsiteX48" fmla="*/ 266068 w 1653912"/>
                <a:gd name="connsiteY48" fmla="*/ 864145 h 2563780"/>
                <a:gd name="connsiteX49" fmla="*/ 547471 w 1653912"/>
                <a:gd name="connsiteY49" fmla="*/ 722294 h 2563780"/>
                <a:gd name="connsiteX50" fmla="*/ 661718 w 1653912"/>
                <a:gd name="connsiteY50" fmla="*/ 664786 h 2563780"/>
                <a:gd name="connsiteX51" fmla="*/ 342744 w 1653912"/>
                <a:gd name="connsiteY51" fmla="*/ 443190 h 2563780"/>
                <a:gd name="connsiteX52" fmla="*/ 286004 w 1653912"/>
                <a:gd name="connsiteY52" fmla="*/ 512966 h 2563780"/>
                <a:gd name="connsiteX53" fmla="*/ 161021 w 1653912"/>
                <a:gd name="connsiteY53" fmla="*/ 516033 h 2563780"/>
                <a:gd name="connsiteX54" fmla="*/ 0 w 1653912"/>
                <a:gd name="connsiteY54" fmla="*/ 434756 h 2563780"/>
                <a:gd name="connsiteX55" fmla="*/ 272202 w 1653912"/>
                <a:gd name="connsiteY55" fmla="*/ 365748 h 2563780"/>
                <a:gd name="connsiteX56" fmla="*/ 144152 w 1653912"/>
                <a:gd name="connsiteY56" fmla="*/ 67476 h 2563780"/>
                <a:gd name="connsiteX57" fmla="*/ 232330 w 1653912"/>
                <a:gd name="connsiteY57" fmla="*/ 264535 h 2563780"/>
                <a:gd name="connsiteX58" fmla="*/ 302873 w 1653912"/>
                <a:gd name="connsiteY58" fmla="*/ 152586 h 2563780"/>
                <a:gd name="connsiteX59" fmla="*/ 358080 w 1653912"/>
                <a:gd name="connsiteY59" fmla="*/ 39105 h 2563780"/>
                <a:gd name="connsiteX60" fmla="*/ 372648 w 1653912"/>
                <a:gd name="connsiteY60" fmla="*/ 0 h 2563780"/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458976 w 1653912"/>
                <a:gd name="connsiteY21" fmla="*/ 1850696 h 2563780"/>
                <a:gd name="connsiteX22" fmla="*/ 1523754 w 1653912"/>
                <a:gd name="connsiteY22" fmla="*/ 1954414 h 2563780"/>
                <a:gd name="connsiteX23" fmla="*/ 1611740 w 1653912"/>
                <a:gd name="connsiteY23" fmla="*/ 2343236 h 2563780"/>
                <a:gd name="connsiteX24" fmla="*/ 1609440 w 1653912"/>
                <a:gd name="connsiteY24" fmla="*/ 2476653 h 2563780"/>
                <a:gd name="connsiteX25" fmla="*/ 1558067 w 1653912"/>
                <a:gd name="connsiteY25" fmla="*/ 2549496 h 2563780"/>
                <a:gd name="connsiteX26" fmla="*/ 1446885 w 1653912"/>
                <a:gd name="connsiteY26" fmla="*/ 2563297 h 2563780"/>
                <a:gd name="connsiteX27" fmla="*/ 1410848 w 1653912"/>
                <a:gd name="connsiteY27" fmla="*/ 2493522 h 2563780"/>
                <a:gd name="connsiteX28" fmla="*/ 1483691 w 1653912"/>
                <a:gd name="connsiteY28" fmla="*/ 2291863 h 2563780"/>
                <a:gd name="connsiteX29" fmla="*/ 1429239 w 1653912"/>
                <a:gd name="connsiteY29" fmla="*/ 1968707 h 2563780"/>
                <a:gd name="connsiteX30" fmla="*/ 1386086 w 1653912"/>
                <a:gd name="connsiteY30" fmla="*/ 1907911 h 2563780"/>
                <a:gd name="connsiteX31" fmla="*/ 1153179 w 1653912"/>
                <a:gd name="connsiteY31" fmla="*/ 1679852 h 2563780"/>
                <a:gd name="connsiteX32" fmla="*/ 971492 w 1653912"/>
                <a:gd name="connsiteY32" fmla="*/ 1436918 h 2563780"/>
                <a:gd name="connsiteX33" fmla="*/ 963058 w 1653912"/>
                <a:gd name="connsiteY33" fmla="*/ 1439986 h 2563780"/>
                <a:gd name="connsiteX34" fmla="*/ 781334 w 1653912"/>
                <a:gd name="connsiteY34" fmla="*/ 1581070 h 2563780"/>
                <a:gd name="connsiteX35" fmla="*/ 512966 w 1653912"/>
                <a:gd name="connsiteY35" fmla="*/ 1537364 h 2563780"/>
                <a:gd name="connsiteX36" fmla="*/ 160254 w 1653912"/>
                <a:gd name="connsiteY36" fmla="*/ 1286632 h 2563780"/>
                <a:gd name="connsiteX37" fmla="*/ 142619 w 1653912"/>
                <a:gd name="connsiteY37" fmla="*/ 1266697 h 2563780"/>
                <a:gd name="connsiteX38" fmla="*/ 223129 w 1653912"/>
                <a:gd name="connsiteY38" fmla="*/ 1272830 h 2563780"/>
                <a:gd name="connsiteX39" fmla="*/ 649450 w 1653912"/>
                <a:gd name="connsiteY39" fmla="*/ 1236026 h 2563780"/>
                <a:gd name="connsiteX40" fmla="*/ 917052 w 1653912"/>
                <a:gd name="connsiteY40" fmla="*/ 1274364 h 2563780"/>
                <a:gd name="connsiteX41" fmla="*/ 896349 w 1653912"/>
                <a:gd name="connsiteY41" fmla="*/ 966125 h 2563780"/>
                <a:gd name="connsiteX42" fmla="*/ 797436 w 1653912"/>
                <a:gd name="connsiteY42" fmla="*/ 771366 h 2563780"/>
                <a:gd name="connsiteX43" fmla="*/ 793602 w 1653912"/>
                <a:gd name="connsiteY43" fmla="*/ 789002 h 2563780"/>
                <a:gd name="connsiteX44" fmla="*/ 722293 w 1653912"/>
                <a:gd name="connsiteY44" fmla="*/ 905550 h 2563780"/>
                <a:gd name="connsiteX45" fmla="*/ 572007 w 1653912"/>
                <a:gd name="connsiteY45" fmla="*/ 951556 h 2563780"/>
                <a:gd name="connsiteX46" fmla="*/ 228497 w 1653912"/>
                <a:gd name="connsiteY46" fmla="*/ 877947 h 2563780"/>
                <a:gd name="connsiteX47" fmla="*/ 266068 w 1653912"/>
                <a:gd name="connsiteY47" fmla="*/ 864145 h 2563780"/>
                <a:gd name="connsiteX48" fmla="*/ 547471 w 1653912"/>
                <a:gd name="connsiteY48" fmla="*/ 722294 h 2563780"/>
                <a:gd name="connsiteX49" fmla="*/ 661718 w 1653912"/>
                <a:gd name="connsiteY49" fmla="*/ 664786 h 2563780"/>
                <a:gd name="connsiteX50" fmla="*/ 342744 w 1653912"/>
                <a:gd name="connsiteY50" fmla="*/ 443190 h 2563780"/>
                <a:gd name="connsiteX51" fmla="*/ 286004 w 1653912"/>
                <a:gd name="connsiteY51" fmla="*/ 512966 h 2563780"/>
                <a:gd name="connsiteX52" fmla="*/ 161021 w 1653912"/>
                <a:gd name="connsiteY52" fmla="*/ 516033 h 2563780"/>
                <a:gd name="connsiteX53" fmla="*/ 0 w 1653912"/>
                <a:gd name="connsiteY53" fmla="*/ 434756 h 2563780"/>
                <a:gd name="connsiteX54" fmla="*/ 272202 w 1653912"/>
                <a:gd name="connsiteY54" fmla="*/ 365748 h 2563780"/>
                <a:gd name="connsiteX55" fmla="*/ 144152 w 1653912"/>
                <a:gd name="connsiteY55" fmla="*/ 67476 h 2563780"/>
                <a:gd name="connsiteX56" fmla="*/ 232330 w 1653912"/>
                <a:gd name="connsiteY56" fmla="*/ 264535 h 2563780"/>
                <a:gd name="connsiteX57" fmla="*/ 302873 w 1653912"/>
                <a:gd name="connsiteY57" fmla="*/ 152586 h 2563780"/>
                <a:gd name="connsiteX58" fmla="*/ 358080 w 1653912"/>
                <a:gd name="connsiteY58" fmla="*/ 39105 h 2563780"/>
                <a:gd name="connsiteX59" fmla="*/ 372648 w 1653912"/>
                <a:gd name="connsiteY59" fmla="*/ 0 h 2563780"/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458976 w 1653912"/>
                <a:gd name="connsiteY21" fmla="*/ 1850696 h 2563780"/>
                <a:gd name="connsiteX22" fmla="*/ 1523754 w 1653912"/>
                <a:gd name="connsiteY22" fmla="*/ 1954414 h 2563780"/>
                <a:gd name="connsiteX23" fmla="*/ 1611740 w 1653912"/>
                <a:gd name="connsiteY23" fmla="*/ 2343236 h 2563780"/>
                <a:gd name="connsiteX24" fmla="*/ 1609440 w 1653912"/>
                <a:gd name="connsiteY24" fmla="*/ 2476653 h 2563780"/>
                <a:gd name="connsiteX25" fmla="*/ 1558067 w 1653912"/>
                <a:gd name="connsiteY25" fmla="*/ 2549496 h 2563780"/>
                <a:gd name="connsiteX26" fmla="*/ 1446885 w 1653912"/>
                <a:gd name="connsiteY26" fmla="*/ 2563297 h 2563780"/>
                <a:gd name="connsiteX27" fmla="*/ 1410848 w 1653912"/>
                <a:gd name="connsiteY27" fmla="*/ 2493522 h 2563780"/>
                <a:gd name="connsiteX28" fmla="*/ 1483691 w 1653912"/>
                <a:gd name="connsiteY28" fmla="*/ 2291863 h 2563780"/>
                <a:gd name="connsiteX29" fmla="*/ 1429239 w 1653912"/>
                <a:gd name="connsiteY29" fmla="*/ 1968707 h 2563780"/>
                <a:gd name="connsiteX30" fmla="*/ 1386086 w 1653912"/>
                <a:gd name="connsiteY30" fmla="*/ 1907911 h 2563780"/>
                <a:gd name="connsiteX31" fmla="*/ 1153179 w 1653912"/>
                <a:gd name="connsiteY31" fmla="*/ 1679852 h 2563780"/>
                <a:gd name="connsiteX32" fmla="*/ 971492 w 1653912"/>
                <a:gd name="connsiteY32" fmla="*/ 1436918 h 2563780"/>
                <a:gd name="connsiteX33" fmla="*/ 963058 w 1653912"/>
                <a:gd name="connsiteY33" fmla="*/ 1439986 h 2563780"/>
                <a:gd name="connsiteX34" fmla="*/ 781334 w 1653912"/>
                <a:gd name="connsiteY34" fmla="*/ 1581070 h 2563780"/>
                <a:gd name="connsiteX35" fmla="*/ 512966 w 1653912"/>
                <a:gd name="connsiteY35" fmla="*/ 1537364 h 2563780"/>
                <a:gd name="connsiteX36" fmla="*/ 160254 w 1653912"/>
                <a:gd name="connsiteY36" fmla="*/ 1286632 h 2563780"/>
                <a:gd name="connsiteX37" fmla="*/ 142619 w 1653912"/>
                <a:gd name="connsiteY37" fmla="*/ 1266697 h 2563780"/>
                <a:gd name="connsiteX38" fmla="*/ 223129 w 1653912"/>
                <a:gd name="connsiteY38" fmla="*/ 1272830 h 2563780"/>
                <a:gd name="connsiteX39" fmla="*/ 649450 w 1653912"/>
                <a:gd name="connsiteY39" fmla="*/ 1236026 h 2563780"/>
                <a:gd name="connsiteX40" fmla="*/ 917052 w 1653912"/>
                <a:gd name="connsiteY40" fmla="*/ 1274364 h 2563780"/>
                <a:gd name="connsiteX41" fmla="*/ 896349 w 1653912"/>
                <a:gd name="connsiteY41" fmla="*/ 966125 h 2563780"/>
                <a:gd name="connsiteX42" fmla="*/ 797436 w 1653912"/>
                <a:gd name="connsiteY42" fmla="*/ 771366 h 2563780"/>
                <a:gd name="connsiteX43" fmla="*/ 793602 w 1653912"/>
                <a:gd name="connsiteY43" fmla="*/ 789002 h 2563780"/>
                <a:gd name="connsiteX44" fmla="*/ 722293 w 1653912"/>
                <a:gd name="connsiteY44" fmla="*/ 905550 h 2563780"/>
                <a:gd name="connsiteX45" fmla="*/ 572007 w 1653912"/>
                <a:gd name="connsiteY45" fmla="*/ 951556 h 2563780"/>
                <a:gd name="connsiteX46" fmla="*/ 228497 w 1653912"/>
                <a:gd name="connsiteY46" fmla="*/ 877947 h 2563780"/>
                <a:gd name="connsiteX47" fmla="*/ 266068 w 1653912"/>
                <a:gd name="connsiteY47" fmla="*/ 864145 h 2563780"/>
                <a:gd name="connsiteX48" fmla="*/ 547471 w 1653912"/>
                <a:gd name="connsiteY48" fmla="*/ 722294 h 2563780"/>
                <a:gd name="connsiteX49" fmla="*/ 661718 w 1653912"/>
                <a:gd name="connsiteY49" fmla="*/ 664786 h 2563780"/>
                <a:gd name="connsiteX50" fmla="*/ 342744 w 1653912"/>
                <a:gd name="connsiteY50" fmla="*/ 443190 h 2563780"/>
                <a:gd name="connsiteX51" fmla="*/ 286004 w 1653912"/>
                <a:gd name="connsiteY51" fmla="*/ 512966 h 2563780"/>
                <a:gd name="connsiteX52" fmla="*/ 161021 w 1653912"/>
                <a:gd name="connsiteY52" fmla="*/ 516033 h 2563780"/>
                <a:gd name="connsiteX53" fmla="*/ 0 w 1653912"/>
                <a:gd name="connsiteY53" fmla="*/ 434756 h 2563780"/>
                <a:gd name="connsiteX54" fmla="*/ 272202 w 1653912"/>
                <a:gd name="connsiteY54" fmla="*/ 365748 h 2563780"/>
                <a:gd name="connsiteX55" fmla="*/ 144152 w 1653912"/>
                <a:gd name="connsiteY55" fmla="*/ 67476 h 2563780"/>
                <a:gd name="connsiteX56" fmla="*/ 232330 w 1653912"/>
                <a:gd name="connsiteY56" fmla="*/ 264535 h 2563780"/>
                <a:gd name="connsiteX57" fmla="*/ 302873 w 1653912"/>
                <a:gd name="connsiteY57" fmla="*/ 152586 h 2563780"/>
                <a:gd name="connsiteX58" fmla="*/ 358080 w 1653912"/>
                <a:gd name="connsiteY58" fmla="*/ 39105 h 2563780"/>
                <a:gd name="connsiteX59" fmla="*/ 372648 w 1653912"/>
                <a:gd name="connsiteY59" fmla="*/ 0 h 2563780"/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523754 w 1653912"/>
                <a:gd name="connsiteY21" fmla="*/ 1954414 h 2563780"/>
                <a:gd name="connsiteX22" fmla="*/ 1611740 w 1653912"/>
                <a:gd name="connsiteY22" fmla="*/ 2343236 h 2563780"/>
                <a:gd name="connsiteX23" fmla="*/ 1609440 w 1653912"/>
                <a:gd name="connsiteY23" fmla="*/ 2476653 h 2563780"/>
                <a:gd name="connsiteX24" fmla="*/ 1558067 w 1653912"/>
                <a:gd name="connsiteY24" fmla="*/ 2549496 h 2563780"/>
                <a:gd name="connsiteX25" fmla="*/ 1446885 w 1653912"/>
                <a:gd name="connsiteY25" fmla="*/ 2563297 h 2563780"/>
                <a:gd name="connsiteX26" fmla="*/ 1410848 w 1653912"/>
                <a:gd name="connsiteY26" fmla="*/ 2493522 h 2563780"/>
                <a:gd name="connsiteX27" fmla="*/ 1483691 w 1653912"/>
                <a:gd name="connsiteY27" fmla="*/ 2291863 h 2563780"/>
                <a:gd name="connsiteX28" fmla="*/ 1429239 w 1653912"/>
                <a:gd name="connsiteY28" fmla="*/ 1968707 h 2563780"/>
                <a:gd name="connsiteX29" fmla="*/ 1386086 w 1653912"/>
                <a:gd name="connsiteY29" fmla="*/ 1907911 h 2563780"/>
                <a:gd name="connsiteX30" fmla="*/ 1153179 w 1653912"/>
                <a:gd name="connsiteY30" fmla="*/ 1679852 h 2563780"/>
                <a:gd name="connsiteX31" fmla="*/ 971492 w 1653912"/>
                <a:gd name="connsiteY31" fmla="*/ 1436918 h 2563780"/>
                <a:gd name="connsiteX32" fmla="*/ 963058 w 1653912"/>
                <a:gd name="connsiteY32" fmla="*/ 1439986 h 2563780"/>
                <a:gd name="connsiteX33" fmla="*/ 781334 w 1653912"/>
                <a:gd name="connsiteY33" fmla="*/ 1581070 h 2563780"/>
                <a:gd name="connsiteX34" fmla="*/ 512966 w 1653912"/>
                <a:gd name="connsiteY34" fmla="*/ 1537364 h 2563780"/>
                <a:gd name="connsiteX35" fmla="*/ 160254 w 1653912"/>
                <a:gd name="connsiteY35" fmla="*/ 1286632 h 2563780"/>
                <a:gd name="connsiteX36" fmla="*/ 142619 w 1653912"/>
                <a:gd name="connsiteY36" fmla="*/ 1266697 h 2563780"/>
                <a:gd name="connsiteX37" fmla="*/ 223129 w 1653912"/>
                <a:gd name="connsiteY37" fmla="*/ 1272830 h 2563780"/>
                <a:gd name="connsiteX38" fmla="*/ 649450 w 1653912"/>
                <a:gd name="connsiteY38" fmla="*/ 1236026 h 2563780"/>
                <a:gd name="connsiteX39" fmla="*/ 917052 w 1653912"/>
                <a:gd name="connsiteY39" fmla="*/ 1274364 h 2563780"/>
                <a:gd name="connsiteX40" fmla="*/ 896349 w 1653912"/>
                <a:gd name="connsiteY40" fmla="*/ 966125 h 2563780"/>
                <a:gd name="connsiteX41" fmla="*/ 797436 w 1653912"/>
                <a:gd name="connsiteY41" fmla="*/ 771366 h 2563780"/>
                <a:gd name="connsiteX42" fmla="*/ 793602 w 1653912"/>
                <a:gd name="connsiteY42" fmla="*/ 789002 h 2563780"/>
                <a:gd name="connsiteX43" fmla="*/ 722293 w 1653912"/>
                <a:gd name="connsiteY43" fmla="*/ 905550 h 2563780"/>
                <a:gd name="connsiteX44" fmla="*/ 572007 w 1653912"/>
                <a:gd name="connsiteY44" fmla="*/ 951556 h 2563780"/>
                <a:gd name="connsiteX45" fmla="*/ 228497 w 1653912"/>
                <a:gd name="connsiteY45" fmla="*/ 877947 h 2563780"/>
                <a:gd name="connsiteX46" fmla="*/ 266068 w 1653912"/>
                <a:gd name="connsiteY46" fmla="*/ 864145 h 2563780"/>
                <a:gd name="connsiteX47" fmla="*/ 547471 w 1653912"/>
                <a:gd name="connsiteY47" fmla="*/ 722294 h 2563780"/>
                <a:gd name="connsiteX48" fmla="*/ 661718 w 1653912"/>
                <a:gd name="connsiteY48" fmla="*/ 664786 h 2563780"/>
                <a:gd name="connsiteX49" fmla="*/ 342744 w 1653912"/>
                <a:gd name="connsiteY49" fmla="*/ 443190 h 2563780"/>
                <a:gd name="connsiteX50" fmla="*/ 286004 w 1653912"/>
                <a:gd name="connsiteY50" fmla="*/ 512966 h 2563780"/>
                <a:gd name="connsiteX51" fmla="*/ 161021 w 1653912"/>
                <a:gd name="connsiteY51" fmla="*/ 516033 h 2563780"/>
                <a:gd name="connsiteX52" fmla="*/ 0 w 1653912"/>
                <a:gd name="connsiteY52" fmla="*/ 434756 h 2563780"/>
                <a:gd name="connsiteX53" fmla="*/ 272202 w 1653912"/>
                <a:gd name="connsiteY53" fmla="*/ 365748 h 2563780"/>
                <a:gd name="connsiteX54" fmla="*/ 144152 w 1653912"/>
                <a:gd name="connsiteY54" fmla="*/ 67476 h 2563780"/>
                <a:gd name="connsiteX55" fmla="*/ 232330 w 1653912"/>
                <a:gd name="connsiteY55" fmla="*/ 264535 h 2563780"/>
                <a:gd name="connsiteX56" fmla="*/ 302873 w 1653912"/>
                <a:gd name="connsiteY56" fmla="*/ 152586 h 2563780"/>
                <a:gd name="connsiteX57" fmla="*/ 358080 w 1653912"/>
                <a:gd name="connsiteY57" fmla="*/ 39105 h 2563780"/>
                <a:gd name="connsiteX58" fmla="*/ 372648 w 1653912"/>
                <a:gd name="connsiteY58" fmla="*/ 0 h 2563780"/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523754 w 1653912"/>
                <a:gd name="connsiteY21" fmla="*/ 1954414 h 2563780"/>
                <a:gd name="connsiteX22" fmla="*/ 1611740 w 1653912"/>
                <a:gd name="connsiteY22" fmla="*/ 2343236 h 2563780"/>
                <a:gd name="connsiteX23" fmla="*/ 1609440 w 1653912"/>
                <a:gd name="connsiteY23" fmla="*/ 2476653 h 2563780"/>
                <a:gd name="connsiteX24" fmla="*/ 1558067 w 1653912"/>
                <a:gd name="connsiteY24" fmla="*/ 2549496 h 2563780"/>
                <a:gd name="connsiteX25" fmla="*/ 1446885 w 1653912"/>
                <a:gd name="connsiteY25" fmla="*/ 2563297 h 2563780"/>
                <a:gd name="connsiteX26" fmla="*/ 1410848 w 1653912"/>
                <a:gd name="connsiteY26" fmla="*/ 2493522 h 2563780"/>
                <a:gd name="connsiteX27" fmla="*/ 1483691 w 1653912"/>
                <a:gd name="connsiteY27" fmla="*/ 2291863 h 2563780"/>
                <a:gd name="connsiteX28" fmla="*/ 1429239 w 1653912"/>
                <a:gd name="connsiteY28" fmla="*/ 1968707 h 2563780"/>
                <a:gd name="connsiteX29" fmla="*/ 1386086 w 1653912"/>
                <a:gd name="connsiteY29" fmla="*/ 1907911 h 2563780"/>
                <a:gd name="connsiteX30" fmla="*/ 1153179 w 1653912"/>
                <a:gd name="connsiteY30" fmla="*/ 1679852 h 2563780"/>
                <a:gd name="connsiteX31" fmla="*/ 971492 w 1653912"/>
                <a:gd name="connsiteY31" fmla="*/ 1436918 h 2563780"/>
                <a:gd name="connsiteX32" fmla="*/ 963058 w 1653912"/>
                <a:gd name="connsiteY32" fmla="*/ 1439986 h 2563780"/>
                <a:gd name="connsiteX33" fmla="*/ 781334 w 1653912"/>
                <a:gd name="connsiteY33" fmla="*/ 1581070 h 2563780"/>
                <a:gd name="connsiteX34" fmla="*/ 512966 w 1653912"/>
                <a:gd name="connsiteY34" fmla="*/ 1537364 h 2563780"/>
                <a:gd name="connsiteX35" fmla="*/ 160254 w 1653912"/>
                <a:gd name="connsiteY35" fmla="*/ 1286632 h 2563780"/>
                <a:gd name="connsiteX36" fmla="*/ 142619 w 1653912"/>
                <a:gd name="connsiteY36" fmla="*/ 1266697 h 2563780"/>
                <a:gd name="connsiteX37" fmla="*/ 223129 w 1653912"/>
                <a:gd name="connsiteY37" fmla="*/ 1272830 h 2563780"/>
                <a:gd name="connsiteX38" fmla="*/ 649450 w 1653912"/>
                <a:gd name="connsiteY38" fmla="*/ 1236026 h 2563780"/>
                <a:gd name="connsiteX39" fmla="*/ 917052 w 1653912"/>
                <a:gd name="connsiteY39" fmla="*/ 1274364 h 2563780"/>
                <a:gd name="connsiteX40" fmla="*/ 896349 w 1653912"/>
                <a:gd name="connsiteY40" fmla="*/ 966125 h 2563780"/>
                <a:gd name="connsiteX41" fmla="*/ 797436 w 1653912"/>
                <a:gd name="connsiteY41" fmla="*/ 771366 h 2563780"/>
                <a:gd name="connsiteX42" fmla="*/ 793602 w 1653912"/>
                <a:gd name="connsiteY42" fmla="*/ 789002 h 2563780"/>
                <a:gd name="connsiteX43" fmla="*/ 722293 w 1653912"/>
                <a:gd name="connsiteY43" fmla="*/ 905550 h 2563780"/>
                <a:gd name="connsiteX44" fmla="*/ 572007 w 1653912"/>
                <a:gd name="connsiteY44" fmla="*/ 951556 h 2563780"/>
                <a:gd name="connsiteX45" fmla="*/ 228497 w 1653912"/>
                <a:gd name="connsiteY45" fmla="*/ 877947 h 2563780"/>
                <a:gd name="connsiteX46" fmla="*/ 266068 w 1653912"/>
                <a:gd name="connsiteY46" fmla="*/ 864145 h 2563780"/>
                <a:gd name="connsiteX47" fmla="*/ 547471 w 1653912"/>
                <a:gd name="connsiteY47" fmla="*/ 722294 h 2563780"/>
                <a:gd name="connsiteX48" fmla="*/ 661718 w 1653912"/>
                <a:gd name="connsiteY48" fmla="*/ 664786 h 2563780"/>
                <a:gd name="connsiteX49" fmla="*/ 342744 w 1653912"/>
                <a:gd name="connsiteY49" fmla="*/ 443190 h 2563780"/>
                <a:gd name="connsiteX50" fmla="*/ 286004 w 1653912"/>
                <a:gd name="connsiteY50" fmla="*/ 512966 h 2563780"/>
                <a:gd name="connsiteX51" fmla="*/ 161021 w 1653912"/>
                <a:gd name="connsiteY51" fmla="*/ 516033 h 2563780"/>
                <a:gd name="connsiteX52" fmla="*/ 0 w 1653912"/>
                <a:gd name="connsiteY52" fmla="*/ 434756 h 2563780"/>
                <a:gd name="connsiteX53" fmla="*/ 272202 w 1653912"/>
                <a:gd name="connsiteY53" fmla="*/ 365748 h 2563780"/>
                <a:gd name="connsiteX54" fmla="*/ 144152 w 1653912"/>
                <a:gd name="connsiteY54" fmla="*/ 67476 h 2563780"/>
                <a:gd name="connsiteX55" fmla="*/ 232330 w 1653912"/>
                <a:gd name="connsiteY55" fmla="*/ 264535 h 2563780"/>
                <a:gd name="connsiteX56" fmla="*/ 302873 w 1653912"/>
                <a:gd name="connsiteY56" fmla="*/ 152586 h 2563780"/>
                <a:gd name="connsiteX57" fmla="*/ 358080 w 1653912"/>
                <a:gd name="connsiteY57" fmla="*/ 39105 h 2563780"/>
                <a:gd name="connsiteX58" fmla="*/ 372648 w 1653912"/>
                <a:gd name="connsiteY58" fmla="*/ 0 h 2563780"/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523754 w 1653912"/>
                <a:gd name="connsiteY21" fmla="*/ 1954414 h 2563780"/>
                <a:gd name="connsiteX22" fmla="*/ 1611740 w 1653912"/>
                <a:gd name="connsiteY22" fmla="*/ 2343236 h 2563780"/>
                <a:gd name="connsiteX23" fmla="*/ 1609440 w 1653912"/>
                <a:gd name="connsiteY23" fmla="*/ 2476653 h 2563780"/>
                <a:gd name="connsiteX24" fmla="*/ 1558067 w 1653912"/>
                <a:gd name="connsiteY24" fmla="*/ 2549496 h 2563780"/>
                <a:gd name="connsiteX25" fmla="*/ 1446885 w 1653912"/>
                <a:gd name="connsiteY25" fmla="*/ 2563297 h 2563780"/>
                <a:gd name="connsiteX26" fmla="*/ 1410848 w 1653912"/>
                <a:gd name="connsiteY26" fmla="*/ 2493522 h 2563780"/>
                <a:gd name="connsiteX27" fmla="*/ 1483691 w 1653912"/>
                <a:gd name="connsiteY27" fmla="*/ 2291863 h 2563780"/>
                <a:gd name="connsiteX28" fmla="*/ 1429239 w 1653912"/>
                <a:gd name="connsiteY28" fmla="*/ 1968707 h 2563780"/>
                <a:gd name="connsiteX29" fmla="*/ 1386086 w 1653912"/>
                <a:gd name="connsiteY29" fmla="*/ 1907911 h 2563780"/>
                <a:gd name="connsiteX30" fmla="*/ 1153179 w 1653912"/>
                <a:gd name="connsiteY30" fmla="*/ 1679852 h 2563780"/>
                <a:gd name="connsiteX31" fmla="*/ 971492 w 1653912"/>
                <a:gd name="connsiteY31" fmla="*/ 1436918 h 2563780"/>
                <a:gd name="connsiteX32" fmla="*/ 963058 w 1653912"/>
                <a:gd name="connsiteY32" fmla="*/ 1439986 h 2563780"/>
                <a:gd name="connsiteX33" fmla="*/ 781334 w 1653912"/>
                <a:gd name="connsiteY33" fmla="*/ 1581070 h 2563780"/>
                <a:gd name="connsiteX34" fmla="*/ 512966 w 1653912"/>
                <a:gd name="connsiteY34" fmla="*/ 1537364 h 2563780"/>
                <a:gd name="connsiteX35" fmla="*/ 160254 w 1653912"/>
                <a:gd name="connsiteY35" fmla="*/ 1286632 h 2563780"/>
                <a:gd name="connsiteX36" fmla="*/ 142619 w 1653912"/>
                <a:gd name="connsiteY36" fmla="*/ 1266697 h 2563780"/>
                <a:gd name="connsiteX37" fmla="*/ 223129 w 1653912"/>
                <a:gd name="connsiteY37" fmla="*/ 1272830 h 2563780"/>
                <a:gd name="connsiteX38" fmla="*/ 649450 w 1653912"/>
                <a:gd name="connsiteY38" fmla="*/ 1236026 h 2563780"/>
                <a:gd name="connsiteX39" fmla="*/ 917052 w 1653912"/>
                <a:gd name="connsiteY39" fmla="*/ 1274364 h 2563780"/>
                <a:gd name="connsiteX40" fmla="*/ 896349 w 1653912"/>
                <a:gd name="connsiteY40" fmla="*/ 966125 h 2563780"/>
                <a:gd name="connsiteX41" fmla="*/ 797436 w 1653912"/>
                <a:gd name="connsiteY41" fmla="*/ 771366 h 2563780"/>
                <a:gd name="connsiteX42" fmla="*/ 793602 w 1653912"/>
                <a:gd name="connsiteY42" fmla="*/ 789002 h 2563780"/>
                <a:gd name="connsiteX43" fmla="*/ 722293 w 1653912"/>
                <a:gd name="connsiteY43" fmla="*/ 905550 h 2563780"/>
                <a:gd name="connsiteX44" fmla="*/ 572007 w 1653912"/>
                <a:gd name="connsiteY44" fmla="*/ 951556 h 2563780"/>
                <a:gd name="connsiteX45" fmla="*/ 228497 w 1653912"/>
                <a:gd name="connsiteY45" fmla="*/ 877947 h 2563780"/>
                <a:gd name="connsiteX46" fmla="*/ 266068 w 1653912"/>
                <a:gd name="connsiteY46" fmla="*/ 864145 h 2563780"/>
                <a:gd name="connsiteX47" fmla="*/ 547471 w 1653912"/>
                <a:gd name="connsiteY47" fmla="*/ 722294 h 2563780"/>
                <a:gd name="connsiteX48" fmla="*/ 661718 w 1653912"/>
                <a:gd name="connsiteY48" fmla="*/ 664786 h 2563780"/>
                <a:gd name="connsiteX49" fmla="*/ 342744 w 1653912"/>
                <a:gd name="connsiteY49" fmla="*/ 443190 h 2563780"/>
                <a:gd name="connsiteX50" fmla="*/ 286004 w 1653912"/>
                <a:gd name="connsiteY50" fmla="*/ 512966 h 2563780"/>
                <a:gd name="connsiteX51" fmla="*/ 161021 w 1653912"/>
                <a:gd name="connsiteY51" fmla="*/ 516033 h 2563780"/>
                <a:gd name="connsiteX52" fmla="*/ 0 w 1653912"/>
                <a:gd name="connsiteY52" fmla="*/ 434756 h 2563780"/>
                <a:gd name="connsiteX53" fmla="*/ 272202 w 1653912"/>
                <a:gd name="connsiteY53" fmla="*/ 365748 h 2563780"/>
                <a:gd name="connsiteX54" fmla="*/ 144152 w 1653912"/>
                <a:gd name="connsiteY54" fmla="*/ 67476 h 2563780"/>
                <a:gd name="connsiteX55" fmla="*/ 232330 w 1653912"/>
                <a:gd name="connsiteY55" fmla="*/ 264535 h 2563780"/>
                <a:gd name="connsiteX56" fmla="*/ 302873 w 1653912"/>
                <a:gd name="connsiteY56" fmla="*/ 152586 h 2563780"/>
                <a:gd name="connsiteX57" fmla="*/ 358080 w 1653912"/>
                <a:gd name="connsiteY57" fmla="*/ 39105 h 2563780"/>
                <a:gd name="connsiteX58" fmla="*/ 372648 w 1653912"/>
                <a:gd name="connsiteY58" fmla="*/ 0 h 2563780"/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523754 w 1653912"/>
                <a:gd name="connsiteY21" fmla="*/ 1954414 h 2563780"/>
                <a:gd name="connsiteX22" fmla="*/ 1611740 w 1653912"/>
                <a:gd name="connsiteY22" fmla="*/ 2343236 h 2563780"/>
                <a:gd name="connsiteX23" fmla="*/ 1609440 w 1653912"/>
                <a:gd name="connsiteY23" fmla="*/ 2476653 h 2563780"/>
                <a:gd name="connsiteX24" fmla="*/ 1558067 w 1653912"/>
                <a:gd name="connsiteY24" fmla="*/ 2549496 h 2563780"/>
                <a:gd name="connsiteX25" fmla="*/ 1446885 w 1653912"/>
                <a:gd name="connsiteY25" fmla="*/ 2563297 h 2563780"/>
                <a:gd name="connsiteX26" fmla="*/ 1410848 w 1653912"/>
                <a:gd name="connsiteY26" fmla="*/ 2493522 h 2563780"/>
                <a:gd name="connsiteX27" fmla="*/ 1483691 w 1653912"/>
                <a:gd name="connsiteY27" fmla="*/ 2291863 h 2563780"/>
                <a:gd name="connsiteX28" fmla="*/ 1429239 w 1653912"/>
                <a:gd name="connsiteY28" fmla="*/ 1968707 h 2563780"/>
                <a:gd name="connsiteX29" fmla="*/ 1386086 w 1653912"/>
                <a:gd name="connsiteY29" fmla="*/ 1907911 h 2563780"/>
                <a:gd name="connsiteX30" fmla="*/ 1153179 w 1653912"/>
                <a:gd name="connsiteY30" fmla="*/ 1679852 h 2563780"/>
                <a:gd name="connsiteX31" fmla="*/ 971492 w 1653912"/>
                <a:gd name="connsiteY31" fmla="*/ 1436918 h 2563780"/>
                <a:gd name="connsiteX32" fmla="*/ 963058 w 1653912"/>
                <a:gd name="connsiteY32" fmla="*/ 1439986 h 2563780"/>
                <a:gd name="connsiteX33" fmla="*/ 781334 w 1653912"/>
                <a:gd name="connsiteY33" fmla="*/ 1581070 h 2563780"/>
                <a:gd name="connsiteX34" fmla="*/ 512966 w 1653912"/>
                <a:gd name="connsiteY34" fmla="*/ 1537364 h 2563780"/>
                <a:gd name="connsiteX35" fmla="*/ 160254 w 1653912"/>
                <a:gd name="connsiteY35" fmla="*/ 1286632 h 2563780"/>
                <a:gd name="connsiteX36" fmla="*/ 142619 w 1653912"/>
                <a:gd name="connsiteY36" fmla="*/ 1266697 h 2563780"/>
                <a:gd name="connsiteX37" fmla="*/ 223129 w 1653912"/>
                <a:gd name="connsiteY37" fmla="*/ 1272830 h 2563780"/>
                <a:gd name="connsiteX38" fmla="*/ 649450 w 1653912"/>
                <a:gd name="connsiteY38" fmla="*/ 1236026 h 2563780"/>
                <a:gd name="connsiteX39" fmla="*/ 917052 w 1653912"/>
                <a:gd name="connsiteY39" fmla="*/ 1274364 h 2563780"/>
                <a:gd name="connsiteX40" fmla="*/ 896349 w 1653912"/>
                <a:gd name="connsiteY40" fmla="*/ 966125 h 2563780"/>
                <a:gd name="connsiteX41" fmla="*/ 797436 w 1653912"/>
                <a:gd name="connsiteY41" fmla="*/ 771366 h 2563780"/>
                <a:gd name="connsiteX42" fmla="*/ 793602 w 1653912"/>
                <a:gd name="connsiteY42" fmla="*/ 789002 h 2563780"/>
                <a:gd name="connsiteX43" fmla="*/ 722293 w 1653912"/>
                <a:gd name="connsiteY43" fmla="*/ 905550 h 2563780"/>
                <a:gd name="connsiteX44" fmla="*/ 572007 w 1653912"/>
                <a:gd name="connsiteY44" fmla="*/ 951556 h 2563780"/>
                <a:gd name="connsiteX45" fmla="*/ 228497 w 1653912"/>
                <a:gd name="connsiteY45" fmla="*/ 877947 h 2563780"/>
                <a:gd name="connsiteX46" fmla="*/ 266068 w 1653912"/>
                <a:gd name="connsiteY46" fmla="*/ 864145 h 2563780"/>
                <a:gd name="connsiteX47" fmla="*/ 547471 w 1653912"/>
                <a:gd name="connsiteY47" fmla="*/ 722294 h 2563780"/>
                <a:gd name="connsiteX48" fmla="*/ 661718 w 1653912"/>
                <a:gd name="connsiteY48" fmla="*/ 664786 h 2563780"/>
                <a:gd name="connsiteX49" fmla="*/ 342744 w 1653912"/>
                <a:gd name="connsiteY49" fmla="*/ 443190 h 2563780"/>
                <a:gd name="connsiteX50" fmla="*/ 286004 w 1653912"/>
                <a:gd name="connsiteY50" fmla="*/ 512966 h 2563780"/>
                <a:gd name="connsiteX51" fmla="*/ 161021 w 1653912"/>
                <a:gd name="connsiteY51" fmla="*/ 516033 h 2563780"/>
                <a:gd name="connsiteX52" fmla="*/ 0 w 1653912"/>
                <a:gd name="connsiteY52" fmla="*/ 434756 h 2563780"/>
                <a:gd name="connsiteX53" fmla="*/ 272202 w 1653912"/>
                <a:gd name="connsiteY53" fmla="*/ 365748 h 2563780"/>
                <a:gd name="connsiteX54" fmla="*/ 144152 w 1653912"/>
                <a:gd name="connsiteY54" fmla="*/ 67476 h 2563780"/>
                <a:gd name="connsiteX55" fmla="*/ 232330 w 1653912"/>
                <a:gd name="connsiteY55" fmla="*/ 264535 h 2563780"/>
                <a:gd name="connsiteX56" fmla="*/ 302873 w 1653912"/>
                <a:gd name="connsiteY56" fmla="*/ 152586 h 2563780"/>
                <a:gd name="connsiteX57" fmla="*/ 358080 w 1653912"/>
                <a:gd name="connsiteY57" fmla="*/ 39105 h 2563780"/>
                <a:gd name="connsiteX58" fmla="*/ 372648 w 1653912"/>
                <a:gd name="connsiteY58" fmla="*/ 0 h 2563780"/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523754 w 1653912"/>
                <a:gd name="connsiteY21" fmla="*/ 1954414 h 2563780"/>
                <a:gd name="connsiteX22" fmla="*/ 1611740 w 1653912"/>
                <a:gd name="connsiteY22" fmla="*/ 2343236 h 2563780"/>
                <a:gd name="connsiteX23" fmla="*/ 1609440 w 1653912"/>
                <a:gd name="connsiteY23" fmla="*/ 2476653 h 2563780"/>
                <a:gd name="connsiteX24" fmla="*/ 1558067 w 1653912"/>
                <a:gd name="connsiteY24" fmla="*/ 2549496 h 2563780"/>
                <a:gd name="connsiteX25" fmla="*/ 1446885 w 1653912"/>
                <a:gd name="connsiteY25" fmla="*/ 2563297 h 2563780"/>
                <a:gd name="connsiteX26" fmla="*/ 1410848 w 1653912"/>
                <a:gd name="connsiteY26" fmla="*/ 2493522 h 2563780"/>
                <a:gd name="connsiteX27" fmla="*/ 1483691 w 1653912"/>
                <a:gd name="connsiteY27" fmla="*/ 2291863 h 2563780"/>
                <a:gd name="connsiteX28" fmla="*/ 1429239 w 1653912"/>
                <a:gd name="connsiteY28" fmla="*/ 1968707 h 2563780"/>
                <a:gd name="connsiteX29" fmla="*/ 1386086 w 1653912"/>
                <a:gd name="connsiteY29" fmla="*/ 1907911 h 2563780"/>
                <a:gd name="connsiteX30" fmla="*/ 1153179 w 1653912"/>
                <a:gd name="connsiteY30" fmla="*/ 1679852 h 2563780"/>
                <a:gd name="connsiteX31" fmla="*/ 971492 w 1653912"/>
                <a:gd name="connsiteY31" fmla="*/ 1436918 h 2563780"/>
                <a:gd name="connsiteX32" fmla="*/ 963058 w 1653912"/>
                <a:gd name="connsiteY32" fmla="*/ 1439986 h 2563780"/>
                <a:gd name="connsiteX33" fmla="*/ 781334 w 1653912"/>
                <a:gd name="connsiteY33" fmla="*/ 1581070 h 2563780"/>
                <a:gd name="connsiteX34" fmla="*/ 512966 w 1653912"/>
                <a:gd name="connsiteY34" fmla="*/ 1537364 h 2563780"/>
                <a:gd name="connsiteX35" fmla="*/ 160254 w 1653912"/>
                <a:gd name="connsiteY35" fmla="*/ 1286632 h 2563780"/>
                <a:gd name="connsiteX36" fmla="*/ 142619 w 1653912"/>
                <a:gd name="connsiteY36" fmla="*/ 1266697 h 2563780"/>
                <a:gd name="connsiteX37" fmla="*/ 223129 w 1653912"/>
                <a:gd name="connsiteY37" fmla="*/ 1272830 h 2563780"/>
                <a:gd name="connsiteX38" fmla="*/ 649450 w 1653912"/>
                <a:gd name="connsiteY38" fmla="*/ 1236026 h 2563780"/>
                <a:gd name="connsiteX39" fmla="*/ 917052 w 1653912"/>
                <a:gd name="connsiteY39" fmla="*/ 1274364 h 2563780"/>
                <a:gd name="connsiteX40" fmla="*/ 896349 w 1653912"/>
                <a:gd name="connsiteY40" fmla="*/ 966125 h 2563780"/>
                <a:gd name="connsiteX41" fmla="*/ 797436 w 1653912"/>
                <a:gd name="connsiteY41" fmla="*/ 771366 h 2563780"/>
                <a:gd name="connsiteX42" fmla="*/ 793602 w 1653912"/>
                <a:gd name="connsiteY42" fmla="*/ 789002 h 2563780"/>
                <a:gd name="connsiteX43" fmla="*/ 722293 w 1653912"/>
                <a:gd name="connsiteY43" fmla="*/ 905550 h 2563780"/>
                <a:gd name="connsiteX44" fmla="*/ 572007 w 1653912"/>
                <a:gd name="connsiteY44" fmla="*/ 951556 h 2563780"/>
                <a:gd name="connsiteX45" fmla="*/ 228497 w 1653912"/>
                <a:gd name="connsiteY45" fmla="*/ 877947 h 2563780"/>
                <a:gd name="connsiteX46" fmla="*/ 266068 w 1653912"/>
                <a:gd name="connsiteY46" fmla="*/ 864145 h 2563780"/>
                <a:gd name="connsiteX47" fmla="*/ 547471 w 1653912"/>
                <a:gd name="connsiteY47" fmla="*/ 722294 h 2563780"/>
                <a:gd name="connsiteX48" fmla="*/ 661718 w 1653912"/>
                <a:gd name="connsiteY48" fmla="*/ 664786 h 2563780"/>
                <a:gd name="connsiteX49" fmla="*/ 342744 w 1653912"/>
                <a:gd name="connsiteY49" fmla="*/ 443190 h 2563780"/>
                <a:gd name="connsiteX50" fmla="*/ 286004 w 1653912"/>
                <a:gd name="connsiteY50" fmla="*/ 512966 h 2563780"/>
                <a:gd name="connsiteX51" fmla="*/ 161021 w 1653912"/>
                <a:gd name="connsiteY51" fmla="*/ 516033 h 2563780"/>
                <a:gd name="connsiteX52" fmla="*/ 0 w 1653912"/>
                <a:gd name="connsiteY52" fmla="*/ 434756 h 2563780"/>
                <a:gd name="connsiteX53" fmla="*/ 272202 w 1653912"/>
                <a:gd name="connsiteY53" fmla="*/ 365748 h 2563780"/>
                <a:gd name="connsiteX54" fmla="*/ 144152 w 1653912"/>
                <a:gd name="connsiteY54" fmla="*/ 67476 h 2563780"/>
                <a:gd name="connsiteX55" fmla="*/ 232330 w 1653912"/>
                <a:gd name="connsiteY55" fmla="*/ 264535 h 2563780"/>
                <a:gd name="connsiteX56" fmla="*/ 302873 w 1653912"/>
                <a:gd name="connsiteY56" fmla="*/ 152586 h 2563780"/>
                <a:gd name="connsiteX57" fmla="*/ 358080 w 1653912"/>
                <a:gd name="connsiteY57" fmla="*/ 39105 h 2563780"/>
                <a:gd name="connsiteX58" fmla="*/ 372648 w 1653912"/>
                <a:gd name="connsiteY58" fmla="*/ 0 h 2563780"/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523754 w 1653912"/>
                <a:gd name="connsiteY21" fmla="*/ 1954414 h 2563780"/>
                <a:gd name="connsiteX22" fmla="*/ 1611740 w 1653912"/>
                <a:gd name="connsiteY22" fmla="*/ 2343236 h 2563780"/>
                <a:gd name="connsiteX23" fmla="*/ 1609440 w 1653912"/>
                <a:gd name="connsiteY23" fmla="*/ 2476653 h 2563780"/>
                <a:gd name="connsiteX24" fmla="*/ 1558067 w 1653912"/>
                <a:gd name="connsiteY24" fmla="*/ 2549496 h 2563780"/>
                <a:gd name="connsiteX25" fmla="*/ 1446885 w 1653912"/>
                <a:gd name="connsiteY25" fmla="*/ 2563297 h 2563780"/>
                <a:gd name="connsiteX26" fmla="*/ 1410848 w 1653912"/>
                <a:gd name="connsiteY26" fmla="*/ 2493522 h 2563780"/>
                <a:gd name="connsiteX27" fmla="*/ 1483691 w 1653912"/>
                <a:gd name="connsiteY27" fmla="*/ 2291863 h 2563780"/>
                <a:gd name="connsiteX28" fmla="*/ 1429239 w 1653912"/>
                <a:gd name="connsiteY28" fmla="*/ 1968707 h 2563780"/>
                <a:gd name="connsiteX29" fmla="*/ 1153179 w 1653912"/>
                <a:gd name="connsiteY29" fmla="*/ 1679852 h 2563780"/>
                <a:gd name="connsiteX30" fmla="*/ 971492 w 1653912"/>
                <a:gd name="connsiteY30" fmla="*/ 1436918 h 2563780"/>
                <a:gd name="connsiteX31" fmla="*/ 963058 w 1653912"/>
                <a:gd name="connsiteY31" fmla="*/ 1439986 h 2563780"/>
                <a:gd name="connsiteX32" fmla="*/ 781334 w 1653912"/>
                <a:gd name="connsiteY32" fmla="*/ 1581070 h 2563780"/>
                <a:gd name="connsiteX33" fmla="*/ 512966 w 1653912"/>
                <a:gd name="connsiteY33" fmla="*/ 1537364 h 2563780"/>
                <a:gd name="connsiteX34" fmla="*/ 160254 w 1653912"/>
                <a:gd name="connsiteY34" fmla="*/ 1286632 h 2563780"/>
                <a:gd name="connsiteX35" fmla="*/ 142619 w 1653912"/>
                <a:gd name="connsiteY35" fmla="*/ 1266697 h 2563780"/>
                <a:gd name="connsiteX36" fmla="*/ 223129 w 1653912"/>
                <a:gd name="connsiteY36" fmla="*/ 1272830 h 2563780"/>
                <a:gd name="connsiteX37" fmla="*/ 649450 w 1653912"/>
                <a:gd name="connsiteY37" fmla="*/ 1236026 h 2563780"/>
                <a:gd name="connsiteX38" fmla="*/ 917052 w 1653912"/>
                <a:gd name="connsiteY38" fmla="*/ 1274364 h 2563780"/>
                <a:gd name="connsiteX39" fmla="*/ 896349 w 1653912"/>
                <a:gd name="connsiteY39" fmla="*/ 966125 h 2563780"/>
                <a:gd name="connsiteX40" fmla="*/ 797436 w 1653912"/>
                <a:gd name="connsiteY40" fmla="*/ 771366 h 2563780"/>
                <a:gd name="connsiteX41" fmla="*/ 793602 w 1653912"/>
                <a:gd name="connsiteY41" fmla="*/ 789002 h 2563780"/>
                <a:gd name="connsiteX42" fmla="*/ 722293 w 1653912"/>
                <a:gd name="connsiteY42" fmla="*/ 905550 h 2563780"/>
                <a:gd name="connsiteX43" fmla="*/ 572007 w 1653912"/>
                <a:gd name="connsiteY43" fmla="*/ 951556 h 2563780"/>
                <a:gd name="connsiteX44" fmla="*/ 228497 w 1653912"/>
                <a:gd name="connsiteY44" fmla="*/ 877947 h 2563780"/>
                <a:gd name="connsiteX45" fmla="*/ 266068 w 1653912"/>
                <a:gd name="connsiteY45" fmla="*/ 864145 h 2563780"/>
                <a:gd name="connsiteX46" fmla="*/ 547471 w 1653912"/>
                <a:gd name="connsiteY46" fmla="*/ 722294 h 2563780"/>
                <a:gd name="connsiteX47" fmla="*/ 661718 w 1653912"/>
                <a:gd name="connsiteY47" fmla="*/ 664786 h 2563780"/>
                <a:gd name="connsiteX48" fmla="*/ 342744 w 1653912"/>
                <a:gd name="connsiteY48" fmla="*/ 443190 h 2563780"/>
                <a:gd name="connsiteX49" fmla="*/ 286004 w 1653912"/>
                <a:gd name="connsiteY49" fmla="*/ 512966 h 2563780"/>
                <a:gd name="connsiteX50" fmla="*/ 161021 w 1653912"/>
                <a:gd name="connsiteY50" fmla="*/ 516033 h 2563780"/>
                <a:gd name="connsiteX51" fmla="*/ 0 w 1653912"/>
                <a:gd name="connsiteY51" fmla="*/ 434756 h 2563780"/>
                <a:gd name="connsiteX52" fmla="*/ 272202 w 1653912"/>
                <a:gd name="connsiteY52" fmla="*/ 365748 h 2563780"/>
                <a:gd name="connsiteX53" fmla="*/ 144152 w 1653912"/>
                <a:gd name="connsiteY53" fmla="*/ 67476 h 2563780"/>
                <a:gd name="connsiteX54" fmla="*/ 232330 w 1653912"/>
                <a:gd name="connsiteY54" fmla="*/ 264535 h 2563780"/>
                <a:gd name="connsiteX55" fmla="*/ 302873 w 1653912"/>
                <a:gd name="connsiteY55" fmla="*/ 152586 h 2563780"/>
                <a:gd name="connsiteX56" fmla="*/ 358080 w 1653912"/>
                <a:gd name="connsiteY56" fmla="*/ 39105 h 2563780"/>
                <a:gd name="connsiteX57" fmla="*/ 372648 w 1653912"/>
                <a:gd name="connsiteY57" fmla="*/ 0 h 2563780"/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523754 w 1653912"/>
                <a:gd name="connsiteY21" fmla="*/ 1954414 h 2563780"/>
                <a:gd name="connsiteX22" fmla="*/ 1611740 w 1653912"/>
                <a:gd name="connsiteY22" fmla="*/ 2343236 h 2563780"/>
                <a:gd name="connsiteX23" fmla="*/ 1609440 w 1653912"/>
                <a:gd name="connsiteY23" fmla="*/ 2476653 h 2563780"/>
                <a:gd name="connsiteX24" fmla="*/ 1558067 w 1653912"/>
                <a:gd name="connsiteY24" fmla="*/ 2549496 h 2563780"/>
                <a:gd name="connsiteX25" fmla="*/ 1446885 w 1653912"/>
                <a:gd name="connsiteY25" fmla="*/ 2563297 h 2563780"/>
                <a:gd name="connsiteX26" fmla="*/ 1410848 w 1653912"/>
                <a:gd name="connsiteY26" fmla="*/ 2493522 h 2563780"/>
                <a:gd name="connsiteX27" fmla="*/ 1483691 w 1653912"/>
                <a:gd name="connsiteY27" fmla="*/ 2291863 h 2563780"/>
                <a:gd name="connsiteX28" fmla="*/ 1429239 w 1653912"/>
                <a:gd name="connsiteY28" fmla="*/ 1968707 h 2563780"/>
                <a:gd name="connsiteX29" fmla="*/ 1153179 w 1653912"/>
                <a:gd name="connsiteY29" fmla="*/ 1679852 h 2563780"/>
                <a:gd name="connsiteX30" fmla="*/ 971492 w 1653912"/>
                <a:gd name="connsiteY30" fmla="*/ 1436918 h 2563780"/>
                <a:gd name="connsiteX31" fmla="*/ 963058 w 1653912"/>
                <a:gd name="connsiteY31" fmla="*/ 1439986 h 2563780"/>
                <a:gd name="connsiteX32" fmla="*/ 781334 w 1653912"/>
                <a:gd name="connsiteY32" fmla="*/ 1581070 h 2563780"/>
                <a:gd name="connsiteX33" fmla="*/ 512966 w 1653912"/>
                <a:gd name="connsiteY33" fmla="*/ 1537364 h 2563780"/>
                <a:gd name="connsiteX34" fmla="*/ 160254 w 1653912"/>
                <a:gd name="connsiteY34" fmla="*/ 1286632 h 2563780"/>
                <a:gd name="connsiteX35" fmla="*/ 142619 w 1653912"/>
                <a:gd name="connsiteY35" fmla="*/ 1266697 h 2563780"/>
                <a:gd name="connsiteX36" fmla="*/ 223129 w 1653912"/>
                <a:gd name="connsiteY36" fmla="*/ 1272830 h 2563780"/>
                <a:gd name="connsiteX37" fmla="*/ 649450 w 1653912"/>
                <a:gd name="connsiteY37" fmla="*/ 1236026 h 2563780"/>
                <a:gd name="connsiteX38" fmla="*/ 917052 w 1653912"/>
                <a:gd name="connsiteY38" fmla="*/ 1274364 h 2563780"/>
                <a:gd name="connsiteX39" fmla="*/ 896349 w 1653912"/>
                <a:gd name="connsiteY39" fmla="*/ 966125 h 2563780"/>
                <a:gd name="connsiteX40" fmla="*/ 797436 w 1653912"/>
                <a:gd name="connsiteY40" fmla="*/ 771366 h 2563780"/>
                <a:gd name="connsiteX41" fmla="*/ 793602 w 1653912"/>
                <a:gd name="connsiteY41" fmla="*/ 789002 h 2563780"/>
                <a:gd name="connsiteX42" fmla="*/ 722293 w 1653912"/>
                <a:gd name="connsiteY42" fmla="*/ 905550 h 2563780"/>
                <a:gd name="connsiteX43" fmla="*/ 572007 w 1653912"/>
                <a:gd name="connsiteY43" fmla="*/ 951556 h 2563780"/>
                <a:gd name="connsiteX44" fmla="*/ 228497 w 1653912"/>
                <a:gd name="connsiteY44" fmla="*/ 877947 h 2563780"/>
                <a:gd name="connsiteX45" fmla="*/ 266068 w 1653912"/>
                <a:gd name="connsiteY45" fmla="*/ 864145 h 2563780"/>
                <a:gd name="connsiteX46" fmla="*/ 547471 w 1653912"/>
                <a:gd name="connsiteY46" fmla="*/ 722294 h 2563780"/>
                <a:gd name="connsiteX47" fmla="*/ 661718 w 1653912"/>
                <a:gd name="connsiteY47" fmla="*/ 664786 h 2563780"/>
                <a:gd name="connsiteX48" fmla="*/ 342744 w 1653912"/>
                <a:gd name="connsiteY48" fmla="*/ 443190 h 2563780"/>
                <a:gd name="connsiteX49" fmla="*/ 286004 w 1653912"/>
                <a:gd name="connsiteY49" fmla="*/ 512966 h 2563780"/>
                <a:gd name="connsiteX50" fmla="*/ 161021 w 1653912"/>
                <a:gd name="connsiteY50" fmla="*/ 516033 h 2563780"/>
                <a:gd name="connsiteX51" fmla="*/ 0 w 1653912"/>
                <a:gd name="connsiteY51" fmla="*/ 434756 h 2563780"/>
                <a:gd name="connsiteX52" fmla="*/ 272202 w 1653912"/>
                <a:gd name="connsiteY52" fmla="*/ 365748 h 2563780"/>
                <a:gd name="connsiteX53" fmla="*/ 144152 w 1653912"/>
                <a:gd name="connsiteY53" fmla="*/ 67476 h 2563780"/>
                <a:gd name="connsiteX54" fmla="*/ 232330 w 1653912"/>
                <a:gd name="connsiteY54" fmla="*/ 264535 h 2563780"/>
                <a:gd name="connsiteX55" fmla="*/ 302873 w 1653912"/>
                <a:gd name="connsiteY55" fmla="*/ 152586 h 2563780"/>
                <a:gd name="connsiteX56" fmla="*/ 358080 w 1653912"/>
                <a:gd name="connsiteY56" fmla="*/ 39105 h 2563780"/>
                <a:gd name="connsiteX57" fmla="*/ 372648 w 1653912"/>
                <a:gd name="connsiteY57" fmla="*/ 0 h 2563780"/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523754 w 1653912"/>
                <a:gd name="connsiteY21" fmla="*/ 1954414 h 2563780"/>
                <a:gd name="connsiteX22" fmla="*/ 1611740 w 1653912"/>
                <a:gd name="connsiteY22" fmla="*/ 2343236 h 2563780"/>
                <a:gd name="connsiteX23" fmla="*/ 1609440 w 1653912"/>
                <a:gd name="connsiteY23" fmla="*/ 2476653 h 2563780"/>
                <a:gd name="connsiteX24" fmla="*/ 1558067 w 1653912"/>
                <a:gd name="connsiteY24" fmla="*/ 2549496 h 2563780"/>
                <a:gd name="connsiteX25" fmla="*/ 1446885 w 1653912"/>
                <a:gd name="connsiteY25" fmla="*/ 2563297 h 2563780"/>
                <a:gd name="connsiteX26" fmla="*/ 1410848 w 1653912"/>
                <a:gd name="connsiteY26" fmla="*/ 2493522 h 2563780"/>
                <a:gd name="connsiteX27" fmla="*/ 1483691 w 1653912"/>
                <a:gd name="connsiteY27" fmla="*/ 2291863 h 2563780"/>
                <a:gd name="connsiteX28" fmla="*/ 1429239 w 1653912"/>
                <a:gd name="connsiteY28" fmla="*/ 1968707 h 2563780"/>
                <a:gd name="connsiteX29" fmla="*/ 1153179 w 1653912"/>
                <a:gd name="connsiteY29" fmla="*/ 1679852 h 2563780"/>
                <a:gd name="connsiteX30" fmla="*/ 971492 w 1653912"/>
                <a:gd name="connsiteY30" fmla="*/ 1436918 h 2563780"/>
                <a:gd name="connsiteX31" fmla="*/ 963058 w 1653912"/>
                <a:gd name="connsiteY31" fmla="*/ 1439986 h 2563780"/>
                <a:gd name="connsiteX32" fmla="*/ 781334 w 1653912"/>
                <a:gd name="connsiteY32" fmla="*/ 1581070 h 2563780"/>
                <a:gd name="connsiteX33" fmla="*/ 512966 w 1653912"/>
                <a:gd name="connsiteY33" fmla="*/ 1537364 h 2563780"/>
                <a:gd name="connsiteX34" fmla="*/ 160254 w 1653912"/>
                <a:gd name="connsiteY34" fmla="*/ 1286632 h 2563780"/>
                <a:gd name="connsiteX35" fmla="*/ 142619 w 1653912"/>
                <a:gd name="connsiteY35" fmla="*/ 1266697 h 2563780"/>
                <a:gd name="connsiteX36" fmla="*/ 223129 w 1653912"/>
                <a:gd name="connsiteY36" fmla="*/ 1272830 h 2563780"/>
                <a:gd name="connsiteX37" fmla="*/ 649450 w 1653912"/>
                <a:gd name="connsiteY37" fmla="*/ 1236026 h 2563780"/>
                <a:gd name="connsiteX38" fmla="*/ 917052 w 1653912"/>
                <a:gd name="connsiteY38" fmla="*/ 1274364 h 2563780"/>
                <a:gd name="connsiteX39" fmla="*/ 896349 w 1653912"/>
                <a:gd name="connsiteY39" fmla="*/ 966125 h 2563780"/>
                <a:gd name="connsiteX40" fmla="*/ 797436 w 1653912"/>
                <a:gd name="connsiteY40" fmla="*/ 771366 h 2563780"/>
                <a:gd name="connsiteX41" fmla="*/ 793602 w 1653912"/>
                <a:gd name="connsiteY41" fmla="*/ 789002 h 2563780"/>
                <a:gd name="connsiteX42" fmla="*/ 722293 w 1653912"/>
                <a:gd name="connsiteY42" fmla="*/ 905550 h 2563780"/>
                <a:gd name="connsiteX43" fmla="*/ 572007 w 1653912"/>
                <a:gd name="connsiteY43" fmla="*/ 951556 h 2563780"/>
                <a:gd name="connsiteX44" fmla="*/ 228497 w 1653912"/>
                <a:gd name="connsiteY44" fmla="*/ 877947 h 2563780"/>
                <a:gd name="connsiteX45" fmla="*/ 266068 w 1653912"/>
                <a:gd name="connsiteY45" fmla="*/ 864145 h 2563780"/>
                <a:gd name="connsiteX46" fmla="*/ 547471 w 1653912"/>
                <a:gd name="connsiteY46" fmla="*/ 722294 h 2563780"/>
                <a:gd name="connsiteX47" fmla="*/ 661718 w 1653912"/>
                <a:gd name="connsiteY47" fmla="*/ 664786 h 2563780"/>
                <a:gd name="connsiteX48" fmla="*/ 342744 w 1653912"/>
                <a:gd name="connsiteY48" fmla="*/ 443190 h 2563780"/>
                <a:gd name="connsiteX49" fmla="*/ 286004 w 1653912"/>
                <a:gd name="connsiteY49" fmla="*/ 512966 h 2563780"/>
                <a:gd name="connsiteX50" fmla="*/ 161021 w 1653912"/>
                <a:gd name="connsiteY50" fmla="*/ 516033 h 2563780"/>
                <a:gd name="connsiteX51" fmla="*/ 0 w 1653912"/>
                <a:gd name="connsiteY51" fmla="*/ 434756 h 2563780"/>
                <a:gd name="connsiteX52" fmla="*/ 272202 w 1653912"/>
                <a:gd name="connsiteY52" fmla="*/ 365748 h 2563780"/>
                <a:gd name="connsiteX53" fmla="*/ 144152 w 1653912"/>
                <a:gd name="connsiteY53" fmla="*/ 67476 h 2563780"/>
                <a:gd name="connsiteX54" fmla="*/ 232330 w 1653912"/>
                <a:gd name="connsiteY54" fmla="*/ 264535 h 2563780"/>
                <a:gd name="connsiteX55" fmla="*/ 302873 w 1653912"/>
                <a:gd name="connsiteY55" fmla="*/ 152586 h 2563780"/>
                <a:gd name="connsiteX56" fmla="*/ 358080 w 1653912"/>
                <a:gd name="connsiteY56" fmla="*/ 39105 h 2563780"/>
                <a:gd name="connsiteX57" fmla="*/ 372648 w 1653912"/>
                <a:gd name="connsiteY57" fmla="*/ 0 h 2563780"/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523754 w 1653912"/>
                <a:gd name="connsiteY21" fmla="*/ 1954414 h 2563780"/>
                <a:gd name="connsiteX22" fmla="*/ 1611740 w 1653912"/>
                <a:gd name="connsiteY22" fmla="*/ 2343236 h 2563780"/>
                <a:gd name="connsiteX23" fmla="*/ 1609440 w 1653912"/>
                <a:gd name="connsiteY23" fmla="*/ 2476653 h 2563780"/>
                <a:gd name="connsiteX24" fmla="*/ 1558067 w 1653912"/>
                <a:gd name="connsiteY24" fmla="*/ 2549496 h 2563780"/>
                <a:gd name="connsiteX25" fmla="*/ 1446885 w 1653912"/>
                <a:gd name="connsiteY25" fmla="*/ 2563297 h 2563780"/>
                <a:gd name="connsiteX26" fmla="*/ 1410848 w 1653912"/>
                <a:gd name="connsiteY26" fmla="*/ 2493522 h 2563780"/>
                <a:gd name="connsiteX27" fmla="*/ 1483691 w 1653912"/>
                <a:gd name="connsiteY27" fmla="*/ 2291863 h 2563780"/>
                <a:gd name="connsiteX28" fmla="*/ 1429239 w 1653912"/>
                <a:gd name="connsiteY28" fmla="*/ 1968707 h 2563780"/>
                <a:gd name="connsiteX29" fmla="*/ 1153179 w 1653912"/>
                <a:gd name="connsiteY29" fmla="*/ 1679852 h 2563780"/>
                <a:gd name="connsiteX30" fmla="*/ 971492 w 1653912"/>
                <a:gd name="connsiteY30" fmla="*/ 1436918 h 2563780"/>
                <a:gd name="connsiteX31" fmla="*/ 963058 w 1653912"/>
                <a:gd name="connsiteY31" fmla="*/ 1439986 h 2563780"/>
                <a:gd name="connsiteX32" fmla="*/ 781334 w 1653912"/>
                <a:gd name="connsiteY32" fmla="*/ 1581070 h 2563780"/>
                <a:gd name="connsiteX33" fmla="*/ 512966 w 1653912"/>
                <a:gd name="connsiteY33" fmla="*/ 1537364 h 2563780"/>
                <a:gd name="connsiteX34" fmla="*/ 160254 w 1653912"/>
                <a:gd name="connsiteY34" fmla="*/ 1286632 h 2563780"/>
                <a:gd name="connsiteX35" fmla="*/ 142619 w 1653912"/>
                <a:gd name="connsiteY35" fmla="*/ 1266697 h 2563780"/>
                <a:gd name="connsiteX36" fmla="*/ 223129 w 1653912"/>
                <a:gd name="connsiteY36" fmla="*/ 1272830 h 2563780"/>
                <a:gd name="connsiteX37" fmla="*/ 649450 w 1653912"/>
                <a:gd name="connsiteY37" fmla="*/ 1236026 h 2563780"/>
                <a:gd name="connsiteX38" fmla="*/ 917052 w 1653912"/>
                <a:gd name="connsiteY38" fmla="*/ 1274364 h 2563780"/>
                <a:gd name="connsiteX39" fmla="*/ 896349 w 1653912"/>
                <a:gd name="connsiteY39" fmla="*/ 966125 h 2563780"/>
                <a:gd name="connsiteX40" fmla="*/ 797436 w 1653912"/>
                <a:gd name="connsiteY40" fmla="*/ 771366 h 2563780"/>
                <a:gd name="connsiteX41" fmla="*/ 793602 w 1653912"/>
                <a:gd name="connsiteY41" fmla="*/ 789002 h 2563780"/>
                <a:gd name="connsiteX42" fmla="*/ 722293 w 1653912"/>
                <a:gd name="connsiteY42" fmla="*/ 905550 h 2563780"/>
                <a:gd name="connsiteX43" fmla="*/ 572007 w 1653912"/>
                <a:gd name="connsiteY43" fmla="*/ 951556 h 2563780"/>
                <a:gd name="connsiteX44" fmla="*/ 228497 w 1653912"/>
                <a:gd name="connsiteY44" fmla="*/ 877947 h 2563780"/>
                <a:gd name="connsiteX45" fmla="*/ 266068 w 1653912"/>
                <a:gd name="connsiteY45" fmla="*/ 864145 h 2563780"/>
                <a:gd name="connsiteX46" fmla="*/ 547471 w 1653912"/>
                <a:gd name="connsiteY46" fmla="*/ 722294 h 2563780"/>
                <a:gd name="connsiteX47" fmla="*/ 661718 w 1653912"/>
                <a:gd name="connsiteY47" fmla="*/ 664786 h 2563780"/>
                <a:gd name="connsiteX48" fmla="*/ 342744 w 1653912"/>
                <a:gd name="connsiteY48" fmla="*/ 443190 h 2563780"/>
                <a:gd name="connsiteX49" fmla="*/ 286004 w 1653912"/>
                <a:gd name="connsiteY49" fmla="*/ 512966 h 2563780"/>
                <a:gd name="connsiteX50" fmla="*/ 161021 w 1653912"/>
                <a:gd name="connsiteY50" fmla="*/ 516033 h 2563780"/>
                <a:gd name="connsiteX51" fmla="*/ 0 w 1653912"/>
                <a:gd name="connsiteY51" fmla="*/ 434756 h 2563780"/>
                <a:gd name="connsiteX52" fmla="*/ 272202 w 1653912"/>
                <a:gd name="connsiteY52" fmla="*/ 365748 h 2563780"/>
                <a:gd name="connsiteX53" fmla="*/ 144152 w 1653912"/>
                <a:gd name="connsiteY53" fmla="*/ 67476 h 2563780"/>
                <a:gd name="connsiteX54" fmla="*/ 232330 w 1653912"/>
                <a:gd name="connsiteY54" fmla="*/ 264535 h 2563780"/>
                <a:gd name="connsiteX55" fmla="*/ 302873 w 1653912"/>
                <a:gd name="connsiteY55" fmla="*/ 152586 h 2563780"/>
                <a:gd name="connsiteX56" fmla="*/ 358080 w 1653912"/>
                <a:gd name="connsiteY56" fmla="*/ 39105 h 2563780"/>
                <a:gd name="connsiteX57" fmla="*/ 372648 w 1653912"/>
                <a:gd name="connsiteY57" fmla="*/ 0 h 2563780"/>
                <a:gd name="connsiteX0" fmla="*/ 372648 w 1653912"/>
                <a:gd name="connsiteY0" fmla="*/ 0 h 2563780"/>
                <a:gd name="connsiteX1" fmla="*/ 413287 w 1653912"/>
                <a:gd name="connsiteY1" fmla="*/ 164087 h 2563780"/>
                <a:gd name="connsiteX2" fmla="*/ 400252 w 1653912"/>
                <a:gd name="connsiteY2" fmla="*/ 275269 h 2563780"/>
                <a:gd name="connsiteX3" fmla="*/ 300572 w 1653912"/>
                <a:gd name="connsiteY3" fmla="*/ 344278 h 2563780"/>
                <a:gd name="connsiteX4" fmla="*/ 568174 w 1653912"/>
                <a:gd name="connsiteY4" fmla="*/ 545171 h 2563780"/>
                <a:gd name="connsiteX5" fmla="*/ 568939 w 1653912"/>
                <a:gd name="connsiteY5" fmla="*/ 466194 h 2563780"/>
                <a:gd name="connsiteX6" fmla="*/ 634882 w 1653912"/>
                <a:gd name="connsiteY6" fmla="*/ 365748 h 2563780"/>
                <a:gd name="connsiteX7" fmla="*/ 894048 w 1653912"/>
                <a:gd name="connsiteY7" fmla="*/ 113482 h 2563780"/>
                <a:gd name="connsiteX8" fmla="*/ 904017 w 1653912"/>
                <a:gd name="connsiteY8" fmla="*/ 104280 h 2563780"/>
                <a:gd name="connsiteX9" fmla="*/ 908617 w 1653912"/>
                <a:gd name="connsiteY9" fmla="*/ 129584 h 2563780"/>
                <a:gd name="connsiteX10" fmla="*/ 868745 w 1653912"/>
                <a:gd name="connsiteY10" fmla="*/ 436290 h 2563780"/>
                <a:gd name="connsiteX11" fmla="*/ 687021 w 1653912"/>
                <a:gd name="connsiteY11" fmla="*/ 617247 h 2563780"/>
                <a:gd name="connsiteX12" fmla="*/ 958457 w 1653912"/>
                <a:gd name="connsiteY12" fmla="*/ 1003697 h 2563780"/>
                <a:gd name="connsiteX13" fmla="*/ 1245227 w 1653912"/>
                <a:gd name="connsiteY13" fmla="*/ 879480 h 2563780"/>
                <a:gd name="connsiteX14" fmla="*/ 1519729 w 1653912"/>
                <a:gd name="connsiteY14" fmla="*/ 786701 h 2563780"/>
                <a:gd name="connsiteX15" fmla="*/ 1653912 w 1653912"/>
                <a:gd name="connsiteY15" fmla="*/ 715392 h 2563780"/>
                <a:gd name="connsiteX16" fmla="*/ 1647012 w 1653912"/>
                <a:gd name="connsiteY16" fmla="*/ 741462 h 2563780"/>
                <a:gd name="connsiteX17" fmla="*/ 1405480 w 1653912"/>
                <a:gd name="connsiteY17" fmla="*/ 1130212 h 2563780"/>
                <a:gd name="connsiteX18" fmla="*/ 1187719 w 1653912"/>
                <a:gd name="connsiteY18" fmla="*/ 1259796 h 2563780"/>
                <a:gd name="connsiteX19" fmla="*/ 969958 w 1653912"/>
                <a:gd name="connsiteY19" fmla="*/ 1198454 h 2563780"/>
                <a:gd name="connsiteX20" fmla="*/ 1223252 w 1653912"/>
                <a:gd name="connsiteY20" fmla="*/ 1633703 h 2563780"/>
                <a:gd name="connsiteX21" fmla="*/ 1523754 w 1653912"/>
                <a:gd name="connsiteY21" fmla="*/ 1954414 h 2563780"/>
                <a:gd name="connsiteX22" fmla="*/ 1611740 w 1653912"/>
                <a:gd name="connsiteY22" fmla="*/ 2343236 h 2563780"/>
                <a:gd name="connsiteX23" fmla="*/ 1609440 w 1653912"/>
                <a:gd name="connsiteY23" fmla="*/ 2476653 h 2563780"/>
                <a:gd name="connsiteX24" fmla="*/ 1558067 w 1653912"/>
                <a:gd name="connsiteY24" fmla="*/ 2549496 h 2563780"/>
                <a:gd name="connsiteX25" fmla="*/ 1446885 w 1653912"/>
                <a:gd name="connsiteY25" fmla="*/ 2563297 h 2563780"/>
                <a:gd name="connsiteX26" fmla="*/ 1410848 w 1653912"/>
                <a:gd name="connsiteY26" fmla="*/ 2493522 h 2563780"/>
                <a:gd name="connsiteX27" fmla="*/ 1483691 w 1653912"/>
                <a:gd name="connsiteY27" fmla="*/ 2291863 h 2563780"/>
                <a:gd name="connsiteX28" fmla="*/ 1429239 w 1653912"/>
                <a:gd name="connsiteY28" fmla="*/ 1968707 h 2563780"/>
                <a:gd name="connsiteX29" fmla="*/ 1153179 w 1653912"/>
                <a:gd name="connsiteY29" fmla="*/ 1679852 h 2563780"/>
                <a:gd name="connsiteX30" fmla="*/ 971492 w 1653912"/>
                <a:gd name="connsiteY30" fmla="*/ 1436918 h 2563780"/>
                <a:gd name="connsiteX31" fmla="*/ 963058 w 1653912"/>
                <a:gd name="connsiteY31" fmla="*/ 1439986 h 2563780"/>
                <a:gd name="connsiteX32" fmla="*/ 781334 w 1653912"/>
                <a:gd name="connsiteY32" fmla="*/ 1581070 h 2563780"/>
                <a:gd name="connsiteX33" fmla="*/ 512966 w 1653912"/>
                <a:gd name="connsiteY33" fmla="*/ 1537364 h 2563780"/>
                <a:gd name="connsiteX34" fmla="*/ 160254 w 1653912"/>
                <a:gd name="connsiteY34" fmla="*/ 1286632 h 2563780"/>
                <a:gd name="connsiteX35" fmla="*/ 142619 w 1653912"/>
                <a:gd name="connsiteY35" fmla="*/ 1266697 h 2563780"/>
                <a:gd name="connsiteX36" fmla="*/ 223129 w 1653912"/>
                <a:gd name="connsiteY36" fmla="*/ 1272830 h 2563780"/>
                <a:gd name="connsiteX37" fmla="*/ 649450 w 1653912"/>
                <a:gd name="connsiteY37" fmla="*/ 1236026 h 2563780"/>
                <a:gd name="connsiteX38" fmla="*/ 917052 w 1653912"/>
                <a:gd name="connsiteY38" fmla="*/ 1274364 h 2563780"/>
                <a:gd name="connsiteX39" fmla="*/ 896349 w 1653912"/>
                <a:gd name="connsiteY39" fmla="*/ 966125 h 2563780"/>
                <a:gd name="connsiteX40" fmla="*/ 797436 w 1653912"/>
                <a:gd name="connsiteY40" fmla="*/ 771366 h 2563780"/>
                <a:gd name="connsiteX41" fmla="*/ 793602 w 1653912"/>
                <a:gd name="connsiteY41" fmla="*/ 789002 h 2563780"/>
                <a:gd name="connsiteX42" fmla="*/ 722293 w 1653912"/>
                <a:gd name="connsiteY42" fmla="*/ 905550 h 2563780"/>
                <a:gd name="connsiteX43" fmla="*/ 572007 w 1653912"/>
                <a:gd name="connsiteY43" fmla="*/ 951556 h 2563780"/>
                <a:gd name="connsiteX44" fmla="*/ 228497 w 1653912"/>
                <a:gd name="connsiteY44" fmla="*/ 877947 h 2563780"/>
                <a:gd name="connsiteX45" fmla="*/ 266068 w 1653912"/>
                <a:gd name="connsiteY45" fmla="*/ 864145 h 2563780"/>
                <a:gd name="connsiteX46" fmla="*/ 547471 w 1653912"/>
                <a:gd name="connsiteY46" fmla="*/ 722294 h 2563780"/>
                <a:gd name="connsiteX47" fmla="*/ 661718 w 1653912"/>
                <a:gd name="connsiteY47" fmla="*/ 664786 h 2563780"/>
                <a:gd name="connsiteX48" fmla="*/ 342744 w 1653912"/>
                <a:gd name="connsiteY48" fmla="*/ 443190 h 2563780"/>
                <a:gd name="connsiteX49" fmla="*/ 286004 w 1653912"/>
                <a:gd name="connsiteY49" fmla="*/ 512966 h 2563780"/>
                <a:gd name="connsiteX50" fmla="*/ 161021 w 1653912"/>
                <a:gd name="connsiteY50" fmla="*/ 516033 h 2563780"/>
                <a:gd name="connsiteX51" fmla="*/ 0 w 1653912"/>
                <a:gd name="connsiteY51" fmla="*/ 434756 h 2563780"/>
                <a:gd name="connsiteX52" fmla="*/ 272202 w 1653912"/>
                <a:gd name="connsiteY52" fmla="*/ 365748 h 2563780"/>
                <a:gd name="connsiteX53" fmla="*/ 144152 w 1653912"/>
                <a:gd name="connsiteY53" fmla="*/ 67476 h 2563780"/>
                <a:gd name="connsiteX54" fmla="*/ 232330 w 1653912"/>
                <a:gd name="connsiteY54" fmla="*/ 264535 h 2563780"/>
                <a:gd name="connsiteX55" fmla="*/ 302873 w 1653912"/>
                <a:gd name="connsiteY55" fmla="*/ 152586 h 2563780"/>
                <a:gd name="connsiteX56" fmla="*/ 358080 w 1653912"/>
                <a:gd name="connsiteY56" fmla="*/ 39105 h 2563780"/>
                <a:gd name="connsiteX57" fmla="*/ 372648 w 1653912"/>
                <a:gd name="connsiteY57" fmla="*/ 0 h 2563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1653912" h="2563780">
                  <a:moveTo>
                    <a:pt x="372648" y="0"/>
                  </a:moveTo>
                  <a:cubicBezTo>
                    <a:pt x="398718" y="56740"/>
                    <a:pt x="412520" y="108881"/>
                    <a:pt x="413287" y="164087"/>
                  </a:cubicBezTo>
                  <a:cubicBezTo>
                    <a:pt x="414053" y="200893"/>
                    <a:pt x="420955" y="239231"/>
                    <a:pt x="400252" y="275269"/>
                  </a:cubicBezTo>
                  <a:cubicBezTo>
                    <a:pt x="378782" y="312073"/>
                    <a:pt x="358080" y="346578"/>
                    <a:pt x="300572" y="344278"/>
                  </a:cubicBezTo>
                  <a:cubicBezTo>
                    <a:pt x="384150" y="429388"/>
                    <a:pt x="476162" y="489196"/>
                    <a:pt x="568174" y="545171"/>
                  </a:cubicBezTo>
                  <a:cubicBezTo>
                    <a:pt x="568174" y="517566"/>
                    <a:pt x="564340" y="491497"/>
                    <a:pt x="568939" y="466194"/>
                  </a:cubicBezTo>
                  <a:cubicBezTo>
                    <a:pt x="576608" y="424788"/>
                    <a:pt x="597311" y="387983"/>
                    <a:pt x="634882" y="365748"/>
                  </a:cubicBezTo>
                  <a:cubicBezTo>
                    <a:pt x="741462" y="302106"/>
                    <a:pt x="826573" y="216995"/>
                    <a:pt x="894048" y="113482"/>
                  </a:cubicBezTo>
                  <a:cubicBezTo>
                    <a:pt x="895582" y="110414"/>
                    <a:pt x="898649" y="108881"/>
                    <a:pt x="904017" y="104280"/>
                  </a:cubicBezTo>
                  <a:cubicBezTo>
                    <a:pt x="905549" y="115014"/>
                    <a:pt x="907850" y="121916"/>
                    <a:pt x="908617" y="129584"/>
                  </a:cubicBezTo>
                  <a:cubicBezTo>
                    <a:pt x="915518" y="234630"/>
                    <a:pt x="904017" y="337376"/>
                    <a:pt x="868745" y="436290"/>
                  </a:cubicBezTo>
                  <a:cubicBezTo>
                    <a:pt x="838841" y="522167"/>
                    <a:pt x="782868" y="585809"/>
                    <a:pt x="687021" y="617247"/>
                  </a:cubicBezTo>
                  <a:cubicBezTo>
                    <a:pt x="832707" y="709258"/>
                    <a:pt x="942355" y="823506"/>
                    <a:pt x="958457" y="1003697"/>
                  </a:cubicBezTo>
                  <a:cubicBezTo>
                    <a:pt x="1035133" y="912451"/>
                    <a:pt x="1135580" y="886381"/>
                    <a:pt x="1245227" y="879480"/>
                  </a:cubicBezTo>
                  <a:cubicBezTo>
                    <a:pt x="1344907" y="873347"/>
                    <a:pt x="1433085" y="831940"/>
                    <a:pt x="1519729" y="786701"/>
                  </a:cubicBezTo>
                  <a:lnTo>
                    <a:pt x="1653912" y="715392"/>
                  </a:lnTo>
                  <a:cubicBezTo>
                    <a:pt x="1650846" y="726894"/>
                    <a:pt x="1650079" y="734562"/>
                    <a:pt x="1647012" y="741462"/>
                  </a:cubicBezTo>
                  <a:cubicBezTo>
                    <a:pt x="1590271" y="885615"/>
                    <a:pt x="1510527" y="1015965"/>
                    <a:pt x="1405480" y="1130212"/>
                  </a:cubicBezTo>
                  <a:cubicBezTo>
                    <a:pt x="1345674" y="1194621"/>
                    <a:pt x="1272063" y="1237560"/>
                    <a:pt x="1187719" y="1259796"/>
                  </a:cubicBezTo>
                  <a:cubicBezTo>
                    <a:pt x="1104142" y="1282032"/>
                    <a:pt x="1028232" y="1275131"/>
                    <a:pt x="969958" y="1198454"/>
                  </a:cubicBezTo>
                  <a:cubicBezTo>
                    <a:pt x="967946" y="1317879"/>
                    <a:pt x="1057514" y="1504226"/>
                    <a:pt x="1223252" y="1633703"/>
                  </a:cubicBezTo>
                  <a:cubicBezTo>
                    <a:pt x="1357800" y="1732536"/>
                    <a:pt x="1465043" y="1821070"/>
                    <a:pt x="1523754" y="1954414"/>
                  </a:cubicBezTo>
                  <a:cubicBezTo>
                    <a:pt x="1585000" y="2073670"/>
                    <a:pt x="1613466" y="2203493"/>
                    <a:pt x="1611740" y="2343236"/>
                  </a:cubicBezTo>
                  <a:cubicBezTo>
                    <a:pt x="1610973" y="2387708"/>
                    <a:pt x="1610207" y="2432180"/>
                    <a:pt x="1609440" y="2476653"/>
                  </a:cubicBezTo>
                  <a:cubicBezTo>
                    <a:pt x="1608674" y="2512691"/>
                    <a:pt x="1591038" y="2540295"/>
                    <a:pt x="1558067" y="2549496"/>
                  </a:cubicBezTo>
                  <a:cubicBezTo>
                    <a:pt x="1522029" y="2559463"/>
                    <a:pt x="1483691" y="2565598"/>
                    <a:pt x="1446885" y="2563297"/>
                  </a:cubicBezTo>
                  <a:cubicBezTo>
                    <a:pt x="1404715" y="2560230"/>
                    <a:pt x="1394746" y="2534160"/>
                    <a:pt x="1410848" y="2493522"/>
                  </a:cubicBezTo>
                  <a:cubicBezTo>
                    <a:pt x="1436918" y="2426814"/>
                    <a:pt x="1469122" y="2360871"/>
                    <a:pt x="1483691" y="2291863"/>
                  </a:cubicBezTo>
                  <a:cubicBezTo>
                    <a:pt x="1508995" y="2172822"/>
                    <a:pt x="1485560" y="2065858"/>
                    <a:pt x="1429239" y="1968707"/>
                  </a:cubicBezTo>
                  <a:cubicBezTo>
                    <a:pt x="1349291" y="1854315"/>
                    <a:pt x="1260288" y="1776137"/>
                    <a:pt x="1153179" y="1679852"/>
                  </a:cubicBezTo>
                  <a:cubicBezTo>
                    <a:pt x="1076874" y="1611166"/>
                    <a:pt x="1012322" y="1533531"/>
                    <a:pt x="971492" y="1436918"/>
                  </a:cubicBezTo>
                  <a:cubicBezTo>
                    <a:pt x="966124" y="1438452"/>
                    <a:pt x="963058" y="1439219"/>
                    <a:pt x="963058" y="1439986"/>
                  </a:cubicBezTo>
                  <a:cubicBezTo>
                    <a:pt x="940054" y="1535065"/>
                    <a:pt x="869512" y="1569570"/>
                    <a:pt x="781334" y="1581070"/>
                  </a:cubicBezTo>
                  <a:cubicBezTo>
                    <a:pt x="687788" y="1593339"/>
                    <a:pt x="598843" y="1578771"/>
                    <a:pt x="512966" y="1537364"/>
                  </a:cubicBezTo>
                  <a:cubicBezTo>
                    <a:pt x="380315" y="1473724"/>
                    <a:pt x="263767" y="1390147"/>
                    <a:pt x="160254" y="1286632"/>
                  </a:cubicBezTo>
                  <a:cubicBezTo>
                    <a:pt x="155654" y="1282032"/>
                    <a:pt x="151820" y="1277431"/>
                    <a:pt x="142619" y="1266697"/>
                  </a:cubicBezTo>
                  <a:lnTo>
                    <a:pt x="223129" y="1272830"/>
                  </a:lnTo>
                  <a:cubicBezTo>
                    <a:pt x="367281" y="1287400"/>
                    <a:pt x="509900" y="1285866"/>
                    <a:pt x="649450" y="1236026"/>
                  </a:cubicBezTo>
                  <a:cubicBezTo>
                    <a:pt x="739929" y="1203055"/>
                    <a:pt x="830407" y="1210722"/>
                    <a:pt x="917052" y="1274364"/>
                  </a:cubicBezTo>
                  <a:cubicBezTo>
                    <a:pt x="910150" y="1167017"/>
                    <a:pt x="908617" y="1065804"/>
                    <a:pt x="896349" y="966125"/>
                  </a:cubicBezTo>
                  <a:cubicBezTo>
                    <a:pt x="887915" y="893282"/>
                    <a:pt x="847275" y="831940"/>
                    <a:pt x="797436" y="771366"/>
                  </a:cubicBezTo>
                  <a:cubicBezTo>
                    <a:pt x="795136" y="780568"/>
                    <a:pt x="793602" y="784401"/>
                    <a:pt x="793602" y="789002"/>
                  </a:cubicBezTo>
                  <a:cubicBezTo>
                    <a:pt x="792068" y="841142"/>
                    <a:pt x="764465" y="877947"/>
                    <a:pt x="722293" y="905550"/>
                  </a:cubicBezTo>
                  <a:cubicBezTo>
                    <a:pt x="676287" y="935454"/>
                    <a:pt x="625681" y="950022"/>
                    <a:pt x="572007" y="951556"/>
                  </a:cubicBezTo>
                  <a:cubicBezTo>
                    <a:pt x="454692" y="955390"/>
                    <a:pt x="343511" y="927020"/>
                    <a:pt x="228497" y="877947"/>
                  </a:cubicBezTo>
                  <a:cubicBezTo>
                    <a:pt x="245366" y="871813"/>
                    <a:pt x="255333" y="867212"/>
                    <a:pt x="266068" y="864145"/>
                  </a:cubicBezTo>
                  <a:cubicBezTo>
                    <a:pt x="368814" y="835008"/>
                    <a:pt x="463894" y="792069"/>
                    <a:pt x="547471" y="722294"/>
                  </a:cubicBezTo>
                  <a:cubicBezTo>
                    <a:pt x="579675" y="695456"/>
                    <a:pt x="623381" y="683188"/>
                    <a:pt x="661718" y="664786"/>
                  </a:cubicBezTo>
                  <a:lnTo>
                    <a:pt x="342744" y="443190"/>
                  </a:lnTo>
                  <a:cubicBezTo>
                    <a:pt x="339677" y="476928"/>
                    <a:pt x="318974" y="500697"/>
                    <a:pt x="286004" y="512966"/>
                  </a:cubicBezTo>
                  <a:cubicBezTo>
                    <a:pt x="244599" y="528302"/>
                    <a:pt x="203193" y="527535"/>
                    <a:pt x="161021" y="516033"/>
                  </a:cubicBezTo>
                  <a:cubicBezTo>
                    <a:pt x="100446" y="499932"/>
                    <a:pt x="46773" y="470028"/>
                    <a:pt x="0" y="434756"/>
                  </a:cubicBezTo>
                  <a:lnTo>
                    <a:pt x="272202" y="365748"/>
                  </a:lnTo>
                  <a:cubicBezTo>
                    <a:pt x="207027" y="272969"/>
                    <a:pt x="145685" y="182490"/>
                    <a:pt x="144152" y="67476"/>
                  </a:cubicBezTo>
                  <a:cubicBezTo>
                    <a:pt x="167155" y="138018"/>
                    <a:pt x="187857" y="210094"/>
                    <a:pt x="232330" y="264535"/>
                  </a:cubicBezTo>
                  <a:cubicBezTo>
                    <a:pt x="256100" y="227729"/>
                    <a:pt x="281403" y="190924"/>
                    <a:pt x="302873" y="152586"/>
                  </a:cubicBezTo>
                  <a:cubicBezTo>
                    <a:pt x="323575" y="115781"/>
                    <a:pt x="340444" y="77443"/>
                    <a:pt x="358080" y="39105"/>
                  </a:cubicBezTo>
                  <a:cubicBezTo>
                    <a:pt x="362681" y="28370"/>
                    <a:pt x="366514" y="17635"/>
                    <a:pt x="372648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xmlns="" id="{CC8DD15A-0B62-426D-BE8B-9F8040EF3B33}"/>
                </a:ext>
              </a:extLst>
            </p:cNvPr>
            <p:cNvSpPr/>
            <p:nvPr/>
          </p:nvSpPr>
          <p:spPr>
            <a:xfrm>
              <a:off x="6902069" y="-1274614"/>
              <a:ext cx="5592042" cy="8102772"/>
            </a:xfrm>
            <a:custGeom>
              <a:avLst/>
              <a:gdLst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377249 w 5592042"/>
                <a:gd name="connsiteY38" fmla="*/ 4211599 h 8102772"/>
                <a:gd name="connsiteX39" fmla="*/ 380801 w 5592042"/>
                <a:gd name="connsiteY39" fmla="*/ 4218057 h 8102772"/>
                <a:gd name="connsiteX40" fmla="*/ 361091 w 5592042"/>
                <a:gd name="connsiteY40" fmla="*/ 4193429 h 8102772"/>
                <a:gd name="connsiteX41" fmla="*/ 284388 w 5592042"/>
                <a:gd name="connsiteY41" fmla="*/ 4254812 h 8102772"/>
                <a:gd name="connsiteX42" fmla="*/ 275270 w 5592042"/>
                <a:gd name="connsiteY42" fmla="*/ 4248787 h 8102772"/>
                <a:gd name="connsiteX43" fmla="*/ 249200 w 5592042"/>
                <a:gd name="connsiteY43" fmla="*/ 4250705 h 8102772"/>
                <a:gd name="connsiteX44" fmla="*/ 68243 w 5592042"/>
                <a:gd name="connsiteY44" fmla="*/ 4298244 h 8102772"/>
                <a:gd name="connsiteX45" fmla="*/ 0 w 5592042"/>
                <a:gd name="connsiteY45" fmla="*/ 4298244 h 8102772"/>
                <a:gd name="connsiteX46" fmla="*/ 78978 w 5592042"/>
                <a:gd name="connsiteY46" fmla="*/ 4213037 h 8102772"/>
                <a:gd name="connsiteX47" fmla="*/ 158896 w 5592042"/>
                <a:gd name="connsiteY47" fmla="*/ 4141545 h 8102772"/>
                <a:gd name="connsiteX48" fmla="*/ 232062 w 5592042"/>
                <a:gd name="connsiteY48" fmla="*/ 4141545 h 8102772"/>
                <a:gd name="connsiteX49" fmla="*/ 232062 w 5592042"/>
                <a:gd name="connsiteY49" fmla="*/ 4072874 h 8102772"/>
                <a:gd name="connsiteX50" fmla="*/ 233098 w 5592042"/>
                <a:gd name="connsiteY50" fmla="*/ 4073581 h 8102772"/>
                <a:gd name="connsiteX51" fmla="*/ 443957 w 5592042"/>
                <a:gd name="connsiteY51" fmla="*/ 3830517 h 8102772"/>
                <a:gd name="connsiteX52" fmla="*/ 883314 w 5592042"/>
                <a:gd name="connsiteY52" fmla="*/ 3467838 h 8102772"/>
                <a:gd name="connsiteX53" fmla="*/ 1439985 w 5592042"/>
                <a:gd name="connsiteY53" fmla="*/ 3658762 h 8102772"/>
                <a:gd name="connsiteX54" fmla="*/ 1653147 w 5592042"/>
                <a:gd name="connsiteY54" fmla="*/ 4003807 h 8102772"/>
                <a:gd name="connsiteX55" fmla="*/ 1677683 w 5592042"/>
                <a:gd name="connsiteY55" fmla="*/ 4045979 h 8102772"/>
                <a:gd name="connsiteX56" fmla="*/ 1705286 w 5592042"/>
                <a:gd name="connsiteY56" fmla="*/ 3964701 h 8102772"/>
                <a:gd name="connsiteX57" fmla="*/ 1913080 w 5592042"/>
                <a:gd name="connsiteY57" fmla="*/ 3348989 h 8102772"/>
                <a:gd name="connsiteX58" fmla="*/ 2360870 w 5592042"/>
                <a:gd name="connsiteY58" fmla="*/ 2648931 h 8102772"/>
                <a:gd name="connsiteX59" fmla="*/ 2772623 w 5592042"/>
                <a:gd name="connsiteY59" fmla="*/ 2195007 h 8102772"/>
                <a:gd name="connsiteX60" fmla="*/ 3380668 w 5592042"/>
                <a:gd name="connsiteY60" fmla="*/ 1312459 h 8102772"/>
                <a:gd name="connsiteX61" fmla="*/ 3760984 w 5592042"/>
                <a:gd name="connsiteY61" fmla="*/ 471317 h 8102772"/>
                <a:gd name="connsiteX62" fmla="*/ 3803922 w 5592042"/>
                <a:gd name="connsiteY62" fmla="*/ 379305 h 8102772"/>
                <a:gd name="connsiteX63" fmla="*/ 3879831 w 5592042"/>
                <a:gd name="connsiteY63" fmla="*/ 377004 h 8102772"/>
                <a:gd name="connsiteX64" fmla="*/ 3931205 w 5592042"/>
                <a:gd name="connsiteY64" fmla="*/ 511955 h 8102772"/>
                <a:gd name="connsiteX65" fmla="*/ 3987947 w 5592042"/>
                <a:gd name="connsiteY65" fmla="*/ 913741 h 8102772"/>
                <a:gd name="connsiteX66" fmla="*/ 3892867 w 5592042"/>
                <a:gd name="connsiteY66" fmla="*/ 1388369 h 8102772"/>
                <a:gd name="connsiteX67" fmla="*/ 3877532 w 5592042"/>
                <a:gd name="connsiteY67" fmla="*/ 1429774 h 8102772"/>
                <a:gd name="connsiteX68" fmla="*/ 3881365 w 5592042"/>
                <a:gd name="connsiteY68" fmla="*/ 1439742 h 8102772"/>
                <a:gd name="connsiteX69" fmla="*/ 3939639 w 5592042"/>
                <a:gd name="connsiteY69" fmla="*/ 1363833 h 8102772"/>
                <a:gd name="connsiteX70" fmla="*/ 4130563 w 5592042"/>
                <a:gd name="connsiteY70" fmla="*/ 1016487 h 8102772"/>
                <a:gd name="connsiteX71" fmla="*/ 4171970 w 5592042"/>
                <a:gd name="connsiteY71" fmla="*/ 961280 h 8102772"/>
                <a:gd name="connsiteX72" fmla="*/ 4221809 w 5592042"/>
                <a:gd name="connsiteY72" fmla="*/ 966648 h 8102772"/>
                <a:gd name="connsiteX73" fmla="*/ 4265515 w 5592042"/>
                <a:gd name="connsiteY73" fmla="*/ 1041790 h 8102772"/>
                <a:gd name="connsiteX74" fmla="*/ 4280851 w 5592042"/>
                <a:gd name="connsiteY74" fmla="*/ 1011120 h 8102772"/>
                <a:gd name="connsiteX75" fmla="*/ 4716373 w 5592042"/>
                <a:gd name="connsiteY75" fmla="*/ 432979 h 8102772"/>
                <a:gd name="connsiteX76" fmla="*/ 4943335 w 5592042"/>
                <a:gd name="connsiteY76" fmla="*/ 165378 h 8102772"/>
                <a:gd name="connsiteX77" fmla="*/ 5229339 w 5592042"/>
                <a:gd name="connsiteY77" fmla="*/ 10491 h 8102772"/>
                <a:gd name="connsiteX78" fmla="*/ 5328731 w 5592042"/>
                <a:gd name="connsiteY78" fmla="*/ 427 h 8102772"/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377249 w 5592042"/>
                <a:gd name="connsiteY38" fmla="*/ 4211599 h 8102772"/>
                <a:gd name="connsiteX39" fmla="*/ 380801 w 5592042"/>
                <a:gd name="connsiteY39" fmla="*/ 4218057 h 8102772"/>
                <a:gd name="connsiteX40" fmla="*/ 361091 w 5592042"/>
                <a:gd name="connsiteY40" fmla="*/ 4193429 h 8102772"/>
                <a:gd name="connsiteX41" fmla="*/ 284388 w 5592042"/>
                <a:gd name="connsiteY41" fmla="*/ 4254812 h 8102772"/>
                <a:gd name="connsiteX42" fmla="*/ 275270 w 5592042"/>
                <a:gd name="connsiteY42" fmla="*/ 4248787 h 8102772"/>
                <a:gd name="connsiteX43" fmla="*/ 249200 w 5592042"/>
                <a:gd name="connsiteY43" fmla="*/ 4250705 h 8102772"/>
                <a:gd name="connsiteX44" fmla="*/ 68243 w 5592042"/>
                <a:gd name="connsiteY44" fmla="*/ 4298244 h 8102772"/>
                <a:gd name="connsiteX45" fmla="*/ 0 w 5592042"/>
                <a:gd name="connsiteY45" fmla="*/ 4298244 h 8102772"/>
                <a:gd name="connsiteX46" fmla="*/ 78978 w 5592042"/>
                <a:gd name="connsiteY46" fmla="*/ 4213037 h 8102772"/>
                <a:gd name="connsiteX47" fmla="*/ 158896 w 5592042"/>
                <a:gd name="connsiteY47" fmla="*/ 4141545 h 8102772"/>
                <a:gd name="connsiteX48" fmla="*/ 232062 w 5592042"/>
                <a:gd name="connsiteY48" fmla="*/ 4072874 h 8102772"/>
                <a:gd name="connsiteX49" fmla="*/ 233098 w 5592042"/>
                <a:gd name="connsiteY49" fmla="*/ 4073581 h 8102772"/>
                <a:gd name="connsiteX50" fmla="*/ 443957 w 5592042"/>
                <a:gd name="connsiteY50" fmla="*/ 3830517 h 8102772"/>
                <a:gd name="connsiteX51" fmla="*/ 883314 w 5592042"/>
                <a:gd name="connsiteY51" fmla="*/ 3467838 h 8102772"/>
                <a:gd name="connsiteX52" fmla="*/ 1439985 w 5592042"/>
                <a:gd name="connsiteY52" fmla="*/ 3658762 h 8102772"/>
                <a:gd name="connsiteX53" fmla="*/ 1653147 w 5592042"/>
                <a:gd name="connsiteY53" fmla="*/ 4003807 h 8102772"/>
                <a:gd name="connsiteX54" fmla="*/ 1677683 w 5592042"/>
                <a:gd name="connsiteY54" fmla="*/ 4045979 h 8102772"/>
                <a:gd name="connsiteX55" fmla="*/ 1705286 w 5592042"/>
                <a:gd name="connsiteY55" fmla="*/ 3964701 h 8102772"/>
                <a:gd name="connsiteX56" fmla="*/ 1913080 w 5592042"/>
                <a:gd name="connsiteY56" fmla="*/ 3348989 h 8102772"/>
                <a:gd name="connsiteX57" fmla="*/ 2360870 w 5592042"/>
                <a:gd name="connsiteY57" fmla="*/ 2648931 h 8102772"/>
                <a:gd name="connsiteX58" fmla="*/ 2772623 w 5592042"/>
                <a:gd name="connsiteY58" fmla="*/ 2195007 h 8102772"/>
                <a:gd name="connsiteX59" fmla="*/ 3380668 w 5592042"/>
                <a:gd name="connsiteY59" fmla="*/ 1312459 h 8102772"/>
                <a:gd name="connsiteX60" fmla="*/ 3760984 w 5592042"/>
                <a:gd name="connsiteY60" fmla="*/ 471317 h 8102772"/>
                <a:gd name="connsiteX61" fmla="*/ 3803922 w 5592042"/>
                <a:gd name="connsiteY61" fmla="*/ 379305 h 8102772"/>
                <a:gd name="connsiteX62" fmla="*/ 3879831 w 5592042"/>
                <a:gd name="connsiteY62" fmla="*/ 377004 h 8102772"/>
                <a:gd name="connsiteX63" fmla="*/ 3931205 w 5592042"/>
                <a:gd name="connsiteY63" fmla="*/ 511955 h 8102772"/>
                <a:gd name="connsiteX64" fmla="*/ 3987947 w 5592042"/>
                <a:gd name="connsiteY64" fmla="*/ 913741 h 8102772"/>
                <a:gd name="connsiteX65" fmla="*/ 3892867 w 5592042"/>
                <a:gd name="connsiteY65" fmla="*/ 1388369 h 8102772"/>
                <a:gd name="connsiteX66" fmla="*/ 3877532 w 5592042"/>
                <a:gd name="connsiteY66" fmla="*/ 1429774 h 8102772"/>
                <a:gd name="connsiteX67" fmla="*/ 3881365 w 5592042"/>
                <a:gd name="connsiteY67" fmla="*/ 1439742 h 8102772"/>
                <a:gd name="connsiteX68" fmla="*/ 3939639 w 5592042"/>
                <a:gd name="connsiteY68" fmla="*/ 1363833 h 8102772"/>
                <a:gd name="connsiteX69" fmla="*/ 4130563 w 5592042"/>
                <a:gd name="connsiteY69" fmla="*/ 1016487 h 8102772"/>
                <a:gd name="connsiteX70" fmla="*/ 4171970 w 5592042"/>
                <a:gd name="connsiteY70" fmla="*/ 961280 h 8102772"/>
                <a:gd name="connsiteX71" fmla="*/ 4221809 w 5592042"/>
                <a:gd name="connsiteY71" fmla="*/ 966648 h 8102772"/>
                <a:gd name="connsiteX72" fmla="*/ 4265515 w 5592042"/>
                <a:gd name="connsiteY72" fmla="*/ 1041790 h 8102772"/>
                <a:gd name="connsiteX73" fmla="*/ 4280851 w 5592042"/>
                <a:gd name="connsiteY73" fmla="*/ 1011120 h 8102772"/>
                <a:gd name="connsiteX74" fmla="*/ 4716373 w 5592042"/>
                <a:gd name="connsiteY74" fmla="*/ 432979 h 8102772"/>
                <a:gd name="connsiteX75" fmla="*/ 4943335 w 5592042"/>
                <a:gd name="connsiteY75" fmla="*/ 165378 h 8102772"/>
                <a:gd name="connsiteX76" fmla="*/ 5229339 w 5592042"/>
                <a:gd name="connsiteY76" fmla="*/ 10491 h 8102772"/>
                <a:gd name="connsiteX77" fmla="*/ 5328731 w 5592042"/>
                <a:gd name="connsiteY77" fmla="*/ 427 h 8102772"/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377249 w 5592042"/>
                <a:gd name="connsiteY38" fmla="*/ 4211599 h 8102772"/>
                <a:gd name="connsiteX39" fmla="*/ 380801 w 5592042"/>
                <a:gd name="connsiteY39" fmla="*/ 4218057 h 8102772"/>
                <a:gd name="connsiteX40" fmla="*/ 361091 w 5592042"/>
                <a:gd name="connsiteY40" fmla="*/ 4193429 h 8102772"/>
                <a:gd name="connsiteX41" fmla="*/ 284388 w 5592042"/>
                <a:gd name="connsiteY41" fmla="*/ 4254812 h 8102772"/>
                <a:gd name="connsiteX42" fmla="*/ 275270 w 5592042"/>
                <a:gd name="connsiteY42" fmla="*/ 4248787 h 8102772"/>
                <a:gd name="connsiteX43" fmla="*/ 249200 w 5592042"/>
                <a:gd name="connsiteY43" fmla="*/ 4250705 h 8102772"/>
                <a:gd name="connsiteX44" fmla="*/ 68243 w 5592042"/>
                <a:gd name="connsiteY44" fmla="*/ 4298244 h 8102772"/>
                <a:gd name="connsiteX45" fmla="*/ 0 w 5592042"/>
                <a:gd name="connsiteY45" fmla="*/ 4298244 h 8102772"/>
                <a:gd name="connsiteX46" fmla="*/ 78978 w 5592042"/>
                <a:gd name="connsiteY46" fmla="*/ 4213037 h 8102772"/>
                <a:gd name="connsiteX47" fmla="*/ 232062 w 5592042"/>
                <a:gd name="connsiteY47" fmla="*/ 4072874 h 8102772"/>
                <a:gd name="connsiteX48" fmla="*/ 233098 w 5592042"/>
                <a:gd name="connsiteY48" fmla="*/ 4073581 h 8102772"/>
                <a:gd name="connsiteX49" fmla="*/ 443957 w 5592042"/>
                <a:gd name="connsiteY49" fmla="*/ 3830517 h 8102772"/>
                <a:gd name="connsiteX50" fmla="*/ 883314 w 5592042"/>
                <a:gd name="connsiteY50" fmla="*/ 3467838 h 8102772"/>
                <a:gd name="connsiteX51" fmla="*/ 1439985 w 5592042"/>
                <a:gd name="connsiteY51" fmla="*/ 3658762 h 8102772"/>
                <a:gd name="connsiteX52" fmla="*/ 1653147 w 5592042"/>
                <a:gd name="connsiteY52" fmla="*/ 4003807 h 8102772"/>
                <a:gd name="connsiteX53" fmla="*/ 1677683 w 5592042"/>
                <a:gd name="connsiteY53" fmla="*/ 4045979 h 8102772"/>
                <a:gd name="connsiteX54" fmla="*/ 1705286 w 5592042"/>
                <a:gd name="connsiteY54" fmla="*/ 3964701 h 8102772"/>
                <a:gd name="connsiteX55" fmla="*/ 1913080 w 5592042"/>
                <a:gd name="connsiteY55" fmla="*/ 3348989 h 8102772"/>
                <a:gd name="connsiteX56" fmla="*/ 2360870 w 5592042"/>
                <a:gd name="connsiteY56" fmla="*/ 2648931 h 8102772"/>
                <a:gd name="connsiteX57" fmla="*/ 2772623 w 5592042"/>
                <a:gd name="connsiteY57" fmla="*/ 2195007 h 8102772"/>
                <a:gd name="connsiteX58" fmla="*/ 3380668 w 5592042"/>
                <a:gd name="connsiteY58" fmla="*/ 1312459 h 8102772"/>
                <a:gd name="connsiteX59" fmla="*/ 3760984 w 5592042"/>
                <a:gd name="connsiteY59" fmla="*/ 471317 h 8102772"/>
                <a:gd name="connsiteX60" fmla="*/ 3803922 w 5592042"/>
                <a:gd name="connsiteY60" fmla="*/ 379305 h 8102772"/>
                <a:gd name="connsiteX61" fmla="*/ 3879831 w 5592042"/>
                <a:gd name="connsiteY61" fmla="*/ 377004 h 8102772"/>
                <a:gd name="connsiteX62" fmla="*/ 3931205 w 5592042"/>
                <a:gd name="connsiteY62" fmla="*/ 511955 h 8102772"/>
                <a:gd name="connsiteX63" fmla="*/ 3987947 w 5592042"/>
                <a:gd name="connsiteY63" fmla="*/ 913741 h 8102772"/>
                <a:gd name="connsiteX64" fmla="*/ 3892867 w 5592042"/>
                <a:gd name="connsiteY64" fmla="*/ 1388369 h 8102772"/>
                <a:gd name="connsiteX65" fmla="*/ 3877532 w 5592042"/>
                <a:gd name="connsiteY65" fmla="*/ 1429774 h 8102772"/>
                <a:gd name="connsiteX66" fmla="*/ 3881365 w 5592042"/>
                <a:gd name="connsiteY66" fmla="*/ 1439742 h 8102772"/>
                <a:gd name="connsiteX67" fmla="*/ 3939639 w 5592042"/>
                <a:gd name="connsiteY67" fmla="*/ 1363833 h 8102772"/>
                <a:gd name="connsiteX68" fmla="*/ 4130563 w 5592042"/>
                <a:gd name="connsiteY68" fmla="*/ 1016487 h 8102772"/>
                <a:gd name="connsiteX69" fmla="*/ 4171970 w 5592042"/>
                <a:gd name="connsiteY69" fmla="*/ 961280 h 8102772"/>
                <a:gd name="connsiteX70" fmla="*/ 4221809 w 5592042"/>
                <a:gd name="connsiteY70" fmla="*/ 966648 h 8102772"/>
                <a:gd name="connsiteX71" fmla="*/ 4265515 w 5592042"/>
                <a:gd name="connsiteY71" fmla="*/ 1041790 h 8102772"/>
                <a:gd name="connsiteX72" fmla="*/ 4280851 w 5592042"/>
                <a:gd name="connsiteY72" fmla="*/ 1011120 h 8102772"/>
                <a:gd name="connsiteX73" fmla="*/ 4716373 w 5592042"/>
                <a:gd name="connsiteY73" fmla="*/ 432979 h 8102772"/>
                <a:gd name="connsiteX74" fmla="*/ 4943335 w 5592042"/>
                <a:gd name="connsiteY74" fmla="*/ 165378 h 8102772"/>
                <a:gd name="connsiteX75" fmla="*/ 5229339 w 5592042"/>
                <a:gd name="connsiteY75" fmla="*/ 10491 h 8102772"/>
                <a:gd name="connsiteX76" fmla="*/ 5328731 w 5592042"/>
                <a:gd name="connsiteY76" fmla="*/ 427 h 8102772"/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377249 w 5592042"/>
                <a:gd name="connsiteY38" fmla="*/ 4211599 h 8102772"/>
                <a:gd name="connsiteX39" fmla="*/ 380801 w 5592042"/>
                <a:gd name="connsiteY39" fmla="*/ 4218057 h 8102772"/>
                <a:gd name="connsiteX40" fmla="*/ 361091 w 5592042"/>
                <a:gd name="connsiteY40" fmla="*/ 4193429 h 8102772"/>
                <a:gd name="connsiteX41" fmla="*/ 284388 w 5592042"/>
                <a:gd name="connsiteY41" fmla="*/ 4254812 h 8102772"/>
                <a:gd name="connsiteX42" fmla="*/ 275270 w 5592042"/>
                <a:gd name="connsiteY42" fmla="*/ 4248787 h 8102772"/>
                <a:gd name="connsiteX43" fmla="*/ 249200 w 5592042"/>
                <a:gd name="connsiteY43" fmla="*/ 4250705 h 8102772"/>
                <a:gd name="connsiteX44" fmla="*/ 68243 w 5592042"/>
                <a:gd name="connsiteY44" fmla="*/ 4298244 h 8102772"/>
                <a:gd name="connsiteX45" fmla="*/ 0 w 5592042"/>
                <a:gd name="connsiteY45" fmla="*/ 4298244 h 8102772"/>
                <a:gd name="connsiteX46" fmla="*/ 232062 w 5592042"/>
                <a:gd name="connsiteY46" fmla="*/ 4072874 h 8102772"/>
                <a:gd name="connsiteX47" fmla="*/ 233098 w 5592042"/>
                <a:gd name="connsiteY47" fmla="*/ 4073581 h 8102772"/>
                <a:gd name="connsiteX48" fmla="*/ 443957 w 5592042"/>
                <a:gd name="connsiteY48" fmla="*/ 3830517 h 8102772"/>
                <a:gd name="connsiteX49" fmla="*/ 883314 w 5592042"/>
                <a:gd name="connsiteY49" fmla="*/ 3467838 h 8102772"/>
                <a:gd name="connsiteX50" fmla="*/ 1439985 w 5592042"/>
                <a:gd name="connsiteY50" fmla="*/ 3658762 h 8102772"/>
                <a:gd name="connsiteX51" fmla="*/ 1653147 w 5592042"/>
                <a:gd name="connsiteY51" fmla="*/ 4003807 h 8102772"/>
                <a:gd name="connsiteX52" fmla="*/ 1677683 w 5592042"/>
                <a:gd name="connsiteY52" fmla="*/ 4045979 h 8102772"/>
                <a:gd name="connsiteX53" fmla="*/ 1705286 w 5592042"/>
                <a:gd name="connsiteY53" fmla="*/ 3964701 h 8102772"/>
                <a:gd name="connsiteX54" fmla="*/ 1913080 w 5592042"/>
                <a:gd name="connsiteY54" fmla="*/ 3348989 h 8102772"/>
                <a:gd name="connsiteX55" fmla="*/ 2360870 w 5592042"/>
                <a:gd name="connsiteY55" fmla="*/ 2648931 h 8102772"/>
                <a:gd name="connsiteX56" fmla="*/ 2772623 w 5592042"/>
                <a:gd name="connsiteY56" fmla="*/ 2195007 h 8102772"/>
                <a:gd name="connsiteX57" fmla="*/ 3380668 w 5592042"/>
                <a:gd name="connsiteY57" fmla="*/ 1312459 h 8102772"/>
                <a:gd name="connsiteX58" fmla="*/ 3760984 w 5592042"/>
                <a:gd name="connsiteY58" fmla="*/ 471317 h 8102772"/>
                <a:gd name="connsiteX59" fmla="*/ 3803922 w 5592042"/>
                <a:gd name="connsiteY59" fmla="*/ 379305 h 8102772"/>
                <a:gd name="connsiteX60" fmla="*/ 3879831 w 5592042"/>
                <a:gd name="connsiteY60" fmla="*/ 377004 h 8102772"/>
                <a:gd name="connsiteX61" fmla="*/ 3931205 w 5592042"/>
                <a:gd name="connsiteY61" fmla="*/ 511955 h 8102772"/>
                <a:gd name="connsiteX62" fmla="*/ 3987947 w 5592042"/>
                <a:gd name="connsiteY62" fmla="*/ 913741 h 8102772"/>
                <a:gd name="connsiteX63" fmla="*/ 3892867 w 5592042"/>
                <a:gd name="connsiteY63" fmla="*/ 1388369 h 8102772"/>
                <a:gd name="connsiteX64" fmla="*/ 3877532 w 5592042"/>
                <a:gd name="connsiteY64" fmla="*/ 1429774 h 8102772"/>
                <a:gd name="connsiteX65" fmla="*/ 3881365 w 5592042"/>
                <a:gd name="connsiteY65" fmla="*/ 1439742 h 8102772"/>
                <a:gd name="connsiteX66" fmla="*/ 3939639 w 5592042"/>
                <a:gd name="connsiteY66" fmla="*/ 1363833 h 8102772"/>
                <a:gd name="connsiteX67" fmla="*/ 4130563 w 5592042"/>
                <a:gd name="connsiteY67" fmla="*/ 1016487 h 8102772"/>
                <a:gd name="connsiteX68" fmla="*/ 4171970 w 5592042"/>
                <a:gd name="connsiteY68" fmla="*/ 961280 h 8102772"/>
                <a:gd name="connsiteX69" fmla="*/ 4221809 w 5592042"/>
                <a:gd name="connsiteY69" fmla="*/ 966648 h 8102772"/>
                <a:gd name="connsiteX70" fmla="*/ 4265515 w 5592042"/>
                <a:gd name="connsiteY70" fmla="*/ 1041790 h 8102772"/>
                <a:gd name="connsiteX71" fmla="*/ 4280851 w 5592042"/>
                <a:gd name="connsiteY71" fmla="*/ 1011120 h 8102772"/>
                <a:gd name="connsiteX72" fmla="*/ 4716373 w 5592042"/>
                <a:gd name="connsiteY72" fmla="*/ 432979 h 8102772"/>
                <a:gd name="connsiteX73" fmla="*/ 4943335 w 5592042"/>
                <a:gd name="connsiteY73" fmla="*/ 165378 h 8102772"/>
                <a:gd name="connsiteX74" fmla="*/ 5229339 w 5592042"/>
                <a:gd name="connsiteY74" fmla="*/ 10491 h 8102772"/>
                <a:gd name="connsiteX75" fmla="*/ 5328731 w 5592042"/>
                <a:gd name="connsiteY75" fmla="*/ 427 h 8102772"/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377249 w 5592042"/>
                <a:gd name="connsiteY38" fmla="*/ 4211599 h 8102772"/>
                <a:gd name="connsiteX39" fmla="*/ 380801 w 5592042"/>
                <a:gd name="connsiteY39" fmla="*/ 4218057 h 8102772"/>
                <a:gd name="connsiteX40" fmla="*/ 361091 w 5592042"/>
                <a:gd name="connsiteY40" fmla="*/ 4193429 h 8102772"/>
                <a:gd name="connsiteX41" fmla="*/ 284388 w 5592042"/>
                <a:gd name="connsiteY41" fmla="*/ 4254812 h 8102772"/>
                <a:gd name="connsiteX42" fmla="*/ 275270 w 5592042"/>
                <a:gd name="connsiteY42" fmla="*/ 4248787 h 8102772"/>
                <a:gd name="connsiteX43" fmla="*/ 249200 w 5592042"/>
                <a:gd name="connsiteY43" fmla="*/ 4250705 h 8102772"/>
                <a:gd name="connsiteX44" fmla="*/ 68243 w 5592042"/>
                <a:gd name="connsiteY44" fmla="*/ 4298244 h 8102772"/>
                <a:gd name="connsiteX45" fmla="*/ 0 w 5592042"/>
                <a:gd name="connsiteY45" fmla="*/ 4298244 h 8102772"/>
                <a:gd name="connsiteX46" fmla="*/ 207919 w 5592042"/>
                <a:gd name="connsiteY46" fmla="*/ 4103052 h 8102772"/>
                <a:gd name="connsiteX47" fmla="*/ 233098 w 5592042"/>
                <a:gd name="connsiteY47" fmla="*/ 4073581 h 8102772"/>
                <a:gd name="connsiteX48" fmla="*/ 443957 w 5592042"/>
                <a:gd name="connsiteY48" fmla="*/ 3830517 h 8102772"/>
                <a:gd name="connsiteX49" fmla="*/ 883314 w 5592042"/>
                <a:gd name="connsiteY49" fmla="*/ 3467838 h 8102772"/>
                <a:gd name="connsiteX50" fmla="*/ 1439985 w 5592042"/>
                <a:gd name="connsiteY50" fmla="*/ 3658762 h 8102772"/>
                <a:gd name="connsiteX51" fmla="*/ 1653147 w 5592042"/>
                <a:gd name="connsiteY51" fmla="*/ 4003807 h 8102772"/>
                <a:gd name="connsiteX52" fmla="*/ 1677683 w 5592042"/>
                <a:gd name="connsiteY52" fmla="*/ 4045979 h 8102772"/>
                <a:gd name="connsiteX53" fmla="*/ 1705286 w 5592042"/>
                <a:gd name="connsiteY53" fmla="*/ 3964701 h 8102772"/>
                <a:gd name="connsiteX54" fmla="*/ 1913080 w 5592042"/>
                <a:gd name="connsiteY54" fmla="*/ 3348989 h 8102772"/>
                <a:gd name="connsiteX55" fmla="*/ 2360870 w 5592042"/>
                <a:gd name="connsiteY55" fmla="*/ 2648931 h 8102772"/>
                <a:gd name="connsiteX56" fmla="*/ 2772623 w 5592042"/>
                <a:gd name="connsiteY56" fmla="*/ 2195007 h 8102772"/>
                <a:gd name="connsiteX57" fmla="*/ 3380668 w 5592042"/>
                <a:gd name="connsiteY57" fmla="*/ 1312459 h 8102772"/>
                <a:gd name="connsiteX58" fmla="*/ 3760984 w 5592042"/>
                <a:gd name="connsiteY58" fmla="*/ 471317 h 8102772"/>
                <a:gd name="connsiteX59" fmla="*/ 3803922 w 5592042"/>
                <a:gd name="connsiteY59" fmla="*/ 379305 h 8102772"/>
                <a:gd name="connsiteX60" fmla="*/ 3879831 w 5592042"/>
                <a:gd name="connsiteY60" fmla="*/ 377004 h 8102772"/>
                <a:gd name="connsiteX61" fmla="*/ 3931205 w 5592042"/>
                <a:gd name="connsiteY61" fmla="*/ 511955 h 8102772"/>
                <a:gd name="connsiteX62" fmla="*/ 3987947 w 5592042"/>
                <a:gd name="connsiteY62" fmla="*/ 913741 h 8102772"/>
                <a:gd name="connsiteX63" fmla="*/ 3892867 w 5592042"/>
                <a:gd name="connsiteY63" fmla="*/ 1388369 h 8102772"/>
                <a:gd name="connsiteX64" fmla="*/ 3877532 w 5592042"/>
                <a:gd name="connsiteY64" fmla="*/ 1429774 h 8102772"/>
                <a:gd name="connsiteX65" fmla="*/ 3881365 w 5592042"/>
                <a:gd name="connsiteY65" fmla="*/ 1439742 h 8102772"/>
                <a:gd name="connsiteX66" fmla="*/ 3939639 w 5592042"/>
                <a:gd name="connsiteY66" fmla="*/ 1363833 h 8102772"/>
                <a:gd name="connsiteX67" fmla="*/ 4130563 w 5592042"/>
                <a:gd name="connsiteY67" fmla="*/ 1016487 h 8102772"/>
                <a:gd name="connsiteX68" fmla="*/ 4171970 w 5592042"/>
                <a:gd name="connsiteY68" fmla="*/ 961280 h 8102772"/>
                <a:gd name="connsiteX69" fmla="*/ 4221809 w 5592042"/>
                <a:gd name="connsiteY69" fmla="*/ 966648 h 8102772"/>
                <a:gd name="connsiteX70" fmla="*/ 4265515 w 5592042"/>
                <a:gd name="connsiteY70" fmla="*/ 1041790 h 8102772"/>
                <a:gd name="connsiteX71" fmla="*/ 4280851 w 5592042"/>
                <a:gd name="connsiteY71" fmla="*/ 1011120 h 8102772"/>
                <a:gd name="connsiteX72" fmla="*/ 4716373 w 5592042"/>
                <a:gd name="connsiteY72" fmla="*/ 432979 h 8102772"/>
                <a:gd name="connsiteX73" fmla="*/ 4943335 w 5592042"/>
                <a:gd name="connsiteY73" fmla="*/ 165378 h 8102772"/>
                <a:gd name="connsiteX74" fmla="*/ 5229339 w 5592042"/>
                <a:gd name="connsiteY74" fmla="*/ 10491 h 8102772"/>
                <a:gd name="connsiteX75" fmla="*/ 5328731 w 5592042"/>
                <a:gd name="connsiteY75" fmla="*/ 427 h 8102772"/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377249 w 5592042"/>
                <a:gd name="connsiteY38" fmla="*/ 4211599 h 8102772"/>
                <a:gd name="connsiteX39" fmla="*/ 380801 w 5592042"/>
                <a:gd name="connsiteY39" fmla="*/ 4218057 h 8102772"/>
                <a:gd name="connsiteX40" fmla="*/ 361091 w 5592042"/>
                <a:gd name="connsiteY40" fmla="*/ 4193429 h 8102772"/>
                <a:gd name="connsiteX41" fmla="*/ 284388 w 5592042"/>
                <a:gd name="connsiteY41" fmla="*/ 4254812 h 8102772"/>
                <a:gd name="connsiteX42" fmla="*/ 275270 w 5592042"/>
                <a:gd name="connsiteY42" fmla="*/ 4248787 h 8102772"/>
                <a:gd name="connsiteX43" fmla="*/ 249200 w 5592042"/>
                <a:gd name="connsiteY43" fmla="*/ 4250705 h 8102772"/>
                <a:gd name="connsiteX44" fmla="*/ 68243 w 5592042"/>
                <a:gd name="connsiteY44" fmla="*/ 4298244 h 8102772"/>
                <a:gd name="connsiteX45" fmla="*/ 0 w 5592042"/>
                <a:gd name="connsiteY45" fmla="*/ 4298244 h 8102772"/>
                <a:gd name="connsiteX46" fmla="*/ 233098 w 5592042"/>
                <a:gd name="connsiteY46" fmla="*/ 4073581 h 8102772"/>
                <a:gd name="connsiteX47" fmla="*/ 443957 w 5592042"/>
                <a:gd name="connsiteY47" fmla="*/ 3830517 h 8102772"/>
                <a:gd name="connsiteX48" fmla="*/ 883314 w 5592042"/>
                <a:gd name="connsiteY48" fmla="*/ 3467838 h 8102772"/>
                <a:gd name="connsiteX49" fmla="*/ 1439985 w 5592042"/>
                <a:gd name="connsiteY49" fmla="*/ 3658762 h 8102772"/>
                <a:gd name="connsiteX50" fmla="*/ 1653147 w 5592042"/>
                <a:gd name="connsiteY50" fmla="*/ 4003807 h 8102772"/>
                <a:gd name="connsiteX51" fmla="*/ 1677683 w 5592042"/>
                <a:gd name="connsiteY51" fmla="*/ 4045979 h 8102772"/>
                <a:gd name="connsiteX52" fmla="*/ 1705286 w 5592042"/>
                <a:gd name="connsiteY52" fmla="*/ 3964701 h 8102772"/>
                <a:gd name="connsiteX53" fmla="*/ 1913080 w 5592042"/>
                <a:gd name="connsiteY53" fmla="*/ 3348989 h 8102772"/>
                <a:gd name="connsiteX54" fmla="*/ 2360870 w 5592042"/>
                <a:gd name="connsiteY54" fmla="*/ 2648931 h 8102772"/>
                <a:gd name="connsiteX55" fmla="*/ 2772623 w 5592042"/>
                <a:gd name="connsiteY55" fmla="*/ 2195007 h 8102772"/>
                <a:gd name="connsiteX56" fmla="*/ 3380668 w 5592042"/>
                <a:gd name="connsiteY56" fmla="*/ 1312459 h 8102772"/>
                <a:gd name="connsiteX57" fmla="*/ 3760984 w 5592042"/>
                <a:gd name="connsiteY57" fmla="*/ 471317 h 8102772"/>
                <a:gd name="connsiteX58" fmla="*/ 3803922 w 5592042"/>
                <a:gd name="connsiteY58" fmla="*/ 379305 h 8102772"/>
                <a:gd name="connsiteX59" fmla="*/ 3879831 w 5592042"/>
                <a:gd name="connsiteY59" fmla="*/ 377004 h 8102772"/>
                <a:gd name="connsiteX60" fmla="*/ 3931205 w 5592042"/>
                <a:gd name="connsiteY60" fmla="*/ 511955 h 8102772"/>
                <a:gd name="connsiteX61" fmla="*/ 3987947 w 5592042"/>
                <a:gd name="connsiteY61" fmla="*/ 913741 h 8102772"/>
                <a:gd name="connsiteX62" fmla="*/ 3892867 w 5592042"/>
                <a:gd name="connsiteY62" fmla="*/ 1388369 h 8102772"/>
                <a:gd name="connsiteX63" fmla="*/ 3877532 w 5592042"/>
                <a:gd name="connsiteY63" fmla="*/ 1429774 h 8102772"/>
                <a:gd name="connsiteX64" fmla="*/ 3881365 w 5592042"/>
                <a:gd name="connsiteY64" fmla="*/ 1439742 h 8102772"/>
                <a:gd name="connsiteX65" fmla="*/ 3939639 w 5592042"/>
                <a:gd name="connsiteY65" fmla="*/ 1363833 h 8102772"/>
                <a:gd name="connsiteX66" fmla="*/ 4130563 w 5592042"/>
                <a:gd name="connsiteY66" fmla="*/ 1016487 h 8102772"/>
                <a:gd name="connsiteX67" fmla="*/ 4171970 w 5592042"/>
                <a:gd name="connsiteY67" fmla="*/ 961280 h 8102772"/>
                <a:gd name="connsiteX68" fmla="*/ 4221809 w 5592042"/>
                <a:gd name="connsiteY68" fmla="*/ 966648 h 8102772"/>
                <a:gd name="connsiteX69" fmla="*/ 4265515 w 5592042"/>
                <a:gd name="connsiteY69" fmla="*/ 1041790 h 8102772"/>
                <a:gd name="connsiteX70" fmla="*/ 4280851 w 5592042"/>
                <a:gd name="connsiteY70" fmla="*/ 1011120 h 8102772"/>
                <a:gd name="connsiteX71" fmla="*/ 4716373 w 5592042"/>
                <a:gd name="connsiteY71" fmla="*/ 432979 h 8102772"/>
                <a:gd name="connsiteX72" fmla="*/ 4943335 w 5592042"/>
                <a:gd name="connsiteY72" fmla="*/ 165378 h 8102772"/>
                <a:gd name="connsiteX73" fmla="*/ 5229339 w 5592042"/>
                <a:gd name="connsiteY73" fmla="*/ 10491 h 8102772"/>
                <a:gd name="connsiteX74" fmla="*/ 5328731 w 5592042"/>
                <a:gd name="connsiteY74" fmla="*/ 427 h 8102772"/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377249 w 5592042"/>
                <a:gd name="connsiteY38" fmla="*/ 4211599 h 8102772"/>
                <a:gd name="connsiteX39" fmla="*/ 380801 w 5592042"/>
                <a:gd name="connsiteY39" fmla="*/ 4218057 h 8102772"/>
                <a:gd name="connsiteX40" fmla="*/ 361091 w 5592042"/>
                <a:gd name="connsiteY40" fmla="*/ 4193429 h 8102772"/>
                <a:gd name="connsiteX41" fmla="*/ 284388 w 5592042"/>
                <a:gd name="connsiteY41" fmla="*/ 4254812 h 8102772"/>
                <a:gd name="connsiteX42" fmla="*/ 275270 w 5592042"/>
                <a:gd name="connsiteY42" fmla="*/ 4248787 h 8102772"/>
                <a:gd name="connsiteX43" fmla="*/ 249200 w 5592042"/>
                <a:gd name="connsiteY43" fmla="*/ 4250705 h 8102772"/>
                <a:gd name="connsiteX44" fmla="*/ 68243 w 5592042"/>
                <a:gd name="connsiteY44" fmla="*/ 4298244 h 8102772"/>
                <a:gd name="connsiteX45" fmla="*/ 0 w 5592042"/>
                <a:gd name="connsiteY45" fmla="*/ 4298244 h 8102772"/>
                <a:gd name="connsiteX46" fmla="*/ 233098 w 5592042"/>
                <a:gd name="connsiteY46" fmla="*/ 4073581 h 8102772"/>
                <a:gd name="connsiteX47" fmla="*/ 443957 w 5592042"/>
                <a:gd name="connsiteY47" fmla="*/ 3830517 h 8102772"/>
                <a:gd name="connsiteX48" fmla="*/ 883314 w 5592042"/>
                <a:gd name="connsiteY48" fmla="*/ 3467838 h 8102772"/>
                <a:gd name="connsiteX49" fmla="*/ 1439985 w 5592042"/>
                <a:gd name="connsiteY49" fmla="*/ 3658762 h 8102772"/>
                <a:gd name="connsiteX50" fmla="*/ 1653147 w 5592042"/>
                <a:gd name="connsiteY50" fmla="*/ 4003807 h 8102772"/>
                <a:gd name="connsiteX51" fmla="*/ 1677683 w 5592042"/>
                <a:gd name="connsiteY51" fmla="*/ 4045979 h 8102772"/>
                <a:gd name="connsiteX52" fmla="*/ 1705286 w 5592042"/>
                <a:gd name="connsiteY52" fmla="*/ 3964701 h 8102772"/>
                <a:gd name="connsiteX53" fmla="*/ 1913080 w 5592042"/>
                <a:gd name="connsiteY53" fmla="*/ 3348989 h 8102772"/>
                <a:gd name="connsiteX54" fmla="*/ 2360870 w 5592042"/>
                <a:gd name="connsiteY54" fmla="*/ 2648931 h 8102772"/>
                <a:gd name="connsiteX55" fmla="*/ 2772623 w 5592042"/>
                <a:gd name="connsiteY55" fmla="*/ 2195007 h 8102772"/>
                <a:gd name="connsiteX56" fmla="*/ 3380668 w 5592042"/>
                <a:gd name="connsiteY56" fmla="*/ 1312459 h 8102772"/>
                <a:gd name="connsiteX57" fmla="*/ 3760984 w 5592042"/>
                <a:gd name="connsiteY57" fmla="*/ 471317 h 8102772"/>
                <a:gd name="connsiteX58" fmla="*/ 3803922 w 5592042"/>
                <a:gd name="connsiteY58" fmla="*/ 379305 h 8102772"/>
                <a:gd name="connsiteX59" fmla="*/ 3879831 w 5592042"/>
                <a:gd name="connsiteY59" fmla="*/ 377004 h 8102772"/>
                <a:gd name="connsiteX60" fmla="*/ 3931205 w 5592042"/>
                <a:gd name="connsiteY60" fmla="*/ 511955 h 8102772"/>
                <a:gd name="connsiteX61" fmla="*/ 3987947 w 5592042"/>
                <a:gd name="connsiteY61" fmla="*/ 913741 h 8102772"/>
                <a:gd name="connsiteX62" fmla="*/ 3892867 w 5592042"/>
                <a:gd name="connsiteY62" fmla="*/ 1388369 h 8102772"/>
                <a:gd name="connsiteX63" fmla="*/ 3877532 w 5592042"/>
                <a:gd name="connsiteY63" fmla="*/ 1429774 h 8102772"/>
                <a:gd name="connsiteX64" fmla="*/ 3881365 w 5592042"/>
                <a:gd name="connsiteY64" fmla="*/ 1439742 h 8102772"/>
                <a:gd name="connsiteX65" fmla="*/ 3939639 w 5592042"/>
                <a:gd name="connsiteY65" fmla="*/ 1363833 h 8102772"/>
                <a:gd name="connsiteX66" fmla="*/ 4130563 w 5592042"/>
                <a:gd name="connsiteY66" fmla="*/ 1016487 h 8102772"/>
                <a:gd name="connsiteX67" fmla="*/ 4171970 w 5592042"/>
                <a:gd name="connsiteY67" fmla="*/ 961280 h 8102772"/>
                <a:gd name="connsiteX68" fmla="*/ 4221809 w 5592042"/>
                <a:gd name="connsiteY68" fmla="*/ 966648 h 8102772"/>
                <a:gd name="connsiteX69" fmla="*/ 4265515 w 5592042"/>
                <a:gd name="connsiteY69" fmla="*/ 1041790 h 8102772"/>
                <a:gd name="connsiteX70" fmla="*/ 4280851 w 5592042"/>
                <a:gd name="connsiteY70" fmla="*/ 1011120 h 8102772"/>
                <a:gd name="connsiteX71" fmla="*/ 4716373 w 5592042"/>
                <a:gd name="connsiteY71" fmla="*/ 432979 h 8102772"/>
                <a:gd name="connsiteX72" fmla="*/ 4943335 w 5592042"/>
                <a:gd name="connsiteY72" fmla="*/ 165378 h 8102772"/>
                <a:gd name="connsiteX73" fmla="*/ 5229339 w 5592042"/>
                <a:gd name="connsiteY73" fmla="*/ 10491 h 8102772"/>
                <a:gd name="connsiteX74" fmla="*/ 5328731 w 5592042"/>
                <a:gd name="connsiteY74" fmla="*/ 427 h 8102772"/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377249 w 5592042"/>
                <a:gd name="connsiteY38" fmla="*/ 4211599 h 8102772"/>
                <a:gd name="connsiteX39" fmla="*/ 380801 w 5592042"/>
                <a:gd name="connsiteY39" fmla="*/ 4218057 h 8102772"/>
                <a:gd name="connsiteX40" fmla="*/ 361091 w 5592042"/>
                <a:gd name="connsiteY40" fmla="*/ 4193429 h 8102772"/>
                <a:gd name="connsiteX41" fmla="*/ 284388 w 5592042"/>
                <a:gd name="connsiteY41" fmla="*/ 4254812 h 8102772"/>
                <a:gd name="connsiteX42" fmla="*/ 275270 w 5592042"/>
                <a:gd name="connsiteY42" fmla="*/ 4248787 h 8102772"/>
                <a:gd name="connsiteX43" fmla="*/ 249200 w 5592042"/>
                <a:gd name="connsiteY43" fmla="*/ 4250705 h 8102772"/>
                <a:gd name="connsiteX44" fmla="*/ 68243 w 5592042"/>
                <a:gd name="connsiteY44" fmla="*/ 4298244 h 8102772"/>
                <a:gd name="connsiteX45" fmla="*/ 0 w 5592042"/>
                <a:gd name="connsiteY45" fmla="*/ 4298244 h 8102772"/>
                <a:gd name="connsiteX46" fmla="*/ 233098 w 5592042"/>
                <a:gd name="connsiteY46" fmla="*/ 4073581 h 8102772"/>
                <a:gd name="connsiteX47" fmla="*/ 443957 w 5592042"/>
                <a:gd name="connsiteY47" fmla="*/ 3830517 h 8102772"/>
                <a:gd name="connsiteX48" fmla="*/ 883314 w 5592042"/>
                <a:gd name="connsiteY48" fmla="*/ 3467838 h 8102772"/>
                <a:gd name="connsiteX49" fmla="*/ 1439985 w 5592042"/>
                <a:gd name="connsiteY49" fmla="*/ 3658762 h 8102772"/>
                <a:gd name="connsiteX50" fmla="*/ 1653147 w 5592042"/>
                <a:gd name="connsiteY50" fmla="*/ 4003807 h 8102772"/>
                <a:gd name="connsiteX51" fmla="*/ 1677683 w 5592042"/>
                <a:gd name="connsiteY51" fmla="*/ 4045979 h 8102772"/>
                <a:gd name="connsiteX52" fmla="*/ 1705286 w 5592042"/>
                <a:gd name="connsiteY52" fmla="*/ 3964701 h 8102772"/>
                <a:gd name="connsiteX53" fmla="*/ 1913080 w 5592042"/>
                <a:gd name="connsiteY53" fmla="*/ 3348989 h 8102772"/>
                <a:gd name="connsiteX54" fmla="*/ 2360870 w 5592042"/>
                <a:gd name="connsiteY54" fmla="*/ 2648931 h 8102772"/>
                <a:gd name="connsiteX55" fmla="*/ 2772623 w 5592042"/>
                <a:gd name="connsiteY55" fmla="*/ 2195007 h 8102772"/>
                <a:gd name="connsiteX56" fmla="*/ 3380668 w 5592042"/>
                <a:gd name="connsiteY56" fmla="*/ 1312459 h 8102772"/>
                <a:gd name="connsiteX57" fmla="*/ 3760984 w 5592042"/>
                <a:gd name="connsiteY57" fmla="*/ 471317 h 8102772"/>
                <a:gd name="connsiteX58" fmla="*/ 3803922 w 5592042"/>
                <a:gd name="connsiteY58" fmla="*/ 379305 h 8102772"/>
                <a:gd name="connsiteX59" fmla="*/ 3879831 w 5592042"/>
                <a:gd name="connsiteY59" fmla="*/ 377004 h 8102772"/>
                <a:gd name="connsiteX60" fmla="*/ 3931205 w 5592042"/>
                <a:gd name="connsiteY60" fmla="*/ 511955 h 8102772"/>
                <a:gd name="connsiteX61" fmla="*/ 3987947 w 5592042"/>
                <a:gd name="connsiteY61" fmla="*/ 913741 h 8102772"/>
                <a:gd name="connsiteX62" fmla="*/ 3892867 w 5592042"/>
                <a:gd name="connsiteY62" fmla="*/ 1388369 h 8102772"/>
                <a:gd name="connsiteX63" fmla="*/ 3877532 w 5592042"/>
                <a:gd name="connsiteY63" fmla="*/ 1429774 h 8102772"/>
                <a:gd name="connsiteX64" fmla="*/ 3881365 w 5592042"/>
                <a:gd name="connsiteY64" fmla="*/ 1439742 h 8102772"/>
                <a:gd name="connsiteX65" fmla="*/ 3939639 w 5592042"/>
                <a:gd name="connsiteY65" fmla="*/ 1363833 h 8102772"/>
                <a:gd name="connsiteX66" fmla="*/ 4130563 w 5592042"/>
                <a:gd name="connsiteY66" fmla="*/ 1016487 h 8102772"/>
                <a:gd name="connsiteX67" fmla="*/ 4171970 w 5592042"/>
                <a:gd name="connsiteY67" fmla="*/ 961280 h 8102772"/>
                <a:gd name="connsiteX68" fmla="*/ 4221809 w 5592042"/>
                <a:gd name="connsiteY68" fmla="*/ 966648 h 8102772"/>
                <a:gd name="connsiteX69" fmla="*/ 4265515 w 5592042"/>
                <a:gd name="connsiteY69" fmla="*/ 1041790 h 8102772"/>
                <a:gd name="connsiteX70" fmla="*/ 4280851 w 5592042"/>
                <a:gd name="connsiteY70" fmla="*/ 1011120 h 8102772"/>
                <a:gd name="connsiteX71" fmla="*/ 4716373 w 5592042"/>
                <a:gd name="connsiteY71" fmla="*/ 432979 h 8102772"/>
                <a:gd name="connsiteX72" fmla="*/ 4943335 w 5592042"/>
                <a:gd name="connsiteY72" fmla="*/ 165378 h 8102772"/>
                <a:gd name="connsiteX73" fmla="*/ 5229339 w 5592042"/>
                <a:gd name="connsiteY73" fmla="*/ 10491 h 8102772"/>
                <a:gd name="connsiteX74" fmla="*/ 5328731 w 5592042"/>
                <a:gd name="connsiteY74" fmla="*/ 427 h 8102772"/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377249 w 5592042"/>
                <a:gd name="connsiteY38" fmla="*/ 4211599 h 8102772"/>
                <a:gd name="connsiteX39" fmla="*/ 380801 w 5592042"/>
                <a:gd name="connsiteY39" fmla="*/ 4218057 h 8102772"/>
                <a:gd name="connsiteX40" fmla="*/ 361091 w 5592042"/>
                <a:gd name="connsiteY40" fmla="*/ 4193429 h 8102772"/>
                <a:gd name="connsiteX41" fmla="*/ 284388 w 5592042"/>
                <a:gd name="connsiteY41" fmla="*/ 4254812 h 8102772"/>
                <a:gd name="connsiteX42" fmla="*/ 249200 w 5592042"/>
                <a:gd name="connsiteY42" fmla="*/ 4250705 h 8102772"/>
                <a:gd name="connsiteX43" fmla="*/ 68243 w 5592042"/>
                <a:gd name="connsiteY43" fmla="*/ 4298244 h 8102772"/>
                <a:gd name="connsiteX44" fmla="*/ 0 w 5592042"/>
                <a:gd name="connsiteY44" fmla="*/ 4298244 h 8102772"/>
                <a:gd name="connsiteX45" fmla="*/ 233098 w 5592042"/>
                <a:gd name="connsiteY45" fmla="*/ 4073581 h 8102772"/>
                <a:gd name="connsiteX46" fmla="*/ 443957 w 5592042"/>
                <a:gd name="connsiteY46" fmla="*/ 3830517 h 8102772"/>
                <a:gd name="connsiteX47" fmla="*/ 883314 w 5592042"/>
                <a:gd name="connsiteY47" fmla="*/ 3467838 h 8102772"/>
                <a:gd name="connsiteX48" fmla="*/ 1439985 w 5592042"/>
                <a:gd name="connsiteY48" fmla="*/ 3658762 h 8102772"/>
                <a:gd name="connsiteX49" fmla="*/ 1653147 w 5592042"/>
                <a:gd name="connsiteY49" fmla="*/ 4003807 h 8102772"/>
                <a:gd name="connsiteX50" fmla="*/ 1677683 w 5592042"/>
                <a:gd name="connsiteY50" fmla="*/ 4045979 h 8102772"/>
                <a:gd name="connsiteX51" fmla="*/ 1705286 w 5592042"/>
                <a:gd name="connsiteY51" fmla="*/ 3964701 h 8102772"/>
                <a:gd name="connsiteX52" fmla="*/ 1913080 w 5592042"/>
                <a:gd name="connsiteY52" fmla="*/ 3348989 h 8102772"/>
                <a:gd name="connsiteX53" fmla="*/ 2360870 w 5592042"/>
                <a:gd name="connsiteY53" fmla="*/ 2648931 h 8102772"/>
                <a:gd name="connsiteX54" fmla="*/ 2772623 w 5592042"/>
                <a:gd name="connsiteY54" fmla="*/ 2195007 h 8102772"/>
                <a:gd name="connsiteX55" fmla="*/ 3380668 w 5592042"/>
                <a:gd name="connsiteY55" fmla="*/ 1312459 h 8102772"/>
                <a:gd name="connsiteX56" fmla="*/ 3760984 w 5592042"/>
                <a:gd name="connsiteY56" fmla="*/ 471317 h 8102772"/>
                <a:gd name="connsiteX57" fmla="*/ 3803922 w 5592042"/>
                <a:gd name="connsiteY57" fmla="*/ 379305 h 8102772"/>
                <a:gd name="connsiteX58" fmla="*/ 3879831 w 5592042"/>
                <a:gd name="connsiteY58" fmla="*/ 377004 h 8102772"/>
                <a:gd name="connsiteX59" fmla="*/ 3931205 w 5592042"/>
                <a:gd name="connsiteY59" fmla="*/ 511955 h 8102772"/>
                <a:gd name="connsiteX60" fmla="*/ 3987947 w 5592042"/>
                <a:gd name="connsiteY60" fmla="*/ 913741 h 8102772"/>
                <a:gd name="connsiteX61" fmla="*/ 3892867 w 5592042"/>
                <a:gd name="connsiteY61" fmla="*/ 1388369 h 8102772"/>
                <a:gd name="connsiteX62" fmla="*/ 3877532 w 5592042"/>
                <a:gd name="connsiteY62" fmla="*/ 1429774 h 8102772"/>
                <a:gd name="connsiteX63" fmla="*/ 3881365 w 5592042"/>
                <a:gd name="connsiteY63" fmla="*/ 1439742 h 8102772"/>
                <a:gd name="connsiteX64" fmla="*/ 3939639 w 5592042"/>
                <a:gd name="connsiteY64" fmla="*/ 1363833 h 8102772"/>
                <a:gd name="connsiteX65" fmla="*/ 4130563 w 5592042"/>
                <a:gd name="connsiteY65" fmla="*/ 1016487 h 8102772"/>
                <a:gd name="connsiteX66" fmla="*/ 4171970 w 5592042"/>
                <a:gd name="connsiteY66" fmla="*/ 961280 h 8102772"/>
                <a:gd name="connsiteX67" fmla="*/ 4221809 w 5592042"/>
                <a:gd name="connsiteY67" fmla="*/ 966648 h 8102772"/>
                <a:gd name="connsiteX68" fmla="*/ 4265515 w 5592042"/>
                <a:gd name="connsiteY68" fmla="*/ 1041790 h 8102772"/>
                <a:gd name="connsiteX69" fmla="*/ 4280851 w 5592042"/>
                <a:gd name="connsiteY69" fmla="*/ 1011120 h 8102772"/>
                <a:gd name="connsiteX70" fmla="*/ 4716373 w 5592042"/>
                <a:gd name="connsiteY70" fmla="*/ 432979 h 8102772"/>
                <a:gd name="connsiteX71" fmla="*/ 4943335 w 5592042"/>
                <a:gd name="connsiteY71" fmla="*/ 165378 h 8102772"/>
                <a:gd name="connsiteX72" fmla="*/ 5229339 w 5592042"/>
                <a:gd name="connsiteY72" fmla="*/ 10491 h 8102772"/>
                <a:gd name="connsiteX73" fmla="*/ 5328731 w 5592042"/>
                <a:gd name="connsiteY73" fmla="*/ 427 h 8102772"/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377249 w 5592042"/>
                <a:gd name="connsiteY38" fmla="*/ 4211599 h 8102772"/>
                <a:gd name="connsiteX39" fmla="*/ 380801 w 5592042"/>
                <a:gd name="connsiteY39" fmla="*/ 4218057 h 8102772"/>
                <a:gd name="connsiteX40" fmla="*/ 361091 w 5592042"/>
                <a:gd name="connsiteY40" fmla="*/ 4193429 h 8102772"/>
                <a:gd name="connsiteX41" fmla="*/ 249200 w 5592042"/>
                <a:gd name="connsiteY41" fmla="*/ 4250705 h 8102772"/>
                <a:gd name="connsiteX42" fmla="*/ 68243 w 5592042"/>
                <a:gd name="connsiteY42" fmla="*/ 4298244 h 8102772"/>
                <a:gd name="connsiteX43" fmla="*/ 0 w 5592042"/>
                <a:gd name="connsiteY43" fmla="*/ 4298244 h 8102772"/>
                <a:gd name="connsiteX44" fmla="*/ 233098 w 5592042"/>
                <a:gd name="connsiteY44" fmla="*/ 4073581 h 8102772"/>
                <a:gd name="connsiteX45" fmla="*/ 443957 w 5592042"/>
                <a:gd name="connsiteY45" fmla="*/ 3830517 h 8102772"/>
                <a:gd name="connsiteX46" fmla="*/ 883314 w 5592042"/>
                <a:gd name="connsiteY46" fmla="*/ 3467838 h 8102772"/>
                <a:gd name="connsiteX47" fmla="*/ 1439985 w 5592042"/>
                <a:gd name="connsiteY47" fmla="*/ 3658762 h 8102772"/>
                <a:gd name="connsiteX48" fmla="*/ 1653147 w 5592042"/>
                <a:gd name="connsiteY48" fmla="*/ 4003807 h 8102772"/>
                <a:gd name="connsiteX49" fmla="*/ 1677683 w 5592042"/>
                <a:gd name="connsiteY49" fmla="*/ 4045979 h 8102772"/>
                <a:gd name="connsiteX50" fmla="*/ 1705286 w 5592042"/>
                <a:gd name="connsiteY50" fmla="*/ 3964701 h 8102772"/>
                <a:gd name="connsiteX51" fmla="*/ 1913080 w 5592042"/>
                <a:gd name="connsiteY51" fmla="*/ 3348989 h 8102772"/>
                <a:gd name="connsiteX52" fmla="*/ 2360870 w 5592042"/>
                <a:gd name="connsiteY52" fmla="*/ 2648931 h 8102772"/>
                <a:gd name="connsiteX53" fmla="*/ 2772623 w 5592042"/>
                <a:gd name="connsiteY53" fmla="*/ 2195007 h 8102772"/>
                <a:gd name="connsiteX54" fmla="*/ 3380668 w 5592042"/>
                <a:gd name="connsiteY54" fmla="*/ 1312459 h 8102772"/>
                <a:gd name="connsiteX55" fmla="*/ 3760984 w 5592042"/>
                <a:gd name="connsiteY55" fmla="*/ 471317 h 8102772"/>
                <a:gd name="connsiteX56" fmla="*/ 3803922 w 5592042"/>
                <a:gd name="connsiteY56" fmla="*/ 379305 h 8102772"/>
                <a:gd name="connsiteX57" fmla="*/ 3879831 w 5592042"/>
                <a:gd name="connsiteY57" fmla="*/ 377004 h 8102772"/>
                <a:gd name="connsiteX58" fmla="*/ 3931205 w 5592042"/>
                <a:gd name="connsiteY58" fmla="*/ 511955 h 8102772"/>
                <a:gd name="connsiteX59" fmla="*/ 3987947 w 5592042"/>
                <a:gd name="connsiteY59" fmla="*/ 913741 h 8102772"/>
                <a:gd name="connsiteX60" fmla="*/ 3892867 w 5592042"/>
                <a:gd name="connsiteY60" fmla="*/ 1388369 h 8102772"/>
                <a:gd name="connsiteX61" fmla="*/ 3877532 w 5592042"/>
                <a:gd name="connsiteY61" fmla="*/ 1429774 h 8102772"/>
                <a:gd name="connsiteX62" fmla="*/ 3881365 w 5592042"/>
                <a:gd name="connsiteY62" fmla="*/ 1439742 h 8102772"/>
                <a:gd name="connsiteX63" fmla="*/ 3939639 w 5592042"/>
                <a:gd name="connsiteY63" fmla="*/ 1363833 h 8102772"/>
                <a:gd name="connsiteX64" fmla="*/ 4130563 w 5592042"/>
                <a:gd name="connsiteY64" fmla="*/ 1016487 h 8102772"/>
                <a:gd name="connsiteX65" fmla="*/ 4171970 w 5592042"/>
                <a:gd name="connsiteY65" fmla="*/ 961280 h 8102772"/>
                <a:gd name="connsiteX66" fmla="*/ 4221809 w 5592042"/>
                <a:gd name="connsiteY66" fmla="*/ 966648 h 8102772"/>
                <a:gd name="connsiteX67" fmla="*/ 4265515 w 5592042"/>
                <a:gd name="connsiteY67" fmla="*/ 1041790 h 8102772"/>
                <a:gd name="connsiteX68" fmla="*/ 4280851 w 5592042"/>
                <a:gd name="connsiteY68" fmla="*/ 1011120 h 8102772"/>
                <a:gd name="connsiteX69" fmla="*/ 4716373 w 5592042"/>
                <a:gd name="connsiteY69" fmla="*/ 432979 h 8102772"/>
                <a:gd name="connsiteX70" fmla="*/ 4943335 w 5592042"/>
                <a:gd name="connsiteY70" fmla="*/ 165378 h 8102772"/>
                <a:gd name="connsiteX71" fmla="*/ 5229339 w 5592042"/>
                <a:gd name="connsiteY71" fmla="*/ 10491 h 8102772"/>
                <a:gd name="connsiteX72" fmla="*/ 5328731 w 5592042"/>
                <a:gd name="connsiteY72" fmla="*/ 427 h 8102772"/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377249 w 5592042"/>
                <a:gd name="connsiteY38" fmla="*/ 4211599 h 8102772"/>
                <a:gd name="connsiteX39" fmla="*/ 380801 w 5592042"/>
                <a:gd name="connsiteY39" fmla="*/ 4218057 h 8102772"/>
                <a:gd name="connsiteX40" fmla="*/ 249200 w 5592042"/>
                <a:gd name="connsiteY40" fmla="*/ 4250705 h 8102772"/>
                <a:gd name="connsiteX41" fmla="*/ 68243 w 5592042"/>
                <a:gd name="connsiteY41" fmla="*/ 4298244 h 8102772"/>
                <a:gd name="connsiteX42" fmla="*/ 0 w 5592042"/>
                <a:gd name="connsiteY42" fmla="*/ 4298244 h 8102772"/>
                <a:gd name="connsiteX43" fmla="*/ 233098 w 5592042"/>
                <a:gd name="connsiteY43" fmla="*/ 4073581 h 8102772"/>
                <a:gd name="connsiteX44" fmla="*/ 443957 w 5592042"/>
                <a:gd name="connsiteY44" fmla="*/ 3830517 h 8102772"/>
                <a:gd name="connsiteX45" fmla="*/ 883314 w 5592042"/>
                <a:gd name="connsiteY45" fmla="*/ 3467838 h 8102772"/>
                <a:gd name="connsiteX46" fmla="*/ 1439985 w 5592042"/>
                <a:gd name="connsiteY46" fmla="*/ 3658762 h 8102772"/>
                <a:gd name="connsiteX47" fmla="*/ 1653147 w 5592042"/>
                <a:gd name="connsiteY47" fmla="*/ 4003807 h 8102772"/>
                <a:gd name="connsiteX48" fmla="*/ 1677683 w 5592042"/>
                <a:gd name="connsiteY48" fmla="*/ 4045979 h 8102772"/>
                <a:gd name="connsiteX49" fmla="*/ 1705286 w 5592042"/>
                <a:gd name="connsiteY49" fmla="*/ 3964701 h 8102772"/>
                <a:gd name="connsiteX50" fmla="*/ 1913080 w 5592042"/>
                <a:gd name="connsiteY50" fmla="*/ 3348989 h 8102772"/>
                <a:gd name="connsiteX51" fmla="*/ 2360870 w 5592042"/>
                <a:gd name="connsiteY51" fmla="*/ 2648931 h 8102772"/>
                <a:gd name="connsiteX52" fmla="*/ 2772623 w 5592042"/>
                <a:gd name="connsiteY52" fmla="*/ 2195007 h 8102772"/>
                <a:gd name="connsiteX53" fmla="*/ 3380668 w 5592042"/>
                <a:gd name="connsiteY53" fmla="*/ 1312459 h 8102772"/>
                <a:gd name="connsiteX54" fmla="*/ 3760984 w 5592042"/>
                <a:gd name="connsiteY54" fmla="*/ 471317 h 8102772"/>
                <a:gd name="connsiteX55" fmla="*/ 3803922 w 5592042"/>
                <a:gd name="connsiteY55" fmla="*/ 379305 h 8102772"/>
                <a:gd name="connsiteX56" fmla="*/ 3879831 w 5592042"/>
                <a:gd name="connsiteY56" fmla="*/ 377004 h 8102772"/>
                <a:gd name="connsiteX57" fmla="*/ 3931205 w 5592042"/>
                <a:gd name="connsiteY57" fmla="*/ 511955 h 8102772"/>
                <a:gd name="connsiteX58" fmla="*/ 3987947 w 5592042"/>
                <a:gd name="connsiteY58" fmla="*/ 913741 h 8102772"/>
                <a:gd name="connsiteX59" fmla="*/ 3892867 w 5592042"/>
                <a:gd name="connsiteY59" fmla="*/ 1388369 h 8102772"/>
                <a:gd name="connsiteX60" fmla="*/ 3877532 w 5592042"/>
                <a:gd name="connsiteY60" fmla="*/ 1429774 h 8102772"/>
                <a:gd name="connsiteX61" fmla="*/ 3881365 w 5592042"/>
                <a:gd name="connsiteY61" fmla="*/ 1439742 h 8102772"/>
                <a:gd name="connsiteX62" fmla="*/ 3939639 w 5592042"/>
                <a:gd name="connsiteY62" fmla="*/ 1363833 h 8102772"/>
                <a:gd name="connsiteX63" fmla="*/ 4130563 w 5592042"/>
                <a:gd name="connsiteY63" fmla="*/ 1016487 h 8102772"/>
                <a:gd name="connsiteX64" fmla="*/ 4171970 w 5592042"/>
                <a:gd name="connsiteY64" fmla="*/ 961280 h 8102772"/>
                <a:gd name="connsiteX65" fmla="*/ 4221809 w 5592042"/>
                <a:gd name="connsiteY65" fmla="*/ 966648 h 8102772"/>
                <a:gd name="connsiteX66" fmla="*/ 4265515 w 5592042"/>
                <a:gd name="connsiteY66" fmla="*/ 1041790 h 8102772"/>
                <a:gd name="connsiteX67" fmla="*/ 4280851 w 5592042"/>
                <a:gd name="connsiteY67" fmla="*/ 1011120 h 8102772"/>
                <a:gd name="connsiteX68" fmla="*/ 4716373 w 5592042"/>
                <a:gd name="connsiteY68" fmla="*/ 432979 h 8102772"/>
                <a:gd name="connsiteX69" fmla="*/ 4943335 w 5592042"/>
                <a:gd name="connsiteY69" fmla="*/ 165378 h 8102772"/>
                <a:gd name="connsiteX70" fmla="*/ 5229339 w 5592042"/>
                <a:gd name="connsiteY70" fmla="*/ 10491 h 8102772"/>
                <a:gd name="connsiteX71" fmla="*/ 5328731 w 5592042"/>
                <a:gd name="connsiteY71" fmla="*/ 427 h 8102772"/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380801 w 5592042"/>
                <a:gd name="connsiteY38" fmla="*/ 4218057 h 8102772"/>
                <a:gd name="connsiteX39" fmla="*/ 249200 w 5592042"/>
                <a:gd name="connsiteY39" fmla="*/ 4250705 h 8102772"/>
                <a:gd name="connsiteX40" fmla="*/ 68243 w 5592042"/>
                <a:gd name="connsiteY40" fmla="*/ 4298244 h 8102772"/>
                <a:gd name="connsiteX41" fmla="*/ 0 w 5592042"/>
                <a:gd name="connsiteY41" fmla="*/ 4298244 h 8102772"/>
                <a:gd name="connsiteX42" fmla="*/ 233098 w 5592042"/>
                <a:gd name="connsiteY42" fmla="*/ 4073581 h 8102772"/>
                <a:gd name="connsiteX43" fmla="*/ 443957 w 5592042"/>
                <a:gd name="connsiteY43" fmla="*/ 3830517 h 8102772"/>
                <a:gd name="connsiteX44" fmla="*/ 883314 w 5592042"/>
                <a:gd name="connsiteY44" fmla="*/ 3467838 h 8102772"/>
                <a:gd name="connsiteX45" fmla="*/ 1439985 w 5592042"/>
                <a:gd name="connsiteY45" fmla="*/ 3658762 h 8102772"/>
                <a:gd name="connsiteX46" fmla="*/ 1653147 w 5592042"/>
                <a:gd name="connsiteY46" fmla="*/ 4003807 h 8102772"/>
                <a:gd name="connsiteX47" fmla="*/ 1677683 w 5592042"/>
                <a:gd name="connsiteY47" fmla="*/ 4045979 h 8102772"/>
                <a:gd name="connsiteX48" fmla="*/ 1705286 w 5592042"/>
                <a:gd name="connsiteY48" fmla="*/ 3964701 h 8102772"/>
                <a:gd name="connsiteX49" fmla="*/ 1913080 w 5592042"/>
                <a:gd name="connsiteY49" fmla="*/ 3348989 h 8102772"/>
                <a:gd name="connsiteX50" fmla="*/ 2360870 w 5592042"/>
                <a:gd name="connsiteY50" fmla="*/ 2648931 h 8102772"/>
                <a:gd name="connsiteX51" fmla="*/ 2772623 w 5592042"/>
                <a:gd name="connsiteY51" fmla="*/ 2195007 h 8102772"/>
                <a:gd name="connsiteX52" fmla="*/ 3380668 w 5592042"/>
                <a:gd name="connsiteY52" fmla="*/ 1312459 h 8102772"/>
                <a:gd name="connsiteX53" fmla="*/ 3760984 w 5592042"/>
                <a:gd name="connsiteY53" fmla="*/ 471317 h 8102772"/>
                <a:gd name="connsiteX54" fmla="*/ 3803922 w 5592042"/>
                <a:gd name="connsiteY54" fmla="*/ 379305 h 8102772"/>
                <a:gd name="connsiteX55" fmla="*/ 3879831 w 5592042"/>
                <a:gd name="connsiteY55" fmla="*/ 377004 h 8102772"/>
                <a:gd name="connsiteX56" fmla="*/ 3931205 w 5592042"/>
                <a:gd name="connsiteY56" fmla="*/ 511955 h 8102772"/>
                <a:gd name="connsiteX57" fmla="*/ 3987947 w 5592042"/>
                <a:gd name="connsiteY57" fmla="*/ 913741 h 8102772"/>
                <a:gd name="connsiteX58" fmla="*/ 3892867 w 5592042"/>
                <a:gd name="connsiteY58" fmla="*/ 1388369 h 8102772"/>
                <a:gd name="connsiteX59" fmla="*/ 3877532 w 5592042"/>
                <a:gd name="connsiteY59" fmla="*/ 1429774 h 8102772"/>
                <a:gd name="connsiteX60" fmla="*/ 3881365 w 5592042"/>
                <a:gd name="connsiteY60" fmla="*/ 1439742 h 8102772"/>
                <a:gd name="connsiteX61" fmla="*/ 3939639 w 5592042"/>
                <a:gd name="connsiteY61" fmla="*/ 1363833 h 8102772"/>
                <a:gd name="connsiteX62" fmla="*/ 4130563 w 5592042"/>
                <a:gd name="connsiteY62" fmla="*/ 1016487 h 8102772"/>
                <a:gd name="connsiteX63" fmla="*/ 4171970 w 5592042"/>
                <a:gd name="connsiteY63" fmla="*/ 961280 h 8102772"/>
                <a:gd name="connsiteX64" fmla="*/ 4221809 w 5592042"/>
                <a:gd name="connsiteY64" fmla="*/ 966648 h 8102772"/>
                <a:gd name="connsiteX65" fmla="*/ 4265515 w 5592042"/>
                <a:gd name="connsiteY65" fmla="*/ 1041790 h 8102772"/>
                <a:gd name="connsiteX66" fmla="*/ 4280851 w 5592042"/>
                <a:gd name="connsiteY66" fmla="*/ 1011120 h 8102772"/>
                <a:gd name="connsiteX67" fmla="*/ 4716373 w 5592042"/>
                <a:gd name="connsiteY67" fmla="*/ 432979 h 8102772"/>
                <a:gd name="connsiteX68" fmla="*/ 4943335 w 5592042"/>
                <a:gd name="connsiteY68" fmla="*/ 165378 h 8102772"/>
                <a:gd name="connsiteX69" fmla="*/ 5229339 w 5592042"/>
                <a:gd name="connsiteY69" fmla="*/ 10491 h 8102772"/>
                <a:gd name="connsiteX70" fmla="*/ 5328731 w 5592042"/>
                <a:gd name="connsiteY70" fmla="*/ 427 h 8102772"/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249200 w 5592042"/>
                <a:gd name="connsiteY38" fmla="*/ 4250705 h 8102772"/>
                <a:gd name="connsiteX39" fmla="*/ 68243 w 5592042"/>
                <a:gd name="connsiteY39" fmla="*/ 4298244 h 8102772"/>
                <a:gd name="connsiteX40" fmla="*/ 0 w 5592042"/>
                <a:gd name="connsiteY40" fmla="*/ 4298244 h 8102772"/>
                <a:gd name="connsiteX41" fmla="*/ 233098 w 5592042"/>
                <a:gd name="connsiteY41" fmla="*/ 4073581 h 8102772"/>
                <a:gd name="connsiteX42" fmla="*/ 443957 w 5592042"/>
                <a:gd name="connsiteY42" fmla="*/ 3830517 h 8102772"/>
                <a:gd name="connsiteX43" fmla="*/ 883314 w 5592042"/>
                <a:gd name="connsiteY43" fmla="*/ 3467838 h 8102772"/>
                <a:gd name="connsiteX44" fmla="*/ 1439985 w 5592042"/>
                <a:gd name="connsiteY44" fmla="*/ 3658762 h 8102772"/>
                <a:gd name="connsiteX45" fmla="*/ 1653147 w 5592042"/>
                <a:gd name="connsiteY45" fmla="*/ 4003807 h 8102772"/>
                <a:gd name="connsiteX46" fmla="*/ 1677683 w 5592042"/>
                <a:gd name="connsiteY46" fmla="*/ 4045979 h 8102772"/>
                <a:gd name="connsiteX47" fmla="*/ 1705286 w 5592042"/>
                <a:gd name="connsiteY47" fmla="*/ 3964701 h 8102772"/>
                <a:gd name="connsiteX48" fmla="*/ 1913080 w 5592042"/>
                <a:gd name="connsiteY48" fmla="*/ 3348989 h 8102772"/>
                <a:gd name="connsiteX49" fmla="*/ 2360870 w 5592042"/>
                <a:gd name="connsiteY49" fmla="*/ 2648931 h 8102772"/>
                <a:gd name="connsiteX50" fmla="*/ 2772623 w 5592042"/>
                <a:gd name="connsiteY50" fmla="*/ 2195007 h 8102772"/>
                <a:gd name="connsiteX51" fmla="*/ 3380668 w 5592042"/>
                <a:gd name="connsiteY51" fmla="*/ 1312459 h 8102772"/>
                <a:gd name="connsiteX52" fmla="*/ 3760984 w 5592042"/>
                <a:gd name="connsiteY52" fmla="*/ 471317 h 8102772"/>
                <a:gd name="connsiteX53" fmla="*/ 3803922 w 5592042"/>
                <a:gd name="connsiteY53" fmla="*/ 379305 h 8102772"/>
                <a:gd name="connsiteX54" fmla="*/ 3879831 w 5592042"/>
                <a:gd name="connsiteY54" fmla="*/ 377004 h 8102772"/>
                <a:gd name="connsiteX55" fmla="*/ 3931205 w 5592042"/>
                <a:gd name="connsiteY55" fmla="*/ 511955 h 8102772"/>
                <a:gd name="connsiteX56" fmla="*/ 3987947 w 5592042"/>
                <a:gd name="connsiteY56" fmla="*/ 913741 h 8102772"/>
                <a:gd name="connsiteX57" fmla="*/ 3892867 w 5592042"/>
                <a:gd name="connsiteY57" fmla="*/ 1388369 h 8102772"/>
                <a:gd name="connsiteX58" fmla="*/ 3877532 w 5592042"/>
                <a:gd name="connsiteY58" fmla="*/ 1429774 h 8102772"/>
                <a:gd name="connsiteX59" fmla="*/ 3881365 w 5592042"/>
                <a:gd name="connsiteY59" fmla="*/ 1439742 h 8102772"/>
                <a:gd name="connsiteX60" fmla="*/ 3939639 w 5592042"/>
                <a:gd name="connsiteY60" fmla="*/ 1363833 h 8102772"/>
                <a:gd name="connsiteX61" fmla="*/ 4130563 w 5592042"/>
                <a:gd name="connsiteY61" fmla="*/ 1016487 h 8102772"/>
                <a:gd name="connsiteX62" fmla="*/ 4171970 w 5592042"/>
                <a:gd name="connsiteY62" fmla="*/ 961280 h 8102772"/>
                <a:gd name="connsiteX63" fmla="*/ 4221809 w 5592042"/>
                <a:gd name="connsiteY63" fmla="*/ 966648 h 8102772"/>
                <a:gd name="connsiteX64" fmla="*/ 4265515 w 5592042"/>
                <a:gd name="connsiteY64" fmla="*/ 1041790 h 8102772"/>
                <a:gd name="connsiteX65" fmla="*/ 4280851 w 5592042"/>
                <a:gd name="connsiteY65" fmla="*/ 1011120 h 8102772"/>
                <a:gd name="connsiteX66" fmla="*/ 4716373 w 5592042"/>
                <a:gd name="connsiteY66" fmla="*/ 432979 h 8102772"/>
                <a:gd name="connsiteX67" fmla="*/ 4943335 w 5592042"/>
                <a:gd name="connsiteY67" fmla="*/ 165378 h 8102772"/>
                <a:gd name="connsiteX68" fmla="*/ 5229339 w 5592042"/>
                <a:gd name="connsiteY68" fmla="*/ 10491 h 8102772"/>
                <a:gd name="connsiteX69" fmla="*/ 5328731 w 5592042"/>
                <a:gd name="connsiteY69" fmla="*/ 427 h 8102772"/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68243 w 5592042"/>
                <a:gd name="connsiteY38" fmla="*/ 4298244 h 8102772"/>
                <a:gd name="connsiteX39" fmla="*/ 0 w 5592042"/>
                <a:gd name="connsiteY39" fmla="*/ 4298244 h 8102772"/>
                <a:gd name="connsiteX40" fmla="*/ 233098 w 5592042"/>
                <a:gd name="connsiteY40" fmla="*/ 4073581 h 8102772"/>
                <a:gd name="connsiteX41" fmla="*/ 443957 w 5592042"/>
                <a:gd name="connsiteY41" fmla="*/ 3830517 h 8102772"/>
                <a:gd name="connsiteX42" fmla="*/ 883314 w 5592042"/>
                <a:gd name="connsiteY42" fmla="*/ 3467838 h 8102772"/>
                <a:gd name="connsiteX43" fmla="*/ 1439985 w 5592042"/>
                <a:gd name="connsiteY43" fmla="*/ 3658762 h 8102772"/>
                <a:gd name="connsiteX44" fmla="*/ 1653147 w 5592042"/>
                <a:gd name="connsiteY44" fmla="*/ 4003807 h 8102772"/>
                <a:gd name="connsiteX45" fmla="*/ 1677683 w 5592042"/>
                <a:gd name="connsiteY45" fmla="*/ 4045979 h 8102772"/>
                <a:gd name="connsiteX46" fmla="*/ 1705286 w 5592042"/>
                <a:gd name="connsiteY46" fmla="*/ 3964701 h 8102772"/>
                <a:gd name="connsiteX47" fmla="*/ 1913080 w 5592042"/>
                <a:gd name="connsiteY47" fmla="*/ 3348989 h 8102772"/>
                <a:gd name="connsiteX48" fmla="*/ 2360870 w 5592042"/>
                <a:gd name="connsiteY48" fmla="*/ 2648931 h 8102772"/>
                <a:gd name="connsiteX49" fmla="*/ 2772623 w 5592042"/>
                <a:gd name="connsiteY49" fmla="*/ 2195007 h 8102772"/>
                <a:gd name="connsiteX50" fmla="*/ 3380668 w 5592042"/>
                <a:gd name="connsiteY50" fmla="*/ 1312459 h 8102772"/>
                <a:gd name="connsiteX51" fmla="*/ 3760984 w 5592042"/>
                <a:gd name="connsiteY51" fmla="*/ 471317 h 8102772"/>
                <a:gd name="connsiteX52" fmla="*/ 3803922 w 5592042"/>
                <a:gd name="connsiteY52" fmla="*/ 379305 h 8102772"/>
                <a:gd name="connsiteX53" fmla="*/ 3879831 w 5592042"/>
                <a:gd name="connsiteY53" fmla="*/ 377004 h 8102772"/>
                <a:gd name="connsiteX54" fmla="*/ 3931205 w 5592042"/>
                <a:gd name="connsiteY54" fmla="*/ 511955 h 8102772"/>
                <a:gd name="connsiteX55" fmla="*/ 3987947 w 5592042"/>
                <a:gd name="connsiteY55" fmla="*/ 913741 h 8102772"/>
                <a:gd name="connsiteX56" fmla="*/ 3892867 w 5592042"/>
                <a:gd name="connsiteY56" fmla="*/ 1388369 h 8102772"/>
                <a:gd name="connsiteX57" fmla="*/ 3877532 w 5592042"/>
                <a:gd name="connsiteY57" fmla="*/ 1429774 h 8102772"/>
                <a:gd name="connsiteX58" fmla="*/ 3881365 w 5592042"/>
                <a:gd name="connsiteY58" fmla="*/ 1439742 h 8102772"/>
                <a:gd name="connsiteX59" fmla="*/ 3939639 w 5592042"/>
                <a:gd name="connsiteY59" fmla="*/ 1363833 h 8102772"/>
                <a:gd name="connsiteX60" fmla="*/ 4130563 w 5592042"/>
                <a:gd name="connsiteY60" fmla="*/ 1016487 h 8102772"/>
                <a:gd name="connsiteX61" fmla="*/ 4171970 w 5592042"/>
                <a:gd name="connsiteY61" fmla="*/ 961280 h 8102772"/>
                <a:gd name="connsiteX62" fmla="*/ 4221809 w 5592042"/>
                <a:gd name="connsiteY62" fmla="*/ 966648 h 8102772"/>
                <a:gd name="connsiteX63" fmla="*/ 4265515 w 5592042"/>
                <a:gd name="connsiteY63" fmla="*/ 1041790 h 8102772"/>
                <a:gd name="connsiteX64" fmla="*/ 4280851 w 5592042"/>
                <a:gd name="connsiteY64" fmla="*/ 1011120 h 8102772"/>
                <a:gd name="connsiteX65" fmla="*/ 4716373 w 5592042"/>
                <a:gd name="connsiteY65" fmla="*/ 432979 h 8102772"/>
                <a:gd name="connsiteX66" fmla="*/ 4943335 w 5592042"/>
                <a:gd name="connsiteY66" fmla="*/ 165378 h 8102772"/>
                <a:gd name="connsiteX67" fmla="*/ 5229339 w 5592042"/>
                <a:gd name="connsiteY67" fmla="*/ 10491 h 8102772"/>
                <a:gd name="connsiteX68" fmla="*/ 5328731 w 5592042"/>
                <a:gd name="connsiteY68" fmla="*/ 427 h 8102772"/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68243 w 5592042"/>
                <a:gd name="connsiteY38" fmla="*/ 4298244 h 8102772"/>
                <a:gd name="connsiteX39" fmla="*/ 0 w 5592042"/>
                <a:gd name="connsiteY39" fmla="*/ 4298244 h 8102772"/>
                <a:gd name="connsiteX40" fmla="*/ 233098 w 5592042"/>
                <a:gd name="connsiteY40" fmla="*/ 4073581 h 8102772"/>
                <a:gd name="connsiteX41" fmla="*/ 443957 w 5592042"/>
                <a:gd name="connsiteY41" fmla="*/ 3830517 h 8102772"/>
                <a:gd name="connsiteX42" fmla="*/ 883314 w 5592042"/>
                <a:gd name="connsiteY42" fmla="*/ 3467838 h 8102772"/>
                <a:gd name="connsiteX43" fmla="*/ 1439985 w 5592042"/>
                <a:gd name="connsiteY43" fmla="*/ 3658762 h 8102772"/>
                <a:gd name="connsiteX44" fmla="*/ 1653147 w 5592042"/>
                <a:gd name="connsiteY44" fmla="*/ 4003807 h 8102772"/>
                <a:gd name="connsiteX45" fmla="*/ 1677683 w 5592042"/>
                <a:gd name="connsiteY45" fmla="*/ 4045979 h 8102772"/>
                <a:gd name="connsiteX46" fmla="*/ 1705286 w 5592042"/>
                <a:gd name="connsiteY46" fmla="*/ 3964701 h 8102772"/>
                <a:gd name="connsiteX47" fmla="*/ 1913080 w 5592042"/>
                <a:gd name="connsiteY47" fmla="*/ 3348989 h 8102772"/>
                <a:gd name="connsiteX48" fmla="*/ 2360870 w 5592042"/>
                <a:gd name="connsiteY48" fmla="*/ 2648931 h 8102772"/>
                <a:gd name="connsiteX49" fmla="*/ 2772623 w 5592042"/>
                <a:gd name="connsiteY49" fmla="*/ 2195007 h 8102772"/>
                <a:gd name="connsiteX50" fmla="*/ 3380668 w 5592042"/>
                <a:gd name="connsiteY50" fmla="*/ 1312459 h 8102772"/>
                <a:gd name="connsiteX51" fmla="*/ 3760984 w 5592042"/>
                <a:gd name="connsiteY51" fmla="*/ 471317 h 8102772"/>
                <a:gd name="connsiteX52" fmla="*/ 3803922 w 5592042"/>
                <a:gd name="connsiteY52" fmla="*/ 379305 h 8102772"/>
                <a:gd name="connsiteX53" fmla="*/ 3879831 w 5592042"/>
                <a:gd name="connsiteY53" fmla="*/ 377004 h 8102772"/>
                <a:gd name="connsiteX54" fmla="*/ 3931205 w 5592042"/>
                <a:gd name="connsiteY54" fmla="*/ 511955 h 8102772"/>
                <a:gd name="connsiteX55" fmla="*/ 3987947 w 5592042"/>
                <a:gd name="connsiteY55" fmla="*/ 913741 h 8102772"/>
                <a:gd name="connsiteX56" fmla="*/ 3892867 w 5592042"/>
                <a:gd name="connsiteY56" fmla="*/ 1388369 h 8102772"/>
                <a:gd name="connsiteX57" fmla="*/ 3877532 w 5592042"/>
                <a:gd name="connsiteY57" fmla="*/ 1429774 h 8102772"/>
                <a:gd name="connsiteX58" fmla="*/ 3881365 w 5592042"/>
                <a:gd name="connsiteY58" fmla="*/ 1439742 h 8102772"/>
                <a:gd name="connsiteX59" fmla="*/ 3939639 w 5592042"/>
                <a:gd name="connsiteY59" fmla="*/ 1363833 h 8102772"/>
                <a:gd name="connsiteX60" fmla="*/ 4130563 w 5592042"/>
                <a:gd name="connsiteY60" fmla="*/ 1016487 h 8102772"/>
                <a:gd name="connsiteX61" fmla="*/ 4171970 w 5592042"/>
                <a:gd name="connsiteY61" fmla="*/ 961280 h 8102772"/>
                <a:gd name="connsiteX62" fmla="*/ 4221809 w 5592042"/>
                <a:gd name="connsiteY62" fmla="*/ 966648 h 8102772"/>
                <a:gd name="connsiteX63" fmla="*/ 4265515 w 5592042"/>
                <a:gd name="connsiteY63" fmla="*/ 1041790 h 8102772"/>
                <a:gd name="connsiteX64" fmla="*/ 4280851 w 5592042"/>
                <a:gd name="connsiteY64" fmla="*/ 1011120 h 8102772"/>
                <a:gd name="connsiteX65" fmla="*/ 4716373 w 5592042"/>
                <a:gd name="connsiteY65" fmla="*/ 432979 h 8102772"/>
                <a:gd name="connsiteX66" fmla="*/ 4943335 w 5592042"/>
                <a:gd name="connsiteY66" fmla="*/ 165378 h 8102772"/>
                <a:gd name="connsiteX67" fmla="*/ 5229339 w 5592042"/>
                <a:gd name="connsiteY67" fmla="*/ 10491 h 8102772"/>
                <a:gd name="connsiteX68" fmla="*/ 5328731 w 5592042"/>
                <a:gd name="connsiteY68" fmla="*/ 427 h 8102772"/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68243 w 5592042"/>
                <a:gd name="connsiteY38" fmla="*/ 4298244 h 8102772"/>
                <a:gd name="connsiteX39" fmla="*/ 0 w 5592042"/>
                <a:gd name="connsiteY39" fmla="*/ 4298244 h 8102772"/>
                <a:gd name="connsiteX40" fmla="*/ 233098 w 5592042"/>
                <a:gd name="connsiteY40" fmla="*/ 4073581 h 8102772"/>
                <a:gd name="connsiteX41" fmla="*/ 443957 w 5592042"/>
                <a:gd name="connsiteY41" fmla="*/ 3830517 h 8102772"/>
                <a:gd name="connsiteX42" fmla="*/ 883314 w 5592042"/>
                <a:gd name="connsiteY42" fmla="*/ 3467838 h 8102772"/>
                <a:gd name="connsiteX43" fmla="*/ 1439985 w 5592042"/>
                <a:gd name="connsiteY43" fmla="*/ 3658762 h 8102772"/>
                <a:gd name="connsiteX44" fmla="*/ 1653147 w 5592042"/>
                <a:gd name="connsiteY44" fmla="*/ 4003807 h 8102772"/>
                <a:gd name="connsiteX45" fmla="*/ 1677683 w 5592042"/>
                <a:gd name="connsiteY45" fmla="*/ 4045979 h 8102772"/>
                <a:gd name="connsiteX46" fmla="*/ 1705286 w 5592042"/>
                <a:gd name="connsiteY46" fmla="*/ 3964701 h 8102772"/>
                <a:gd name="connsiteX47" fmla="*/ 1913080 w 5592042"/>
                <a:gd name="connsiteY47" fmla="*/ 3348989 h 8102772"/>
                <a:gd name="connsiteX48" fmla="*/ 2360870 w 5592042"/>
                <a:gd name="connsiteY48" fmla="*/ 2648931 h 8102772"/>
                <a:gd name="connsiteX49" fmla="*/ 2772623 w 5592042"/>
                <a:gd name="connsiteY49" fmla="*/ 2195007 h 8102772"/>
                <a:gd name="connsiteX50" fmla="*/ 3380668 w 5592042"/>
                <a:gd name="connsiteY50" fmla="*/ 1312459 h 8102772"/>
                <a:gd name="connsiteX51" fmla="*/ 3760984 w 5592042"/>
                <a:gd name="connsiteY51" fmla="*/ 471317 h 8102772"/>
                <a:gd name="connsiteX52" fmla="*/ 3803922 w 5592042"/>
                <a:gd name="connsiteY52" fmla="*/ 379305 h 8102772"/>
                <a:gd name="connsiteX53" fmla="*/ 3879831 w 5592042"/>
                <a:gd name="connsiteY53" fmla="*/ 377004 h 8102772"/>
                <a:gd name="connsiteX54" fmla="*/ 3931205 w 5592042"/>
                <a:gd name="connsiteY54" fmla="*/ 511955 h 8102772"/>
                <a:gd name="connsiteX55" fmla="*/ 3987947 w 5592042"/>
                <a:gd name="connsiteY55" fmla="*/ 913741 h 8102772"/>
                <a:gd name="connsiteX56" fmla="*/ 3892867 w 5592042"/>
                <a:gd name="connsiteY56" fmla="*/ 1388369 h 8102772"/>
                <a:gd name="connsiteX57" fmla="*/ 3877532 w 5592042"/>
                <a:gd name="connsiteY57" fmla="*/ 1429774 h 8102772"/>
                <a:gd name="connsiteX58" fmla="*/ 3881365 w 5592042"/>
                <a:gd name="connsiteY58" fmla="*/ 1439742 h 8102772"/>
                <a:gd name="connsiteX59" fmla="*/ 3939639 w 5592042"/>
                <a:gd name="connsiteY59" fmla="*/ 1363833 h 8102772"/>
                <a:gd name="connsiteX60" fmla="*/ 4130563 w 5592042"/>
                <a:gd name="connsiteY60" fmla="*/ 1016487 h 8102772"/>
                <a:gd name="connsiteX61" fmla="*/ 4171970 w 5592042"/>
                <a:gd name="connsiteY61" fmla="*/ 961280 h 8102772"/>
                <a:gd name="connsiteX62" fmla="*/ 4221809 w 5592042"/>
                <a:gd name="connsiteY62" fmla="*/ 966648 h 8102772"/>
                <a:gd name="connsiteX63" fmla="*/ 4265515 w 5592042"/>
                <a:gd name="connsiteY63" fmla="*/ 1041790 h 8102772"/>
                <a:gd name="connsiteX64" fmla="*/ 4280851 w 5592042"/>
                <a:gd name="connsiteY64" fmla="*/ 1011120 h 8102772"/>
                <a:gd name="connsiteX65" fmla="*/ 4716373 w 5592042"/>
                <a:gd name="connsiteY65" fmla="*/ 432979 h 8102772"/>
                <a:gd name="connsiteX66" fmla="*/ 4943335 w 5592042"/>
                <a:gd name="connsiteY66" fmla="*/ 165378 h 8102772"/>
                <a:gd name="connsiteX67" fmla="*/ 5229339 w 5592042"/>
                <a:gd name="connsiteY67" fmla="*/ 10491 h 8102772"/>
                <a:gd name="connsiteX68" fmla="*/ 5328731 w 5592042"/>
                <a:gd name="connsiteY68" fmla="*/ 427 h 8102772"/>
                <a:gd name="connsiteX0" fmla="*/ 5328731 w 5592042"/>
                <a:gd name="connsiteY0" fmla="*/ 427 h 8102772"/>
                <a:gd name="connsiteX1" fmla="*/ 5389593 w 5592042"/>
                <a:gd name="connsiteY1" fmla="*/ 10491 h 8102772"/>
                <a:gd name="connsiteX2" fmla="*/ 5583583 w 5592042"/>
                <a:gd name="connsiteY2" fmla="*/ 206016 h 8102772"/>
                <a:gd name="connsiteX3" fmla="*/ 5540645 w 5592042"/>
                <a:gd name="connsiteY3" fmla="*/ 600900 h 8102772"/>
                <a:gd name="connsiteX4" fmla="*/ 5263077 w 5592042"/>
                <a:gd name="connsiteY4" fmla="*/ 1105432 h 8102772"/>
                <a:gd name="connsiteX5" fmla="*/ 5488505 w 5592042"/>
                <a:gd name="connsiteY5" fmla="*/ 1529453 h 8102772"/>
                <a:gd name="connsiteX6" fmla="*/ 5196368 w 5592042"/>
                <a:gd name="connsiteY6" fmla="*/ 2096860 h 8102772"/>
                <a:gd name="connsiteX7" fmla="*/ 5266910 w 5592042"/>
                <a:gd name="connsiteY7" fmla="*/ 2737876 h 8102772"/>
                <a:gd name="connsiteX8" fmla="*/ 4954837 w 5592042"/>
                <a:gd name="connsiteY8" fmla="*/ 3187967 h 8102772"/>
                <a:gd name="connsiteX9" fmla="*/ 4960971 w 5592042"/>
                <a:gd name="connsiteY9" fmla="*/ 3588220 h 8102772"/>
                <a:gd name="connsiteX10" fmla="*/ 4613625 w 5592042"/>
                <a:gd name="connsiteY10" fmla="*/ 3874223 h 8102772"/>
                <a:gd name="connsiteX11" fmla="*/ 4248645 w 5592042"/>
                <a:gd name="connsiteY11" fmla="*/ 4466166 h 8102772"/>
                <a:gd name="connsiteX12" fmla="*/ 3164439 w 5592042"/>
                <a:gd name="connsiteY12" fmla="*/ 5190760 h 8102772"/>
                <a:gd name="connsiteX13" fmla="*/ 3171341 w 5592042"/>
                <a:gd name="connsiteY13" fmla="*/ 5203027 h 8102772"/>
                <a:gd name="connsiteX14" fmla="*/ 3619899 w 5592042"/>
                <a:gd name="connsiteY14" fmla="*/ 5783469 h 8102772"/>
                <a:gd name="connsiteX15" fmla="*/ 4069223 w 5592042"/>
                <a:gd name="connsiteY15" fmla="*/ 6211324 h 8102772"/>
                <a:gd name="connsiteX16" fmla="*/ 4944869 w 5592042"/>
                <a:gd name="connsiteY16" fmla="*/ 6605443 h 8102772"/>
                <a:gd name="connsiteX17" fmla="*/ 5034580 w 5592042"/>
                <a:gd name="connsiteY17" fmla="*/ 6626911 h 8102772"/>
                <a:gd name="connsiteX18" fmla="*/ 5198668 w 5592042"/>
                <a:gd name="connsiteY18" fmla="*/ 6709723 h 8102772"/>
                <a:gd name="connsiteX19" fmla="*/ 5084419 w 5592042"/>
                <a:gd name="connsiteY19" fmla="*/ 6841606 h 8102772"/>
                <a:gd name="connsiteX20" fmla="*/ 5056817 w 5592042"/>
                <a:gd name="connsiteY20" fmla="*/ 7073936 h 8102772"/>
                <a:gd name="connsiteX21" fmla="*/ 4826787 w 5592042"/>
                <a:gd name="connsiteY21" fmla="*/ 7234957 h 8102772"/>
                <a:gd name="connsiteX22" fmla="*/ 4654265 w 5592042"/>
                <a:gd name="connsiteY22" fmla="*/ 7599171 h 8102772"/>
                <a:gd name="connsiteX23" fmla="*/ 4258614 w 5592042"/>
                <a:gd name="connsiteY23" fmla="*/ 7768625 h 8102772"/>
                <a:gd name="connsiteX24" fmla="*/ 4083025 w 5592042"/>
                <a:gd name="connsiteY24" fmla="*/ 8009390 h 8102772"/>
                <a:gd name="connsiteX25" fmla="*/ 3859129 w 5592042"/>
                <a:gd name="connsiteY25" fmla="*/ 8094501 h 8102772"/>
                <a:gd name="connsiteX26" fmla="*/ 3734147 w 5592042"/>
                <a:gd name="connsiteY26" fmla="*/ 8018591 h 8102772"/>
                <a:gd name="connsiteX27" fmla="*/ 3632167 w 5592042"/>
                <a:gd name="connsiteY27" fmla="*/ 7580001 h 8102772"/>
                <a:gd name="connsiteX28" fmla="*/ 3243417 w 5592042"/>
                <a:gd name="connsiteY28" fmla="*/ 6643781 h 8102772"/>
                <a:gd name="connsiteX29" fmla="*/ 2617737 w 5592042"/>
                <a:gd name="connsiteY29" fmla="*/ 6166852 h 8102772"/>
                <a:gd name="connsiteX30" fmla="*/ 2320999 w 5592042"/>
                <a:gd name="connsiteY30" fmla="*/ 6113945 h 8102772"/>
                <a:gd name="connsiteX31" fmla="*/ 1550399 w 5592042"/>
                <a:gd name="connsiteY31" fmla="*/ 5809539 h 8102772"/>
                <a:gd name="connsiteX32" fmla="*/ 1215324 w 5592042"/>
                <a:gd name="connsiteY32" fmla="*/ 5553440 h 8102772"/>
                <a:gd name="connsiteX33" fmla="*/ 854944 w 5592042"/>
                <a:gd name="connsiteY33" fmla="*/ 4831146 h 8102772"/>
                <a:gd name="connsiteX34" fmla="*/ 831941 w 5592042"/>
                <a:gd name="connsiteY34" fmla="*/ 4645589 h 8102772"/>
                <a:gd name="connsiteX35" fmla="*/ 673221 w 5592042"/>
                <a:gd name="connsiteY35" fmla="*/ 4328914 h 8102772"/>
                <a:gd name="connsiteX36" fmla="*/ 511433 w 5592042"/>
                <a:gd name="connsiteY36" fmla="*/ 4190896 h 8102772"/>
                <a:gd name="connsiteX37" fmla="*/ 459293 w 5592042"/>
                <a:gd name="connsiteY37" fmla="*/ 4183229 h 8102772"/>
                <a:gd name="connsiteX38" fmla="*/ 68243 w 5592042"/>
                <a:gd name="connsiteY38" fmla="*/ 4298244 h 8102772"/>
                <a:gd name="connsiteX39" fmla="*/ 0 w 5592042"/>
                <a:gd name="connsiteY39" fmla="*/ 4298244 h 8102772"/>
                <a:gd name="connsiteX40" fmla="*/ 233098 w 5592042"/>
                <a:gd name="connsiteY40" fmla="*/ 4073581 h 8102772"/>
                <a:gd name="connsiteX41" fmla="*/ 443957 w 5592042"/>
                <a:gd name="connsiteY41" fmla="*/ 3830517 h 8102772"/>
                <a:gd name="connsiteX42" fmla="*/ 883314 w 5592042"/>
                <a:gd name="connsiteY42" fmla="*/ 3467838 h 8102772"/>
                <a:gd name="connsiteX43" fmla="*/ 1439985 w 5592042"/>
                <a:gd name="connsiteY43" fmla="*/ 3658762 h 8102772"/>
                <a:gd name="connsiteX44" fmla="*/ 1653147 w 5592042"/>
                <a:gd name="connsiteY44" fmla="*/ 4003807 h 8102772"/>
                <a:gd name="connsiteX45" fmla="*/ 1677683 w 5592042"/>
                <a:gd name="connsiteY45" fmla="*/ 4045979 h 8102772"/>
                <a:gd name="connsiteX46" fmla="*/ 1705286 w 5592042"/>
                <a:gd name="connsiteY46" fmla="*/ 3964701 h 8102772"/>
                <a:gd name="connsiteX47" fmla="*/ 1913080 w 5592042"/>
                <a:gd name="connsiteY47" fmla="*/ 3348989 h 8102772"/>
                <a:gd name="connsiteX48" fmla="*/ 2360870 w 5592042"/>
                <a:gd name="connsiteY48" fmla="*/ 2648931 h 8102772"/>
                <a:gd name="connsiteX49" fmla="*/ 2772623 w 5592042"/>
                <a:gd name="connsiteY49" fmla="*/ 2195007 h 8102772"/>
                <a:gd name="connsiteX50" fmla="*/ 3380668 w 5592042"/>
                <a:gd name="connsiteY50" fmla="*/ 1312459 h 8102772"/>
                <a:gd name="connsiteX51" fmla="*/ 3760984 w 5592042"/>
                <a:gd name="connsiteY51" fmla="*/ 471317 h 8102772"/>
                <a:gd name="connsiteX52" fmla="*/ 3803922 w 5592042"/>
                <a:gd name="connsiteY52" fmla="*/ 379305 h 8102772"/>
                <a:gd name="connsiteX53" fmla="*/ 3879831 w 5592042"/>
                <a:gd name="connsiteY53" fmla="*/ 377004 h 8102772"/>
                <a:gd name="connsiteX54" fmla="*/ 3931205 w 5592042"/>
                <a:gd name="connsiteY54" fmla="*/ 511955 h 8102772"/>
                <a:gd name="connsiteX55" fmla="*/ 3987947 w 5592042"/>
                <a:gd name="connsiteY55" fmla="*/ 913741 h 8102772"/>
                <a:gd name="connsiteX56" fmla="*/ 3892867 w 5592042"/>
                <a:gd name="connsiteY56" fmla="*/ 1388369 h 8102772"/>
                <a:gd name="connsiteX57" fmla="*/ 3877532 w 5592042"/>
                <a:gd name="connsiteY57" fmla="*/ 1429774 h 8102772"/>
                <a:gd name="connsiteX58" fmla="*/ 3881365 w 5592042"/>
                <a:gd name="connsiteY58" fmla="*/ 1439742 h 8102772"/>
                <a:gd name="connsiteX59" fmla="*/ 3939639 w 5592042"/>
                <a:gd name="connsiteY59" fmla="*/ 1363833 h 8102772"/>
                <a:gd name="connsiteX60" fmla="*/ 4130563 w 5592042"/>
                <a:gd name="connsiteY60" fmla="*/ 1016487 h 8102772"/>
                <a:gd name="connsiteX61" fmla="*/ 4171970 w 5592042"/>
                <a:gd name="connsiteY61" fmla="*/ 961280 h 8102772"/>
                <a:gd name="connsiteX62" fmla="*/ 4221809 w 5592042"/>
                <a:gd name="connsiteY62" fmla="*/ 966648 h 8102772"/>
                <a:gd name="connsiteX63" fmla="*/ 4265515 w 5592042"/>
                <a:gd name="connsiteY63" fmla="*/ 1041790 h 8102772"/>
                <a:gd name="connsiteX64" fmla="*/ 4280851 w 5592042"/>
                <a:gd name="connsiteY64" fmla="*/ 1011120 h 8102772"/>
                <a:gd name="connsiteX65" fmla="*/ 4716373 w 5592042"/>
                <a:gd name="connsiteY65" fmla="*/ 432979 h 8102772"/>
                <a:gd name="connsiteX66" fmla="*/ 4943335 w 5592042"/>
                <a:gd name="connsiteY66" fmla="*/ 165378 h 8102772"/>
                <a:gd name="connsiteX67" fmla="*/ 5229339 w 5592042"/>
                <a:gd name="connsiteY67" fmla="*/ 10491 h 8102772"/>
                <a:gd name="connsiteX68" fmla="*/ 5328731 w 5592042"/>
                <a:gd name="connsiteY68" fmla="*/ 427 h 8102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592042" h="8102772">
                  <a:moveTo>
                    <a:pt x="5328731" y="427"/>
                  </a:moveTo>
                  <a:cubicBezTo>
                    <a:pt x="5356622" y="1865"/>
                    <a:pt x="5378091" y="6657"/>
                    <a:pt x="5389593" y="10491"/>
                  </a:cubicBezTo>
                  <a:cubicBezTo>
                    <a:pt x="5491572" y="46529"/>
                    <a:pt x="5566716" y="98669"/>
                    <a:pt x="5583583" y="206016"/>
                  </a:cubicBezTo>
                  <a:cubicBezTo>
                    <a:pt x="5602753" y="334066"/>
                    <a:pt x="5589718" y="484352"/>
                    <a:pt x="5540645" y="600900"/>
                  </a:cubicBezTo>
                  <a:cubicBezTo>
                    <a:pt x="5478538" y="748886"/>
                    <a:pt x="5263077" y="1081663"/>
                    <a:pt x="5263077" y="1105432"/>
                  </a:cubicBezTo>
                  <a:cubicBezTo>
                    <a:pt x="5266910" y="1231949"/>
                    <a:pt x="5456301" y="1173675"/>
                    <a:pt x="5488505" y="1529453"/>
                  </a:cubicBezTo>
                  <a:cubicBezTo>
                    <a:pt x="5462435" y="1805489"/>
                    <a:pt x="5226272" y="1925105"/>
                    <a:pt x="5196368" y="2096860"/>
                  </a:cubicBezTo>
                  <a:cubicBezTo>
                    <a:pt x="5150362" y="2349893"/>
                    <a:pt x="5361221" y="2412768"/>
                    <a:pt x="5266910" y="2737876"/>
                  </a:cubicBezTo>
                  <a:cubicBezTo>
                    <a:pt x="5227805" y="2842923"/>
                    <a:pt x="4961738" y="3133527"/>
                    <a:pt x="4954837" y="3187967"/>
                  </a:cubicBezTo>
                  <a:cubicBezTo>
                    <a:pt x="4943335" y="3283813"/>
                    <a:pt x="5056817" y="3356656"/>
                    <a:pt x="4960971" y="3588220"/>
                  </a:cubicBezTo>
                  <a:cubicBezTo>
                    <a:pt x="4895797" y="3743873"/>
                    <a:pt x="4704105" y="3759208"/>
                    <a:pt x="4613625" y="3874223"/>
                  </a:cubicBezTo>
                  <a:cubicBezTo>
                    <a:pt x="4695670" y="4110387"/>
                    <a:pt x="4655032" y="4377988"/>
                    <a:pt x="4248645" y="4466166"/>
                  </a:cubicBezTo>
                  <a:cubicBezTo>
                    <a:pt x="4208007" y="4882520"/>
                    <a:pt x="3274854" y="5208395"/>
                    <a:pt x="3164439" y="5190760"/>
                  </a:cubicBezTo>
                  <a:cubicBezTo>
                    <a:pt x="3167507" y="5196127"/>
                    <a:pt x="3169041" y="5199960"/>
                    <a:pt x="3171341" y="5203027"/>
                  </a:cubicBezTo>
                  <a:lnTo>
                    <a:pt x="3619899" y="5783469"/>
                  </a:lnTo>
                  <a:cubicBezTo>
                    <a:pt x="3747182" y="5949858"/>
                    <a:pt x="3910503" y="6077140"/>
                    <a:pt x="4069223" y="6211324"/>
                  </a:cubicBezTo>
                  <a:cubicBezTo>
                    <a:pt x="4325323" y="6426786"/>
                    <a:pt x="4622827" y="6541800"/>
                    <a:pt x="4944869" y="6605443"/>
                  </a:cubicBezTo>
                  <a:cubicBezTo>
                    <a:pt x="4975539" y="6610809"/>
                    <a:pt x="5005443" y="6618477"/>
                    <a:pt x="5034580" y="6626911"/>
                  </a:cubicBezTo>
                  <a:cubicBezTo>
                    <a:pt x="5078286" y="6639946"/>
                    <a:pt x="5201735" y="6664483"/>
                    <a:pt x="5198668" y="6709723"/>
                  </a:cubicBezTo>
                  <a:cubicBezTo>
                    <a:pt x="5194834" y="6759562"/>
                    <a:pt x="5104357" y="6797134"/>
                    <a:pt x="5084419" y="6841606"/>
                  </a:cubicBezTo>
                  <a:cubicBezTo>
                    <a:pt x="5048382" y="6923650"/>
                    <a:pt x="5105123" y="6998026"/>
                    <a:pt x="5056817" y="7073936"/>
                  </a:cubicBezTo>
                  <a:cubicBezTo>
                    <a:pt x="5027679" y="7119942"/>
                    <a:pt x="4855925" y="7193551"/>
                    <a:pt x="4826787" y="7234957"/>
                  </a:cubicBezTo>
                  <a:cubicBezTo>
                    <a:pt x="4722507" y="7386010"/>
                    <a:pt x="4765447" y="7499491"/>
                    <a:pt x="4654265" y="7599171"/>
                  </a:cubicBezTo>
                  <a:cubicBezTo>
                    <a:pt x="4571453" y="7673546"/>
                    <a:pt x="4345258" y="7708818"/>
                    <a:pt x="4258614" y="7768625"/>
                  </a:cubicBezTo>
                  <a:cubicBezTo>
                    <a:pt x="4194973" y="7810031"/>
                    <a:pt x="4195739" y="7934247"/>
                    <a:pt x="4083025" y="8009390"/>
                  </a:cubicBezTo>
                  <a:cubicBezTo>
                    <a:pt x="3984111" y="8075331"/>
                    <a:pt x="3859129" y="8094501"/>
                    <a:pt x="3859129" y="8094501"/>
                  </a:cubicBezTo>
                  <a:cubicBezTo>
                    <a:pt x="3800088" y="8119037"/>
                    <a:pt x="3751015" y="8087599"/>
                    <a:pt x="3734147" y="8018591"/>
                  </a:cubicBezTo>
                  <a:cubicBezTo>
                    <a:pt x="3698875" y="7872905"/>
                    <a:pt x="3665905" y="7726453"/>
                    <a:pt x="3632167" y="7580001"/>
                  </a:cubicBezTo>
                  <a:cubicBezTo>
                    <a:pt x="3555490" y="7245691"/>
                    <a:pt x="3426673" y="6933617"/>
                    <a:pt x="3243417" y="6643781"/>
                  </a:cubicBezTo>
                  <a:cubicBezTo>
                    <a:pt x="3093899" y="6406850"/>
                    <a:pt x="2892238" y="6237394"/>
                    <a:pt x="2617737" y="6166852"/>
                  </a:cubicBezTo>
                  <a:cubicBezTo>
                    <a:pt x="2520357" y="6141549"/>
                    <a:pt x="2419911" y="6130815"/>
                    <a:pt x="2320999" y="6113945"/>
                  </a:cubicBezTo>
                  <a:cubicBezTo>
                    <a:pt x="2042663" y="6067173"/>
                    <a:pt x="1785797" y="5965193"/>
                    <a:pt x="1550399" y="5809539"/>
                  </a:cubicBezTo>
                  <a:cubicBezTo>
                    <a:pt x="1432318" y="5732095"/>
                    <a:pt x="1318070" y="5650819"/>
                    <a:pt x="1215324" y="5553440"/>
                  </a:cubicBezTo>
                  <a:cubicBezTo>
                    <a:pt x="1007530" y="5356381"/>
                    <a:pt x="884081" y="5117150"/>
                    <a:pt x="854944" y="4831146"/>
                  </a:cubicBezTo>
                  <a:cubicBezTo>
                    <a:pt x="848810" y="4769039"/>
                    <a:pt x="838075" y="4707697"/>
                    <a:pt x="831941" y="4645589"/>
                  </a:cubicBezTo>
                  <a:cubicBezTo>
                    <a:pt x="819673" y="4519072"/>
                    <a:pt x="762931" y="4414793"/>
                    <a:pt x="673221" y="4328914"/>
                  </a:cubicBezTo>
                  <a:cubicBezTo>
                    <a:pt x="621847" y="4279842"/>
                    <a:pt x="565107" y="4236902"/>
                    <a:pt x="511433" y="4190896"/>
                  </a:cubicBezTo>
                  <a:cubicBezTo>
                    <a:pt x="495331" y="4176329"/>
                    <a:pt x="479229" y="4175562"/>
                    <a:pt x="459293" y="4183229"/>
                  </a:cubicBezTo>
                  <a:cubicBezTo>
                    <a:pt x="334125" y="4237334"/>
                    <a:pt x="223256" y="4288128"/>
                    <a:pt x="68243" y="4298244"/>
                  </a:cubicBezTo>
                  <a:cubicBezTo>
                    <a:pt x="47540" y="4302845"/>
                    <a:pt x="25304" y="4302078"/>
                    <a:pt x="0" y="4298244"/>
                  </a:cubicBezTo>
                  <a:cubicBezTo>
                    <a:pt x="81797" y="4188372"/>
                    <a:pt x="153069" y="4151535"/>
                    <a:pt x="233098" y="4073581"/>
                  </a:cubicBezTo>
                  <a:cubicBezTo>
                    <a:pt x="307474" y="3996906"/>
                    <a:pt x="393352" y="3934031"/>
                    <a:pt x="443957" y="3830517"/>
                  </a:cubicBezTo>
                  <a:cubicBezTo>
                    <a:pt x="533669" y="3645727"/>
                    <a:pt x="684722" y="3523044"/>
                    <a:pt x="883314" y="3467838"/>
                  </a:cubicBezTo>
                  <a:cubicBezTo>
                    <a:pt x="1112577" y="3403429"/>
                    <a:pt x="1300434" y="3466304"/>
                    <a:pt x="1439985" y="3658762"/>
                  </a:cubicBezTo>
                  <a:cubicBezTo>
                    <a:pt x="1518963" y="3767643"/>
                    <a:pt x="1582603" y="3888024"/>
                    <a:pt x="1653147" y="4003807"/>
                  </a:cubicBezTo>
                  <a:cubicBezTo>
                    <a:pt x="1660047" y="4015308"/>
                    <a:pt x="1666948" y="4026809"/>
                    <a:pt x="1677683" y="4045979"/>
                  </a:cubicBezTo>
                  <a:cubicBezTo>
                    <a:pt x="1688417" y="4013775"/>
                    <a:pt x="1698385" y="3989237"/>
                    <a:pt x="1705286" y="3964701"/>
                  </a:cubicBezTo>
                  <a:cubicBezTo>
                    <a:pt x="1765861" y="3756908"/>
                    <a:pt x="1829503" y="3549114"/>
                    <a:pt x="1913080" y="3348989"/>
                  </a:cubicBezTo>
                  <a:cubicBezTo>
                    <a:pt x="2021193" y="3089822"/>
                    <a:pt x="2176847" y="2859792"/>
                    <a:pt x="2360870" y="2648931"/>
                  </a:cubicBezTo>
                  <a:cubicBezTo>
                    <a:pt x="2495054" y="2494811"/>
                    <a:pt x="2631539" y="2342225"/>
                    <a:pt x="2772623" y="2195007"/>
                  </a:cubicBezTo>
                  <a:cubicBezTo>
                    <a:pt x="3023355" y="1933539"/>
                    <a:pt x="3223481" y="1636800"/>
                    <a:pt x="3380668" y="1312459"/>
                  </a:cubicBezTo>
                  <a:cubicBezTo>
                    <a:pt x="3514085" y="1035657"/>
                    <a:pt x="3634467" y="751953"/>
                    <a:pt x="3760984" y="471317"/>
                  </a:cubicBezTo>
                  <a:cubicBezTo>
                    <a:pt x="3774785" y="440646"/>
                    <a:pt x="3787820" y="409209"/>
                    <a:pt x="3803922" y="379305"/>
                  </a:cubicBezTo>
                  <a:cubicBezTo>
                    <a:pt x="3826159" y="338667"/>
                    <a:pt x="3858362" y="336366"/>
                    <a:pt x="3879831" y="377004"/>
                  </a:cubicBezTo>
                  <a:cubicBezTo>
                    <a:pt x="3902069" y="419176"/>
                    <a:pt x="3922771" y="465182"/>
                    <a:pt x="3931205" y="511955"/>
                  </a:cubicBezTo>
                  <a:cubicBezTo>
                    <a:pt x="3954207" y="645373"/>
                    <a:pt x="3975679" y="779557"/>
                    <a:pt x="3987947" y="913741"/>
                  </a:cubicBezTo>
                  <a:cubicBezTo>
                    <a:pt x="4003281" y="1079362"/>
                    <a:pt x="3954207" y="1235782"/>
                    <a:pt x="3892867" y="1388369"/>
                  </a:cubicBezTo>
                  <a:cubicBezTo>
                    <a:pt x="3887501" y="1402170"/>
                    <a:pt x="3882899" y="1415972"/>
                    <a:pt x="3877532" y="1429774"/>
                  </a:cubicBezTo>
                  <a:cubicBezTo>
                    <a:pt x="3877532" y="1430541"/>
                    <a:pt x="3878299" y="1432074"/>
                    <a:pt x="3881365" y="1439742"/>
                  </a:cubicBezTo>
                  <a:cubicBezTo>
                    <a:pt x="3902835" y="1412905"/>
                    <a:pt x="3925071" y="1389902"/>
                    <a:pt x="3939639" y="1363833"/>
                  </a:cubicBezTo>
                  <a:cubicBezTo>
                    <a:pt x="4004049" y="1248818"/>
                    <a:pt x="4066156" y="1132269"/>
                    <a:pt x="4130563" y="1016487"/>
                  </a:cubicBezTo>
                  <a:cubicBezTo>
                    <a:pt x="4141299" y="996552"/>
                    <a:pt x="4156634" y="978149"/>
                    <a:pt x="4171970" y="961280"/>
                  </a:cubicBezTo>
                  <a:cubicBezTo>
                    <a:pt x="4189605" y="942111"/>
                    <a:pt x="4208775" y="945945"/>
                    <a:pt x="4221809" y="966648"/>
                  </a:cubicBezTo>
                  <a:cubicBezTo>
                    <a:pt x="4234845" y="986583"/>
                    <a:pt x="4244046" y="1009587"/>
                    <a:pt x="4265515" y="1041790"/>
                  </a:cubicBezTo>
                  <a:cubicBezTo>
                    <a:pt x="4270115" y="1031056"/>
                    <a:pt x="4273949" y="1019554"/>
                    <a:pt x="4280851" y="1011120"/>
                  </a:cubicBezTo>
                  <a:cubicBezTo>
                    <a:pt x="4439571" y="828630"/>
                    <a:pt x="4579122" y="631571"/>
                    <a:pt x="4716373" y="432979"/>
                  </a:cubicBezTo>
                  <a:cubicBezTo>
                    <a:pt x="4784615" y="334066"/>
                    <a:pt x="4864359" y="260456"/>
                    <a:pt x="4943335" y="165378"/>
                  </a:cubicBezTo>
                  <a:cubicBezTo>
                    <a:pt x="5010043" y="67998"/>
                    <a:pt x="5165697" y="18159"/>
                    <a:pt x="5229339" y="10491"/>
                  </a:cubicBezTo>
                  <a:cubicBezTo>
                    <a:pt x="5266527" y="906"/>
                    <a:pt x="5300840" y="-1011"/>
                    <a:pt x="5328731" y="42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800000" scaled="0"/>
              <a:tileRect/>
            </a:gradFill>
            <a:ln w="4030" cap="flat">
              <a:solidFill>
                <a:schemeClr val="bg1">
                  <a:lumMod val="85000"/>
                </a:schemeClr>
              </a:solidFill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29AF5833-59FF-4220-99D5-A4BA8C46231B}"/>
              </a:ext>
            </a:extLst>
          </p:cNvPr>
          <p:cNvSpPr txBox="1"/>
          <p:nvPr/>
        </p:nvSpPr>
        <p:spPr>
          <a:xfrm>
            <a:off x="6460064" y="1828762"/>
            <a:ext cx="53160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cs typeface="Arial" pitchFamily="34" charset="0"/>
              </a:rPr>
              <a:t>Get a modern PowerPoint  Presentation that is beautifully designed. 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C3B875DB-A4EA-4861-9945-78F90B8BBF4F}"/>
              </a:ext>
            </a:extLst>
          </p:cNvPr>
          <p:cNvSpPr txBox="1"/>
          <p:nvPr/>
        </p:nvSpPr>
        <p:spPr>
          <a:xfrm>
            <a:off x="8230743" y="3554454"/>
            <a:ext cx="1592526" cy="432792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ea typeface="Adobe Song Std L" panose="02020300000000000000" pitchFamily="18" charset="-128"/>
                <a:cs typeface="Arial" pitchFamily="34" charset="0"/>
              </a:rPr>
              <a:t>independence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242B8A9C-D8C6-4C68-99B3-FD3AC1290DF0}"/>
              </a:ext>
            </a:extLst>
          </p:cNvPr>
          <p:cNvSpPr txBox="1"/>
          <p:nvPr/>
        </p:nvSpPr>
        <p:spPr>
          <a:xfrm>
            <a:off x="6540202" y="2477821"/>
            <a:ext cx="52095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I hope and I believe that this Template will your Time, Money and Reputation. Easy to change colors, photos and Text. You can simply impress your audience and add a unique zing and appeal to your Presentations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A4F3F321-C435-4296-806A-6CA0890FEE02}"/>
              </a:ext>
            </a:extLst>
          </p:cNvPr>
          <p:cNvSpPr txBox="1"/>
          <p:nvPr/>
        </p:nvSpPr>
        <p:spPr>
          <a:xfrm>
            <a:off x="6621134" y="3554454"/>
            <a:ext cx="1371600" cy="43279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ea typeface="Adobe Song Std L" panose="02020300000000000000" pitchFamily="18" charset="-128"/>
                <a:cs typeface="Arial" pitchFamily="34" charset="0"/>
              </a:rPr>
              <a:t>Happy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C6A99582-27F9-411A-90A6-FDD4F52C4517}"/>
              </a:ext>
            </a:extLst>
          </p:cNvPr>
          <p:cNvSpPr txBox="1"/>
          <p:nvPr/>
        </p:nvSpPr>
        <p:spPr>
          <a:xfrm>
            <a:off x="10061278" y="3554454"/>
            <a:ext cx="1371600" cy="43279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dirty="0">
                <a:solidFill>
                  <a:schemeClr val="bg1"/>
                </a:solidFill>
              </a:rPr>
              <a:t>PowerPoint</a:t>
            </a:r>
            <a:endParaRPr lang="en-US" altLang="ko-KR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xmlns="" id="{C4717662-BA78-44C8-8CEB-53B4EC903AF6}"/>
              </a:ext>
            </a:extLst>
          </p:cNvPr>
          <p:cNvSpPr/>
          <p:nvPr/>
        </p:nvSpPr>
        <p:spPr>
          <a:xfrm>
            <a:off x="6616029" y="4312172"/>
            <a:ext cx="576064" cy="576064"/>
          </a:xfrm>
          <a:prstGeom prst="ellipse">
            <a:avLst/>
          </a:prstGeom>
          <a:solidFill>
            <a:schemeClr val="accent4"/>
          </a:solidFill>
          <a:ln w="12700">
            <a:noFill/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2FF4DBBD-27E7-4BFC-97F1-57C2B0557226}"/>
              </a:ext>
            </a:extLst>
          </p:cNvPr>
          <p:cNvSpPr txBox="1"/>
          <p:nvPr/>
        </p:nvSpPr>
        <p:spPr>
          <a:xfrm>
            <a:off x="7370937" y="4277041"/>
            <a:ext cx="39269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Text : Get a modern PowerPoint  Presentation that is beautifully designed.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xmlns="" id="{7142D928-5A08-4223-B009-BD707C820F1F}"/>
              </a:ext>
            </a:extLst>
          </p:cNvPr>
          <p:cNvSpPr/>
          <p:nvPr/>
        </p:nvSpPr>
        <p:spPr>
          <a:xfrm>
            <a:off x="6616133" y="5318933"/>
            <a:ext cx="576064" cy="576064"/>
          </a:xfrm>
          <a:prstGeom prst="ellipse">
            <a:avLst/>
          </a:prstGeom>
          <a:solidFill>
            <a:schemeClr val="accent1"/>
          </a:solidFill>
          <a:ln w="12700">
            <a:noFill/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5AB2D896-172B-4F2D-9217-D00BDB0A0CDB}"/>
              </a:ext>
            </a:extLst>
          </p:cNvPr>
          <p:cNvSpPr txBox="1"/>
          <p:nvPr/>
        </p:nvSpPr>
        <p:spPr>
          <a:xfrm>
            <a:off x="7370937" y="5283802"/>
            <a:ext cx="39269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Text : Get a modern PowerPoint  Presentation that is beautifully designed.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7" name="Rounded Rectangle 10">
            <a:extLst>
              <a:ext uri="{FF2B5EF4-FFF2-40B4-BE49-F238E27FC236}">
                <a16:creationId xmlns:a16="http://schemas.microsoft.com/office/drawing/2014/main" xmlns="" id="{B992BC92-E77D-4CDF-91FF-A6C135D37A50}"/>
              </a:ext>
            </a:extLst>
          </p:cNvPr>
          <p:cNvSpPr/>
          <p:nvPr/>
        </p:nvSpPr>
        <p:spPr>
          <a:xfrm>
            <a:off x="6795793" y="5455835"/>
            <a:ext cx="228398" cy="302259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8" name="Block Arc 10">
            <a:extLst>
              <a:ext uri="{FF2B5EF4-FFF2-40B4-BE49-F238E27FC236}">
                <a16:creationId xmlns:a16="http://schemas.microsoft.com/office/drawing/2014/main" xmlns="" id="{0012D664-4E76-4F63-8E5D-5F736595D158}"/>
              </a:ext>
            </a:extLst>
          </p:cNvPr>
          <p:cNvSpPr/>
          <p:nvPr/>
        </p:nvSpPr>
        <p:spPr>
          <a:xfrm>
            <a:off x="6698800" y="4472697"/>
            <a:ext cx="387771" cy="262655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9425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E9B0CED4-65B2-4C4B-ADEA-0E33B0C35E11}"/>
              </a:ext>
            </a:extLst>
          </p:cNvPr>
          <p:cNvGrpSpPr/>
          <p:nvPr/>
        </p:nvGrpSpPr>
        <p:grpSpPr>
          <a:xfrm>
            <a:off x="3325438" y="4440641"/>
            <a:ext cx="729316" cy="823738"/>
            <a:chOff x="3787776" y="4595868"/>
            <a:chExt cx="729316" cy="823738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2EB88A2F-B7EF-4D46-8E9A-3F0A817D3D33}"/>
                </a:ext>
              </a:extLst>
            </p:cNvPr>
            <p:cNvSpPr/>
            <p:nvPr/>
          </p:nvSpPr>
          <p:spPr>
            <a:xfrm>
              <a:off x="3909065" y="4595868"/>
              <a:ext cx="608027" cy="823738"/>
            </a:xfrm>
            <a:custGeom>
              <a:avLst/>
              <a:gdLst>
                <a:gd name="connsiteX0" fmla="*/ 76027 w 1005786"/>
                <a:gd name="connsiteY0" fmla="*/ 1512598 h 1681837"/>
                <a:gd name="connsiteX1" fmla="*/ 89121 w 1005786"/>
                <a:gd name="connsiteY1" fmla="*/ 1490092 h 1681837"/>
                <a:gd name="connsiteX2" fmla="*/ 48530 w 1005786"/>
                <a:gd name="connsiteY2" fmla="*/ 1224529 h 1681837"/>
                <a:gd name="connsiteX3" fmla="*/ 0 w 1005786"/>
                <a:gd name="connsiteY3" fmla="*/ 1159222 h 1681837"/>
                <a:gd name="connsiteX4" fmla="*/ 24306 w 1005786"/>
                <a:gd name="connsiteY4" fmla="*/ 1120513 h 1681837"/>
                <a:gd name="connsiteX5" fmla="*/ 224235 w 1005786"/>
                <a:gd name="connsiteY5" fmla="*/ 771311 h 1681837"/>
                <a:gd name="connsiteX6" fmla="*/ 363850 w 1005786"/>
                <a:gd name="connsiteY6" fmla="*/ 489299 h 1681837"/>
                <a:gd name="connsiteX7" fmla="*/ 416799 w 1005786"/>
                <a:gd name="connsiteY7" fmla="*/ 389538 h 1681837"/>
                <a:gd name="connsiteX8" fmla="*/ 429484 w 1005786"/>
                <a:gd name="connsiteY8" fmla="*/ 374071 h 1681837"/>
                <a:gd name="connsiteX9" fmla="*/ 589723 w 1005786"/>
                <a:gd name="connsiteY9" fmla="*/ 128476 h 1681837"/>
                <a:gd name="connsiteX10" fmla="*/ 765265 w 1005786"/>
                <a:gd name="connsiteY10" fmla="*/ 5883 h 1681837"/>
                <a:gd name="connsiteX11" fmla="*/ 965848 w 1005786"/>
                <a:gd name="connsiteY11" fmla="*/ 61697 h 1681837"/>
                <a:gd name="connsiteX12" fmla="*/ 1005785 w 1005786"/>
                <a:gd name="connsiteY12" fmla="*/ 141161 h 1681837"/>
                <a:gd name="connsiteX13" fmla="*/ 996292 w 1005786"/>
                <a:gd name="connsiteY13" fmla="*/ 166122 h 1681837"/>
                <a:gd name="connsiteX14" fmla="*/ 853731 w 1005786"/>
                <a:gd name="connsiteY14" fmla="*/ 443961 h 1681837"/>
                <a:gd name="connsiteX15" fmla="*/ 783187 w 1005786"/>
                <a:gd name="connsiteY15" fmla="*/ 598470 h 1681837"/>
                <a:gd name="connsiteX16" fmla="*/ 553141 w 1005786"/>
                <a:gd name="connsiteY16" fmla="*/ 1083768 h 1681837"/>
                <a:gd name="connsiteX17" fmla="*/ 272274 w 1005786"/>
                <a:gd name="connsiteY17" fmla="*/ 1539850 h 1681837"/>
                <a:gd name="connsiteX18" fmla="*/ 160402 w 1005786"/>
                <a:gd name="connsiteY18" fmla="*/ 1669889 h 1681837"/>
                <a:gd name="connsiteX19" fmla="*/ 144280 w 1005786"/>
                <a:gd name="connsiteY19" fmla="*/ 1681838 h 1681837"/>
                <a:gd name="connsiteX20" fmla="*/ 76027 w 1005786"/>
                <a:gd name="connsiteY20" fmla="*/ 1512598 h 1681837"/>
                <a:gd name="connsiteX0" fmla="*/ 76027 w 1005786"/>
                <a:gd name="connsiteY0" fmla="*/ 1512598 h 1681837"/>
                <a:gd name="connsiteX1" fmla="*/ 89121 w 1005786"/>
                <a:gd name="connsiteY1" fmla="*/ 1490092 h 1681837"/>
                <a:gd name="connsiteX2" fmla="*/ 0 w 1005786"/>
                <a:gd name="connsiteY2" fmla="*/ 1159222 h 1681837"/>
                <a:gd name="connsiteX3" fmla="*/ 24306 w 1005786"/>
                <a:gd name="connsiteY3" fmla="*/ 1120513 h 1681837"/>
                <a:gd name="connsiteX4" fmla="*/ 224235 w 1005786"/>
                <a:gd name="connsiteY4" fmla="*/ 771311 h 1681837"/>
                <a:gd name="connsiteX5" fmla="*/ 363850 w 1005786"/>
                <a:gd name="connsiteY5" fmla="*/ 489299 h 1681837"/>
                <a:gd name="connsiteX6" fmla="*/ 416799 w 1005786"/>
                <a:gd name="connsiteY6" fmla="*/ 389538 h 1681837"/>
                <a:gd name="connsiteX7" fmla="*/ 429484 w 1005786"/>
                <a:gd name="connsiteY7" fmla="*/ 374071 h 1681837"/>
                <a:gd name="connsiteX8" fmla="*/ 589723 w 1005786"/>
                <a:gd name="connsiteY8" fmla="*/ 128476 h 1681837"/>
                <a:gd name="connsiteX9" fmla="*/ 765265 w 1005786"/>
                <a:gd name="connsiteY9" fmla="*/ 5883 h 1681837"/>
                <a:gd name="connsiteX10" fmla="*/ 965848 w 1005786"/>
                <a:gd name="connsiteY10" fmla="*/ 61697 h 1681837"/>
                <a:gd name="connsiteX11" fmla="*/ 1005785 w 1005786"/>
                <a:gd name="connsiteY11" fmla="*/ 141161 h 1681837"/>
                <a:gd name="connsiteX12" fmla="*/ 996292 w 1005786"/>
                <a:gd name="connsiteY12" fmla="*/ 166122 h 1681837"/>
                <a:gd name="connsiteX13" fmla="*/ 853731 w 1005786"/>
                <a:gd name="connsiteY13" fmla="*/ 443961 h 1681837"/>
                <a:gd name="connsiteX14" fmla="*/ 783187 w 1005786"/>
                <a:gd name="connsiteY14" fmla="*/ 598470 h 1681837"/>
                <a:gd name="connsiteX15" fmla="*/ 553141 w 1005786"/>
                <a:gd name="connsiteY15" fmla="*/ 1083768 h 1681837"/>
                <a:gd name="connsiteX16" fmla="*/ 272274 w 1005786"/>
                <a:gd name="connsiteY16" fmla="*/ 1539850 h 1681837"/>
                <a:gd name="connsiteX17" fmla="*/ 160402 w 1005786"/>
                <a:gd name="connsiteY17" fmla="*/ 1669889 h 1681837"/>
                <a:gd name="connsiteX18" fmla="*/ 144280 w 1005786"/>
                <a:gd name="connsiteY18" fmla="*/ 1681838 h 1681837"/>
                <a:gd name="connsiteX19" fmla="*/ 76027 w 1005786"/>
                <a:gd name="connsiteY19" fmla="*/ 1512598 h 1681837"/>
                <a:gd name="connsiteX0" fmla="*/ 144280 w 1005786"/>
                <a:gd name="connsiteY0" fmla="*/ 1681838 h 1681837"/>
                <a:gd name="connsiteX1" fmla="*/ 89121 w 1005786"/>
                <a:gd name="connsiteY1" fmla="*/ 1490092 h 1681837"/>
                <a:gd name="connsiteX2" fmla="*/ 0 w 1005786"/>
                <a:gd name="connsiteY2" fmla="*/ 1159222 h 1681837"/>
                <a:gd name="connsiteX3" fmla="*/ 24306 w 1005786"/>
                <a:gd name="connsiteY3" fmla="*/ 1120513 h 1681837"/>
                <a:gd name="connsiteX4" fmla="*/ 224235 w 1005786"/>
                <a:gd name="connsiteY4" fmla="*/ 771311 h 1681837"/>
                <a:gd name="connsiteX5" fmla="*/ 363850 w 1005786"/>
                <a:gd name="connsiteY5" fmla="*/ 489299 h 1681837"/>
                <a:gd name="connsiteX6" fmla="*/ 416799 w 1005786"/>
                <a:gd name="connsiteY6" fmla="*/ 389538 h 1681837"/>
                <a:gd name="connsiteX7" fmla="*/ 429484 w 1005786"/>
                <a:gd name="connsiteY7" fmla="*/ 374071 h 1681837"/>
                <a:gd name="connsiteX8" fmla="*/ 589723 w 1005786"/>
                <a:gd name="connsiteY8" fmla="*/ 128476 h 1681837"/>
                <a:gd name="connsiteX9" fmla="*/ 765265 w 1005786"/>
                <a:gd name="connsiteY9" fmla="*/ 5883 h 1681837"/>
                <a:gd name="connsiteX10" fmla="*/ 965848 w 1005786"/>
                <a:gd name="connsiteY10" fmla="*/ 61697 h 1681837"/>
                <a:gd name="connsiteX11" fmla="*/ 1005785 w 1005786"/>
                <a:gd name="connsiteY11" fmla="*/ 141161 h 1681837"/>
                <a:gd name="connsiteX12" fmla="*/ 996292 w 1005786"/>
                <a:gd name="connsiteY12" fmla="*/ 166122 h 1681837"/>
                <a:gd name="connsiteX13" fmla="*/ 853731 w 1005786"/>
                <a:gd name="connsiteY13" fmla="*/ 443961 h 1681837"/>
                <a:gd name="connsiteX14" fmla="*/ 783187 w 1005786"/>
                <a:gd name="connsiteY14" fmla="*/ 598470 h 1681837"/>
                <a:gd name="connsiteX15" fmla="*/ 553141 w 1005786"/>
                <a:gd name="connsiteY15" fmla="*/ 1083768 h 1681837"/>
                <a:gd name="connsiteX16" fmla="*/ 272274 w 1005786"/>
                <a:gd name="connsiteY16" fmla="*/ 1539850 h 1681837"/>
                <a:gd name="connsiteX17" fmla="*/ 160402 w 1005786"/>
                <a:gd name="connsiteY17" fmla="*/ 1669889 h 1681837"/>
                <a:gd name="connsiteX18" fmla="*/ 144280 w 1005786"/>
                <a:gd name="connsiteY18" fmla="*/ 1681838 h 1681837"/>
                <a:gd name="connsiteX0" fmla="*/ 144280 w 1005786"/>
                <a:gd name="connsiteY0" fmla="*/ 1681838 h 1681837"/>
                <a:gd name="connsiteX1" fmla="*/ 0 w 1005786"/>
                <a:gd name="connsiteY1" fmla="*/ 1159222 h 1681837"/>
                <a:gd name="connsiteX2" fmla="*/ 24306 w 1005786"/>
                <a:gd name="connsiteY2" fmla="*/ 1120513 h 1681837"/>
                <a:gd name="connsiteX3" fmla="*/ 224235 w 1005786"/>
                <a:gd name="connsiteY3" fmla="*/ 771311 h 1681837"/>
                <a:gd name="connsiteX4" fmla="*/ 363850 w 1005786"/>
                <a:gd name="connsiteY4" fmla="*/ 489299 h 1681837"/>
                <a:gd name="connsiteX5" fmla="*/ 416799 w 1005786"/>
                <a:gd name="connsiteY5" fmla="*/ 389538 h 1681837"/>
                <a:gd name="connsiteX6" fmla="*/ 429484 w 1005786"/>
                <a:gd name="connsiteY6" fmla="*/ 374071 h 1681837"/>
                <a:gd name="connsiteX7" fmla="*/ 589723 w 1005786"/>
                <a:gd name="connsiteY7" fmla="*/ 128476 h 1681837"/>
                <a:gd name="connsiteX8" fmla="*/ 765265 w 1005786"/>
                <a:gd name="connsiteY8" fmla="*/ 5883 h 1681837"/>
                <a:gd name="connsiteX9" fmla="*/ 965848 w 1005786"/>
                <a:gd name="connsiteY9" fmla="*/ 61697 h 1681837"/>
                <a:gd name="connsiteX10" fmla="*/ 1005785 w 1005786"/>
                <a:gd name="connsiteY10" fmla="*/ 141161 h 1681837"/>
                <a:gd name="connsiteX11" fmla="*/ 996292 w 1005786"/>
                <a:gd name="connsiteY11" fmla="*/ 166122 h 1681837"/>
                <a:gd name="connsiteX12" fmla="*/ 853731 w 1005786"/>
                <a:gd name="connsiteY12" fmla="*/ 443961 h 1681837"/>
                <a:gd name="connsiteX13" fmla="*/ 783187 w 1005786"/>
                <a:gd name="connsiteY13" fmla="*/ 598470 h 1681837"/>
                <a:gd name="connsiteX14" fmla="*/ 553141 w 1005786"/>
                <a:gd name="connsiteY14" fmla="*/ 1083768 h 1681837"/>
                <a:gd name="connsiteX15" fmla="*/ 272274 w 1005786"/>
                <a:gd name="connsiteY15" fmla="*/ 1539850 h 1681837"/>
                <a:gd name="connsiteX16" fmla="*/ 160402 w 1005786"/>
                <a:gd name="connsiteY16" fmla="*/ 1669889 h 1681837"/>
                <a:gd name="connsiteX17" fmla="*/ 144280 w 1005786"/>
                <a:gd name="connsiteY17" fmla="*/ 1681838 h 1681837"/>
                <a:gd name="connsiteX0" fmla="*/ 422207 w 1283713"/>
                <a:gd name="connsiteY0" fmla="*/ 1681838 h 1681837"/>
                <a:gd name="connsiteX1" fmla="*/ 0 w 1283713"/>
                <a:gd name="connsiteY1" fmla="*/ 1455274 h 1681837"/>
                <a:gd name="connsiteX2" fmla="*/ 302233 w 1283713"/>
                <a:gd name="connsiteY2" fmla="*/ 1120513 h 1681837"/>
                <a:gd name="connsiteX3" fmla="*/ 502162 w 1283713"/>
                <a:gd name="connsiteY3" fmla="*/ 771311 h 1681837"/>
                <a:gd name="connsiteX4" fmla="*/ 641777 w 1283713"/>
                <a:gd name="connsiteY4" fmla="*/ 489299 h 1681837"/>
                <a:gd name="connsiteX5" fmla="*/ 694726 w 1283713"/>
                <a:gd name="connsiteY5" fmla="*/ 389538 h 1681837"/>
                <a:gd name="connsiteX6" fmla="*/ 707411 w 1283713"/>
                <a:gd name="connsiteY6" fmla="*/ 374071 h 1681837"/>
                <a:gd name="connsiteX7" fmla="*/ 867650 w 1283713"/>
                <a:gd name="connsiteY7" fmla="*/ 128476 h 1681837"/>
                <a:gd name="connsiteX8" fmla="*/ 1043192 w 1283713"/>
                <a:gd name="connsiteY8" fmla="*/ 5883 h 1681837"/>
                <a:gd name="connsiteX9" fmla="*/ 1243775 w 1283713"/>
                <a:gd name="connsiteY9" fmla="*/ 61697 h 1681837"/>
                <a:gd name="connsiteX10" fmla="*/ 1283712 w 1283713"/>
                <a:gd name="connsiteY10" fmla="*/ 141161 h 1681837"/>
                <a:gd name="connsiteX11" fmla="*/ 1274219 w 1283713"/>
                <a:gd name="connsiteY11" fmla="*/ 166122 h 1681837"/>
                <a:gd name="connsiteX12" fmla="*/ 1131658 w 1283713"/>
                <a:gd name="connsiteY12" fmla="*/ 443961 h 1681837"/>
                <a:gd name="connsiteX13" fmla="*/ 1061114 w 1283713"/>
                <a:gd name="connsiteY13" fmla="*/ 598470 h 1681837"/>
                <a:gd name="connsiteX14" fmla="*/ 831068 w 1283713"/>
                <a:gd name="connsiteY14" fmla="*/ 1083768 h 1681837"/>
                <a:gd name="connsiteX15" fmla="*/ 550201 w 1283713"/>
                <a:gd name="connsiteY15" fmla="*/ 1539850 h 1681837"/>
                <a:gd name="connsiteX16" fmla="*/ 438329 w 1283713"/>
                <a:gd name="connsiteY16" fmla="*/ 1669889 h 1681837"/>
                <a:gd name="connsiteX17" fmla="*/ 422207 w 1283713"/>
                <a:gd name="connsiteY17" fmla="*/ 1681838 h 1681837"/>
                <a:gd name="connsiteX0" fmla="*/ 398039 w 1259545"/>
                <a:gd name="connsiteY0" fmla="*/ 1681838 h 1681837"/>
                <a:gd name="connsiteX1" fmla="*/ 0 w 1259545"/>
                <a:gd name="connsiteY1" fmla="*/ 1425065 h 1681837"/>
                <a:gd name="connsiteX2" fmla="*/ 278065 w 1259545"/>
                <a:gd name="connsiteY2" fmla="*/ 1120513 h 1681837"/>
                <a:gd name="connsiteX3" fmla="*/ 477994 w 1259545"/>
                <a:gd name="connsiteY3" fmla="*/ 771311 h 1681837"/>
                <a:gd name="connsiteX4" fmla="*/ 617609 w 1259545"/>
                <a:gd name="connsiteY4" fmla="*/ 489299 h 1681837"/>
                <a:gd name="connsiteX5" fmla="*/ 670558 w 1259545"/>
                <a:gd name="connsiteY5" fmla="*/ 389538 h 1681837"/>
                <a:gd name="connsiteX6" fmla="*/ 683243 w 1259545"/>
                <a:gd name="connsiteY6" fmla="*/ 374071 h 1681837"/>
                <a:gd name="connsiteX7" fmla="*/ 843482 w 1259545"/>
                <a:gd name="connsiteY7" fmla="*/ 128476 h 1681837"/>
                <a:gd name="connsiteX8" fmla="*/ 1019024 w 1259545"/>
                <a:gd name="connsiteY8" fmla="*/ 5883 h 1681837"/>
                <a:gd name="connsiteX9" fmla="*/ 1219607 w 1259545"/>
                <a:gd name="connsiteY9" fmla="*/ 61697 h 1681837"/>
                <a:gd name="connsiteX10" fmla="*/ 1259544 w 1259545"/>
                <a:gd name="connsiteY10" fmla="*/ 141161 h 1681837"/>
                <a:gd name="connsiteX11" fmla="*/ 1250051 w 1259545"/>
                <a:gd name="connsiteY11" fmla="*/ 166122 h 1681837"/>
                <a:gd name="connsiteX12" fmla="*/ 1107490 w 1259545"/>
                <a:gd name="connsiteY12" fmla="*/ 443961 h 1681837"/>
                <a:gd name="connsiteX13" fmla="*/ 1036946 w 1259545"/>
                <a:gd name="connsiteY13" fmla="*/ 598470 h 1681837"/>
                <a:gd name="connsiteX14" fmla="*/ 806900 w 1259545"/>
                <a:gd name="connsiteY14" fmla="*/ 1083768 h 1681837"/>
                <a:gd name="connsiteX15" fmla="*/ 526033 w 1259545"/>
                <a:gd name="connsiteY15" fmla="*/ 1539850 h 1681837"/>
                <a:gd name="connsiteX16" fmla="*/ 414161 w 1259545"/>
                <a:gd name="connsiteY16" fmla="*/ 1669889 h 1681837"/>
                <a:gd name="connsiteX17" fmla="*/ 398039 w 1259545"/>
                <a:gd name="connsiteY17" fmla="*/ 1681838 h 1681837"/>
                <a:gd name="connsiteX0" fmla="*/ 361786 w 1223292"/>
                <a:gd name="connsiteY0" fmla="*/ 1681838 h 1681837"/>
                <a:gd name="connsiteX1" fmla="*/ 0 w 1223292"/>
                <a:gd name="connsiteY1" fmla="*/ 1364645 h 1681837"/>
                <a:gd name="connsiteX2" fmla="*/ 241812 w 1223292"/>
                <a:gd name="connsiteY2" fmla="*/ 1120513 h 1681837"/>
                <a:gd name="connsiteX3" fmla="*/ 441741 w 1223292"/>
                <a:gd name="connsiteY3" fmla="*/ 771311 h 1681837"/>
                <a:gd name="connsiteX4" fmla="*/ 581356 w 1223292"/>
                <a:gd name="connsiteY4" fmla="*/ 489299 h 1681837"/>
                <a:gd name="connsiteX5" fmla="*/ 634305 w 1223292"/>
                <a:gd name="connsiteY5" fmla="*/ 389538 h 1681837"/>
                <a:gd name="connsiteX6" fmla="*/ 646990 w 1223292"/>
                <a:gd name="connsiteY6" fmla="*/ 374071 h 1681837"/>
                <a:gd name="connsiteX7" fmla="*/ 807229 w 1223292"/>
                <a:gd name="connsiteY7" fmla="*/ 128476 h 1681837"/>
                <a:gd name="connsiteX8" fmla="*/ 982771 w 1223292"/>
                <a:gd name="connsiteY8" fmla="*/ 5883 h 1681837"/>
                <a:gd name="connsiteX9" fmla="*/ 1183354 w 1223292"/>
                <a:gd name="connsiteY9" fmla="*/ 61697 h 1681837"/>
                <a:gd name="connsiteX10" fmla="*/ 1223291 w 1223292"/>
                <a:gd name="connsiteY10" fmla="*/ 141161 h 1681837"/>
                <a:gd name="connsiteX11" fmla="*/ 1213798 w 1223292"/>
                <a:gd name="connsiteY11" fmla="*/ 166122 h 1681837"/>
                <a:gd name="connsiteX12" fmla="*/ 1071237 w 1223292"/>
                <a:gd name="connsiteY12" fmla="*/ 443961 h 1681837"/>
                <a:gd name="connsiteX13" fmla="*/ 1000693 w 1223292"/>
                <a:gd name="connsiteY13" fmla="*/ 598470 h 1681837"/>
                <a:gd name="connsiteX14" fmla="*/ 770647 w 1223292"/>
                <a:gd name="connsiteY14" fmla="*/ 1083768 h 1681837"/>
                <a:gd name="connsiteX15" fmla="*/ 489780 w 1223292"/>
                <a:gd name="connsiteY15" fmla="*/ 1539850 h 1681837"/>
                <a:gd name="connsiteX16" fmla="*/ 377908 w 1223292"/>
                <a:gd name="connsiteY16" fmla="*/ 1669889 h 1681837"/>
                <a:gd name="connsiteX17" fmla="*/ 361786 w 1223292"/>
                <a:gd name="connsiteY17" fmla="*/ 1681838 h 1681837"/>
                <a:gd name="connsiteX0" fmla="*/ 379912 w 1241418"/>
                <a:gd name="connsiteY0" fmla="*/ 1681838 h 1681837"/>
                <a:gd name="connsiteX1" fmla="*/ 0 w 1241418"/>
                <a:gd name="connsiteY1" fmla="*/ 1388812 h 1681837"/>
                <a:gd name="connsiteX2" fmla="*/ 259938 w 1241418"/>
                <a:gd name="connsiteY2" fmla="*/ 1120513 h 1681837"/>
                <a:gd name="connsiteX3" fmla="*/ 459867 w 1241418"/>
                <a:gd name="connsiteY3" fmla="*/ 771311 h 1681837"/>
                <a:gd name="connsiteX4" fmla="*/ 599482 w 1241418"/>
                <a:gd name="connsiteY4" fmla="*/ 489299 h 1681837"/>
                <a:gd name="connsiteX5" fmla="*/ 652431 w 1241418"/>
                <a:gd name="connsiteY5" fmla="*/ 389538 h 1681837"/>
                <a:gd name="connsiteX6" fmla="*/ 665116 w 1241418"/>
                <a:gd name="connsiteY6" fmla="*/ 374071 h 1681837"/>
                <a:gd name="connsiteX7" fmla="*/ 825355 w 1241418"/>
                <a:gd name="connsiteY7" fmla="*/ 128476 h 1681837"/>
                <a:gd name="connsiteX8" fmla="*/ 1000897 w 1241418"/>
                <a:gd name="connsiteY8" fmla="*/ 5883 h 1681837"/>
                <a:gd name="connsiteX9" fmla="*/ 1201480 w 1241418"/>
                <a:gd name="connsiteY9" fmla="*/ 61697 h 1681837"/>
                <a:gd name="connsiteX10" fmla="*/ 1241417 w 1241418"/>
                <a:gd name="connsiteY10" fmla="*/ 141161 h 1681837"/>
                <a:gd name="connsiteX11" fmla="*/ 1231924 w 1241418"/>
                <a:gd name="connsiteY11" fmla="*/ 166122 h 1681837"/>
                <a:gd name="connsiteX12" fmla="*/ 1089363 w 1241418"/>
                <a:gd name="connsiteY12" fmla="*/ 443961 h 1681837"/>
                <a:gd name="connsiteX13" fmla="*/ 1018819 w 1241418"/>
                <a:gd name="connsiteY13" fmla="*/ 598470 h 1681837"/>
                <a:gd name="connsiteX14" fmla="*/ 788773 w 1241418"/>
                <a:gd name="connsiteY14" fmla="*/ 1083768 h 1681837"/>
                <a:gd name="connsiteX15" fmla="*/ 507906 w 1241418"/>
                <a:gd name="connsiteY15" fmla="*/ 1539850 h 1681837"/>
                <a:gd name="connsiteX16" fmla="*/ 396034 w 1241418"/>
                <a:gd name="connsiteY16" fmla="*/ 1669889 h 1681837"/>
                <a:gd name="connsiteX17" fmla="*/ 379912 w 1241418"/>
                <a:gd name="connsiteY17" fmla="*/ 1681838 h 1681837"/>
                <a:gd name="connsiteX0" fmla="*/ 379912 w 1241418"/>
                <a:gd name="connsiteY0" fmla="*/ 1681838 h 1681837"/>
                <a:gd name="connsiteX1" fmla="*/ 0 w 1241418"/>
                <a:gd name="connsiteY1" fmla="*/ 1388812 h 1681837"/>
                <a:gd name="connsiteX2" fmla="*/ 259938 w 1241418"/>
                <a:gd name="connsiteY2" fmla="*/ 1120513 h 1681837"/>
                <a:gd name="connsiteX3" fmla="*/ 459867 w 1241418"/>
                <a:gd name="connsiteY3" fmla="*/ 771311 h 1681837"/>
                <a:gd name="connsiteX4" fmla="*/ 599482 w 1241418"/>
                <a:gd name="connsiteY4" fmla="*/ 489299 h 1681837"/>
                <a:gd name="connsiteX5" fmla="*/ 652431 w 1241418"/>
                <a:gd name="connsiteY5" fmla="*/ 389538 h 1681837"/>
                <a:gd name="connsiteX6" fmla="*/ 665116 w 1241418"/>
                <a:gd name="connsiteY6" fmla="*/ 374071 h 1681837"/>
                <a:gd name="connsiteX7" fmla="*/ 825355 w 1241418"/>
                <a:gd name="connsiteY7" fmla="*/ 128476 h 1681837"/>
                <a:gd name="connsiteX8" fmla="*/ 1000897 w 1241418"/>
                <a:gd name="connsiteY8" fmla="*/ 5883 h 1681837"/>
                <a:gd name="connsiteX9" fmla="*/ 1201480 w 1241418"/>
                <a:gd name="connsiteY9" fmla="*/ 61697 h 1681837"/>
                <a:gd name="connsiteX10" fmla="*/ 1241417 w 1241418"/>
                <a:gd name="connsiteY10" fmla="*/ 141161 h 1681837"/>
                <a:gd name="connsiteX11" fmla="*/ 1231924 w 1241418"/>
                <a:gd name="connsiteY11" fmla="*/ 166122 h 1681837"/>
                <a:gd name="connsiteX12" fmla="*/ 1089363 w 1241418"/>
                <a:gd name="connsiteY12" fmla="*/ 443961 h 1681837"/>
                <a:gd name="connsiteX13" fmla="*/ 1018819 w 1241418"/>
                <a:gd name="connsiteY13" fmla="*/ 598470 h 1681837"/>
                <a:gd name="connsiteX14" fmla="*/ 788773 w 1241418"/>
                <a:gd name="connsiteY14" fmla="*/ 1083768 h 1681837"/>
                <a:gd name="connsiteX15" fmla="*/ 507906 w 1241418"/>
                <a:gd name="connsiteY15" fmla="*/ 1539850 h 1681837"/>
                <a:gd name="connsiteX16" fmla="*/ 396034 w 1241418"/>
                <a:gd name="connsiteY16" fmla="*/ 1669889 h 1681837"/>
                <a:gd name="connsiteX17" fmla="*/ 379912 w 1241418"/>
                <a:gd name="connsiteY17" fmla="*/ 1681838 h 1681837"/>
                <a:gd name="connsiteX0" fmla="*/ 379912 w 1241418"/>
                <a:gd name="connsiteY0" fmla="*/ 1681838 h 1681837"/>
                <a:gd name="connsiteX1" fmla="*/ 0 w 1241418"/>
                <a:gd name="connsiteY1" fmla="*/ 1400897 h 1681837"/>
                <a:gd name="connsiteX2" fmla="*/ 259938 w 1241418"/>
                <a:gd name="connsiteY2" fmla="*/ 1120513 h 1681837"/>
                <a:gd name="connsiteX3" fmla="*/ 459867 w 1241418"/>
                <a:gd name="connsiteY3" fmla="*/ 771311 h 1681837"/>
                <a:gd name="connsiteX4" fmla="*/ 599482 w 1241418"/>
                <a:gd name="connsiteY4" fmla="*/ 489299 h 1681837"/>
                <a:gd name="connsiteX5" fmla="*/ 652431 w 1241418"/>
                <a:gd name="connsiteY5" fmla="*/ 389538 h 1681837"/>
                <a:gd name="connsiteX6" fmla="*/ 665116 w 1241418"/>
                <a:gd name="connsiteY6" fmla="*/ 374071 h 1681837"/>
                <a:gd name="connsiteX7" fmla="*/ 825355 w 1241418"/>
                <a:gd name="connsiteY7" fmla="*/ 128476 h 1681837"/>
                <a:gd name="connsiteX8" fmla="*/ 1000897 w 1241418"/>
                <a:gd name="connsiteY8" fmla="*/ 5883 h 1681837"/>
                <a:gd name="connsiteX9" fmla="*/ 1201480 w 1241418"/>
                <a:gd name="connsiteY9" fmla="*/ 61697 h 1681837"/>
                <a:gd name="connsiteX10" fmla="*/ 1241417 w 1241418"/>
                <a:gd name="connsiteY10" fmla="*/ 141161 h 1681837"/>
                <a:gd name="connsiteX11" fmla="*/ 1231924 w 1241418"/>
                <a:gd name="connsiteY11" fmla="*/ 166122 h 1681837"/>
                <a:gd name="connsiteX12" fmla="*/ 1089363 w 1241418"/>
                <a:gd name="connsiteY12" fmla="*/ 443961 h 1681837"/>
                <a:gd name="connsiteX13" fmla="*/ 1018819 w 1241418"/>
                <a:gd name="connsiteY13" fmla="*/ 598470 h 1681837"/>
                <a:gd name="connsiteX14" fmla="*/ 788773 w 1241418"/>
                <a:gd name="connsiteY14" fmla="*/ 1083768 h 1681837"/>
                <a:gd name="connsiteX15" fmla="*/ 507906 w 1241418"/>
                <a:gd name="connsiteY15" fmla="*/ 1539850 h 1681837"/>
                <a:gd name="connsiteX16" fmla="*/ 396034 w 1241418"/>
                <a:gd name="connsiteY16" fmla="*/ 1669889 h 1681837"/>
                <a:gd name="connsiteX17" fmla="*/ 379912 w 1241418"/>
                <a:gd name="connsiteY17" fmla="*/ 1681838 h 1681837"/>
                <a:gd name="connsiteX0" fmla="*/ 379912 w 1241418"/>
                <a:gd name="connsiteY0" fmla="*/ 1681838 h 1681837"/>
                <a:gd name="connsiteX1" fmla="*/ 0 w 1241418"/>
                <a:gd name="connsiteY1" fmla="*/ 1400897 h 1681837"/>
                <a:gd name="connsiteX2" fmla="*/ 259938 w 1241418"/>
                <a:gd name="connsiteY2" fmla="*/ 1120513 h 1681837"/>
                <a:gd name="connsiteX3" fmla="*/ 459867 w 1241418"/>
                <a:gd name="connsiteY3" fmla="*/ 771311 h 1681837"/>
                <a:gd name="connsiteX4" fmla="*/ 599482 w 1241418"/>
                <a:gd name="connsiteY4" fmla="*/ 489299 h 1681837"/>
                <a:gd name="connsiteX5" fmla="*/ 652431 w 1241418"/>
                <a:gd name="connsiteY5" fmla="*/ 389538 h 1681837"/>
                <a:gd name="connsiteX6" fmla="*/ 665116 w 1241418"/>
                <a:gd name="connsiteY6" fmla="*/ 374071 h 1681837"/>
                <a:gd name="connsiteX7" fmla="*/ 825355 w 1241418"/>
                <a:gd name="connsiteY7" fmla="*/ 128476 h 1681837"/>
                <a:gd name="connsiteX8" fmla="*/ 1000897 w 1241418"/>
                <a:gd name="connsiteY8" fmla="*/ 5883 h 1681837"/>
                <a:gd name="connsiteX9" fmla="*/ 1201480 w 1241418"/>
                <a:gd name="connsiteY9" fmla="*/ 61697 h 1681837"/>
                <a:gd name="connsiteX10" fmla="*/ 1241417 w 1241418"/>
                <a:gd name="connsiteY10" fmla="*/ 141161 h 1681837"/>
                <a:gd name="connsiteX11" fmla="*/ 1231924 w 1241418"/>
                <a:gd name="connsiteY11" fmla="*/ 166122 h 1681837"/>
                <a:gd name="connsiteX12" fmla="*/ 1089363 w 1241418"/>
                <a:gd name="connsiteY12" fmla="*/ 443961 h 1681837"/>
                <a:gd name="connsiteX13" fmla="*/ 1018819 w 1241418"/>
                <a:gd name="connsiteY13" fmla="*/ 598470 h 1681837"/>
                <a:gd name="connsiteX14" fmla="*/ 788773 w 1241418"/>
                <a:gd name="connsiteY14" fmla="*/ 1083768 h 1681837"/>
                <a:gd name="connsiteX15" fmla="*/ 507906 w 1241418"/>
                <a:gd name="connsiteY15" fmla="*/ 1539850 h 1681837"/>
                <a:gd name="connsiteX16" fmla="*/ 396034 w 1241418"/>
                <a:gd name="connsiteY16" fmla="*/ 1669889 h 1681837"/>
                <a:gd name="connsiteX17" fmla="*/ 379912 w 1241418"/>
                <a:gd name="connsiteY17" fmla="*/ 1681838 h 1681837"/>
                <a:gd name="connsiteX0" fmla="*/ 379912 w 1241418"/>
                <a:gd name="connsiteY0" fmla="*/ 1681838 h 1681837"/>
                <a:gd name="connsiteX1" fmla="*/ 0 w 1241418"/>
                <a:gd name="connsiteY1" fmla="*/ 1400897 h 1681837"/>
                <a:gd name="connsiteX2" fmla="*/ 259938 w 1241418"/>
                <a:gd name="connsiteY2" fmla="*/ 1120513 h 1681837"/>
                <a:gd name="connsiteX3" fmla="*/ 459867 w 1241418"/>
                <a:gd name="connsiteY3" fmla="*/ 771311 h 1681837"/>
                <a:gd name="connsiteX4" fmla="*/ 599482 w 1241418"/>
                <a:gd name="connsiteY4" fmla="*/ 489299 h 1681837"/>
                <a:gd name="connsiteX5" fmla="*/ 652431 w 1241418"/>
                <a:gd name="connsiteY5" fmla="*/ 389538 h 1681837"/>
                <a:gd name="connsiteX6" fmla="*/ 665116 w 1241418"/>
                <a:gd name="connsiteY6" fmla="*/ 374071 h 1681837"/>
                <a:gd name="connsiteX7" fmla="*/ 825355 w 1241418"/>
                <a:gd name="connsiteY7" fmla="*/ 128476 h 1681837"/>
                <a:gd name="connsiteX8" fmla="*/ 1000897 w 1241418"/>
                <a:gd name="connsiteY8" fmla="*/ 5883 h 1681837"/>
                <a:gd name="connsiteX9" fmla="*/ 1201480 w 1241418"/>
                <a:gd name="connsiteY9" fmla="*/ 61697 h 1681837"/>
                <a:gd name="connsiteX10" fmla="*/ 1241417 w 1241418"/>
                <a:gd name="connsiteY10" fmla="*/ 141161 h 1681837"/>
                <a:gd name="connsiteX11" fmla="*/ 1231924 w 1241418"/>
                <a:gd name="connsiteY11" fmla="*/ 166122 h 1681837"/>
                <a:gd name="connsiteX12" fmla="*/ 1089363 w 1241418"/>
                <a:gd name="connsiteY12" fmla="*/ 443961 h 1681837"/>
                <a:gd name="connsiteX13" fmla="*/ 1018819 w 1241418"/>
                <a:gd name="connsiteY13" fmla="*/ 598470 h 1681837"/>
                <a:gd name="connsiteX14" fmla="*/ 788773 w 1241418"/>
                <a:gd name="connsiteY14" fmla="*/ 1083768 h 1681837"/>
                <a:gd name="connsiteX15" fmla="*/ 507906 w 1241418"/>
                <a:gd name="connsiteY15" fmla="*/ 1539850 h 1681837"/>
                <a:gd name="connsiteX16" fmla="*/ 396034 w 1241418"/>
                <a:gd name="connsiteY16" fmla="*/ 1669889 h 1681837"/>
                <a:gd name="connsiteX17" fmla="*/ 379912 w 1241418"/>
                <a:gd name="connsiteY17" fmla="*/ 1681838 h 1681837"/>
                <a:gd name="connsiteX0" fmla="*/ 379912 w 1241418"/>
                <a:gd name="connsiteY0" fmla="*/ 1681838 h 1681837"/>
                <a:gd name="connsiteX1" fmla="*/ 0 w 1241418"/>
                <a:gd name="connsiteY1" fmla="*/ 1400897 h 1681837"/>
                <a:gd name="connsiteX2" fmla="*/ 259938 w 1241418"/>
                <a:gd name="connsiteY2" fmla="*/ 1120513 h 1681837"/>
                <a:gd name="connsiteX3" fmla="*/ 459867 w 1241418"/>
                <a:gd name="connsiteY3" fmla="*/ 771311 h 1681837"/>
                <a:gd name="connsiteX4" fmla="*/ 599482 w 1241418"/>
                <a:gd name="connsiteY4" fmla="*/ 489299 h 1681837"/>
                <a:gd name="connsiteX5" fmla="*/ 652431 w 1241418"/>
                <a:gd name="connsiteY5" fmla="*/ 389538 h 1681837"/>
                <a:gd name="connsiteX6" fmla="*/ 665116 w 1241418"/>
                <a:gd name="connsiteY6" fmla="*/ 374071 h 1681837"/>
                <a:gd name="connsiteX7" fmla="*/ 825355 w 1241418"/>
                <a:gd name="connsiteY7" fmla="*/ 128476 h 1681837"/>
                <a:gd name="connsiteX8" fmla="*/ 1000897 w 1241418"/>
                <a:gd name="connsiteY8" fmla="*/ 5883 h 1681837"/>
                <a:gd name="connsiteX9" fmla="*/ 1201480 w 1241418"/>
                <a:gd name="connsiteY9" fmla="*/ 61697 h 1681837"/>
                <a:gd name="connsiteX10" fmla="*/ 1241417 w 1241418"/>
                <a:gd name="connsiteY10" fmla="*/ 141161 h 1681837"/>
                <a:gd name="connsiteX11" fmla="*/ 1231924 w 1241418"/>
                <a:gd name="connsiteY11" fmla="*/ 166122 h 1681837"/>
                <a:gd name="connsiteX12" fmla="*/ 1089363 w 1241418"/>
                <a:gd name="connsiteY12" fmla="*/ 443961 h 1681837"/>
                <a:gd name="connsiteX13" fmla="*/ 1018819 w 1241418"/>
                <a:gd name="connsiteY13" fmla="*/ 598470 h 1681837"/>
                <a:gd name="connsiteX14" fmla="*/ 788773 w 1241418"/>
                <a:gd name="connsiteY14" fmla="*/ 1083768 h 1681837"/>
                <a:gd name="connsiteX15" fmla="*/ 507906 w 1241418"/>
                <a:gd name="connsiteY15" fmla="*/ 1539850 h 1681837"/>
                <a:gd name="connsiteX16" fmla="*/ 396034 w 1241418"/>
                <a:gd name="connsiteY16" fmla="*/ 1669889 h 1681837"/>
                <a:gd name="connsiteX17" fmla="*/ 379912 w 1241418"/>
                <a:gd name="connsiteY17" fmla="*/ 1681838 h 1681837"/>
                <a:gd name="connsiteX0" fmla="*/ 379912 w 1241418"/>
                <a:gd name="connsiteY0" fmla="*/ 1681838 h 1681837"/>
                <a:gd name="connsiteX1" fmla="*/ 0 w 1241418"/>
                <a:gd name="connsiteY1" fmla="*/ 1400897 h 1681837"/>
                <a:gd name="connsiteX2" fmla="*/ 259938 w 1241418"/>
                <a:gd name="connsiteY2" fmla="*/ 1120513 h 1681837"/>
                <a:gd name="connsiteX3" fmla="*/ 459867 w 1241418"/>
                <a:gd name="connsiteY3" fmla="*/ 771311 h 1681837"/>
                <a:gd name="connsiteX4" fmla="*/ 599482 w 1241418"/>
                <a:gd name="connsiteY4" fmla="*/ 489299 h 1681837"/>
                <a:gd name="connsiteX5" fmla="*/ 652431 w 1241418"/>
                <a:gd name="connsiteY5" fmla="*/ 389538 h 1681837"/>
                <a:gd name="connsiteX6" fmla="*/ 665116 w 1241418"/>
                <a:gd name="connsiteY6" fmla="*/ 374071 h 1681837"/>
                <a:gd name="connsiteX7" fmla="*/ 825355 w 1241418"/>
                <a:gd name="connsiteY7" fmla="*/ 128476 h 1681837"/>
                <a:gd name="connsiteX8" fmla="*/ 1000897 w 1241418"/>
                <a:gd name="connsiteY8" fmla="*/ 5883 h 1681837"/>
                <a:gd name="connsiteX9" fmla="*/ 1201480 w 1241418"/>
                <a:gd name="connsiteY9" fmla="*/ 61697 h 1681837"/>
                <a:gd name="connsiteX10" fmla="*/ 1241417 w 1241418"/>
                <a:gd name="connsiteY10" fmla="*/ 141161 h 1681837"/>
                <a:gd name="connsiteX11" fmla="*/ 1231924 w 1241418"/>
                <a:gd name="connsiteY11" fmla="*/ 166122 h 1681837"/>
                <a:gd name="connsiteX12" fmla="*/ 1089363 w 1241418"/>
                <a:gd name="connsiteY12" fmla="*/ 443961 h 1681837"/>
                <a:gd name="connsiteX13" fmla="*/ 1018819 w 1241418"/>
                <a:gd name="connsiteY13" fmla="*/ 598470 h 1681837"/>
                <a:gd name="connsiteX14" fmla="*/ 788773 w 1241418"/>
                <a:gd name="connsiteY14" fmla="*/ 1083768 h 1681837"/>
                <a:gd name="connsiteX15" fmla="*/ 507906 w 1241418"/>
                <a:gd name="connsiteY15" fmla="*/ 1539850 h 1681837"/>
                <a:gd name="connsiteX16" fmla="*/ 396034 w 1241418"/>
                <a:gd name="connsiteY16" fmla="*/ 1669889 h 1681837"/>
                <a:gd name="connsiteX17" fmla="*/ 379912 w 1241418"/>
                <a:gd name="connsiteY17" fmla="*/ 1681838 h 1681837"/>
                <a:gd name="connsiteX0" fmla="*/ 379912 w 1241418"/>
                <a:gd name="connsiteY0" fmla="*/ 1681838 h 1681837"/>
                <a:gd name="connsiteX1" fmla="*/ 0 w 1241418"/>
                <a:gd name="connsiteY1" fmla="*/ 1400897 h 1681837"/>
                <a:gd name="connsiteX2" fmla="*/ 259938 w 1241418"/>
                <a:gd name="connsiteY2" fmla="*/ 1120513 h 1681837"/>
                <a:gd name="connsiteX3" fmla="*/ 459867 w 1241418"/>
                <a:gd name="connsiteY3" fmla="*/ 771311 h 1681837"/>
                <a:gd name="connsiteX4" fmla="*/ 599482 w 1241418"/>
                <a:gd name="connsiteY4" fmla="*/ 489299 h 1681837"/>
                <a:gd name="connsiteX5" fmla="*/ 652431 w 1241418"/>
                <a:gd name="connsiteY5" fmla="*/ 389538 h 1681837"/>
                <a:gd name="connsiteX6" fmla="*/ 665116 w 1241418"/>
                <a:gd name="connsiteY6" fmla="*/ 374071 h 1681837"/>
                <a:gd name="connsiteX7" fmla="*/ 825355 w 1241418"/>
                <a:gd name="connsiteY7" fmla="*/ 128476 h 1681837"/>
                <a:gd name="connsiteX8" fmla="*/ 1000897 w 1241418"/>
                <a:gd name="connsiteY8" fmla="*/ 5883 h 1681837"/>
                <a:gd name="connsiteX9" fmla="*/ 1201480 w 1241418"/>
                <a:gd name="connsiteY9" fmla="*/ 61697 h 1681837"/>
                <a:gd name="connsiteX10" fmla="*/ 1241417 w 1241418"/>
                <a:gd name="connsiteY10" fmla="*/ 141161 h 1681837"/>
                <a:gd name="connsiteX11" fmla="*/ 1231924 w 1241418"/>
                <a:gd name="connsiteY11" fmla="*/ 166122 h 1681837"/>
                <a:gd name="connsiteX12" fmla="*/ 1089363 w 1241418"/>
                <a:gd name="connsiteY12" fmla="*/ 443961 h 1681837"/>
                <a:gd name="connsiteX13" fmla="*/ 1018819 w 1241418"/>
                <a:gd name="connsiteY13" fmla="*/ 598470 h 1681837"/>
                <a:gd name="connsiteX14" fmla="*/ 788773 w 1241418"/>
                <a:gd name="connsiteY14" fmla="*/ 1083768 h 1681837"/>
                <a:gd name="connsiteX15" fmla="*/ 507906 w 1241418"/>
                <a:gd name="connsiteY15" fmla="*/ 1539850 h 1681837"/>
                <a:gd name="connsiteX16" fmla="*/ 396034 w 1241418"/>
                <a:gd name="connsiteY16" fmla="*/ 1669889 h 1681837"/>
                <a:gd name="connsiteX17" fmla="*/ 379912 w 1241418"/>
                <a:gd name="connsiteY17" fmla="*/ 1681838 h 1681837"/>
                <a:gd name="connsiteX0" fmla="*/ 379912 w 1241418"/>
                <a:gd name="connsiteY0" fmla="*/ 1681838 h 1681837"/>
                <a:gd name="connsiteX1" fmla="*/ 0 w 1241418"/>
                <a:gd name="connsiteY1" fmla="*/ 1400897 h 1681837"/>
                <a:gd name="connsiteX2" fmla="*/ 259938 w 1241418"/>
                <a:gd name="connsiteY2" fmla="*/ 1120513 h 1681837"/>
                <a:gd name="connsiteX3" fmla="*/ 459867 w 1241418"/>
                <a:gd name="connsiteY3" fmla="*/ 771311 h 1681837"/>
                <a:gd name="connsiteX4" fmla="*/ 599482 w 1241418"/>
                <a:gd name="connsiteY4" fmla="*/ 489299 h 1681837"/>
                <a:gd name="connsiteX5" fmla="*/ 652431 w 1241418"/>
                <a:gd name="connsiteY5" fmla="*/ 389538 h 1681837"/>
                <a:gd name="connsiteX6" fmla="*/ 665116 w 1241418"/>
                <a:gd name="connsiteY6" fmla="*/ 374071 h 1681837"/>
                <a:gd name="connsiteX7" fmla="*/ 825355 w 1241418"/>
                <a:gd name="connsiteY7" fmla="*/ 128476 h 1681837"/>
                <a:gd name="connsiteX8" fmla="*/ 1000897 w 1241418"/>
                <a:gd name="connsiteY8" fmla="*/ 5883 h 1681837"/>
                <a:gd name="connsiteX9" fmla="*/ 1201480 w 1241418"/>
                <a:gd name="connsiteY9" fmla="*/ 61697 h 1681837"/>
                <a:gd name="connsiteX10" fmla="*/ 1241417 w 1241418"/>
                <a:gd name="connsiteY10" fmla="*/ 141161 h 1681837"/>
                <a:gd name="connsiteX11" fmla="*/ 1231924 w 1241418"/>
                <a:gd name="connsiteY11" fmla="*/ 166122 h 1681837"/>
                <a:gd name="connsiteX12" fmla="*/ 1089363 w 1241418"/>
                <a:gd name="connsiteY12" fmla="*/ 443961 h 1681837"/>
                <a:gd name="connsiteX13" fmla="*/ 1018819 w 1241418"/>
                <a:gd name="connsiteY13" fmla="*/ 598470 h 1681837"/>
                <a:gd name="connsiteX14" fmla="*/ 788773 w 1241418"/>
                <a:gd name="connsiteY14" fmla="*/ 1083768 h 1681837"/>
                <a:gd name="connsiteX15" fmla="*/ 507906 w 1241418"/>
                <a:gd name="connsiteY15" fmla="*/ 1539850 h 1681837"/>
                <a:gd name="connsiteX16" fmla="*/ 396034 w 1241418"/>
                <a:gd name="connsiteY16" fmla="*/ 1669889 h 1681837"/>
                <a:gd name="connsiteX17" fmla="*/ 379912 w 1241418"/>
                <a:gd name="connsiteY17" fmla="*/ 1681838 h 1681837"/>
                <a:gd name="connsiteX0" fmla="*/ 379912 w 1241418"/>
                <a:gd name="connsiteY0" fmla="*/ 1681838 h 1681837"/>
                <a:gd name="connsiteX1" fmla="*/ 0 w 1241418"/>
                <a:gd name="connsiteY1" fmla="*/ 1400897 h 1681837"/>
                <a:gd name="connsiteX2" fmla="*/ 259938 w 1241418"/>
                <a:gd name="connsiteY2" fmla="*/ 1120513 h 1681837"/>
                <a:gd name="connsiteX3" fmla="*/ 459867 w 1241418"/>
                <a:gd name="connsiteY3" fmla="*/ 771311 h 1681837"/>
                <a:gd name="connsiteX4" fmla="*/ 599482 w 1241418"/>
                <a:gd name="connsiteY4" fmla="*/ 489299 h 1681837"/>
                <a:gd name="connsiteX5" fmla="*/ 652431 w 1241418"/>
                <a:gd name="connsiteY5" fmla="*/ 389538 h 1681837"/>
                <a:gd name="connsiteX6" fmla="*/ 665116 w 1241418"/>
                <a:gd name="connsiteY6" fmla="*/ 374071 h 1681837"/>
                <a:gd name="connsiteX7" fmla="*/ 825355 w 1241418"/>
                <a:gd name="connsiteY7" fmla="*/ 128476 h 1681837"/>
                <a:gd name="connsiteX8" fmla="*/ 1000897 w 1241418"/>
                <a:gd name="connsiteY8" fmla="*/ 5883 h 1681837"/>
                <a:gd name="connsiteX9" fmla="*/ 1201480 w 1241418"/>
                <a:gd name="connsiteY9" fmla="*/ 61697 h 1681837"/>
                <a:gd name="connsiteX10" fmla="*/ 1241417 w 1241418"/>
                <a:gd name="connsiteY10" fmla="*/ 141161 h 1681837"/>
                <a:gd name="connsiteX11" fmla="*/ 1231924 w 1241418"/>
                <a:gd name="connsiteY11" fmla="*/ 166122 h 1681837"/>
                <a:gd name="connsiteX12" fmla="*/ 1089363 w 1241418"/>
                <a:gd name="connsiteY12" fmla="*/ 443961 h 1681837"/>
                <a:gd name="connsiteX13" fmla="*/ 1018819 w 1241418"/>
                <a:gd name="connsiteY13" fmla="*/ 598470 h 1681837"/>
                <a:gd name="connsiteX14" fmla="*/ 788773 w 1241418"/>
                <a:gd name="connsiteY14" fmla="*/ 1083768 h 1681837"/>
                <a:gd name="connsiteX15" fmla="*/ 507906 w 1241418"/>
                <a:gd name="connsiteY15" fmla="*/ 1539850 h 1681837"/>
                <a:gd name="connsiteX16" fmla="*/ 396034 w 1241418"/>
                <a:gd name="connsiteY16" fmla="*/ 1669889 h 1681837"/>
                <a:gd name="connsiteX17" fmla="*/ 379912 w 1241418"/>
                <a:gd name="connsiteY17" fmla="*/ 1681838 h 1681837"/>
                <a:gd name="connsiteX0" fmla="*/ 379912 w 1241418"/>
                <a:gd name="connsiteY0" fmla="*/ 1681838 h 1681837"/>
                <a:gd name="connsiteX1" fmla="*/ 0 w 1241418"/>
                <a:gd name="connsiteY1" fmla="*/ 1400897 h 1681837"/>
                <a:gd name="connsiteX2" fmla="*/ 259938 w 1241418"/>
                <a:gd name="connsiteY2" fmla="*/ 1120513 h 1681837"/>
                <a:gd name="connsiteX3" fmla="*/ 459867 w 1241418"/>
                <a:gd name="connsiteY3" fmla="*/ 771311 h 1681837"/>
                <a:gd name="connsiteX4" fmla="*/ 599482 w 1241418"/>
                <a:gd name="connsiteY4" fmla="*/ 489299 h 1681837"/>
                <a:gd name="connsiteX5" fmla="*/ 652431 w 1241418"/>
                <a:gd name="connsiteY5" fmla="*/ 389538 h 1681837"/>
                <a:gd name="connsiteX6" fmla="*/ 665116 w 1241418"/>
                <a:gd name="connsiteY6" fmla="*/ 374071 h 1681837"/>
                <a:gd name="connsiteX7" fmla="*/ 825355 w 1241418"/>
                <a:gd name="connsiteY7" fmla="*/ 128476 h 1681837"/>
                <a:gd name="connsiteX8" fmla="*/ 1000897 w 1241418"/>
                <a:gd name="connsiteY8" fmla="*/ 5883 h 1681837"/>
                <a:gd name="connsiteX9" fmla="*/ 1201480 w 1241418"/>
                <a:gd name="connsiteY9" fmla="*/ 61697 h 1681837"/>
                <a:gd name="connsiteX10" fmla="*/ 1241417 w 1241418"/>
                <a:gd name="connsiteY10" fmla="*/ 141161 h 1681837"/>
                <a:gd name="connsiteX11" fmla="*/ 1231924 w 1241418"/>
                <a:gd name="connsiteY11" fmla="*/ 166122 h 1681837"/>
                <a:gd name="connsiteX12" fmla="*/ 1089363 w 1241418"/>
                <a:gd name="connsiteY12" fmla="*/ 443961 h 1681837"/>
                <a:gd name="connsiteX13" fmla="*/ 1018819 w 1241418"/>
                <a:gd name="connsiteY13" fmla="*/ 598470 h 1681837"/>
                <a:gd name="connsiteX14" fmla="*/ 794817 w 1241418"/>
                <a:gd name="connsiteY14" fmla="*/ 1083768 h 1681837"/>
                <a:gd name="connsiteX15" fmla="*/ 507906 w 1241418"/>
                <a:gd name="connsiteY15" fmla="*/ 1539850 h 1681837"/>
                <a:gd name="connsiteX16" fmla="*/ 396034 w 1241418"/>
                <a:gd name="connsiteY16" fmla="*/ 1669889 h 1681837"/>
                <a:gd name="connsiteX17" fmla="*/ 379912 w 1241418"/>
                <a:gd name="connsiteY17" fmla="*/ 1681838 h 1681837"/>
                <a:gd name="connsiteX0" fmla="*/ 379912 w 1241418"/>
                <a:gd name="connsiteY0" fmla="*/ 1681838 h 1681837"/>
                <a:gd name="connsiteX1" fmla="*/ 0 w 1241418"/>
                <a:gd name="connsiteY1" fmla="*/ 1400897 h 1681837"/>
                <a:gd name="connsiteX2" fmla="*/ 259938 w 1241418"/>
                <a:gd name="connsiteY2" fmla="*/ 1120513 h 1681837"/>
                <a:gd name="connsiteX3" fmla="*/ 459867 w 1241418"/>
                <a:gd name="connsiteY3" fmla="*/ 771311 h 1681837"/>
                <a:gd name="connsiteX4" fmla="*/ 599482 w 1241418"/>
                <a:gd name="connsiteY4" fmla="*/ 489299 h 1681837"/>
                <a:gd name="connsiteX5" fmla="*/ 652431 w 1241418"/>
                <a:gd name="connsiteY5" fmla="*/ 389538 h 1681837"/>
                <a:gd name="connsiteX6" fmla="*/ 665116 w 1241418"/>
                <a:gd name="connsiteY6" fmla="*/ 374071 h 1681837"/>
                <a:gd name="connsiteX7" fmla="*/ 825355 w 1241418"/>
                <a:gd name="connsiteY7" fmla="*/ 128476 h 1681837"/>
                <a:gd name="connsiteX8" fmla="*/ 1000897 w 1241418"/>
                <a:gd name="connsiteY8" fmla="*/ 5883 h 1681837"/>
                <a:gd name="connsiteX9" fmla="*/ 1201480 w 1241418"/>
                <a:gd name="connsiteY9" fmla="*/ 61697 h 1681837"/>
                <a:gd name="connsiteX10" fmla="*/ 1241417 w 1241418"/>
                <a:gd name="connsiteY10" fmla="*/ 141161 h 1681837"/>
                <a:gd name="connsiteX11" fmla="*/ 1231924 w 1241418"/>
                <a:gd name="connsiteY11" fmla="*/ 166122 h 1681837"/>
                <a:gd name="connsiteX12" fmla="*/ 1089363 w 1241418"/>
                <a:gd name="connsiteY12" fmla="*/ 443961 h 1681837"/>
                <a:gd name="connsiteX13" fmla="*/ 1018819 w 1241418"/>
                <a:gd name="connsiteY13" fmla="*/ 598470 h 1681837"/>
                <a:gd name="connsiteX14" fmla="*/ 794817 w 1241418"/>
                <a:gd name="connsiteY14" fmla="*/ 1083768 h 1681837"/>
                <a:gd name="connsiteX15" fmla="*/ 507905 w 1241418"/>
                <a:gd name="connsiteY15" fmla="*/ 1551933 h 1681837"/>
                <a:gd name="connsiteX16" fmla="*/ 396034 w 1241418"/>
                <a:gd name="connsiteY16" fmla="*/ 1669889 h 1681837"/>
                <a:gd name="connsiteX17" fmla="*/ 379912 w 1241418"/>
                <a:gd name="connsiteY17" fmla="*/ 1681838 h 1681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41418" h="1681837">
                  <a:moveTo>
                    <a:pt x="379912" y="1681838"/>
                  </a:moveTo>
                  <a:cubicBezTo>
                    <a:pt x="395472" y="1596726"/>
                    <a:pt x="334176" y="1464237"/>
                    <a:pt x="0" y="1400897"/>
                  </a:cubicBezTo>
                  <a:cubicBezTo>
                    <a:pt x="3437" y="1385103"/>
                    <a:pt x="183293" y="1225444"/>
                    <a:pt x="259938" y="1120513"/>
                  </a:cubicBezTo>
                  <a:cubicBezTo>
                    <a:pt x="336583" y="1015582"/>
                    <a:pt x="400944" y="892104"/>
                    <a:pt x="459867" y="771311"/>
                  </a:cubicBezTo>
                  <a:cubicBezTo>
                    <a:pt x="505860" y="677034"/>
                    <a:pt x="554799" y="584230"/>
                    <a:pt x="599482" y="489299"/>
                  </a:cubicBezTo>
                  <a:cubicBezTo>
                    <a:pt x="615441" y="455418"/>
                    <a:pt x="632463" y="421619"/>
                    <a:pt x="652431" y="389538"/>
                  </a:cubicBezTo>
                  <a:cubicBezTo>
                    <a:pt x="660860" y="387820"/>
                    <a:pt x="661842" y="379800"/>
                    <a:pt x="665116" y="374071"/>
                  </a:cubicBezTo>
                  <a:cubicBezTo>
                    <a:pt x="712664" y="288387"/>
                    <a:pt x="761603" y="203522"/>
                    <a:pt x="825355" y="128476"/>
                  </a:cubicBezTo>
                  <a:cubicBezTo>
                    <a:pt x="872984" y="72417"/>
                    <a:pt x="925442" y="21269"/>
                    <a:pt x="1000897" y="5883"/>
                  </a:cubicBezTo>
                  <a:cubicBezTo>
                    <a:pt x="1076433" y="-9502"/>
                    <a:pt x="1145667" y="4001"/>
                    <a:pt x="1201480" y="61697"/>
                  </a:cubicBezTo>
                  <a:cubicBezTo>
                    <a:pt x="1222922" y="83875"/>
                    <a:pt x="1235034" y="111209"/>
                    <a:pt x="1241417" y="141161"/>
                  </a:cubicBezTo>
                  <a:cubicBezTo>
                    <a:pt x="1241499" y="150736"/>
                    <a:pt x="1236834" y="158265"/>
                    <a:pt x="1231924" y="166122"/>
                  </a:cubicBezTo>
                  <a:cubicBezTo>
                    <a:pt x="1176111" y="254425"/>
                    <a:pt x="1132819" y="349274"/>
                    <a:pt x="1089363" y="443961"/>
                  </a:cubicBezTo>
                  <a:cubicBezTo>
                    <a:pt x="1065712" y="495437"/>
                    <a:pt x="1067910" y="491836"/>
                    <a:pt x="1018819" y="598470"/>
                  </a:cubicBezTo>
                  <a:cubicBezTo>
                    <a:pt x="969728" y="705104"/>
                    <a:pt x="879969" y="924858"/>
                    <a:pt x="794817" y="1083768"/>
                  </a:cubicBezTo>
                  <a:cubicBezTo>
                    <a:pt x="709665" y="1242678"/>
                    <a:pt x="574369" y="1454246"/>
                    <a:pt x="507905" y="1551933"/>
                  </a:cubicBezTo>
                  <a:cubicBezTo>
                    <a:pt x="441441" y="1649620"/>
                    <a:pt x="435889" y="1628725"/>
                    <a:pt x="396034" y="1669889"/>
                  </a:cubicBezTo>
                  <a:cubicBezTo>
                    <a:pt x="391860" y="1674227"/>
                    <a:pt x="388505" y="1680038"/>
                    <a:pt x="379912" y="1681838"/>
                  </a:cubicBezTo>
                  <a:close/>
                </a:path>
              </a:pathLst>
            </a:custGeom>
            <a:solidFill>
              <a:srgbClr val="DB9F78"/>
            </a:solidFill>
            <a:ln w="81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C8F296CE-D98E-4365-9218-78D4A6945D40}"/>
                </a:ext>
              </a:extLst>
            </p:cNvPr>
            <p:cNvSpPr/>
            <p:nvPr/>
          </p:nvSpPr>
          <p:spPr>
            <a:xfrm>
              <a:off x="3787776" y="4724330"/>
              <a:ext cx="440829" cy="558436"/>
            </a:xfrm>
            <a:custGeom>
              <a:avLst/>
              <a:gdLst>
                <a:gd name="connsiteX0" fmla="*/ 606008 w 606071"/>
                <a:gd name="connsiteY0" fmla="*/ 127342 h 897026"/>
                <a:gd name="connsiteX1" fmla="*/ 598397 w 606071"/>
                <a:gd name="connsiteY1" fmla="*/ 150912 h 897026"/>
                <a:gd name="connsiteX2" fmla="*/ 530063 w 606071"/>
                <a:gd name="connsiteY2" fmla="*/ 287663 h 897026"/>
                <a:gd name="connsiteX3" fmla="*/ 377763 w 606071"/>
                <a:gd name="connsiteY3" fmla="*/ 591526 h 897026"/>
                <a:gd name="connsiteX4" fmla="*/ 198129 w 606071"/>
                <a:gd name="connsiteY4" fmla="*/ 888433 h 897026"/>
                <a:gd name="connsiteX5" fmla="*/ 189373 w 606071"/>
                <a:gd name="connsiteY5" fmla="*/ 897026 h 897026"/>
                <a:gd name="connsiteX6" fmla="*/ 0 w 606071"/>
                <a:gd name="connsiteY6" fmla="*/ 787200 h 897026"/>
                <a:gd name="connsiteX7" fmla="*/ 216461 w 606071"/>
                <a:gd name="connsiteY7" fmla="*/ 235368 h 897026"/>
                <a:gd name="connsiteX8" fmla="*/ 314257 w 606071"/>
                <a:gd name="connsiteY8" fmla="*/ 70302 h 897026"/>
                <a:gd name="connsiteX9" fmla="*/ 461155 w 606071"/>
                <a:gd name="connsiteY9" fmla="*/ 3 h 897026"/>
                <a:gd name="connsiteX10" fmla="*/ 584158 w 606071"/>
                <a:gd name="connsiteY10" fmla="*/ 73166 h 897026"/>
                <a:gd name="connsiteX11" fmla="*/ 606008 w 606071"/>
                <a:gd name="connsiteY11" fmla="*/ 127342 h 897026"/>
                <a:gd name="connsiteX0" fmla="*/ 844895 w 844958"/>
                <a:gd name="connsiteY0" fmla="*/ 127342 h 1126619"/>
                <a:gd name="connsiteX1" fmla="*/ 837284 w 844958"/>
                <a:gd name="connsiteY1" fmla="*/ 150912 h 1126619"/>
                <a:gd name="connsiteX2" fmla="*/ 768950 w 844958"/>
                <a:gd name="connsiteY2" fmla="*/ 287663 h 1126619"/>
                <a:gd name="connsiteX3" fmla="*/ 616650 w 844958"/>
                <a:gd name="connsiteY3" fmla="*/ 591526 h 1126619"/>
                <a:gd name="connsiteX4" fmla="*/ 437016 w 844958"/>
                <a:gd name="connsiteY4" fmla="*/ 888433 h 1126619"/>
                <a:gd name="connsiteX5" fmla="*/ 5329 w 844958"/>
                <a:gd name="connsiteY5" fmla="*/ 1126619 h 1126619"/>
                <a:gd name="connsiteX6" fmla="*/ 238887 w 844958"/>
                <a:gd name="connsiteY6" fmla="*/ 787200 h 1126619"/>
                <a:gd name="connsiteX7" fmla="*/ 455348 w 844958"/>
                <a:gd name="connsiteY7" fmla="*/ 235368 h 1126619"/>
                <a:gd name="connsiteX8" fmla="*/ 553144 w 844958"/>
                <a:gd name="connsiteY8" fmla="*/ 70302 h 1126619"/>
                <a:gd name="connsiteX9" fmla="*/ 700042 w 844958"/>
                <a:gd name="connsiteY9" fmla="*/ 3 h 1126619"/>
                <a:gd name="connsiteX10" fmla="*/ 823045 w 844958"/>
                <a:gd name="connsiteY10" fmla="*/ 73166 h 1126619"/>
                <a:gd name="connsiteX11" fmla="*/ 844895 w 844958"/>
                <a:gd name="connsiteY11" fmla="*/ 127342 h 1126619"/>
                <a:gd name="connsiteX0" fmla="*/ 847584 w 847647"/>
                <a:gd name="connsiteY0" fmla="*/ 127342 h 1126619"/>
                <a:gd name="connsiteX1" fmla="*/ 839973 w 847647"/>
                <a:gd name="connsiteY1" fmla="*/ 150912 h 1126619"/>
                <a:gd name="connsiteX2" fmla="*/ 771639 w 847647"/>
                <a:gd name="connsiteY2" fmla="*/ 287663 h 1126619"/>
                <a:gd name="connsiteX3" fmla="*/ 619339 w 847647"/>
                <a:gd name="connsiteY3" fmla="*/ 591526 h 1126619"/>
                <a:gd name="connsiteX4" fmla="*/ 439705 w 847647"/>
                <a:gd name="connsiteY4" fmla="*/ 888433 h 1126619"/>
                <a:gd name="connsiteX5" fmla="*/ 8018 w 847647"/>
                <a:gd name="connsiteY5" fmla="*/ 1126619 h 1126619"/>
                <a:gd name="connsiteX6" fmla="*/ 241576 w 847647"/>
                <a:gd name="connsiteY6" fmla="*/ 787200 h 1126619"/>
                <a:gd name="connsiteX7" fmla="*/ 458037 w 847647"/>
                <a:gd name="connsiteY7" fmla="*/ 235368 h 1126619"/>
                <a:gd name="connsiteX8" fmla="*/ 555833 w 847647"/>
                <a:gd name="connsiteY8" fmla="*/ 70302 h 1126619"/>
                <a:gd name="connsiteX9" fmla="*/ 702731 w 847647"/>
                <a:gd name="connsiteY9" fmla="*/ 3 h 1126619"/>
                <a:gd name="connsiteX10" fmla="*/ 825734 w 847647"/>
                <a:gd name="connsiteY10" fmla="*/ 73166 h 1126619"/>
                <a:gd name="connsiteX11" fmla="*/ 847584 w 847647"/>
                <a:gd name="connsiteY11" fmla="*/ 127342 h 1126619"/>
                <a:gd name="connsiteX0" fmla="*/ 839566 w 839629"/>
                <a:gd name="connsiteY0" fmla="*/ 127342 h 1126619"/>
                <a:gd name="connsiteX1" fmla="*/ 831955 w 839629"/>
                <a:gd name="connsiteY1" fmla="*/ 150912 h 1126619"/>
                <a:gd name="connsiteX2" fmla="*/ 763621 w 839629"/>
                <a:gd name="connsiteY2" fmla="*/ 287663 h 1126619"/>
                <a:gd name="connsiteX3" fmla="*/ 611321 w 839629"/>
                <a:gd name="connsiteY3" fmla="*/ 591526 h 1126619"/>
                <a:gd name="connsiteX4" fmla="*/ 431687 w 839629"/>
                <a:gd name="connsiteY4" fmla="*/ 888433 h 1126619"/>
                <a:gd name="connsiteX5" fmla="*/ 0 w 839629"/>
                <a:gd name="connsiteY5" fmla="*/ 1126619 h 1126619"/>
                <a:gd name="connsiteX6" fmla="*/ 233558 w 839629"/>
                <a:gd name="connsiteY6" fmla="*/ 787200 h 1126619"/>
                <a:gd name="connsiteX7" fmla="*/ 450019 w 839629"/>
                <a:gd name="connsiteY7" fmla="*/ 235368 h 1126619"/>
                <a:gd name="connsiteX8" fmla="*/ 547815 w 839629"/>
                <a:gd name="connsiteY8" fmla="*/ 70302 h 1126619"/>
                <a:gd name="connsiteX9" fmla="*/ 694713 w 839629"/>
                <a:gd name="connsiteY9" fmla="*/ 3 h 1126619"/>
                <a:gd name="connsiteX10" fmla="*/ 817716 w 839629"/>
                <a:gd name="connsiteY10" fmla="*/ 73166 h 1126619"/>
                <a:gd name="connsiteX11" fmla="*/ 839566 w 839629"/>
                <a:gd name="connsiteY11" fmla="*/ 127342 h 1126619"/>
                <a:gd name="connsiteX0" fmla="*/ 839566 w 839629"/>
                <a:gd name="connsiteY0" fmla="*/ 127342 h 1126619"/>
                <a:gd name="connsiteX1" fmla="*/ 831955 w 839629"/>
                <a:gd name="connsiteY1" fmla="*/ 150912 h 1126619"/>
                <a:gd name="connsiteX2" fmla="*/ 763621 w 839629"/>
                <a:gd name="connsiteY2" fmla="*/ 287663 h 1126619"/>
                <a:gd name="connsiteX3" fmla="*/ 611321 w 839629"/>
                <a:gd name="connsiteY3" fmla="*/ 591526 h 1126619"/>
                <a:gd name="connsiteX4" fmla="*/ 431687 w 839629"/>
                <a:gd name="connsiteY4" fmla="*/ 888433 h 1126619"/>
                <a:gd name="connsiteX5" fmla="*/ 0 w 839629"/>
                <a:gd name="connsiteY5" fmla="*/ 1126619 h 1126619"/>
                <a:gd name="connsiteX6" fmla="*/ 233558 w 839629"/>
                <a:gd name="connsiteY6" fmla="*/ 787200 h 1126619"/>
                <a:gd name="connsiteX7" fmla="*/ 450019 w 839629"/>
                <a:gd name="connsiteY7" fmla="*/ 235368 h 1126619"/>
                <a:gd name="connsiteX8" fmla="*/ 547815 w 839629"/>
                <a:gd name="connsiteY8" fmla="*/ 70302 h 1126619"/>
                <a:gd name="connsiteX9" fmla="*/ 694713 w 839629"/>
                <a:gd name="connsiteY9" fmla="*/ 3 h 1126619"/>
                <a:gd name="connsiteX10" fmla="*/ 817716 w 839629"/>
                <a:gd name="connsiteY10" fmla="*/ 73166 h 1126619"/>
                <a:gd name="connsiteX11" fmla="*/ 839566 w 839629"/>
                <a:gd name="connsiteY11" fmla="*/ 127342 h 1126619"/>
                <a:gd name="connsiteX0" fmla="*/ 899984 w 900047"/>
                <a:gd name="connsiteY0" fmla="*/ 127342 h 1114534"/>
                <a:gd name="connsiteX1" fmla="*/ 892373 w 900047"/>
                <a:gd name="connsiteY1" fmla="*/ 150912 h 1114534"/>
                <a:gd name="connsiteX2" fmla="*/ 824039 w 900047"/>
                <a:gd name="connsiteY2" fmla="*/ 287663 h 1114534"/>
                <a:gd name="connsiteX3" fmla="*/ 671739 w 900047"/>
                <a:gd name="connsiteY3" fmla="*/ 591526 h 1114534"/>
                <a:gd name="connsiteX4" fmla="*/ 492105 w 900047"/>
                <a:gd name="connsiteY4" fmla="*/ 888433 h 1114534"/>
                <a:gd name="connsiteX5" fmla="*/ 0 w 900047"/>
                <a:gd name="connsiteY5" fmla="*/ 1114534 h 1114534"/>
                <a:gd name="connsiteX6" fmla="*/ 293976 w 900047"/>
                <a:gd name="connsiteY6" fmla="*/ 787200 h 1114534"/>
                <a:gd name="connsiteX7" fmla="*/ 510437 w 900047"/>
                <a:gd name="connsiteY7" fmla="*/ 235368 h 1114534"/>
                <a:gd name="connsiteX8" fmla="*/ 608233 w 900047"/>
                <a:gd name="connsiteY8" fmla="*/ 70302 h 1114534"/>
                <a:gd name="connsiteX9" fmla="*/ 755131 w 900047"/>
                <a:gd name="connsiteY9" fmla="*/ 3 h 1114534"/>
                <a:gd name="connsiteX10" fmla="*/ 878134 w 900047"/>
                <a:gd name="connsiteY10" fmla="*/ 73166 h 1114534"/>
                <a:gd name="connsiteX11" fmla="*/ 899984 w 900047"/>
                <a:gd name="connsiteY11" fmla="*/ 127342 h 1114534"/>
                <a:gd name="connsiteX0" fmla="*/ 899984 w 900047"/>
                <a:gd name="connsiteY0" fmla="*/ 127342 h 1159917"/>
                <a:gd name="connsiteX1" fmla="*/ 892373 w 900047"/>
                <a:gd name="connsiteY1" fmla="*/ 150912 h 1159917"/>
                <a:gd name="connsiteX2" fmla="*/ 824039 w 900047"/>
                <a:gd name="connsiteY2" fmla="*/ 287663 h 1159917"/>
                <a:gd name="connsiteX3" fmla="*/ 671739 w 900047"/>
                <a:gd name="connsiteY3" fmla="*/ 591526 h 1159917"/>
                <a:gd name="connsiteX4" fmla="*/ 244385 w 900047"/>
                <a:gd name="connsiteY4" fmla="*/ 1124067 h 1159917"/>
                <a:gd name="connsiteX5" fmla="*/ 0 w 900047"/>
                <a:gd name="connsiteY5" fmla="*/ 1114534 h 1159917"/>
                <a:gd name="connsiteX6" fmla="*/ 293976 w 900047"/>
                <a:gd name="connsiteY6" fmla="*/ 787200 h 1159917"/>
                <a:gd name="connsiteX7" fmla="*/ 510437 w 900047"/>
                <a:gd name="connsiteY7" fmla="*/ 235368 h 1159917"/>
                <a:gd name="connsiteX8" fmla="*/ 608233 w 900047"/>
                <a:gd name="connsiteY8" fmla="*/ 70302 h 1159917"/>
                <a:gd name="connsiteX9" fmla="*/ 755131 w 900047"/>
                <a:gd name="connsiteY9" fmla="*/ 3 h 1159917"/>
                <a:gd name="connsiteX10" fmla="*/ 878134 w 900047"/>
                <a:gd name="connsiteY10" fmla="*/ 73166 h 1159917"/>
                <a:gd name="connsiteX11" fmla="*/ 899984 w 900047"/>
                <a:gd name="connsiteY11" fmla="*/ 127342 h 1159917"/>
                <a:gd name="connsiteX0" fmla="*/ 899984 w 900047"/>
                <a:gd name="connsiteY0" fmla="*/ 127342 h 1156538"/>
                <a:gd name="connsiteX1" fmla="*/ 892373 w 900047"/>
                <a:gd name="connsiteY1" fmla="*/ 150912 h 1156538"/>
                <a:gd name="connsiteX2" fmla="*/ 824039 w 900047"/>
                <a:gd name="connsiteY2" fmla="*/ 287663 h 1156538"/>
                <a:gd name="connsiteX3" fmla="*/ 671739 w 900047"/>
                <a:gd name="connsiteY3" fmla="*/ 591526 h 1156538"/>
                <a:gd name="connsiteX4" fmla="*/ 244385 w 900047"/>
                <a:gd name="connsiteY4" fmla="*/ 1124067 h 1156538"/>
                <a:gd name="connsiteX5" fmla="*/ 0 w 900047"/>
                <a:gd name="connsiteY5" fmla="*/ 1114534 h 1156538"/>
                <a:gd name="connsiteX6" fmla="*/ 293976 w 900047"/>
                <a:gd name="connsiteY6" fmla="*/ 787200 h 1156538"/>
                <a:gd name="connsiteX7" fmla="*/ 510437 w 900047"/>
                <a:gd name="connsiteY7" fmla="*/ 235368 h 1156538"/>
                <a:gd name="connsiteX8" fmla="*/ 608233 w 900047"/>
                <a:gd name="connsiteY8" fmla="*/ 70302 h 1156538"/>
                <a:gd name="connsiteX9" fmla="*/ 755131 w 900047"/>
                <a:gd name="connsiteY9" fmla="*/ 3 h 1156538"/>
                <a:gd name="connsiteX10" fmla="*/ 878134 w 900047"/>
                <a:gd name="connsiteY10" fmla="*/ 73166 h 1156538"/>
                <a:gd name="connsiteX11" fmla="*/ 899984 w 900047"/>
                <a:gd name="connsiteY11" fmla="*/ 127342 h 1156538"/>
                <a:gd name="connsiteX0" fmla="*/ 899984 w 900047"/>
                <a:gd name="connsiteY0" fmla="*/ 127342 h 1124067"/>
                <a:gd name="connsiteX1" fmla="*/ 892373 w 900047"/>
                <a:gd name="connsiteY1" fmla="*/ 150912 h 1124067"/>
                <a:gd name="connsiteX2" fmla="*/ 824039 w 900047"/>
                <a:gd name="connsiteY2" fmla="*/ 287663 h 1124067"/>
                <a:gd name="connsiteX3" fmla="*/ 671739 w 900047"/>
                <a:gd name="connsiteY3" fmla="*/ 591526 h 1124067"/>
                <a:gd name="connsiteX4" fmla="*/ 244385 w 900047"/>
                <a:gd name="connsiteY4" fmla="*/ 1124067 h 1124067"/>
                <a:gd name="connsiteX5" fmla="*/ 0 w 900047"/>
                <a:gd name="connsiteY5" fmla="*/ 1114534 h 1124067"/>
                <a:gd name="connsiteX6" fmla="*/ 293976 w 900047"/>
                <a:gd name="connsiteY6" fmla="*/ 787200 h 1124067"/>
                <a:gd name="connsiteX7" fmla="*/ 510437 w 900047"/>
                <a:gd name="connsiteY7" fmla="*/ 235368 h 1124067"/>
                <a:gd name="connsiteX8" fmla="*/ 608233 w 900047"/>
                <a:gd name="connsiteY8" fmla="*/ 70302 h 1124067"/>
                <a:gd name="connsiteX9" fmla="*/ 755131 w 900047"/>
                <a:gd name="connsiteY9" fmla="*/ 3 h 1124067"/>
                <a:gd name="connsiteX10" fmla="*/ 878134 w 900047"/>
                <a:gd name="connsiteY10" fmla="*/ 73166 h 1124067"/>
                <a:gd name="connsiteX11" fmla="*/ 899984 w 900047"/>
                <a:gd name="connsiteY11" fmla="*/ 127342 h 1124067"/>
                <a:gd name="connsiteX0" fmla="*/ 899984 w 900047"/>
                <a:gd name="connsiteY0" fmla="*/ 127342 h 1124118"/>
                <a:gd name="connsiteX1" fmla="*/ 892373 w 900047"/>
                <a:gd name="connsiteY1" fmla="*/ 150912 h 1124118"/>
                <a:gd name="connsiteX2" fmla="*/ 824039 w 900047"/>
                <a:gd name="connsiteY2" fmla="*/ 287663 h 1124118"/>
                <a:gd name="connsiteX3" fmla="*/ 671739 w 900047"/>
                <a:gd name="connsiteY3" fmla="*/ 591526 h 1124118"/>
                <a:gd name="connsiteX4" fmla="*/ 244385 w 900047"/>
                <a:gd name="connsiteY4" fmla="*/ 1124067 h 1124118"/>
                <a:gd name="connsiteX5" fmla="*/ 0 w 900047"/>
                <a:gd name="connsiteY5" fmla="*/ 1114534 h 1124118"/>
                <a:gd name="connsiteX6" fmla="*/ 293976 w 900047"/>
                <a:gd name="connsiteY6" fmla="*/ 787200 h 1124118"/>
                <a:gd name="connsiteX7" fmla="*/ 510437 w 900047"/>
                <a:gd name="connsiteY7" fmla="*/ 235368 h 1124118"/>
                <a:gd name="connsiteX8" fmla="*/ 608233 w 900047"/>
                <a:gd name="connsiteY8" fmla="*/ 70302 h 1124118"/>
                <a:gd name="connsiteX9" fmla="*/ 755131 w 900047"/>
                <a:gd name="connsiteY9" fmla="*/ 3 h 1124118"/>
                <a:gd name="connsiteX10" fmla="*/ 878134 w 900047"/>
                <a:gd name="connsiteY10" fmla="*/ 73166 h 1124118"/>
                <a:gd name="connsiteX11" fmla="*/ 899984 w 900047"/>
                <a:gd name="connsiteY11" fmla="*/ 127342 h 1124118"/>
                <a:gd name="connsiteX0" fmla="*/ 899984 w 900047"/>
                <a:gd name="connsiteY0" fmla="*/ 127342 h 1130143"/>
                <a:gd name="connsiteX1" fmla="*/ 892373 w 900047"/>
                <a:gd name="connsiteY1" fmla="*/ 150912 h 1130143"/>
                <a:gd name="connsiteX2" fmla="*/ 824039 w 900047"/>
                <a:gd name="connsiteY2" fmla="*/ 287663 h 1130143"/>
                <a:gd name="connsiteX3" fmla="*/ 671739 w 900047"/>
                <a:gd name="connsiteY3" fmla="*/ 591526 h 1130143"/>
                <a:gd name="connsiteX4" fmla="*/ 238344 w 900047"/>
                <a:gd name="connsiteY4" fmla="*/ 1130108 h 1130143"/>
                <a:gd name="connsiteX5" fmla="*/ 0 w 900047"/>
                <a:gd name="connsiteY5" fmla="*/ 1114534 h 1130143"/>
                <a:gd name="connsiteX6" fmla="*/ 293976 w 900047"/>
                <a:gd name="connsiteY6" fmla="*/ 787200 h 1130143"/>
                <a:gd name="connsiteX7" fmla="*/ 510437 w 900047"/>
                <a:gd name="connsiteY7" fmla="*/ 235368 h 1130143"/>
                <a:gd name="connsiteX8" fmla="*/ 608233 w 900047"/>
                <a:gd name="connsiteY8" fmla="*/ 70302 h 1130143"/>
                <a:gd name="connsiteX9" fmla="*/ 755131 w 900047"/>
                <a:gd name="connsiteY9" fmla="*/ 3 h 1130143"/>
                <a:gd name="connsiteX10" fmla="*/ 878134 w 900047"/>
                <a:gd name="connsiteY10" fmla="*/ 73166 h 1130143"/>
                <a:gd name="connsiteX11" fmla="*/ 899984 w 900047"/>
                <a:gd name="connsiteY11" fmla="*/ 127342 h 1130143"/>
                <a:gd name="connsiteX0" fmla="*/ 899984 w 900047"/>
                <a:gd name="connsiteY0" fmla="*/ 127342 h 1135155"/>
                <a:gd name="connsiteX1" fmla="*/ 892373 w 900047"/>
                <a:gd name="connsiteY1" fmla="*/ 150912 h 1135155"/>
                <a:gd name="connsiteX2" fmla="*/ 824039 w 900047"/>
                <a:gd name="connsiteY2" fmla="*/ 287663 h 1135155"/>
                <a:gd name="connsiteX3" fmla="*/ 671739 w 900047"/>
                <a:gd name="connsiteY3" fmla="*/ 591526 h 1135155"/>
                <a:gd name="connsiteX4" fmla="*/ 238344 w 900047"/>
                <a:gd name="connsiteY4" fmla="*/ 1135127 h 1135155"/>
                <a:gd name="connsiteX5" fmla="*/ 0 w 900047"/>
                <a:gd name="connsiteY5" fmla="*/ 1114534 h 1135155"/>
                <a:gd name="connsiteX6" fmla="*/ 293976 w 900047"/>
                <a:gd name="connsiteY6" fmla="*/ 787200 h 1135155"/>
                <a:gd name="connsiteX7" fmla="*/ 510437 w 900047"/>
                <a:gd name="connsiteY7" fmla="*/ 235368 h 1135155"/>
                <a:gd name="connsiteX8" fmla="*/ 608233 w 900047"/>
                <a:gd name="connsiteY8" fmla="*/ 70302 h 1135155"/>
                <a:gd name="connsiteX9" fmla="*/ 755131 w 900047"/>
                <a:gd name="connsiteY9" fmla="*/ 3 h 1135155"/>
                <a:gd name="connsiteX10" fmla="*/ 878134 w 900047"/>
                <a:gd name="connsiteY10" fmla="*/ 73166 h 1135155"/>
                <a:gd name="connsiteX11" fmla="*/ 899984 w 900047"/>
                <a:gd name="connsiteY11" fmla="*/ 127342 h 1135155"/>
                <a:gd name="connsiteX0" fmla="*/ 899984 w 900047"/>
                <a:gd name="connsiteY0" fmla="*/ 127342 h 1135155"/>
                <a:gd name="connsiteX1" fmla="*/ 892373 w 900047"/>
                <a:gd name="connsiteY1" fmla="*/ 150912 h 1135155"/>
                <a:gd name="connsiteX2" fmla="*/ 824039 w 900047"/>
                <a:gd name="connsiteY2" fmla="*/ 287663 h 1135155"/>
                <a:gd name="connsiteX3" fmla="*/ 671739 w 900047"/>
                <a:gd name="connsiteY3" fmla="*/ 591526 h 1135155"/>
                <a:gd name="connsiteX4" fmla="*/ 238344 w 900047"/>
                <a:gd name="connsiteY4" fmla="*/ 1135127 h 1135155"/>
                <a:gd name="connsiteX5" fmla="*/ 0 w 900047"/>
                <a:gd name="connsiteY5" fmla="*/ 1114534 h 1135155"/>
                <a:gd name="connsiteX6" fmla="*/ 293976 w 900047"/>
                <a:gd name="connsiteY6" fmla="*/ 787200 h 1135155"/>
                <a:gd name="connsiteX7" fmla="*/ 510437 w 900047"/>
                <a:gd name="connsiteY7" fmla="*/ 235368 h 1135155"/>
                <a:gd name="connsiteX8" fmla="*/ 608233 w 900047"/>
                <a:gd name="connsiteY8" fmla="*/ 70302 h 1135155"/>
                <a:gd name="connsiteX9" fmla="*/ 755131 w 900047"/>
                <a:gd name="connsiteY9" fmla="*/ 3 h 1135155"/>
                <a:gd name="connsiteX10" fmla="*/ 878134 w 900047"/>
                <a:gd name="connsiteY10" fmla="*/ 73166 h 1135155"/>
                <a:gd name="connsiteX11" fmla="*/ 899984 w 900047"/>
                <a:gd name="connsiteY11" fmla="*/ 127342 h 1135155"/>
                <a:gd name="connsiteX0" fmla="*/ 899984 w 900047"/>
                <a:gd name="connsiteY0" fmla="*/ 127342 h 1135155"/>
                <a:gd name="connsiteX1" fmla="*/ 892373 w 900047"/>
                <a:gd name="connsiteY1" fmla="*/ 150912 h 1135155"/>
                <a:gd name="connsiteX2" fmla="*/ 824039 w 900047"/>
                <a:gd name="connsiteY2" fmla="*/ 287663 h 1135155"/>
                <a:gd name="connsiteX3" fmla="*/ 671739 w 900047"/>
                <a:gd name="connsiteY3" fmla="*/ 591526 h 1135155"/>
                <a:gd name="connsiteX4" fmla="*/ 238344 w 900047"/>
                <a:gd name="connsiteY4" fmla="*/ 1135127 h 1135155"/>
                <a:gd name="connsiteX5" fmla="*/ 0 w 900047"/>
                <a:gd name="connsiteY5" fmla="*/ 1114534 h 1135155"/>
                <a:gd name="connsiteX6" fmla="*/ 293976 w 900047"/>
                <a:gd name="connsiteY6" fmla="*/ 787200 h 1135155"/>
                <a:gd name="connsiteX7" fmla="*/ 510437 w 900047"/>
                <a:gd name="connsiteY7" fmla="*/ 235368 h 1135155"/>
                <a:gd name="connsiteX8" fmla="*/ 608233 w 900047"/>
                <a:gd name="connsiteY8" fmla="*/ 70302 h 1135155"/>
                <a:gd name="connsiteX9" fmla="*/ 755131 w 900047"/>
                <a:gd name="connsiteY9" fmla="*/ 3 h 1135155"/>
                <a:gd name="connsiteX10" fmla="*/ 878134 w 900047"/>
                <a:gd name="connsiteY10" fmla="*/ 73166 h 1135155"/>
                <a:gd name="connsiteX11" fmla="*/ 899984 w 900047"/>
                <a:gd name="connsiteY11" fmla="*/ 127342 h 1135155"/>
                <a:gd name="connsiteX0" fmla="*/ 899984 w 900047"/>
                <a:gd name="connsiteY0" fmla="*/ 127342 h 1135155"/>
                <a:gd name="connsiteX1" fmla="*/ 892373 w 900047"/>
                <a:gd name="connsiteY1" fmla="*/ 150912 h 1135155"/>
                <a:gd name="connsiteX2" fmla="*/ 824039 w 900047"/>
                <a:gd name="connsiteY2" fmla="*/ 287663 h 1135155"/>
                <a:gd name="connsiteX3" fmla="*/ 671738 w 900047"/>
                <a:gd name="connsiteY3" fmla="*/ 601565 h 1135155"/>
                <a:gd name="connsiteX4" fmla="*/ 238344 w 900047"/>
                <a:gd name="connsiteY4" fmla="*/ 1135127 h 1135155"/>
                <a:gd name="connsiteX5" fmla="*/ 0 w 900047"/>
                <a:gd name="connsiteY5" fmla="*/ 1114534 h 1135155"/>
                <a:gd name="connsiteX6" fmla="*/ 293976 w 900047"/>
                <a:gd name="connsiteY6" fmla="*/ 787200 h 1135155"/>
                <a:gd name="connsiteX7" fmla="*/ 510437 w 900047"/>
                <a:gd name="connsiteY7" fmla="*/ 235368 h 1135155"/>
                <a:gd name="connsiteX8" fmla="*/ 608233 w 900047"/>
                <a:gd name="connsiteY8" fmla="*/ 70302 h 1135155"/>
                <a:gd name="connsiteX9" fmla="*/ 755131 w 900047"/>
                <a:gd name="connsiteY9" fmla="*/ 3 h 1135155"/>
                <a:gd name="connsiteX10" fmla="*/ 878134 w 900047"/>
                <a:gd name="connsiteY10" fmla="*/ 73166 h 1135155"/>
                <a:gd name="connsiteX11" fmla="*/ 899984 w 900047"/>
                <a:gd name="connsiteY11" fmla="*/ 127342 h 1135155"/>
                <a:gd name="connsiteX0" fmla="*/ 899984 w 900047"/>
                <a:gd name="connsiteY0" fmla="*/ 127342 h 1135155"/>
                <a:gd name="connsiteX1" fmla="*/ 892373 w 900047"/>
                <a:gd name="connsiteY1" fmla="*/ 150912 h 1135155"/>
                <a:gd name="connsiteX2" fmla="*/ 824039 w 900047"/>
                <a:gd name="connsiteY2" fmla="*/ 287663 h 1135155"/>
                <a:gd name="connsiteX3" fmla="*/ 671738 w 900047"/>
                <a:gd name="connsiteY3" fmla="*/ 601565 h 1135155"/>
                <a:gd name="connsiteX4" fmla="*/ 243364 w 900047"/>
                <a:gd name="connsiteY4" fmla="*/ 1135126 h 1135155"/>
                <a:gd name="connsiteX5" fmla="*/ 0 w 900047"/>
                <a:gd name="connsiteY5" fmla="*/ 1114534 h 1135155"/>
                <a:gd name="connsiteX6" fmla="*/ 293976 w 900047"/>
                <a:gd name="connsiteY6" fmla="*/ 787200 h 1135155"/>
                <a:gd name="connsiteX7" fmla="*/ 510437 w 900047"/>
                <a:gd name="connsiteY7" fmla="*/ 235368 h 1135155"/>
                <a:gd name="connsiteX8" fmla="*/ 608233 w 900047"/>
                <a:gd name="connsiteY8" fmla="*/ 70302 h 1135155"/>
                <a:gd name="connsiteX9" fmla="*/ 755131 w 900047"/>
                <a:gd name="connsiteY9" fmla="*/ 3 h 1135155"/>
                <a:gd name="connsiteX10" fmla="*/ 878134 w 900047"/>
                <a:gd name="connsiteY10" fmla="*/ 73166 h 1135155"/>
                <a:gd name="connsiteX11" fmla="*/ 899984 w 900047"/>
                <a:gd name="connsiteY11" fmla="*/ 127342 h 1135155"/>
                <a:gd name="connsiteX0" fmla="*/ 899984 w 900047"/>
                <a:gd name="connsiteY0" fmla="*/ 127342 h 1140167"/>
                <a:gd name="connsiteX1" fmla="*/ 892373 w 900047"/>
                <a:gd name="connsiteY1" fmla="*/ 150912 h 1140167"/>
                <a:gd name="connsiteX2" fmla="*/ 824039 w 900047"/>
                <a:gd name="connsiteY2" fmla="*/ 287663 h 1140167"/>
                <a:gd name="connsiteX3" fmla="*/ 671738 w 900047"/>
                <a:gd name="connsiteY3" fmla="*/ 601565 h 1140167"/>
                <a:gd name="connsiteX4" fmla="*/ 243364 w 900047"/>
                <a:gd name="connsiteY4" fmla="*/ 1140145 h 1140167"/>
                <a:gd name="connsiteX5" fmla="*/ 0 w 900047"/>
                <a:gd name="connsiteY5" fmla="*/ 1114534 h 1140167"/>
                <a:gd name="connsiteX6" fmla="*/ 293976 w 900047"/>
                <a:gd name="connsiteY6" fmla="*/ 787200 h 1140167"/>
                <a:gd name="connsiteX7" fmla="*/ 510437 w 900047"/>
                <a:gd name="connsiteY7" fmla="*/ 235368 h 1140167"/>
                <a:gd name="connsiteX8" fmla="*/ 608233 w 900047"/>
                <a:gd name="connsiteY8" fmla="*/ 70302 h 1140167"/>
                <a:gd name="connsiteX9" fmla="*/ 755131 w 900047"/>
                <a:gd name="connsiteY9" fmla="*/ 3 h 1140167"/>
                <a:gd name="connsiteX10" fmla="*/ 878134 w 900047"/>
                <a:gd name="connsiteY10" fmla="*/ 73166 h 1140167"/>
                <a:gd name="connsiteX11" fmla="*/ 899984 w 900047"/>
                <a:gd name="connsiteY11" fmla="*/ 127342 h 114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00047" h="1140167">
                  <a:moveTo>
                    <a:pt x="899984" y="127342"/>
                  </a:moveTo>
                  <a:cubicBezTo>
                    <a:pt x="900639" y="136263"/>
                    <a:pt x="896056" y="143465"/>
                    <a:pt x="892373" y="150912"/>
                  </a:cubicBezTo>
                  <a:cubicBezTo>
                    <a:pt x="869595" y="196496"/>
                    <a:pt x="860812" y="212554"/>
                    <a:pt x="824039" y="287663"/>
                  </a:cubicBezTo>
                  <a:cubicBezTo>
                    <a:pt x="787267" y="362772"/>
                    <a:pt x="768517" y="459485"/>
                    <a:pt x="671738" y="601565"/>
                  </a:cubicBezTo>
                  <a:cubicBezTo>
                    <a:pt x="574959" y="743645"/>
                    <a:pt x="488243" y="974433"/>
                    <a:pt x="243364" y="1140145"/>
                  </a:cubicBezTo>
                  <a:cubicBezTo>
                    <a:pt x="168143" y="1141120"/>
                    <a:pt x="2946" y="1111670"/>
                    <a:pt x="0" y="1114534"/>
                  </a:cubicBezTo>
                  <a:cubicBezTo>
                    <a:pt x="50500" y="1016836"/>
                    <a:pt x="225460" y="906161"/>
                    <a:pt x="293976" y="787200"/>
                  </a:cubicBezTo>
                  <a:cubicBezTo>
                    <a:pt x="376632" y="607403"/>
                    <a:pt x="437519" y="419012"/>
                    <a:pt x="510437" y="235368"/>
                  </a:cubicBezTo>
                  <a:cubicBezTo>
                    <a:pt x="534251" y="175381"/>
                    <a:pt x="563140" y="117767"/>
                    <a:pt x="608233" y="70302"/>
                  </a:cubicBezTo>
                  <a:cubicBezTo>
                    <a:pt x="648087" y="28319"/>
                    <a:pt x="694735" y="330"/>
                    <a:pt x="755131" y="3"/>
                  </a:cubicBezTo>
                  <a:cubicBezTo>
                    <a:pt x="811272" y="-324"/>
                    <a:pt x="850882" y="25945"/>
                    <a:pt x="878134" y="73166"/>
                  </a:cubicBezTo>
                  <a:cubicBezTo>
                    <a:pt x="887790" y="90025"/>
                    <a:pt x="895237" y="108192"/>
                    <a:pt x="899984" y="127342"/>
                  </a:cubicBezTo>
                  <a:close/>
                </a:path>
              </a:pathLst>
            </a:custGeom>
            <a:solidFill>
              <a:srgbClr val="D39064"/>
            </a:solidFill>
            <a:ln w="81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6F66888F-477A-4754-A56A-B8F4F95E7C91}"/>
              </a:ext>
            </a:extLst>
          </p:cNvPr>
          <p:cNvGrpSpPr/>
          <p:nvPr/>
        </p:nvGrpSpPr>
        <p:grpSpPr>
          <a:xfrm flipH="1">
            <a:off x="2061055" y="1853057"/>
            <a:ext cx="4777716" cy="3475836"/>
            <a:chOff x="5371625" y="2750784"/>
            <a:chExt cx="5292197" cy="3850126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8A71C86C-6C27-49F4-AF1E-337215FAF8F3}"/>
                </a:ext>
              </a:extLst>
            </p:cNvPr>
            <p:cNvSpPr/>
            <p:nvPr/>
          </p:nvSpPr>
          <p:spPr>
            <a:xfrm>
              <a:off x="10195821" y="3212656"/>
              <a:ext cx="468000" cy="3388254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ECA6EB44-DF48-498E-A15D-ED8AACD6F12B}"/>
                </a:ext>
              </a:extLst>
            </p:cNvPr>
            <p:cNvSpPr/>
            <p:nvPr/>
          </p:nvSpPr>
          <p:spPr>
            <a:xfrm>
              <a:off x="9572216" y="4080983"/>
              <a:ext cx="468000" cy="2519927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xmlns="" id="{E45F75EF-910C-47B0-B36E-AC96801945F4}"/>
                </a:ext>
              </a:extLst>
            </p:cNvPr>
            <p:cNvSpPr/>
            <p:nvPr/>
          </p:nvSpPr>
          <p:spPr>
            <a:xfrm>
              <a:off x="8948611" y="4940888"/>
              <a:ext cx="468000" cy="166002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0" name="Rectangle 55">
              <a:extLst>
                <a:ext uri="{FF2B5EF4-FFF2-40B4-BE49-F238E27FC236}">
                  <a16:creationId xmlns:a16="http://schemas.microsoft.com/office/drawing/2014/main" xmlns="" id="{ADD3C530-0B23-414E-87CD-CD96A403D816}"/>
                </a:ext>
              </a:extLst>
            </p:cNvPr>
            <p:cNvSpPr/>
            <p:nvPr/>
          </p:nvSpPr>
          <p:spPr>
            <a:xfrm>
              <a:off x="5869218" y="2852656"/>
              <a:ext cx="4794604" cy="360000"/>
            </a:xfrm>
            <a:custGeom>
              <a:avLst/>
              <a:gdLst/>
              <a:ahLst/>
              <a:cxnLst/>
              <a:rect l="l" t="t" r="r" b="b"/>
              <a:pathLst>
                <a:path w="3800189" h="360000">
                  <a:moveTo>
                    <a:pt x="0" y="0"/>
                  </a:moveTo>
                  <a:lnTo>
                    <a:pt x="3440189" y="0"/>
                  </a:lnTo>
                  <a:lnTo>
                    <a:pt x="3800189" y="360000"/>
                  </a:lnTo>
                  <a:lnTo>
                    <a:pt x="0" y="36000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1" name="Isosceles Triangle 10">
              <a:extLst>
                <a:ext uri="{FF2B5EF4-FFF2-40B4-BE49-F238E27FC236}">
                  <a16:creationId xmlns:a16="http://schemas.microsoft.com/office/drawing/2014/main" xmlns="" id="{EB0E6212-D6A7-4A15-B82E-8F3EF9A89DEE}"/>
                </a:ext>
              </a:extLst>
            </p:cNvPr>
            <p:cNvSpPr/>
            <p:nvPr/>
          </p:nvSpPr>
          <p:spPr>
            <a:xfrm rot="16200000">
              <a:off x="5331817" y="2790592"/>
              <a:ext cx="577208" cy="497592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12" name="Rectangle 57">
              <a:extLst>
                <a:ext uri="{FF2B5EF4-FFF2-40B4-BE49-F238E27FC236}">
                  <a16:creationId xmlns:a16="http://schemas.microsoft.com/office/drawing/2014/main" xmlns="" id="{EEA1F9EF-2605-44F6-9B64-8DE772D90444}"/>
                </a:ext>
              </a:extLst>
            </p:cNvPr>
            <p:cNvSpPr/>
            <p:nvPr/>
          </p:nvSpPr>
          <p:spPr>
            <a:xfrm>
              <a:off x="6554156" y="3720983"/>
              <a:ext cx="3486061" cy="360000"/>
            </a:xfrm>
            <a:custGeom>
              <a:avLst/>
              <a:gdLst/>
              <a:ahLst/>
              <a:cxnLst/>
              <a:rect l="l" t="t" r="r" b="b"/>
              <a:pathLst>
                <a:path w="2655012" h="360000">
                  <a:moveTo>
                    <a:pt x="0" y="0"/>
                  </a:moveTo>
                  <a:lnTo>
                    <a:pt x="2295012" y="0"/>
                  </a:lnTo>
                  <a:lnTo>
                    <a:pt x="2655012" y="360000"/>
                  </a:lnTo>
                  <a:lnTo>
                    <a:pt x="0" y="36000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3" name="Isosceles Triangle 12">
              <a:extLst>
                <a:ext uri="{FF2B5EF4-FFF2-40B4-BE49-F238E27FC236}">
                  <a16:creationId xmlns:a16="http://schemas.microsoft.com/office/drawing/2014/main" xmlns="" id="{5219DB8D-FDBC-4F15-89A0-E9C143D49688}"/>
                </a:ext>
              </a:extLst>
            </p:cNvPr>
            <p:cNvSpPr/>
            <p:nvPr/>
          </p:nvSpPr>
          <p:spPr>
            <a:xfrm rot="16200000">
              <a:off x="6016755" y="3665651"/>
              <a:ext cx="577208" cy="497592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14" name="Rectangle 59">
              <a:extLst>
                <a:ext uri="{FF2B5EF4-FFF2-40B4-BE49-F238E27FC236}">
                  <a16:creationId xmlns:a16="http://schemas.microsoft.com/office/drawing/2014/main" xmlns="" id="{5201E5AE-4A98-4235-B019-2DDAEE720BA8}"/>
                </a:ext>
              </a:extLst>
            </p:cNvPr>
            <p:cNvSpPr/>
            <p:nvPr/>
          </p:nvSpPr>
          <p:spPr>
            <a:xfrm>
              <a:off x="7239094" y="4589310"/>
              <a:ext cx="2177518" cy="360000"/>
            </a:xfrm>
            <a:custGeom>
              <a:avLst/>
              <a:gdLst/>
              <a:ahLst/>
              <a:cxnLst/>
              <a:rect l="l" t="t" r="r" b="b"/>
              <a:pathLst>
                <a:path w="1611982" h="360000">
                  <a:moveTo>
                    <a:pt x="0" y="0"/>
                  </a:moveTo>
                  <a:lnTo>
                    <a:pt x="1251982" y="0"/>
                  </a:lnTo>
                  <a:lnTo>
                    <a:pt x="1611982" y="360000"/>
                  </a:lnTo>
                  <a:lnTo>
                    <a:pt x="0" y="36000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xmlns="" id="{DDD26233-F0C8-45DF-BC1D-6D95C3C559B0}"/>
                </a:ext>
              </a:extLst>
            </p:cNvPr>
            <p:cNvSpPr/>
            <p:nvPr/>
          </p:nvSpPr>
          <p:spPr>
            <a:xfrm rot="16200000">
              <a:off x="6701693" y="4540710"/>
              <a:ext cx="577208" cy="497592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1B8B7968-1ED1-4185-BA31-4AE83004DD11}"/>
              </a:ext>
            </a:extLst>
          </p:cNvPr>
          <p:cNvGrpSpPr/>
          <p:nvPr/>
        </p:nvGrpSpPr>
        <p:grpSpPr>
          <a:xfrm>
            <a:off x="1073742" y="4441769"/>
            <a:ext cx="3354813" cy="1768498"/>
            <a:chOff x="1536080" y="4596996"/>
            <a:chExt cx="3354813" cy="1768498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54530C70-4A1D-407B-B451-B87AB636BCC2}"/>
                </a:ext>
              </a:extLst>
            </p:cNvPr>
            <p:cNvSpPr/>
            <p:nvPr/>
          </p:nvSpPr>
          <p:spPr>
            <a:xfrm>
              <a:off x="1536080" y="4686336"/>
              <a:ext cx="3354813" cy="1679158"/>
            </a:xfrm>
            <a:custGeom>
              <a:avLst/>
              <a:gdLst>
                <a:gd name="connsiteX0" fmla="*/ 6847555 w 6849572"/>
                <a:gd name="connsiteY0" fmla="*/ 124465 h 3428362"/>
                <a:gd name="connsiteX1" fmla="*/ 6835443 w 6849572"/>
                <a:gd name="connsiteY1" fmla="*/ 76181 h 3428362"/>
                <a:gd name="connsiteX2" fmla="*/ 6737647 w 6849572"/>
                <a:gd name="connsiteY2" fmla="*/ 1954 h 3428362"/>
                <a:gd name="connsiteX3" fmla="*/ 6674959 w 6849572"/>
                <a:gd name="connsiteY3" fmla="*/ 2036 h 3428362"/>
                <a:gd name="connsiteX4" fmla="*/ 6581582 w 6849572"/>
                <a:gd name="connsiteY4" fmla="*/ 38863 h 3428362"/>
                <a:gd name="connsiteX5" fmla="*/ 6565951 w 6849572"/>
                <a:gd name="connsiteY5" fmla="*/ 27406 h 3428362"/>
                <a:gd name="connsiteX6" fmla="*/ 6566687 w 6849572"/>
                <a:gd name="connsiteY6" fmla="*/ 25442 h 3428362"/>
                <a:gd name="connsiteX7" fmla="*/ 6564723 w 6849572"/>
                <a:gd name="connsiteY7" fmla="*/ 22414 h 3428362"/>
                <a:gd name="connsiteX8" fmla="*/ 6553594 w 6849572"/>
                <a:gd name="connsiteY8" fmla="*/ 40745 h 3428362"/>
                <a:gd name="connsiteX9" fmla="*/ 6541154 w 6849572"/>
                <a:gd name="connsiteY9" fmla="*/ 61614 h 3428362"/>
                <a:gd name="connsiteX10" fmla="*/ 6338933 w 6849572"/>
                <a:gd name="connsiteY10" fmla="*/ 276356 h 3428362"/>
                <a:gd name="connsiteX11" fmla="*/ 6059212 w 6849572"/>
                <a:gd name="connsiteY11" fmla="*/ 705349 h 3428362"/>
                <a:gd name="connsiteX12" fmla="*/ 5716066 w 6849572"/>
                <a:gd name="connsiteY12" fmla="*/ 1260945 h 3428362"/>
                <a:gd name="connsiteX13" fmla="*/ 5513682 w 6849572"/>
                <a:gd name="connsiteY13" fmla="*/ 1507195 h 3428362"/>
                <a:gd name="connsiteX14" fmla="*/ 5331920 w 6849572"/>
                <a:gd name="connsiteY14" fmla="*/ 1659086 h 3428362"/>
                <a:gd name="connsiteX15" fmla="*/ 5071103 w 6849572"/>
                <a:gd name="connsiteY15" fmla="*/ 1802302 h 3428362"/>
                <a:gd name="connsiteX16" fmla="*/ 5055064 w 6849572"/>
                <a:gd name="connsiteY16" fmla="*/ 1814005 h 3428362"/>
                <a:gd name="connsiteX17" fmla="*/ 4980100 w 6849572"/>
                <a:gd name="connsiteY17" fmla="*/ 1874483 h 3428362"/>
                <a:gd name="connsiteX18" fmla="*/ 4623943 w 6849572"/>
                <a:gd name="connsiteY18" fmla="*/ 1976043 h 3428362"/>
                <a:gd name="connsiteX19" fmla="*/ 4397497 w 6849572"/>
                <a:gd name="connsiteY19" fmla="*/ 1969251 h 3428362"/>
                <a:gd name="connsiteX20" fmla="*/ 3964576 w 6849572"/>
                <a:gd name="connsiteY20" fmla="*/ 1887822 h 3428362"/>
                <a:gd name="connsiteX21" fmla="*/ 3480342 w 6849572"/>
                <a:gd name="connsiteY21" fmla="*/ 1773004 h 3428362"/>
                <a:gd name="connsiteX22" fmla="*/ 3381318 w 6849572"/>
                <a:gd name="connsiteY22" fmla="*/ 1755573 h 3428362"/>
                <a:gd name="connsiteX23" fmla="*/ 3390402 w 6849572"/>
                <a:gd name="connsiteY23" fmla="*/ 1755736 h 3428362"/>
                <a:gd name="connsiteX24" fmla="*/ 3411107 w 6849572"/>
                <a:gd name="connsiteY24" fmla="*/ 1752790 h 3428362"/>
                <a:gd name="connsiteX25" fmla="*/ 3423710 w 6849572"/>
                <a:gd name="connsiteY25" fmla="*/ 1752381 h 3428362"/>
                <a:gd name="connsiteX26" fmla="*/ 3454399 w 6849572"/>
                <a:gd name="connsiteY26" fmla="*/ 1755327 h 3428362"/>
                <a:gd name="connsiteX27" fmla="*/ 3584849 w 6849572"/>
                <a:gd name="connsiteY27" fmla="*/ 1763838 h 3428362"/>
                <a:gd name="connsiteX28" fmla="*/ 3597288 w 6849572"/>
                <a:gd name="connsiteY28" fmla="*/ 1763920 h 3428362"/>
                <a:gd name="connsiteX29" fmla="*/ 3631005 w 6849572"/>
                <a:gd name="connsiteY29" fmla="*/ 1768094 h 3428362"/>
                <a:gd name="connsiteX30" fmla="*/ 3666114 w 6849572"/>
                <a:gd name="connsiteY30" fmla="*/ 1772922 h 3428362"/>
                <a:gd name="connsiteX31" fmla="*/ 3945917 w 6849572"/>
                <a:gd name="connsiteY31" fmla="*/ 1819652 h 3428362"/>
                <a:gd name="connsiteX32" fmla="*/ 4348477 w 6849572"/>
                <a:gd name="connsiteY32" fmla="*/ 1891096 h 3428362"/>
                <a:gd name="connsiteX33" fmla="*/ 4593990 w 6849572"/>
                <a:gd name="connsiteY33" fmla="*/ 1910737 h 3428362"/>
                <a:gd name="connsiteX34" fmla="*/ 4760611 w 6849572"/>
                <a:gd name="connsiteY34" fmla="*/ 1898625 h 3428362"/>
                <a:gd name="connsiteX35" fmla="*/ 4968152 w 6849572"/>
                <a:gd name="connsiteY35" fmla="*/ 1844284 h 3428362"/>
                <a:gd name="connsiteX36" fmla="*/ 5028057 w 6849572"/>
                <a:gd name="connsiteY36" fmla="*/ 1816378 h 3428362"/>
                <a:gd name="connsiteX37" fmla="*/ 5085589 w 6849572"/>
                <a:gd name="connsiteY37" fmla="*/ 1780124 h 3428362"/>
                <a:gd name="connsiteX38" fmla="*/ 5107194 w 6849572"/>
                <a:gd name="connsiteY38" fmla="*/ 1757373 h 3428362"/>
                <a:gd name="connsiteX39" fmla="*/ 5224467 w 6849572"/>
                <a:gd name="connsiteY39" fmla="*/ 1503185 h 3428362"/>
                <a:gd name="connsiteX40" fmla="*/ 5224140 w 6849572"/>
                <a:gd name="connsiteY40" fmla="*/ 1473887 h 3428362"/>
                <a:gd name="connsiteX41" fmla="*/ 5138128 w 6849572"/>
                <a:gd name="connsiteY41" fmla="*/ 1310621 h 3428362"/>
                <a:gd name="connsiteX42" fmla="*/ 4994503 w 6849572"/>
                <a:gd name="connsiteY42" fmla="*/ 1252680 h 3428362"/>
                <a:gd name="connsiteX43" fmla="*/ 4509370 w 6849572"/>
                <a:gd name="connsiteY43" fmla="*/ 1178044 h 3428362"/>
                <a:gd name="connsiteX44" fmla="*/ 4219418 w 6849572"/>
                <a:gd name="connsiteY44" fmla="*/ 1145800 h 3428362"/>
                <a:gd name="connsiteX45" fmla="*/ 3745578 w 6849572"/>
                <a:gd name="connsiteY45" fmla="*/ 1033109 h 3428362"/>
                <a:gd name="connsiteX46" fmla="*/ 3470276 w 6849572"/>
                <a:gd name="connsiteY46" fmla="*/ 938669 h 3428362"/>
                <a:gd name="connsiteX47" fmla="*/ 3312575 w 6849572"/>
                <a:gd name="connsiteY47" fmla="*/ 876553 h 3428362"/>
                <a:gd name="connsiteX48" fmla="*/ 3169768 w 6849572"/>
                <a:gd name="connsiteY48" fmla="*/ 817549 h 3428362"/>
                <a:gd name="connsiteX49" fmla="*/ 2636841 w 6849572"/>
                <a:gd name="connsiteY49" fmla="*/ 587748 h 3428362"/>
                <a:gd name="connsiteX50" fmla="*/ 2470710 w 6849572"/>
                <a:gd name="connsiteY50" fmla="*/ 514995 h 3428362"/>
                <a:gd name="connsiteX51" fmla="*/ 2460726 w 6849572"/>
                <a:gd name="connsiteY51" fmla="*/ 512212 h 3428362"/>
                <a:gd name="connsiteX52" fmla="*/ 2041308 w 6849572"/>
                <a:gd name="connsiteY52" fmla="*/ 373906 h 3428362"/>
                <a:gd name="connsiteX53" fmla="*/ 1784747 w 6849572"/>
                <a:gd name="connsiteY53" fmla="*/ 325459 h 3428362"/>
                <a:gd name="connsiteX54" fmla="*/ 1632692 w 6849572"/>
                <a:gd name="connsiteY54" fmla="*/ 312119 h 3428362"/>
                <a:gd name="connsiteX55" fmla="*/ 1357145 w 6849572"/>
                <a:gd name="connsiteY55" fmla="*/ 323985 h 3428362"/>
                <a:gd name="connsiteX56" fmla="*/ 1181930 w 6849572"/>
                <a:gd name="connsiteY56" fmla="*/ 363922 h 3428362"/>
                <a:gd name="connsiteX57" fmla="*/ 754901 w 6849572"/>
                <a:gd name="connsiteY57" fmla="*/ 553622 h 3428362"/>
                <a:gd name="connsiteX58" fmla="*/ 380657 w 6849572"/>
                <a:gd name="connsiteY58" fmla="*/ 900041 h 3428362"/>
                <a:gd name="connsiteX59" fmla="*/ 104209 w 6849572"/>
                <a:gd name="connsiteY59" fmla="*/ 1436815 h 3428362"/>
                <a:gd name="connsiteX60" fmla="*/ 15906 w 6849572"/>
                <a:gd name="connsiteY60" fmla="*/ 1978580 h 3428362"/>
                <a:gd name="connsiteX61" fmla="*/ 6495 w 6849572"/>
                <a:gd name="connsiteY61" fmla="*/ 2200524 h 3428362"/>
                <a:gd name="connsiteX62" fmla="*/ 2812 w 6849572"/>
                <a:gd name="connsiteY62" fmla="*/ 2218529 h 3428362"/>
                <a:gd name="connsiteX63" fmla="*/ 2321 w 6849572"/>
                <a:gd name="connsiteY63" fmla="*/ 2260184 h 3428362"/>
                <a:gd name="connsiteX64" fmla="*/ 766 w 6849572"/>
                <a:gd name="connsiteY64" fmla="*/ 2353724 h 3428362"/>
                <a:gd name="connsiteX65" fmla="*/ 2239 w 6849572"/>
                <a:gd name="connsiteY65" fmla="*/ 2491130 h 3428362"/>
                <a:gd name="connsiteX66" fmla="*/ 2730 w 6849572"/>
                <a:gd name="connsiteY66" fmla="*/ 2537123 h 3428362"/>
                <a:gd name="connsiteX67" fmla="*/ 4613 w 6849572"/>
                <a:gd name="connsiteY67" fmla="*/ 2561756 h 3428362"/>
                <a:gd name="connsiteX68" fmla="*/ 6413 w 6849572"/>
                <a:gd name="connsiteY68" fmla="*/ 2667735 h 3428362"/>
                <a:gd name="connsiteX69" fmla="*/ 6986 w 6849572"/>
                <a:gd name="connsiteY69" fmla="*/ 2692696 h 3428362"/>
                <a:gd name="connsiteX70" fmla="*/ 8868 w 6849572"/>
                <a:gd name="connsiteY70" fmla="*/ 2715120 h 3428362"/>
                <a:gd name="connsiteX71" fmla="*/ 10587 w 6849572"/>
                <a:gd name="connsiteY71" fmla="*/ 2781245 h 3428362"/>
                <a:gd name="connsiteX72" fmla="*/ 11160 w 6849572"/>
                <a:gd name="connsiteY72" fmla="*/ 2801950 h 3428362"/>
                <a:gd name="connsiteX73" fmla="*/ 14842 w 6849572"/>
                <a:gd name="connsiteY73" fmla="*/ 2873803 h 3428362"/>
                <a:gd name="connsiteX74" fmla="*/ 15333 w 6849572"/>
                <a:gd name="connsiteY74" fmla="*/ 2890252 h 3428362"/>
                <a:gd name="connsiteX75" fmla="*/ 19016 w 6849572"/>
                <a:gd name="connsiteY75" fmla="*/ 2949421 h 3428362"/>
                <a:gd name="connsiteX76" fmla="*/ 19507 w 6849572"/>
                <a:gd name="connsiteY76" fmla="*/ 2965952 h 3428362"/>
                <a:gd name="connsiteX77" fmla="*/ 23108 w 6849572"/>
                <a:gd name="connsiteY77" fmla="*/ 3020865 h 3428362"/>
                <a:gd name="connsiteX78" fmla="*/ 23763 w 6849572"/>
                <a:gd name="connsiteY78" fmla="*/ 3041489 h 3428362"/>
                <a:gd name="connsiteX79" fmla="*/ 27445 w 6849572"/>
                <a:gd name="connsiteY79" fmla="*/ 3088136 h 3428362"/>
                <a:gd name="connsiteX80" fmla="*/ 27936 w 6849572"/>
                <a:gd name="connsiteY80" fmla="*/ 3100493 h 3428362"/>
                <a:gd name="connsiteX81" fmla="*/ 31537 w 6849572"/>
                <a:gd name="connsiteY81" fmla="*/ 3151151 h 3428362"/>
                <a:gd name="connsiteX82" fmla="*/ 32110 w 6849572"/>
                <a:gd name="connsiteY82" fmla="*/ 3163508 h 3428362"/>
                <a:gd name="connsiteX83" fmla="*/ 35957 w 6849572"/>
                <a:gd name="connsiteY83" fmla="*/ 3210074 h 3428362"/>
                <a:gd name="connsiteX84" fmla="*/ 36366 w 6849572"/>
                <a:gd name="connsiteY84" fmla="*/ 3222268 h 3428362"/>
                <a:gd name="connsiteX85" fmla="*/ 39967 w 6849572"/>
                <a:gd name="connsiteY85" fmla="*/ 3264660 h 3428362"/>
                <a:gd name="connsiteX86" fmla="*/ 40539 w 6849572"/>
                <a:gd name="connsiteY86" fmla="*/ 3276935 h 3428362"/>
                <a:gd name="connsiteX87" fmla="*/ 43977 w 6849572"/>
                <a:gd name="connsiteY87" fmla="*/ 3310898 h 3428362"/>
                <a:gd name="connsiteX88" fmla="*/ 44631 w 6849572"/>
                <a:gd name="connsiteY88" fmla="*/ 3323420 h 3428362"/>
                <a:gd name="connsiteX89" fmla="*/ 48232 w 6849572"/>
                <a:gd name="connsiteY89" fmla="*/ 3357137 h 3428362"/>
                <a:gd name="connsiteX90" fmla="*/ 48887 w 6849572"/>
                <a:gd name="connsiteY90" fmla="*/ 3369494 h 3428362"/>
                <a:gd name="connsiteX91" fmla="*/ 50933 w 6849572"/>
                <a:gd name="connsiteY91" fmla="*/ 3388808 h 3428362"/>
                <a:gd name="connsiteX92" fmla="*/ 53634 w 6849572"/>
                <a:gd name="connsiteY92" fmla="*/ 3408121 h 3428362"/>
                <a:gd name="connsiteX93" fmla="*/ 64272 w 6849572"/>
                <a:gd name="connsiteY93" fmla="*/ 3428090 h 3428362"/>
                <a:gd name="connsiteX94" fmla="*/ 83913 w 6849572"/>
                <a:gd name="connsiteY94" fmla="*/ 3412377 h 3428362"/>
                <a:gd name="connsiteX95" fmla="*/ 180809 w 6849572"/>
                <a:gd name="connsiteY95" fmla="*/ 3243791 h 3428362"/>
                <a:gd name="connsiteX96" fmla="*/ 357742 w 6849572"/>
                <a:gd name="connsiteY96" fmla="*/ 2995987 h 3428362"/>
                <a:gd name="connsiteX97" fmla="*/ 500631 w 6849572"/>
                <a:gd name="connsiteY97" fmla="*/ 2851707 h 3428362"/>
                <a:gd name="connsiteX98" fmla="*/ 642129 w 6849572"/>
                <a:gd name="connsiteY98" fmla="*/ 2734515 h 3428362"/>
                <a:gd name="connsiteX99" fmla="*/ 907528 w 6849572"/>
                <a:gd name="connsiteY99" fmla="*/ 2561428 h 3428362"/>
                <a:gd name="connsiteX100" fmla="*/ 1219166 w 6849572"/>
                <a:gd name="connsiteY100" fmla="*/ 2425496 h 3428362"/>
                <a:gd name="connsiteX101" fmla="*/ 1498560 w 6849572"/>
                <a:gd name="connsiteY101" fmla="*/ 2360599 h 3428362"/>
                <a:gd name="connsiteX102" fmla="*/ 1520165 w 6849572"/>
                <a:gd name="connsiteY102" fmla="*/ 2356752 h 3428362"/>
                <a:gd name="connsiteX103" fmla="*/ 1522129 w 6849572"/>
                <a:gd name="connsiteY103" fmla="*/ 2356425 h 3428362"/>
                <a:gd name="connsiteX104" fmla="*/ 1524093 w 6849572"/>
                <a:gd name="connsiteY104" fmla="*/ 2356507 h 3428362"/>
                <a:gd name="connsiteX105" fmla="*/ 1549545 w 6849572"/>
                <a:gd name="connsiteY105" fmla="*/ 2352824 h 3428362"/>
                <a:gd name="connsiteX106" fmla="*/ 1557729 w 6849572"/>
                <a:gd name="connsiteY106" fmla="*/ 2352333 h 3428362"/>
                <a:gd name="connsiteX107" fmla="*/ 1587518 w 6849572"/>
                <a:gd name="connsiteY107" fmla="*/ 2348405 h 3428362"/>
                <a:gd name="connsiteX108" fmla="*/ 1595538 w 6849572"/>
                <a:gd name="connsiteY108" fmla="*/ 2348077 h 3428362"/>
                <a:gd name="connsiteX109" fmla="*/ 1629500 w 6849572"/>
                <a:gd name="connsiteY109" fmla="*/ 2344395 h 3428362"/>
                <a:gd name="connsiteX110" fmla="*/ 1641776 w 6849572"/>
                <a:gd name="connsiteY110" fmla="*/ 2343822 h 3428362"/>
                <a:gd name="connsiteX111" fmla="*/ 1688424 w 6849572"/>
                <a:gd name="connsiteY111" fmla="*/ 2340057 h 3428362"/>
                <a:gd name="connsiteX112" fmla="*/ 1709047 w 6849572"/>
                <a:gd name="connsiteY112" fmla="*/ 2339566 h 3428362"/>
                <a:gd name="connsiteX113" fmla="*/ 1884998 w 6849572"/>
                <a:gd name="connsiteY113" fmla="*/ 2337848 h 3428362"/>
                <a:gd name="connsiteX114" fmla="*/ 1937047 w 6849572"/>
                <a:gd name="connsiteY114" fmla="*/ 2339566 h 3428362"/>
                <a:gd name="connsiteX115" fmla="*/ 1957752 w 6849572"/>
                <a:gd name="connsiteY115" fmla="*/ 2340139 h 3428362"/>
                <a:gd name="connsiteX116" fmla="*/ 2012665 w 6849572"/>
                <a:gd name="connsiteY116" fmla="*/ 2343822 h 3428362"/>
                <a:gd name="connsiteX117" fmla="*/ 2025022 w 6849572"/>
                <a:gd name="connsiteY117" fmla="*/ 2344313 h 3428362"/>
                <a:gd name="connsiteX118" fmla="*/ 2063240 w 6849572"/>
                <a:gd name="connsiteY118" fmla="*/ 2347914 h 3428362"/>
                <a:gd name="connsiteX119" fmla="*/ 2075516 w 6849572"/>
                <a:gd name="connsiteY119" fmla="*/ 2348487 h 3428362"/>
                <a:gd name="connsiteX120" fmla="*/ 2109315 w 6849572"/>
                <a:gd name="connsiteY120" fmla="*/ 2352251 h 3428362"/>
                <a:gd name="connsiteX121" fmla="*/ 2117499 w 6849572"/>
                <a:gd name="connsiteY121" fmla="*/ 2352660 h 3428362"/>
                <a:gd name="connsiteX122" fmla="*/ 2147206 w 6849572"/>
                <a:gd name="connsiteY122" fmla="*/ 2356425 h 3428362"/>
                <a:gd name="connsiteX123" fmla="*/ 2155390 w 6849572"/>
                <a:gd name="connsiteY123" fmla="*/ 2356916 h 3428362"/>
                <a:gd name="connsiteX124" fmla="*/ 2185015 w 6849572"/>
                <a:gd name="connsiteY124" fmla="*/ 2360599 h 3428362"/>
                <a:gd name="connsiteX125" fmla="*/ 2186979 w 6849572"/>
                <a:gd name="connsiteY125" fmla="*/ 2360517 h 3428362"/>
                <a:gd name="connsiteX126" fmla="*/ 2188943 w 6849572"/>
                <a:gd name="connsiteY126" fmla="*/ 2360844 h 3428362"/>
                <a:gd name="connsiteX127" fmla="*/ 2218650 w 6849572"/>
                <a:gd name="connsiteY127" fmla="*/ 2364855 h 3428362"/>
                <a:gd name="connsiteX128" fmla="*/ 2226916 w 6849572"/>
                <a:gd name="connsiteY128" fmla="*/ 2365509 h 3428362"/>
                <a:gd name="connsiteX129" fmla="*/ 2248112 w 6849572"/>
                <a:gd name="connsiteY129" fmla="*/ 2369028 h 3428362"/>
                <a:gd name="connsiteX130" fmla="*/ 2256296 w 6849572"/>
                <a:gd name="connsiteY130" fmla="*/ 2369601 h 3428362"/>
                <a:gd name="connsiteX131" fmla="*/ 2277491 w 6849572"/>
                <a:gd name="connsiteY131" fmla="*/ 2373202 h 3428362"/>
                <a:gd name="connsiteX132" fmla="*/ 2309981 w 6849572"/>
                <a:gd name="connsiteY132" fmla="*/ 2379258 h 3428362"/>
                <a:gd name="connsiteX133" fmla="*/ 2699529 w 6849572"/>
                <a:gd name="connsiteY133" fmla="*/ 2489984 h 3428362"/>
                <a:gd name="connsiteX134" fmla="*/ 3107408 w 6849572"/>
                <a:gd name="connsiteY134" fmla="*/ 2622479 h 3428362"/>
                <a:gd name="connsiteX135" fmla="*/ 3753353 w 6849572"/>
                <a:gd name="connsiteY135" fmla="*/ 2821100 h 3428362"/>
                <a:gd name="connsiteX136" fmla="*/ 3937733 w 6849572"/>
                <a:gd name="connsiteY136" fmla="*/ 2860873 h 3428362"/>
                <a:gd name="connsiteX137" fmla="*/ 3959174 w 6849572"/>
                <a:gd name="connsiteY137" fmla="*/ 2864965 h 3428362"/>
                <a:gd name="connsiteX138" fmla="*/ 4013597 w 6849572"/>
                <a:gd name="connsiteY138" fmla="*/ 2873885 h 3428362"/>
                <a:gd name="connsiteX139" fmla="*/ 4034874 w 6849572"/>
                <a:gd name="connsiteY139" fmla="*/ 2877567 h 3428362"/>
                <a:gd name="connsiteX140" fmla="*/ 4043140 w 6849572"/>
                <a:gd name="connsiteY140" fmla="*/ 2878140 h 3428362"/>
                <a:gd name="connsiteX141" fmla="*/ 4064336 w 6849572"/>
                <a:gd name="connsiteY141" fmla="*/ 2881741 h 3428362"/>
                <a:gd name="connsiteX142" fmla="*/ 4072602 w 6849572"/>
                <a:gd name="connsiteY142" fmla="*/ 2882314 h 3428362"/>
                <a:gd name="connsiteX143" fmla="*/ 4097971 w 6849572"/>
                <a:gd name="connsiteY143" fmla="*/ 2885915 h 3428362"/>
                <a:gd name="connsiteX144" fmla="*/ 4106237 w 6849572"/>
                <a:gd name="connsiteY144" fmla="*/ 2886406 h 3428362"/>
                <a:gd name="connsiteX145" fmla="*/ 4135944 w 6849572"/>
                <a:gd name="connsiteY145" fmla="*/ 2890007 h 3428362"/>
                <a:gd name="connsiteX146" fmla="*/ 4144046 w 6849572"/>
                <a:gd name="connsiteY146" fmla="*/ 2890334 h 3428362"/>
                <a:gd name="connsiteX147" fmla="*/ 4182182 w 6849572"/>
                <a:gd name="connsiteY147" fmla="*/ 2894181 h 3428362"/>
                <a:gd name="connsiteX148" fmla="*/ 4194622 w 6849572"/>
                <a:gd name="connsiteY148" fmla="*/ 2894754 h 3428362"/>
                <a:gd name="connsiteX149" fmla="*/ 4249535 w 6849572"/>
                <a:gd name="connsiteY149" fmla="*/ 2898355 h 3428362"/>
                <a:gd name="connsiteX150" fmla="*/ 4270240 w 6849572"/>
                <a:gd name="connsiteY150" fmla="*/ 2898764 h 3428362"/>
                <a:gd name="connsiteX151" fmla="*/ 4366726 w 6849572"/>
                <a:gd name="connsiteY151" fmla="*/ 2898927 h 3428362"/>
                <a:gd name="connsiteX152" fmla="*/ 4387513 w 6849572"/>
                <a:gd name="connsiteY152" fmla="*/ 2898355 h 3428362"/>
                <a:gd name="connsiteX153" fmla="*/ 4434079 w 6849572"/>
                <a:gd name="connsiteY153" fmla="*/ 2894590 h 3428362"/>
                <a:gd name="connsiteX154" fmla="*/ 4446273 w 6849572"/>
                <a:gd name="connsiteY154" fmla="*/ 2894099 h 3428362"/>
                <a:gd name="connsiteX155" fmla="*/ 4471970 w 6849572"/>
                <a:gd name="connsiteY155" fmla="*/ 2890334 h 3428362"/>
                <a:gd name="connsiteX156" fmla="*/ 4479990 w 6849572"/>
                <a:gd name="connsiteY156" fmla="*/ 2889925 h 3428362"/>
                <a:gd name="connsiteX157" fmla="*/ 4501431 w 6849572"/>
                <a:gd name="connsiteY157" fmla="*/ 2886079 h 3428362"/>
                <a:gd name="connsiteX158" fmla="*/ 4503395 w 6849572"/>
                <a:gd name="connsiteY158" fmla="*/ 2885751 h 3428362"/>
                <a:gd name="connsiteX159" fmla="*/ 4505441 w 6849572"/>
                <a:gd name="connsiteY159" fmla="*/ 2885833 h 3428362"/>
                <a:gd name="connsiteX160" fmla="*/ 4526719 w 6849572"/>
                <a:gd name="connsiteY160" fmla="*/ 2881905 h 3428362"/>
                <a:gd name="connsiteX161" fmla="*/ 4597509 w 6849572"/>
                <a:gd name="connsiteY161" fmla="*/ 2865701 h 3428362"/>
                <a:gd name="connsiteX162" fmla="*/ 4985911 w 6849572"/>
                <a:gd name="connsiteY162" fmla="*/ 2692860 h 3428362"/>
                <a:gd name="connsiteX163" fmla="*/ 5238216 w 6849572"/>
                <a:gd name="connsiteY163" fmla="*/ 2525829 h 3428362"/>
                <a:gd name="connsiteX164" fmla="*/ 5458196 w 6849572"/>
                <a:gd name="connsiteY164" fmla="*/ 2363218 h 3428362"/>
                <a:gd name="connsiteX165" fmla="*/ 5712956 w 6849572"/>
                <a:gd name="connsiteY165" fmla="*/ 2156823 h 3428362"/>
                <a:gd name="connsiteX166" fmla="*/ 5900038 w 6849572"/>
                <a:gd name="connsiteY166" fmla="*/ 1992820 h 3428362"/>
                <a:gd name="connsiteX167" fmla="*/ 6034497 w 6849572"/>
                <a:gd name="connsiteY167" fmla="*/ 1860652 h 3428362"/>
                <a:gd name="connsiteX168" fmla="*/ 6175830 w 6849572"/>
                <a:gd name="connsiteY168" fmla="*/ 1684947 h 3428362"/>
                <a:gd name="connsiteX169" fmla="*/ 6409232 w 6849572"/>
                <a:gd name="connsiteY169" fmla="*/ 1254644 h 3428362"/>
                <a:gd name="connsiteX170" fmla="*/ 6656873 w 6849572"/>
                <a:gd name="connsiteY170" fmla="*/ 723599 h 3428362"/>
                <a:gd name="connsiteX171" fmla="*/ 6785112 w 6849572"/>
                <a:gd name="connsiteY171" fmla="*/ 407951 h 3428362"/>
                <a:gd name="connsiteX172" fmla="*/ 6843708 w 6849572"/>
                <a:gd name="connsiteY172" fmla="*/ 199347 h 3428362"/>
                <a:gd name="connsiteX173" fmla="*/ 6847227 w 6849572"/>
                <a:gd name="connsiteY173" fmla="*/ 177905 h 3428362"/>
                <a:gd name="connsiteX174" fmla="*/ 6847718 w 6849572"/>
                <a:gd name="connsiteY174" fmla="*/ 165711 h 3428362"/>
                <a:gd name="connsiteX175" fmla="*/ 6847555 w 6849572"/>
                <a:gd name="connsiteY175" fmla="*/ 124465 h 3428362"/>
                <a:gd name="connsiteX176" fmla="*/ 3343755 w 6849572"/>
                <a:gd name="connsiteY176" fmla="*/ 1752217 h 3428362"/>
                <a:gd name="connsiteX177" fmla="*/ 3340727 w 6849572"/>
                <a:gd name="connsiteY177" fmla="*/ 1752054 h 3428362"/>
                <a:gd name="connsiteX178" fmla="*/ 3340891 w 6849572"/>
                <a:gd name="connsiteY178" fmla="*/ 1751317 h 3428362"/>
                <a:gd name="connsiteX179" fmla="*/ 3343755 w 6849572"/>
                <a:gd name="connsiteY179" fmla="*/ 1752217 h 3428362"/>
                <a:gd name="connsiteX180" fmla="*/ 3022378 w 6849572"/>
                <a:gd name="connsiteY180" fmla="*/ 778676 h 3428362"/>
                <a:gd name="connsiteX181" fmla="*/ 3022460 w 6849572"/>
                <a:gd name="connsiteY181" fmla="*/ 776548 h 3428362"/>
                <a:gd name="connsiteX182" fmla="*/ 3025734 w 6849572"/>
                <a:gd name="connsiteY182" fmla="*/ 777612 h 3428362"/>
                <a:gd name="connsiteX183" fmla="*/ 3022378 w 6849572"/>
                <a:gd name="connsiteY183" fmla="*/ 778676 h 3428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</a:cxnLst>
              <a:rect l="l" t="t" r="r" b="b"/>
              <a:pathLst>
                <a:path w="6849572" h="3428362">
                  <a:moveTo>
                    <a:pt x="6847555" y="124465"/>
                  </a:moveTo>
                  <a:cubicBezTo>
                    <a:pt x="6843135" y="108425"/>
                    <a:pt x="6842072" y="91730"/>
                    <a:pt x="6835443" y="76181"/>
                  </a:cubicBezTo>
                  <a:cubicBezTo>
                    <a:pt x="6816865" y="32643"/>
                    <a:pt x="6779465" y="14557"/>
                    <a:pt x="6737647" y="1954"/>
                  </a:cubicBezTo>
                  <a:cubicBezTo>
                    <a:pt x="6716696" y="-583"/>
                    <a:pt x="6695828" y="-747"/>
                    <a:pt x="6674959" y="2036"/>
                  </a:cubicBezTo>
                  <a:cubicBezTo>
                    <a:pt x="6641896" y="9483"/>
                    <a:pt x="6610634" y="21268"/>
                    <a:pt x="6581582" y="38863"/>
                  </a:cubicBezTo>
                  <a:cubicBezTo>
                    <a:pt x="6567015" y="47701"/>
                    <a:pt x="6563332" y="41973"/>
                    <a:pt x="6565951" y="27406"/>
                  </a:cubicBezTo>
                  <a:cubicBezTo>
                    <a:pt x="6566360" y="27406"/>
                    <a:pt x="6566606" y="26751"/>
                    <a:pt x="6566687" y="25442"/>
                  </a:cubicBezTo>
                  <a:cubicBezTo>
                    <a:pt x="6566769" y="24214"/>
                    <a:pt x="6566115" y="23232"/>
                    <a:pt x="6564723" y="22414"/>
                  </a:cubicBezTo>
                  <a:cubicBezTo>
                    <a:pt x="6555230" y="25032"/>
                    <a:pt x="6554658" y="33461"/>
                    <a:pt x="6553594" y="40745"/>
                  </a:cubicBezTo>
                  <a:cubicBezTo>
                    <a:pt x="6552203" y="49665"/>
                    <a:pt x="6548356" y="56212"/>
                    <a:pt x="6541154" y="61614"/>
                  </a:cubicBezTo>
                  <a:cubicBezTo>
                    <a:pt x="6461199" y="121437"/>
                    <a:pt x="6399084" y="198037"/>
                    <a:pt x="6338933" y="276356"/>
                  </a:cubicBezTo>
                  <a:cubicBezTo>
                    <a:pt x="6234590" y="412125"/>
                    <a:pt x="6146860" y="558696"/>
                    <a:pt x="6059212" y="705349"/>
                  </a:cubicBezTo>
                  <a:cubicBezTo>
                    <a:pt x="5947504" y="892185"/>
                    <a:pt x="5840787" y="1082130"/>
                    <a:pt x="5716066" y="1260945"/>
                  </a:cubicBezTo>
                  <a:cubicBezTo>
                    <a:pt x="5655098" y="1348266"/>
                    <a:pt x="5589055" y="1431659"/>
                    <a:pt x="5513682" y="1507195"/>
                  </a:cubicBezTo>
                  <a:cubicBezTo>
                    <a:pt x="5457705" y="1563254"/>
                    <a:pt x="5397145" y="1614075"/>
                    <a:pt x="5331920" y="1659086"/>
                  </a:cubicBezTo>
                  <a:cubicBezTo>
                    <a:pt x="5249837" y="1715718"/>
                    <a:pt x="5163417" y="1764329"/>
                    <a:pt x="5071103" y="1802302"/>
                  </a:cubicBezTo>
                  <a:cubicBezTo>
                    <a:pt x="5065047" y="1805166"/>
                    <a:pt x="5059810" y="1809340"/>
                    <a:pt x="5055064" y="1814005"/>
                  </a:cubicBezTo>
                  <a:cubicBezTo>
                    <a:pt x="5032885" y="1837574"/>
                    <a:pt x="5008252" y="1858443"/>
                    <a:pt x="4980100" y="1874483"/>
                  </a:cubicBezTo>
                  <a:cubicBezTo>
                    <a:pt x="4869783" y="1937580"/>
                    <a:pt x="4750381" y="1970724"/>
                    <a:pt x="4623943" y="1976043"/>
                  </a:cubicBezTo>
                  <a:cubicBezTo>
                    <a:pt x="4548488" y="1979235"/>
                    <a:pt x="4473034" y="1976453"/>
                    <a:pt x="4397497" y="1969251"/>
                  </a:cubicBezTo>
                  <a:cubicBezTo>
                    <a:pt x="4250598" y="1955256"/>
                    <a:pt x="4106892" y="1925549"/>
                    <a:pt x="3964576" y="1887822"/>
                  </a:cubicBezTo>
                  <a:cubicBezTo>
                    <a:pt x="3804174" y="1845348"/>
                    <a:pt x="3644181" y="1800992"/>
                    <a:pt x="3480342" y="1773004"/>
                  </a:cubicBezTo>
                  <a:cubicBezTo>
                    <a:pt x="3446789" y="1767275"/>
                    <a:pt x="3413481" y="1759992"/>
                    <a:pt x="3381318" y="1755573"/>
                  </a:cubicBezTo>
                  <a:cubicBezTo>
                    <a:pt x="3384346" y="1755573"/>
                    <a:pt x="3387374" y="1755573"/>
                    <a:pt x="3390402" y="1755736"/>
                  </a:cubicBezTo>
                  <a:cubicBezTo>
                    <a:pt x="3397195" y="1753936"/>
                    <a:pt x="3404069" y="1753036"/>
                    <a:pt x="3411107" y="1752790"/>
                  </a:cubicBezTo>
                  <a:cubicBezTo>
                    <a:pt x="3415936" y="1752627"/>
                    <a:pt x="3420109" y="1752545"/>
                    <a:pt x="3423710" y="1752381"/>
                  </a:cubicBezTo>
                  <a:cubicBezTo>
                    <a:pt x="3433695" y="1755491"/>
                    <a:pt x="3444661" y="1750335"/>
                    <a:pt x="3454399" y="1755327"/>
                  </a:cubicBezTo>
                  <a:cubicBezTo>
                    <a:pt x="3498183" y="1753936"/>
                    <a:pt x="3541147" y="1764575"/>
                    <a:pt x="3584849" y="1763838"/>
                  </a:cubicBezTo>
                  <a:cubicBezTo>
                    <a:pt x="3589023" y="1761383"/>
                    <a:pt x="3593196" y="1759992"/>
                    <a:pt x="3597288" y="1763920"/>
                  </a:cubicBezTo>
                  <a:cubicBezTo>
                    <a:pt x="3607682" y="1772022"/>
                    <a:pt x="3619793" y="1766375"/>
                    <a:pt x="3631005" y="1768094"/>
                  </a:cubicBezTo>
                  <a:cubicBezTo>
                    <a:pt x="3642463" y="1771858"/>
                    <a:pt x="3654493" y="1771040"/>
                    <a:pt x="3666114" y="1772922"/>
                  </a:cubicBezTo>
                  <a:cubicBezTo>
                    <a:pt x="3759490" y="1787980"/>
                    <a:pt x="3853031" y="1801893"/>
                    <a:pt x="3945917" y="1819652"/>
                  </a:cubicBezTo>
                  <a:cubicBezTo>
                    <a:pt x="4079803" y="1845266"/>
                    <a:pt x="4213117" y="1873337"/>
                    <a:pt x="4348477" y="1891096"/>
                  </a:cubicBezTo>
                  <a:cubicBezTo>
                    <a:pt x="4430150" y="1901735"/>
                    <a:pt x="4511907" y="1908445"/>
                    <a:pt x="4593990" y="1910737"/>
                  </a:cubicBezTo>
                  <a:cubicBezTo>
                    <a:pt x="4649803" y="1912292"/>
                    <a:pt x="4705289" y="1906072"/>
                    <a:pt x="4760611" y="1898625"/>
                  </a:cubicBezTo>
                  <a:cubicBezTo>
                    <a:pt x="4832056" y="1888968"/>
                    <a:pt x="4901863" y="1873419"/>
                    <a:pt x="4968152" y="1844284"/>
                  </a:cubicBezTo>
                  <a:cubicBezTo>
                    <a:pt x="4988939" y="1836674"/>
                    <a:pt x="5009480" y="1828736"/>
                    <a:pt x="5028057" y="1816378"/>
                  </a:cubicBezTo>
                  <a:cubicBezTo>
                    <a:pt x="5046961" y="1803857"/>
                    <a:pt x="5066357" y="1792154"/>
                    <a:pt x="5085589" y="1780124"/>
                  </a:cubicBezTo>
                  <a:cubicBezTo>
                    <a:pt x="5092791" y="1772513"/>
                    <a:pt x="5099583" y="1764575"/>
                    <a:pt x="5107194" y="1757373"/>
                  </a:cubicBezTo>
                  <a:cubicBezTo>
                    <a:pt x="5180275" y="1688302"/>
                    <a:pt x="5214401" y="1601308"/>
                    <a:pt x="5224467" y="1503185"/>
                  </a:cubicBezTo>
                  <a:cubicBezTo>
                    <a:pt x="5224386" y="1493446"/>
                    <a:pt x="5224958" y="1483626"/>
                    <a:pt x="5224140" y="1473887"/>
                  </a:cubicBezTo>
                  <a:cubicBezTo>
                    <a:pt x="5219230" y="1418319"/>
                    <a:pt x="5214810" y="1362834"/>
                    <a:pt x="5138128" y="1310621"/>
                  </a:cubicBezTo>
                  <a:cubicBezTo>
                    <a:pt x="5094673" y="1280996"/>
                    <a:pt x="5044588" y="1266101"/>
                    <a:pt x="4994503" y="1252680"/>
                  </a:cubicBezTo>
                  <a:cubicBezTo>
                    <a:pt x="4835575" y="1210124"/>
                    <a:pt x="4672554" y="1192938"/>
                    <a:pt x="4509370" y="1178044"/>
                  </a:cubicBezTo>
                  <a:cubicBezTo>
                    <a:pt x="4412474" y="1169205"/>
                    <a:pt x="4315578" y="1160858"/>
                    <a:pt x="4219418" y="1145800"/>
                  </a:cubicBezTo>
                  <a:cubicBezTo>
                    <a:pt x="4058525" y="1120676"/>
                    <a:pt x="3901479" y="1079430"/>
                    <a:pt x="3745578" y="1033109"/>
                  </a:cubicBezTo>
                  <a:cubicBezTo>
                    <a:pt x="3714234" y="1023780"/>
                    <a:pt x="3476905" y="941205"/>
                    <a:pt x="3470276" y="938669"/>
                  </a:cubicBezTo>
                  <a:cubicBezTo>
                    <a:pt x="3427475" y="922301"/>
                    <a:pt x="3317567" y="878763"/>
                    <a:pt x="3312575" y="876553"/>
                  </a:cubicBezTo>
                  <a:cubicBezTo>
                    <a:pt x="3279594" y="861905"/>
                    <a:pt x="3175660" y="820004"/>
                    <a:pt x="3169768" y="817549"/>
                  </a:cubicBezTo>
                  <a:cubicBezTo>
                    <a:pt x="3095950" y="787269"/>
                    <a:pt x="2709022" y="619010"/>
                    <a:pt x="2636841" y="587748"/>
                  </a:cubicBezTo>
                  <a:cubicBezTo>
                    <a:pt x="2581355" y="563688"/>
                    <a:pt x="2526033" y="539219"/>
                    <a:pt x="2470710" y="514995"/>
                  </a:cubicBezTo>
                  <a:cubicBezTo>
                    <a:pt x="2467355" y="514094"/>
                    <a:pt x="2463918" y="513522"/>
                    <a:pt x="2460726" y="512212"/>
                  </a:cubicBezTo>
                  <a:cubicBezTo>
                    <a:pt x="2323812" y="457381"/>
                    <a:pt x="2184769" y="409015"/>
                    <a:pt x="2041308" y="373906"/>
                  </a:cubicBezTo>
                  <a:cubicBezTo>
                    <a:pt x="1956606" y="353201"/>
                    <a:pt x="1871331" y="336261"/>
                    <a:pt x="1784747" y="325459"/>
                  </a:cubicBezTo>
                  <a:cubicBezTo>
                    <a:pt x="1734171" y="319157"/>
                    <a:pt x="1683431" y="316211"/>
                    <a:pt x="1632692" y="312119"/>
                  </a:cubicBezTo>
                  <a:cubicBezTo>
                    <a:pt x="1540134" y="304672"/>
                    <a:pt x="1448557" y="312119"/>
                    <a:pt x="1357145" y="323985"/>
                  </a:cubicBezTo>
                  <a:cubicBezTo>
                    <a:pt x="1297567" y="331760"/>
                    <a:pt x="1240035" y="349192"/>
                    <a:pt x="1181930" y="363922"/>
                  </a:cubicBezTo>
                  <a:cubicBezTo>
                    <a:pt x="1028730" y="402877"/>
                    <a:pt x="885677" y="464501"/>
                    <a:pt x="754901" y="553622"/>
                  </a:cubicBezTo>
                  <a:cubicBezTo>
                    <a:pt x="612912" y="650354"/>
                    <a:pt x="489256" y="767055"/>
                    <a:pt x="380657" y="900041"/>
                  </a:cubicBezTo>
                  <a:cubicBezTo>
                    <a:pt x="250535" y="1059461"/>
                    <a:pt x="160432" y="1239422"/>
                    <a:pt x="104209" y="1436815"/>
                  </a:cubicBezTo>
                  <a:cubicBezTo>
                    <a:pt x="53797" y="1613912"/>
                    <a:pt x="30064" y="1795591"/>
                    <a:pt x="15906" y="1978580"/>
                  </a:cubicBezTo>
                  <a:cubicBezTo>
                    <a:pt x="10178" y="2052316"/>
                    <a:pt x="4695" y="2126297"/>
                    <a:pt x="6495" y="2200524"/>
                  </a:cubicBezTo>
                  <a:cubicBezTo>
                    <a:pt x="6659" y="2206662"/>
                    <a:pt x="7804" y="2213291"/>
                    <a:pt x="2812" y="2218529"/>
                  </a:cubicBezTo>
                  <a:cubicBezTo>
                    <a:pt x="2649" y="2232441"/>
                    <a:pt x="2485" y="2246271"/>
                    <a:pt x="2321" y="2260184"/>
                  </a:cubicBezTo>
                  <a:cubicBezTo>
                    <a:pt x="-1607" y="2291282"/>
                    <a:pt x="603" y="2322544"/>
                    <a:pt x="766" y="2353724"/>
                  </a:cubicBezTo>
                  <a:cubicBezTo>
                    <a:pt x="930" y="2399554"/>
                    <a:pt x="-1607" y="2445383"/>
                    <a:pt x="2239" y="2491130"/>
                  </a:cubicBezTo>
                  <a:cubicBezTo>
                    <a:pt x="2403" y="2506434"/>
                    <a:pt x="2567" y="2521737"/>
                    <a:pt x="2730" y="2537123"/>
                  </a:cubicBezTo>
                  <a:cubicBezTo>
                    <a:pt x="6577" y="2545061"/>
                    <a:pt x="4367" y="2553490"/>
                    <a:pt x="4613" y="2561756"/>
                  </a:cubicBezTo>
                  <a:cubicBezTo>
                    <a:pt x="5840" y="2597110"/>
                    <a:pt x="2567" y="2632463"/>
                    <a:pt x="6413" y="2667735"/>
                  </a:cubicBezTo>
                  <a:cubicBezTo>
                    <a:pt x="6577" y="2676083"/>
                    <a:pt x="6741" y="2684349"/>
                    <a:pt x="6986" y="2692696"/>
                  </a:cubicBezTo>
                  <a:cubicBezTo>
                    <a:pt x="10751" y="2699898"/>
                    <a:pt x="8541" y="2707672"/>
                    <a:pt x="8868" y="2715120"/>
                  </a:cubicBezTo>
                  <a:cubicBezTo>
                    <a:pt x="10014" y="2737134"/>
                    <a:pt x="6986" y="2759312"/>
                    <a:pt x="10587" y="2781245"/>
                  </a:cubicBezTo>
                  <a:cubicBezTo>
                    <a:pt x="10751" y="2788119"/>
                    <a:pt x="10996" y="2795075"/>
                    <a:pt x="11160" y="2801950"/>
                  </a:cubicBezTo>
                  <a:cubicBezTo>
                    <a:pt x="16643" y="2825683"/>
                    <a:pt x="9687" y="2850070"/>
                    <a:pt x="14842" y="2873803"/>
                  </a:cubicBezTo>
                  <a:cubicBezTo>
                    <a:pt x="15006" y="2879286"/>
                    <a:pt x="15170" y="2884769"/>
                    <a:pt x="15333" y="2890252"/>
                  </a:cubicBezTo>
                  <a:cubicBezTo>
                    <a:pt x="20735" y="2909730"/>
                    <a:pt x="13942" y="2929944"/>
                    <a:pt x="19016" y="2949421"/>
                  </a:cubicBezTo>
                  <a:cubicBezTo>
                    <a:pt x="19180" y="2954904"/>
                    <a:pt x="19344" y="2960469"/>
                    <a:pt x="19507" y="2965952"/>
                  </a:cubicBezTo>
                  <a:cubicBezTo>
                    <a:pt x="24827" y="2983957"/>
                    <a:pt x="18361" y="3002779"/>
                    <a:pt x="23108" y="3020865"/>
                  </a:cubicBezTo>
                  <a:cubicBezTo>
                    <a:pt x="23354" y="3027740"/>
                    <a:pt x="23517" y="3034614"/>
                    <a:pt x="23763" y="3041489"/>
                  </a:cubicBezTo>
                  <a:cubicBezTo>
                    <a:pt x="29000" y="3056710"/>
                    <a:pt x="22535" y="3072914"/>
                    <a:pt x="27445" y="3088136"/>
                  </a:cubicBezTo>
                  <a:cubicBezTo>
                    <a:pt x="27609" y="3092228"/>
                    <a:pt x="27773" y="3096320"/>
                    <a:pt x="27936" y="3100493"/>
                  </a:cubicBezTo>
                  <a:cubicBezTo>
                    <a:pt x="33338" y="3117107"/>
                    <a:pt x="26709" y="3134538"/>
                    <a:pt x="31537" y="3151151"/>
                  </a:cubicBezTo>
                  <a:cubicBezTo>
                    <a:pt x="31701" y="3155243"/>
                    <a:pt x="31947" y="3159417"/>
                    <a:pt x="32110" y="3163508"/>
                  </a:cubicBezTo>
                  <a:cubicBezTo>
                    <a:pt x="37511" y="3178730"/>
                    <a:pt x="30801" y="3194852"/>
                    <a:pt x="35957" y="3210074"/>
                  </a:cubicBezTo>
                  <a:cubicBezTo>
                    <a:pt x="36120" y="3214166"/>
                    <a:pt x="36202" y="3218258"/>
                    <a:pt x="36366" y="3222268"/>
                  </a:cubicBezTo>
                  <a:cubicBezTo>
                    <a:pt x="41603" y="3236017"/>
                    <a:pt x="35220" y="3250829"/>
                    <a:pt x="39967" y="3264660"/>
                  </a:cubicBezTo>
                  <a:cubicBezTo>
                    <a:pt x="40130" y="3268752"/>
                    <a:pt x="40376" y="3272844"/>
                    <a:pt x="40539" y="3276935"/>
                  </a:cubicBezTo>
                  <a:cubicBezTo>
                    <a:pt x="45532" y="3287902"/>
                    <a:pt x="39721" y="3299932"/>
                    <a:pt x="43977" y="3310898"/>
                  </a:cubicBezTo>
                  <a:cubicBezTo>
                    <a:pt x="44222" y="3315072"/>
                    <a:pt x="44386" y="3319246"/>
                    <a:pt x="44631" y="3323420"/>
                  </a:cubicBezTo>
                  <a:cubicBezTo>
                    <a:pt x="49869" y="3334222"/>
                    <a:pt x="43813" y="3346252"/>
                    <a:pt x="48232" y="3357137"/>
                  </a:cubicBezTo>
                  <a:cubicBezTo>
                    <a:pt x="48478" y="3361229"/>
                    <a:pt x="48723" y="3365402"/>
                    <a:pt x="48887" y="3369494"/>
                  </a:cubicBezTo>
                  <a:cubicBezTo>
                    <a:pt x="52651" y="3375632"/>
                    <a:pt x="50033" y="3382424"/>
                    <a:pt x="50933" y="3388808"/>
                  </a:cubicBezTo>
                  <a:cubicBezTo>
                    <a:pt x="54206" y="3394946"/>
                    <a:pt x="60262" y="3400593"/>
                    <a:pt x="53634" y="3408121"/>
                  </a:cubicBezTo>
                  <a:cubicBezTo>
                    <a:pt x="55598" y="3415732"/>
                    <a:pt x="54043" y="3426208"/>
                    <a:pt x="64272" y="3428090"/>
                  </a:cubicBezTo>
                  <a:cubicBezTo>
                    <a:pt x="75402" y="3430136"/>
                    <a:pt x="79331" y="3420233"/>
                    <a:pt x="83913" y="3412377"/>
                  </a:cubicBezTo>
                  <a:cubicBezTo>
                    <a:pt x="116158" y="3356155"/>
                    <a:pt x="148402" y="3299932"/>
                    <a:pt x="180809" y="3243791"/>
                  </a:cubicBezTo>
                  <a:cubicBezTo>
                    <a:pt x="231876" y="3155570"/>
                    <a:pt x="290881" y="3072832"/>
                    <a:pt x="357742" y="2995987"/>
                  </a:cubicBezTo>
                  <a:cubicBezTo>
                    <a:pt x="402180" y="2944920"/>
                    <a:pt x="449646" y="2896636"/>
                    <a:pt x="500631" y="2851707"/>
                  </a:cubicBezTo>
                  <a:cubicBezTo>
                    <a:pt x="546624" y="2811197"/>
                    <a:pt x="593271" y="2771506"/>
                    <a:pt x="642129" y="2734515"/>
                  </a:cubicBezTo>
                  <a:cubicBezTo>
                    <a:pt x="726503" y="2670600"/>
                    <a:pt x="814888" y="2612905"/>
                    <a:pt x="907528" y="2561428"/>
                  </a:cubicBezTo>
                  <a:cubicBezTo>
                    <a:pt x="1007206" y="2506106"/>
                    <a:pt x="1111140" y="2461014"/>
                    <a:pt x="1219166" y="2425496"/>
                  </a:cubicBezTo>
                  <a:cubicBezTo>
                    <a:pt x="1310252" y="2395544"/>
                    <a:pt x="1403547" y="2374102"/>
                    <a:pt x="1498560" y="2360599"/>
                  </a:cubicBezTo>
                  <a:cubicBezTo>
                    <a:pt x="1505189" y="2356098"/>
                    <a:pt x="1513536" y="2361335"/>
                    <a:pt x="1520165" y="2356752"/>
                  </a:cubicBezTo>
                  <a:lnTo>
                    <a:pt x="1522129" y="2356425"/>
                  </a:lnTo>
                  <a:lnTo>
                    <a:pt x="1524093" y="2356507"/>
                  </a:lnTo>
                  <a:cubicBezTo>
                    <a:pt x="1532032" y="2351597"/>
                    <a:pt x="1541525" y="2357243"/>
                    <a:pt x="1549545" y="2352824"/>
                  </a:cubicBezTo>
                  <a:cubicBezTo>
                    <a:pt x="1552246" y="2352660"/>
                    <a:pt x="1554946" y="2352497"/>
                    <a:pt x="1557729" y="2352333"/>
                  </a:cubicBezTo>
                  <a:cubicBezTo>
                    <a:pt x="1567140" y="2347095"/>
                    <a:pt x="1578106" y="2353561"/>
                    <a:pt x="1587518" y="2348405"/>
                  </a:cubicBezTo>
                  <a:cubicBezTo>
                    <a:pt x="1590218" y="2348323"/>
                    <a:pt x="1592837" y="2348159"/>
                    <a:pt x="1595538" y="2348077"/>
                  </a:cubicBezTo>
                  <a:cubicBezTo>
                    <a:pt x="1606422" y="2343004"/>
                    <a:pt x="1618534" y="2349141"/>
                    <a:pt x="1629500" y="2344395"/>
                  </a:cubicBezTo>
                  <a:cubicBezTo>
                    <a:pt x="1633592" y="2344231"/>
                    <a:pt x="1637684" y="2343986"/>
                    <a:pt x="1641776" y="2343822"/>
                  </a:cubicBezTo>
                  <a:cubicBezTo>
                    <a:pt x="1656998" y="2338584"/>
                    <a:pt x="1673202" y="2345131"/>
                    <a:pt x="1688424" y="2340057"/>
                  </a:cubicBezTo>
                  <a:cubicBezTo>
                    <a:pt x="1695298" y="2339894"/>
                    <a:pt x="1702172" y="2339730"/>
                    <a:pt x="1709047" y="2339566"/>
                  </a:cubicBezTo>
                  <a:cubicBezTo>
                    <a:pt x="1767642" y="2335147"/>
                    <a:pt x="1826320" y="2338503"/>
                    <a:pt x="1884998" y="2337848"/>
                  </a:cubicBezTo>
                  <a:cubicBezTo>
                    <a:pt x="1902347" y="2337684"/>
                    <a:pt x="1919861" y="2335229"/>
                    <a:pt x="1937047" y="2339566"/>
                  </a:cubicBezTo>
                  <a:cubicBezTo>
                    <a:pt x="1943921" y="2339730"/>
                    <a:pt x="1950877" y="2339894"/>
                    <a:pt x="1957752" y="2340139"/>
                  </a:cubicBezTo>
                  <a:cubicBezTo>
                    <a:pt x="1975838" y="2345131"/>
                    <a:pt x="1994660" y="2338421"/>
                    <a:pt x="2012665" y="2343822"/>
                  </a:cubicBezTo>
                  <a:cubicBezTo>
                    <a:pt x="2016756" y="2343986"/>
                    <a:pt x="2020930" y="2344149"/>
                    <a:pt x="2025022" y="2344313"/>
                  </a:cubicBezTo>
                  <a:cubicBezTo>
                    <a:pt x="2037380" y="2349059"/>
                    <a:pt x="2050883" y="2342758"/>
                    <a:pt x="2063240" y="2347914"/>
                  </a:cubicBezTo>
                  <a:cubicBezTo>
                    <a:pt x="2067332" y="2348077"/>
                    <a:pt x="2071424" y="2348241"/>
                    <a:pt x="2075516" y="2348487"/>
                  </a:cubicBezTo>
                  <a:cubicBezTo>
                    <a:pt x="2086400" y="2353315"/>
                    <a:pt x="2098512" y="2346932"/>
                    <a:pt x="2109315" y="2352251"/>
                  </a:cubicBezTo>
                  <a:cubicBezTo>
                    <a:pt x="2112016" y="2352415"/>
                    <a:pt x="2114798" y="2352579"/>
                    <a:pt x="2117499" y="2352660"/>
                  </a:cubicBezTo>
                  <a:cubicBezTo>
                    <a:pt x="2126992" y="2357325"/>
                    <a:pt x="2137794" y="2351269"/>
                    <a:pt x="2147206" y="2356425"/>
                  </a:cubicBezTo>
                  <a:cubicBezTo>
                    <a:pt x="2149906" y="2356589"/>
                    <a:pt x="2152689" y="2356752"/>
                    <a:pt x="2155390" y="2356916"/>
                  </a:cubicBezTo>
                  <a:cubicBezTo>
                    <a:pt x="2164801" y="2361499"/>
                    <a:pt x="2175603" y="2355525"/>
                    <a:pt x="2185015" y="2360599"/>
                  </a:cubicBezTo>
                  <a:lnTo>
                    <a:pt x="2186979" y="2360517"/>
                  </a:lnTo>
                  <a:lnTo>
                    <a:pt x="2188943" y="2360844"/>
                  </a:lnTo>
                  <a:cubicBezTo>
                    <a:pt x="2198355" y="2366000"/>
                    <a:pt x="2209321" y="2359535"/>
                    <a:pt x="2218650" y="2364855"/>
                  </a:cubicBezTo>
                  <a:cubicBezTo>
                    <a:pt x="2221433" y="2365100"/>
                    <a:pt x="2224133" y="2365264"/>
                    <a:pt x="2226916" y="2365509"/>
                  </a:cubicBezTo>
                  <a:cubicBezTo>
                    <a:pt x="2233545" y="2369356"/>
                    <a:pt x="2241646" y="2364527"/>
                    <a:pt x="2248112" y="2369028"/>
                  </a:cubicBezTo>
                  <a:cubicBezTo>
                    <a:pt x="2250812" y="2369192"/>
                    <a:pt x="2253595" y="2369437"/>
                    <a:pt x="2256296" y="2369601"/>
                  </a:cubicBezTo>
                  <a:cubicBezTo>
                    <a:pt x="2262924" y="2373611"/>
                    <a:pt x="2271026" y="2368619"/>
                    <a:pt x="2277491" y="2373202"/>
                  </a:cubicBezTo>
                  <a:cubicBezTo>
                    <a:pt x="2288294" y="2375166"/>
                    <a:pt x="2299342" y="2376639"/>
                    <a:pt x="2309981" y="2379258"/>
                  </a:cubicBezTo>
                  <a:cubicBezTo>
                    <a:pt x="2441085" y="2411747"/>
                    <a:pt x="2570880" y="2449147"/>
                    <a:pt x="2699529" y="2489984"/>
                  </a:cubicBezTo>
                  <a:cubicBezTo>
                    <a:pt x="2835788" y="2533276"/>
                    <a:pt x="2971803" y="2577387"/>
                    <a:pt x="3107408" y="2622479"/>
                  </a:cubicBezTo>
                  <a:cubicBezTo>
                    <a:pt x="3321250" y="2693678"/>
                    <a:pt x="3534764" y="2765695"/>
                    <a:pt x="3753353" y="2821100"/>
                  </a:cubicBezTo>
                  <a:cubicBezTo>
                    <a:pt x="3814322" y="2836567"/>
                    <a:pt x="3875455" y="2851461"/>
                    <a:pt x="3937733" y="2860873"/>
                  </a:cubicBezTo>
                  <a:cubicBezTo>
                    <a:pt x="3944198" y="2865865"/>
                    <a:pt x="3952709" y="2860136"/>
                    <a:pt x="3959174" y="2864965"/>
                  </a:cubicBezTo>
                  <a:cubicBezTo>
                    <a:pt x="3976770" y="2871266"/>
                    <a:pt x="3995183" y="2872494"/>
                    <a:pt x="4013597" y="2873885"/>
                  </a:cubicBezTo>
                  <a:cubicBezTo>
                    <a:pt x="4020144" y="2878140"/>
                    <a:pt x="4028327" y="2872903"/>
                    <a:pt x="4034874" y="2877567"/>
                  </a:cubicBezTo>
                  <a:cubicBezTo>
                    <a:pt x="4037657" y="2877731"/>
                    <a:pt x="4040357" y="2877977"/>
                    <a:pt x="4043140" y="2878140"/>
                  </a:cubicBezTo>
                  <a:cubicBezTo>
                    <a:pt x="4049687" y="2882150"/>
                    <a:pt x="4057871" y="2877158"/>
                    <a:pt x="4064336" y="2881741"/>
                  </a:cubicBezTo>
                  <a:cubicBezTo>
                    <a:pt x="4067118" y="2881905"/>
                    <a:pt x="4069819" y="2882150"/>
                    <a:pt x="4072602" y="2882314"/>
                  </a:cubicBezTo>
                  <a:cubicBezTo>
                    <a:pt x="4080622" y="2886570"/>
                    <a:pt x="4090033" y="2881005"/>
                    <a:pt x="4097971" y="2885915"/>
                  </a:cubicBezTo>
                  <a:cubicBezTo>
                    <a:pt x="4100754" y="2886079"/>
                    <a:pt x="4103454" y="2886242"/>
                    <a:pt x="4106237" y="2886406"/>
                  </a:cubicBezTo>
                  <a:cubicBezTo>
                    <a:pt x="4115730" y="2890907"/>
                    <a:pt x="4126451" y="2885015"/>
                    <a:pt x="4135944" y="2890007"/>
                  </a:cubicBezTo>
                  <a:cubicBezTo>
                    <a:pt x="4138645" y="2890089"/>
                    <a:pt x="4141345" y="2890252"/>
                    <a:pt x="4144046" y="2890334"/>
                  </a:cubicBezTo>
                  <a:cubicBezTo>
                    <a:pt x="4156403" y="2895326"/>
                    <a:pt x="4169906" y="2888943"/>
                    <a:pt x="4182182" y="2894181"/>
                  </a:cubicBezTo>
                  <a:cubicBezTo>
                    <a:pt x="4186356" y="2894344"/>
                    <a:pt x="4190448" y="2894590"/>
                    <a:pt x="4194622" y="2894754"/>
                  </a:cubicBezTo>
                  <a:cubicBezTo>
                    <a:pt x="4212708" y="2899500"/>
                    <a:pt x="4231531" y="2893035"/>
                    <a:pt x="4249535" y="2898355"/>
                  </a:cubicBezTo>
                  <a:cubicBezTo>
                    <a:pt x="4256409" y="2898518"/>
                    <a:pt x="4263365" y="2898600"/>
                    <a:pt x="4270240" y="2898764"/>
                  </a:cubicBezTo>
                  <a:cubicBezTo>
                    <a:pt x="4302402" y="2901874"/>
                    <a:pt x="4334564" y="2901628"/>
                    <a:pt x="4366726" y="2898927"/>
                  </a:cubicBezTo>
                  <a:cubicBezTo>
                    <a:pt x="4373683" y="2898764"/>
                    <a:pt x="4380557" y="2898600"/>
                    <a:pt x="4387513" y="2898355"/>
                  </a:cubicBezTo>
                  <a:cubicBezTo>
                    <a:pt x="4402735" y="2893035"/>
                    <a:pt x="4418857" y="2899582"/>
                    <a:pt x="4434079" y="2894590"/>
                  </a:cubicBezTo>
                  <a:cubicBezTo>
                    <a:pt x="4438171" y="2894426"/>
                    <a:pt x="4442181" y="2894263"/>
                    <a:pt x="4446273" y="2894099"/>
                  </a:cubicBezTo>
                  <a:cubicBezTo>
                    <a:pt x="4454293" y="2889352"/>
                    <a:pt x="4463867" y="2894999"/>
                    <a:pt x="4471970" y="2890334"/>
                  </a:cubicBezTo>
                  <a:cubicBezTo>
                    <a:pt x="4474670" y="2890171"/>
                    <a:pt x="4477289" y="2890089"/>
                    <a:pt x="4479990" y="2889925"/>
                  </a:cubicBezTo>
                  <a:cubicBezTo>
                    <a:pt x="4486537" y="2885342"/>
                    <a:pt x="4494884" y="2890662"/>
                    <a:pt x="4501431" y="2886079"/>
                  </a:cubicBezTo>
                  <a:lnTo>
                    <a:pt x="4503395" y="2885751"/>
                  </a:lnTo>
                  <a:lnTo>
                    <a:pt x="4505441" y="2885833"/>
                  </a:lnTo>
                  <a:cubicBezTo>
                    <a:pt x="4511907" y="2881005"/>
                    <a:pt x="4520254" y="2886570"/>
                    <a:pt x="4526719" y="2881905"/>
                  </a:cubicBezTo>
                  <a:cubicBezTo>
                    <a:pt x="4550452" y="2876995"/>
                    <a:pt x="4574021" y="2871757"/>
                    <a:pt x="4597509" y="2865701"/>
                  </a:cubicBezTo>
                  <a:cubicBezTo>
                    <a:pt x="4736715" y="2829775"/>
                    <a:pt x="4863399" y="2765859"/>
                    <a:pt x="4985911" y="2692860"/>
                  </a:cubicBezTo>
                  <a:cubicBezTo>
                    <a:pt x="5072576" y="2641220"/>
                    <a:pt x="5156706" y="2585407"/>
                    <a:pt x="5238216" y="2525829"/>
                  </a:cubicBezTo>
                  <a:cubicBezTo>
                    <a:pt x="5311788" y="2471980"/>
                    <a:pt x="5386424" y="2419440"/>
                    <a:pt x="5458196" y="2363218"/>
                  </a:cubicBezTo>
                  <a:cubicBezTo>
                    <a:pt x="5544289" y="2295865"/>
                    <a:pt x="5629891" y="2227940"/>
                    <a:pt x="5712956" y="2156823"/>
                  </a:cubicBezTo>
                  <a:cubicBezTo>
                    <a:pt x="5775972" y="2102892"/>
                    <a:pt x="5839560" y="2049534"/>
                    <a:pt x="5900038" y="1992820"/>
                  </a:cubicBezTo>
                  <a:cubicBezTo>
                    <a:pt x="5945785" y="1949855"/>
                    <a:pt x="5992105" y="1907381"/>
                    <a:pt x="6034497" y="1860652"/>
                  </a:cubicBezTo>
                  <a:cubicBezTo>
                    <a:pt x="6085155" y="1804757"/>
                    <a:pt x="6133848" y="1747552"/>
                    <a:pt x="6175830" y="1684947"/>
                  </a:cubicBezTo>
                  <a:cubicBezTo>
                    <a:pt x="6266916" y="1548769"/>
                    <a:pt x="6337379" y="1401215"/>
                    <a:pt x="6409232" y="1254644"/>
                  </a:cubicBezTo>
                  <a:cubicBezTo>
                    <a:pt x="6495243" y="1079266"/>
                    <a:pt x="6578636" y="902660"/>
                    <a:pt x="6656873" y="723599"/>
                  </a:cubicBezTo>
                  <a:cubicBezTo>
                    <a:pt x="6702375" y="619501"/>
                    <a:pt x="6746239" y="514749"/>
                    <a:pt x="6785112" y="407951"/>
                  </a:cubicBezTo>
                  <a:cubicBezTo>
                    <a:pt x="6809909" y="339862"/>
                    <a:pt x="6829387" y="270382"/>
                    <a:pt x="6843708" y="199347"/>
                  </a:cubicBezTo>
                  <a:cubicBezTo>
                    <a:pt x="6847636" y="192636"/>
                    <a:pt x="6842808" y="184534"/>
                    <a:pt x="6847227" y="177905"/>
                  </a:cubicBezTo>
                  <a:cubicBezTo>
                    <a:pt x="6847391" y="173813"/>
                    <a:pt x="6847555" y="169803"/>
                    <a:pt x="6847718" y="165711"/>
                  </a:cubicBezTo>
                  <a:cubicBezTo>
                    <a:pt x="6850337" y="152290"/>
                    <a:pt x="6850091" y="138377"/>
                    <a:pt x="6847555" y="124465"/>
                  </a:cubicBezTo>
                  <a:close/>
                  <a:moveTo>
                    <a:pt x="3343755" y="1752217"/>
                  </a:moveTo>
                  <a:cubicBezTo>
                    <a:pt x="3342773" y="1752136"/>
                    <a:pt x="3341709" y="1752054"/>
                    <a:pt x="3340727" y="1752054"/>
                  </a:cubicBezTo>
                  <a:cubicBezTo>
                    <a:pt x="3340809" y="1751890"/>
                    <a:pt x="3340891" y="1751644"/>
                    <a:pt x="3340891" y="1751317"/>
                  </a:cubicBezTo>
                  <a:cubicBezTo>
                    <a:pt x="3341873" y="1751644"/>
                    <a:pt x="3342773" y="1751890"/>
                    <a:pt x="3343755" y="1752217"/>
                  </a:cubicBezTo>
                  <a:close/>
                  <a:moveTo>
                    <a:pt x="3022378" y="778676"/>
                  </a:moveTo>
                  <a:cubicBezTo>
                    <a:pt x="3022460" y="777857"/>
                    <a:pt x="3022460" y="777203"/>
                    <a:pt x="3022460" y="776548"/>
                  </a:cubicBezTo>
                  <a:cubicBezTo>
                    <a:pt x="3023524" y="776957"/>
                    <a:pt x="3024588" y="777203"/>
                    <a:pt x="3025734" y="777612"/>
                  </a:cubicBezTo>
                  <a:cubicBezTo>
                    <a:pt x="3024424" y="777857"/>
                    <a:pt x="3023442" y="778267"/>
                    <a:pt x="3022378" y="778676"/>
                  </a:cubicBezTo>
                  <a:close/>
                </a:path>
              </a:pathLst>
            </a:custGeom>
            <a:solidFill>
              <a:srgbClr val="F9C9A9"/>
            </a:solidFill>
            <a:ln w="81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558E41FD-2276-4DF0-924F-E91366AC7894}"/>
                </a:ext>
              </a:extLst>
            </p:cNvPr>
            <p:cNvSpPr/>
            <p:nvPr/>
          </p:nvSpPr>
          <p:spPr>
            <a:xfrm>
              <a:off x="4013214" y="4596996"/>
              <a:ext cx="740315" cy="971678"/>
            </a:xfrm>
            <a:custGeom>
              <a:avLst/>
              <a:gdLst>
                <a:gd name="connsiteX0" fmla="*/ 167276 w 1511513"/>
                <a:gd name="connsiteY0" fmla="*/ 1679535 h 1983889"/>
                <a:gd name="connsiteX1" fmla="*/ 257379 w 1511513"/>
                <a:gd name="connsiteY1" fmla="*/ 1587222 h 1983889"/>
                <a:gd name="connsiteX2" fmla="*/ 398795 w 1511513"/>
                <a:gd name="connsiteY2" fmla="*/ 1386638 h 1983889"/>
                <a:gd name="connsiteX3" fmla="*/ 548395 w 1511513"/>
                <a:gd name="connsiteY3" fmla="*/ 1128112 h 1983889"/>
                <a:gd name="connsiteX4" fmla="*/ 665750 w 1511513"/>
                <a:gd name="connsiteY4" fmla="*/ 891765 h 1983889"/>
                <a:gd name="connsiteX5" fmla="*/ 850866 w 1511513"/>
                <a:gd name="connsiteY5" fmla="*/ 500172 h 1983889"/>
                <a:gd name="connsiteX6" fmla="*/ 1019207 w 1511513"/>
                <a:gd name="connsiteY6" fmla="*/ 163982 h 1983889"/>
                <a:gd name="connsiteX7" fmla="*/ 1070682 w 1511513"/>
                <a:gd name="connsiteY7" fmla="*/ 98267 h 1983889"/>
                <a:gd name="connsiteX8" fmla="*/ 1240168 w 1511513"/>
                <a:gd name="connsiteY8" fmla="*/ 6363 h 1983889"/>
                <a:gd name="connsiteX9" fmla="*/ 1261692 w 1511513"/>
                <a:gd name="connsiteY9" fmla="*/ 2680 h 1983889"/>
                <a:gd name="connsiteX10" fmla="*/ 1269548 w 1511513"/>
                <a:gd name="connsiteY10" fmla="*/ 2271 h 1983889"/>
                <a:gd name="connsiteX11" fmla="*/ 1323970 w 1511513"/>
                <a:gd name="connsiteY11" fmla="*/ 2026 h 1983889"/>
                <a:gd name="connsiteX12" fmla="*/ 1413337 w 1511513"/>
                <a:gd name="connsiteY12" fmla="*/ 27804 h 1983889"/>
                <a:gd name="connsiteX13" fmla="*/ 1505323 w 1511513"/>
                <a:gd name="connsiteY13" fmla="*/ 146224 h 1983889"/>
                <a:gd name="connsiteX14" fmla="*/ 1509251 w 1511513"/>
                <a:gd name="connsiteY14" fmla="*/ 158090 h 1983889"/>
                <a:gd name="connsiteX15" fmla="*/ 1508433 w 1511513"/>
                <a:gd name="connsiteY15" fmla="*/ 204083 h 1983889"/>
                <a:gd name="connsiteX16" fmla="*/ 1444681 w 1511513"/>
                <a:gd name="connsiteY16" fmla="*/ 282156 h 1983889"/>
                <a:gd name="connsiteX17" fmla="*/ 1335755 w 1511513"/>
                <a:gd name="connsiteY17" fmla="*/ 397793 h 1983889"/>
                <a:gd name="connsiteX18" fmla="*/ 1172816 w 1511513"/>
                <a:gd name="connsiteY18" fmla="*/ 620555 h 1983889"/>
                <a:gd name="connsiteX19" fmla="*/ 939415 w 1511513"/>
                <a:gd name="connsiteY19" fmla="*/ 1003146 h 1983889"/>
                <a:gd name="connsiteX20" fmla="*/ 735721 w 1511513"/>
                <a:gd name="connsiteY20" fmla="*/ 1337617 h 1983889"/>
                <a:gd name="connsiteX21" fmla="*/ 556005 w 1511513"/>
                <a:gd name="connsiteY21" fmla="*/ 1586976 h 1983889"/>
                <a:gd name="connsiteX22" fmla="*/ 295025 w 1511513"/>
                <a:gd name="connsiteY22" fmla="*/ 1828234 h 1983889"/>
                <a:gd name="connsiteX23" fmla="*/ 47466 w 1511513"/>
                <a:gd name="connsiteY23" fmla="*/ 1972514 h 1983889"/>
                <a:gd name="connsiteX24" fmla="*/ 16040 w 1511513"/>
                <a:gd name="connsiteY24" fmla="*/ 1983889 h 1983889"/>
                <a:gd name="connsiteX25" fmla="*/ 0 w 1511513"/>
                <a:gd name="connsiteY25" fmla="*/ 1981352 h 1983889"/>
                <a:gd name="connsiteX26" fmla="*/ 60723 w 1511513"/>
                <a:gd name="connsiteY26" fmla="*/ 1928976 h 1983889"/>
                <a:gd name="connsiteX27" fmla="*/ 162120 w 1511513"/>
                <a:gd name="connsiteY27" fmla="*/ 1718326 h 1983889"/>
                <a:gd name="connsiteX28" fmla="*/ 167276 w 1511513"/>
                <a:gd name="connsiteY28" fmla="*/ 1679535 h 1983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511513" h="1983889">
                  <a:moveTo>
                    <a:pt x="167276" y="1679535"/>
                  </a:moveTo>
                  <a:cubicBezTo>
                    <a:pt x="201321" y="1643445"/>
                    <a:pt x="229064" y="1620693"/>
                    <a:pt x="257379" y="1587222"/>
                  </a:cubicBezTo>
                  <a:cubicBezTo>
                    <a:pt x="310001" y="1524861"/>
                    <a:pt x="354684" y="1455299"/>
                    <a:pt x="398795" y="1386638"/>
                  </a:cubicBezTo>
                  <a:cubicBezTo>
                    <a:pt x="452726" y="1302590"/>
                    <a:pt x="501174" y="1216170"/>
                    <a:pt x="548395" y="1128112"/>
                  </a:cubicBezTo>
                  <a:cubicBezTo>
                    <a:pt x="590705" y="1049139"/>
                    <a:pt x="627613" y="972703"/>
                    <a:pt x="665750" y="891765"/>
                  </a:cubicBezTo>
                  <a:cubicBezTo>
                    <a:pt x="726801" y="762216"/>
                    <a:pt x="790061" y="629803"/>
                    <a:pt x="850866" y="500172"/>
                  </a:cubicBezTo>
                  <a:cubicBezTo>
                    <a:pt x="904552" y="385681"/>
                    <a:pt x="949645" y="270290"/>
                    <a:pt x="1019207" y="163982"/>
                  </a:cubicBezTo>
                  <a:cubicBezTo>
                    <a:pt x="1024690" y="155635"/>
                    <a:pt x="1058162" y="111770"/>
                    <a:pt x="1070682" y="98267"/>
                  </a:cubicBezTo>
                  <a:cubicBezTo>
                    <a:pt x="1117085" y="48018"/>
                    <a:pt x="1174125" y="19375"/>
                    <a:pt x="1240168" y="6363"/>
                  </a:cubicBezTo>
                  <a:cubicBezTo>
                    <a:pt x="1246797" y="2026"/>
                    <a:pt x="1255063" y="7181"/>
                    <a:pt x="1261692" y="2680"/>
                  </a:cubicBezTo>
                  <a:cubicBezTo>
                    <a:pt x="1264311" y="2517"/>
                    <a:pt x="1266930" y="2435"/>
                    <a:pt x="1269548" y="2271"/>
                  </a:cubicBezTo>
                  <a:cubicBezTo>
                    <a:pt x="1287716" y="-839"/>
                    <a:pt x="1305802" y="-593"/>
                    <a:pt x="1323970" y="2026"/>
                  </a:cubicBezTo>
                  <a:cubicBezTo>
                    <a:pt x="1354496" y="8081"/>
                    <a:pt x="1385103" y="12910"/>
                    <a:pt x="1413337" y="27804"/>
                  </a:cubicBezTo>
                  <a:cubicBezTo>
                    <a:pt x="1462194" y="53583"/>
                    <a:pt x="1495993" y="90083"/>
                    <a:pt x="1505323" y="146224"/>
                  </a:cubicBezTo>
                  <a:cubicBezTo>
                    <a:pt x="1505977" y="150315"/>
                    <a:pt x="1507942" y="154162"/>
                    <a:pt x="1509251" y="158090"/>
                  </a:cubicBezTo>
                  <a:cubicBezTo>
                    <a:pt x="1511788" y="173475"/>
                    <a:pt x="1513016" y="188861"/>
                    <a:pt x="1508433" y="204083"/>
                  </a:cubicBezTo>
                  <a:cubicBezTo>
                    <a:pt x="1505404" y="244838"/>
                    <a:pt x="1470296" y="260632"/>
                    <a:pt x="1444681" y="282156"/>
                  </a:cubicBezTo>
                  <a:cubicBezTo>
                    <a:pt x="1403680" y="316609"/>
                    <a:pt x="1369554" y="357201"/>
                    <a:pt x="1335755" y="397793"/>
                  </a:cubicBezTo>
                  <a:cubicBezTo>
                    <a:pt x="1276832" y="468582"/>
                    <a:pt x="1223146" y="543382"/>
                    <a:pt x="1172816" y="620555"/>
                  </a:cubicBezTo>
                  <a:cubicBezTo>
                    <a:pt x="1091142" y="745685"/>
                    <a:pt x="1015361" y="874415"/>
                    <a:pt x="939415" y="1003146"/>
                  </a:cubicBezTo>
                  <a:cubicBezTo>
                    <a:pt x="873045" y="1115591"/>
                    <a:pt x="805774" y="1227381"/>
                    <a:pt x="735721" y="1337617"/>
                  </a:cubicBezTo>
                  <a:cubicBezTo>
                    <a:pt x="680644" y="1424365"/>
                    <a:pt x="621148" y="1507758"/>
                    <a:pt x="556005" y="1586976"/>
                  </a:cubicBezTo>
                  <a:cubicBezTo>
                    <a:pt x="479978" y="1679453"/>
                    <a:pt x="392739" y="1758181"/>
                    <a:pt x="295025" y="1828234"/>
                  </a:cubicBezTo>
                  <a:cubicBezTo>
                    <a:pt x="216297" y="1884702"/>
                    <a:pt x="134705" y="1930940"/>
                    <a:pt x="47466" y="1972514"/>
                  </a:cubicBezTo>
                  <a:cubicBezTo>
                    <a:pt x="38054" y="1977015"/>
                    <a:pt x="25860" y="1980370"/>
                    <a:pt x="16040" y="1983889"/>
                  </a:cubicBezTo>
                  <a:cubicBezTo>
                    <a:pt x="-7775" y="1981598"/>
                    <a:pt x="7120" y="1984707"/>
                    <a:pt x="0" y="1981352"/>
                  </a:cubicBezTo>
                  <a:cubicBezTo>
                    <a:pt x="18577" y="1969731"/>
                    <a:pt x="49921" y="1939861"/>
                    <a:pt x="60723" y="1928976"/>
                  </a:cubicBezTo>
                  <a:cubicBezTo>
                    <a:pt x="118501" y="1870708"/>
                    <a:pt x="149026" y="1798281"/>
                    <a:pt x="162120" y="1718326"/>
                  </a:cubicBezTo>
                  <a:cubicBezTo>
                    <a:pt x="163921" y="1707114"/>
                    <a:pt x="165394" y="1692138"/>
                    <a:pt x="167276" y="1679535"/>
                  </a:cubicBezTo>
                  <a:close/>
                </a:path>
              </a:pathLst>
            </a:custGeom>
            <a:solidFill>
              <a:srgbClr val="E1AF8E"/>
            </a:solidFill>
            <a:ln w="81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xmlns="" id="{C5686477-B22F-4FE2-9D94-FE915B4EC4EC}"/>
                </a:ext>
              </a:extLst>
            </p:cNvPr>
            <p:cNvSpPr/>
            <p:nvPr/>
          </p:nvSpPr>
          <p:spPr>
            <a:xfrm>
              <a:off x="3166022" y="5544093"/>
              <a:ext cx="855087" cy="113341"/>
            </a:xfrm>
            <a:custGeom>
              <a:avLst/>
              <a:gdLst>
                <a:gd name="connsiteX0" fmla="*/ 12930 w 1745843"/>
                <a:gd name="connsiteY0" fmla="*/ 20 h 231410"/>
                <a:gd name="connsiteX1" fmla="*/ 304518 w 1745843"/>
                <a:gd name="connsiteY1" fmla="*/ 11641 h 231410"/>
                <a:gd name="connsiteX2" fmla="*/ 959956 w 1745843"/>
                <a:gd name="connsiteY2" fmla="*/ 125478 h 231410"/>
                <a:gd name="connsiteX3" fmla="*/ 1207516 w 1745843"/>
                <a:gd name="connsiteY3" fmla="*/ 154612 h 231410"/>
                <a:gd name="connsiteX4" fmla="*/ 1581923 w 1745843"/>
                <a:gd name="connsiteY4" fmla="*/ 115739 h 231410"/>
                <a:gd name="connsiteX5" fmla="*/ 1729804 w 1745843"/>
                <a:gd name="connsiteY5" fmla="*/ 47323 h 231410"/>
                <a:gd name="connsiteX6" fmla="*/ 1745844 w 1745843"/>
                <a:gd name="connsiteY6" fmla="*/ 49860 h 231410"/>
                <a:gd name="connsiteX7" fmla="*/ 1647066 w 1745843"/>
                <a:gd name="connsiteY7" fmla="*/ 132843 h 231410"/>
                <a:gd name="connsiteX8" fmla="*/ 1440262 w 1745843"/>
                <a:gd name="connsiteY8" fmla="*/ 211325 h 231410"/>
                <a:gd name="connsiteX9" fmla="*/ 1272822 w 1745843"/>
                <a:gd name="connsiteY9" fmla="*/ 231294 h 231410"/>
                <a:gd name="connsiteX10" fmla="*/ 1092697 w 1745843"/>
                <a:gd name="connsiteY10" fmla="*/ 226956 h 231410"/>
                <a:gd name="connsiteX11" fmla="*/ 802419 w 1745843"/>
                <a:gd name="connsiteY11" fmla="*/ 182764 h 231410"/>
                <a:gd name="connsiteX12" fmla="*/ 338563 w 1745843"/>
                <a:gd name="connsiteY12" fmla="*/ 66063 h 231410"/>
                <a:gd name="connsiteX13" fmla="*/ 0 w 1745843"/>
                <a:gd name="connsiteY13" fmla="*/ 3785 h 231410"/>
                <a:gd name="connsiteX14" fmla="*/ 12930 w 1745843"/>
                <a:gd name="connsiteY14" fmla="*/ 20 h 231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745843" h="231410">
                  <a:moveTo>
                    <a:pt x="12930" y="20"/>
                  </a:moveTo>
                  <a:cubicBezTo>
                    <a:pt x="29707" y="20"/>
                    <a:pt x="292733" y="10086"/>
                    <a:pt x="304518" y="11641"/>
                  </a:cubicBezTo>
                  <a:cubicBezTo>
                    <a:pt x="525152" y="37502"/>
                    <a:pt x="740713" y="92252"/>
                    <a:pt x="959956" y="125478"/>
                  </a:cubicBezTo>
                  <a:cubicBezTo>
                    <a:pt x="1041548" y="137835"/>
                    <a:pt x="1124941" y="149865"/>
                    <a:pt x="1207516" y="154612"/>
                  </a:cubicBezTo>
                  <a:cubicBezTo>
                    <a:pt x="1333954" y="161814"/>
                    <a:pt x="1460394" y="150111"/>
                    <a:pt x="1581923" y="115739"/>
                  </a:cubicBezTo>
                  <a:cubicBezTo>
                    <a:pt x="1597636" y="111320"/>
                    <a:pt x="1683893" y="75720"/>
                    <a:pt x="1729804" y="47323"/>
                  </a:cubicBezTo>
                  <a:cubicBezTo>
                    <a:pt x="1737415" y="50678"/>
                    <a:pt x="1743225" y="49778"/>
                    <a:pt x="1745844" y="49860"/>
                  </a:cubicBezTo>
                  <a:cubicBezTo>
                    <a:pt x="1726039" y="82431"/>
                    <a:pt x="1679637" y="115002"/>
                    <a:pt x="1647066" y="132843"/>
                  </a:cubicBezTo>
                  <a:cubicBezTo>
                    <a:pt x="1581841" y="168606"/>
                    <a:pt x="1513179" y="195858"/>
                    <a:pt x="1440262" y="211325"/>
                  </a:cubicBezTo>
                  <a:cubicBezTo>
                    <a:pt x="1385103" y="223028"/>
                    <a:pt x="1329453" y="231539"/>
                    <a:pt x="1272822" y="231294"/>
                  </a:cubicBezTo>
                  <a:cubicBezTo>
                    <a:pt x="1212753" y="231048"/>
                    <a:pt x="1152602" y="233013"/>
                    <a:pt x="1092697" y="226956"/>
                  </a:cubicBezTo>
                  <a:cubicBezTo>
                    <a:pt x="995229" y="217054"/>
                    <a:pt x="898332" y="203305"/>
                    <a:pt x="802419" y="182764"/>
                  </a:cubicBezTo>
                  <a:cubicBezTo>
                    <a:pt x="646436" y="149374"/>
                    <a:pt x="493972" y="101745"/>
                    <a:pt x="338563" y="66063"/>
                  </a:cubicBezTo>
                  <a:cubicBezTo>
                    <a:pt x="237657" y="42903"/>
                    <a:pt x="11703" y="3785"/>
                    <a:pt x="0" y="3785"/>
                  </a:cubicBezTo>
                  <a:cubicBezTo>
                    <a:pt x="3437" y="-2517"/>
                    <a:pt x="8838" y="1248"/>
                    <a:pt x="12930" y="20"/>
                  </a:cubicBezTo>
                  <a:close/>
                </a:path>
              </a:pathLst>
            </a:custGeom>
            <a:solidFill>
              <a:srgbClr val="DAB299"/>
            </a:solidFill>
            <a:ln w="81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xmlns="" id="{172FF89F-B448-47BC-AF2A-7F6257DB96BF}"/>
                </a:ext>
              </a:extLst>
            </p:cNvPr>
            <p:cNvSpPr/>
            <p:nvPr/>
          </p:nvSpPr>
          <p:spPr>
            <a:xfrm>
              <a:off x="3747441" y="5302358"/>
              <a:ext cx="314799" cy="266564"/>
            </a:xfrm>
            <a:custGeom>
              <a:avLst/>
              <a:gdLst>
                <a:gd name="connsiteX0" fmla="*/ 642220 w 642730"/>
                <a:gd name="connsiteY0" fmla="*/ 230627 h 544248"/>
                <a:gd name="connsiteX1" fmla="*/ 573313 w 642730"/>
                <a:gd name="connsiteY1" fmla="*/ 400686 h 544248"/>
                <a:gd name="connsiteX2" fmla="*/ 303658 w 642730"/>
                <a:gd name="connsiteY2" fmla="*/ 536864 h 544248"/>
                <a:gd name="connsiteX3" fmla="*/ 132617 w 642730"/>
                <a:gd name="connsiteY3" fmla="*/ 528762 h 544248"/>
                <a:gd name="connsiteX4" fmla="*/ 41204 w 642730"/>
                <a:gd name="connsiteY4" fmla="*/ 439886 h 544248"/>
                <a:gd name="connsiteX5" fmla="*/ 1513 w 642730"/>
                <a:gd name="connsiteY5" fmla="*/ 258861 h 544248"/>
                <a:gd name="connsiteX6" fmla="*/ 24755 w 642730"/>
                <a:gd name="connsiteY6" fmla="*/ 48293 h 544248"/>
                <a:gd name="connsiteX7" fmla="*/ 87279 w 642730"/>
                <a:gd name="connsiteY7" fmla="*/ 6392 h 544248"/>
                <a:gd name="connsiteX8" fmla="*/ 225093 w 642730"/>
                <a:gd name="connsiteY8" fmla="*/ 8 h 544248"/>
                <a:gd name="connsiteX9" fmla="*/ 494503 w 642730"/>
                <a:gd name="connsiteY9" fmla="*/ 50666 h 544248"/>
                <a:gd name="connsiteX10" fmla="*/ 581333 w 642730"/>
                <a:gd name="connsiteY10" fmla="*/ 100424 h 544248"/>
                <a:gd name="connsiteX11" fmla="*/ 642220 w 642730"/>
                <a:gd name="connsiteY11" fmla="*/ 230627 h 544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42730" h="544248">
                  <a:moveTo>
                    <a:pt x="642220" y="230627"/>
                  </a:moveTo>
                  <a:cubicBezTo>
                    <a:pt x="643939" y="301744"/>
                    <a:pt x="614477" y="354448"/>
                    <a:pt x="573313" y="400686"/>
                  </a:cubicBezTo>
                  <a:cubicBezTo>
                    <a:pt x="501705" y="481214"/>
                    <a:pt x="406773" y="517468"/>
                    <a:pt x="303658" y="536864"/>
                  </a:cubicBezTo>
                  <a:cubicBezTo>
                    <a:pt x="245962" y="547748"/>
                    <a:pt x="188921" y="547830"/>
                    <a:pt x="132617" y="528762"/>
                  </a:cubicBezTo>
                  <a:cubicBezTo>
                    <a:pt x="87934" y="513622"/>
                    <a:pt x="56917" y="483915"/>
                    <a:pt x="41204" y="439886"/>
                  </a:cubicBezTo>
                  <a:cubicBezTo>
                    <a:pt x="20336" y="381291"/>
                    <a:pt x="7078" y="321303"/>
                    <a:pt x="1513" y="258861"/>
                  </a:cubicBezTo>
                  <a:cubicBezTo>
                    <a:pt x="-4871" y="186516"/>
                    <a:pt x="10106" y="117609"/>
                    <a:pt x="24755" y="48293"/>
                  </a:cubicBezTo>
                  <a:cubicBezTo>
                    <a:pt x="31547" y="15885"/>
                    <a:pt x="43823" y="10484"/>
                    <a:pt x="87279" y="6392"/>
                  </a:cubicBezTo>
                  <a:cubicBezTo>
                    <a:pt x="133190" y="2054"/>
                    <a:pt x="179428" y="-155"/>
                    <a:pt x="225093" y="8"/>
                  </a:cubicBezTo>
                  <a:cubicBezTo>
                    <a:pt x="317406" y="254"/>
                    <a:pt x="408165" y="14903"/>
                    <a:pt x="494503" y="50666"/>
                  </a:cubicBezTo>
                  <a:cubicBezTo>
                    <a:pt x="525683" y="63597"/>
                    <a:pt x="556045" y="78163"/>
                    <a:pt x="581333" y="100424"/>
                  </a:cubicBezTo>
                  <a:cubicBezTo>
                    <a:pt x="622006" y="136268"/>
                    <a:pt x="646639" y="180215"/>
                    <a:pt x="642220" y="230627"/>
                  </a:cubicBezTo>
                  <a:close/>
                </a:path>
              </a:pathLst>
            </a:custGeom>
            <a:solidFill>
              <a:srgbClr val="FEE5D5"/>
            </a:solidFill>
            <a:ln w="81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5E4194C2-C29E-47F0-BD92-A5AF09F64EB0}"/>
              </a:ext>
            </a:extLst>
          </p:cNvPr>
          <p:cNvGrpSpPr/>
          <p:nvPr/>
        </p:nvGrpSpPr>
        <p:grpSpPr>
          <a:xfrm flipH="1">
            <a:off x="6220420" y="1763269"/>
            <a:ext cx="5154971" cy="2428148"/>
            <a:chOff x="1275596" y="2701035"/>
            <a:chExt cx="5154971" cy="2428148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xmlns="" id="{9290AA93-492B-48BA-B375-25F92980EB7F}"/>
                </a:ext>
              </a:extLst>
            </p:cNvPr>
            <p:cNvGrpSpPr/>
            <p:nvPr/>
          </p:nvGrpSpPr>
          <p:grpSpPr>
            <a:xfrm>
              <a:off x="1275596" y="2701035"/>
              <a:ext cx="3794673" cy="678692"/>
              <a:chOff x="803640" y="3362835"/>
              <a:chExt cx="2059657" cy="678692"/>
            </a:xfrm>
          </p:grpSpPr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xmlns="" id="{EB6C8BF2-0F40-45E7-805D-D47B7F8FC6BC}"/>
                  </a:ext>
                </a:extLst>
              </p:cNvPr>
              <p:cNvSpPr txBox="1"/>
              <p:nvPr/>
            </p:nvSpPr>
            <p:spPr>
              <a:xfrm>
                <a:off x="803640" y="3579862"/>
                <a:ext cx="20596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You can simply impress your audience and add a unique zing and appeal to your Presentations.      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xmlns="" id="{A07C1386-A7F2-4292-A99B-3B23ADE26080}"/>
                  </a:ext>
                </a:extLst>
              </p:cNvPr>
              <p:cNvSpPr txBox="1"/>
              <p:nvPr/>
            </p:nvSpPr>
            <p:spPr>
              <a:xfrm>
                <a:off x="803640" y="3362835"/>
                <a:ext cx="205965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b="1">
                    <a:solidFill>
                      <a:schemeClr val="accent4"/>
                    </a:solidFill>
                    <a:cs typeface="Arial" pitchFamily="34" charset="0"/>
                  </a:rPr>
                  <a:t>Your Text  Here</a:t>
                </a:r>
                <a:endParaRPr lang="ko-KR" altLang="en-US" sz="1200" b="1" dirty="0">
                  <a:solidFill>
                    <a:schemeClr val="accent4"/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xmlns="" id="{F82ED576-AEEB-4690-9D32-0FFB6919035E}"/>
                </a:ext>
              </a:extLst>
            </p:cNvPr>
            <p:cNvGrpSpPr/>
            <p:nvPr/>
          </p:nvGrpSpPr>
          <p:grpSpPr>
            <a:xfrm>
              <a:off x="1955745" y="3575763"/>
              <a:ext cx="3794673" cy="678692"/>
              <a:chOff x="803640" y="3362835"/>
              <a:chExt cx="2059657" cy="678692"/>
            </a:xfrm>
          </p:grpSpPr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xmlns="" id="{8DC53E61-E377-4491-893D-842EEEEE1F50}"/>
                  </a:ext>
                </a:extLst>
              </p:cNvPr>
              <p:cNvSpPr txBox="1"/>
              <p:nvPr/>
            </p:nvSpPr>
            <p:spPr>
              <a:xfrm>
                <a:off x="803640" y="3579862"/>
                <a:ext cx="20596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You can simply impress your audience and add a unique zing and appeal to your Presentations.      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xmlns="" id="{02978605-F94D-412B-BD15-FC33B5AD6AE0}"/>
                  </a:ext>
                </a:extLst>
              </p:cNvPr>
              <p:cNvSpPr txBox="1"/>
              <p:nvPr/>
            </p:nvSpPr>
            <p:spPr>
              <a:xfrm>
                <a:off x="803640" y="3362835"/>
                <a:ext cx="205965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b="1">
                    <a:solidFill>
                      <a:schemeClr val="accent3"/>
                    </a:solidFill>
                    <a:cs typeface="Arial" pitchFamily="34" charset="0"/>
                  </a:rPr>
                  <a:t>Your Text  Here</a:t>
                </a:r>
                <a:endParaRPr lang="ko-KR" altLang="en-US" sz="1200" b="1" dirty="0">
                  <a:solidFill>
                    <a:schemeClr val="accent3"/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xmlns="" id="{46095E15-3E08-443B-811C-29CFE6A92C2E}"/>
                </a:ext>
              </a:extLst>
            </p:cNvPr>
            <p:cNvGrpSpPr/>
            <p:nvPr/>
          </p:nvGrpSpPr>
          <p:grpSpPr>
            <a:xfrm>
              <a:off x="2635894" y="4450491"/>
              <a:ext cx="3794673" cy="678692"/>
              <a:chOff x="803640" y="3362835"/>
              <a:chExt cx="2059657" cy="678692"/>
            </a:xfrm>
          </p:grpSpPr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xmlns="" id="{C9C7A218-55BA-49B2-85A9-24E311076A2D}"/>
                  </a:ext>
                </a:extLst>
              </p:cNvPr>
              <p:cNvSpPr txBox="1"/>
              <p:nvPr/>
            </p:nvSpPr>
            <p:spPr>
              <a:xfrm>
                <a:off x="803640" y="3579862"/>
                <a:ext cx="20596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You can simply impress your audience and add a unique zing and appeal to your Presentations.      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xmlns="" id="{967D77AB-756A-4727-92AC-E67B0712E4B1}"/>
                  </a:ext>
                </a:extLst>
              </p:cNvPr>
              <p:cNvSpPr txBox="1"/>
              <p:nvPr/>
            </p:nvSpPr>
            <p:spPr>
              <a:xfrm>
                <a:off x="803640" y="3362835"/>
                <a:ext cx="205965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b="1">
                    <a:solidFill>
                      <a:schemeClr val="accent2"/>
                    </a:solidFill>
                    <a:cs typeface="Arial" pitchFamily="34" charset="0"/>
                  </a:rPr>
                  <a:t>Your Text  Here</a:t>
                </a:r>
                <a:endParaRPr lang="ko-KR" altLang="en-US" sz="1200" b="1" dirty="0">
                  <a:solidFill>
                    <a:schemeClr val="accent2"/>
                  </a:solidFill>
                  <a:cs typeface="Arial" pitchFamily="34" charset="0"/>
                </a:endParaRPr>
              </a:p>
            </p:txBody>
          </p:sp>
        </p:grp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54786D49-2D06-4942-8E3A-4AD67311C9ED}"/>
              </a:ext>
            </a:extLst>
          </p:cNvPr>
          <p:cNvGrpSpPr/>
          <p:nvPr/>
        </p:nvGrpSpPr>
        <p:grpSpPr>
          <a:xfrm>
            <a:off x="4904538" y="5184658"/>
            <a:ext cx="2061889" cy="925071"/>
            <a:chOff x="4291191" y="5263670"/>
            <a:chExt cx="2061889" cy="925071"/>
          </a:xfrm>
        </p:grpSpPr>
        <p:sp>
          <p:nvSpPr>
            <p:cNvPr id="32" name="Oval 10">
              <a:extLst>
                <a:ext uri="{FF2B5EF4-FFF2-40B4-BE49-F238E27FC236}">
                  <a16:creationId xmlns:a16="http://schemas.microsoft.com/office/drawing/2014/main" xmlns="" id="{4663F4A7-CA34-4261-8433-F562D21B37DC}"/>
                </a:ext>
              </a:extLst>
            </p:cNvPr>
            <p:cNvSpPr/>
            <p:nvPr/>
          </p:nvSpPr>
          <p:spPr>
            <a:xfrm>
              <a:off x="4291191" y="5397443"/>
              <a:ext cx="640080" cy="640080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JM" sz="2700">
                <a:solidFill>
                  <a:srgbClr val="0070C0"/>
                </a:solidFill>
              </a:endParaRPr>
            </a:p>
          </p:txBody>
        </p:sp>
        <p:grpSp>
          <p:nvGrpSpPr>
            <p:cNvPr id="33" name="그룹 20">
              <a:extLst>
                <a:ext uri="{FF2B5EF4-FFF2-40B4-BE49-F238E27FC236}">
                  <a16:creationId xmlns:a16="http://schemas.microsoft.com/office/drawing/2014/main" xmlns="" id="{C174EEBC-BBC6-4C9C-A31B-46C5298CDDCC}"/>
                </a:ext>
              </a:extLst>
            </p:cNvPr>
            <p:cNvGrpSpPr/>
            <p:nvPr/>
          </p:nvGrpSpPr>
          <p:grpSpPr>
            <a:xfrm>
              <a:off x="5028471" y="5263670"/>
              <a:ext cx="1324609" cy="925071"/>
              <a:chOff x="1204823" y="4992851"/>
              <a:chExt cx="1911560" cy="925071"/>
            </a:xfrm>
          </p:grpSpPr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xmlns="" id="{7F8C25DA-F626-44A0-82BE-71FAE84FB705}"/>
                  </a:ext>
                </a:extLst>
              </p:cNvPr>
              <p:cNvSpPr txBox="1"/>
              <p:nvPr/>
            </p:nvSpPr>
            <p:spPr>
              <a:xfrm>
                <a:off x="1204823" y="4992851"/>
                <a:ext cx="191155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Your Text Here</a:t>
                </a:r>
                <a:endParaRPr lang="ko-KR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xmlns="" id="{58C77FED-DBB2-4969-A5C3-AD667937C4CB}"/>
                  </a:ext>
                </a:extLst>
              </p:cNvPr>
              <p:cNvSpPr txBox="1"/>
              <p:nvPr/>
            </p:nvSpPr>
            <p:spPr>
              <a:xfrm>
                <a:off x="1204824" y="5271591"/>
                <a:ext cx="191155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Easy to change colors, photos and Text. 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34" name="Rounded Rectangle 6">
              <a:extLst>
                <a:ext uri="{FF2B5EF4-FFF2-40B4-BE49-F238E27FC236}">
                  <a16:creationId xmlns:a16="http://schemas.microsoft.com/office/drawing/2014/main" xmlns="" id="{9622191A-1614-4EF1-A90D-31BD80B1EE9F}"/>
                </a:ext>
              </a:extLst>
            </p:cNvPr>
            <p:cNvSpPr/>
            <p:nvPr/>
          </p:nvSpPr>
          <p:spPr>
            <a:xfrm>
              <a:off x="4469192" y="5580510"/>
              <a:ext cx="314748" cy="320001"/>
            </a:xfrm>
            <a:custGeom>
              <a:avLst/>
              <a:gdLst/>
              <a:ahLst/>
              <a:cxnLst/>
              <a:rect l="l" t="t" r="r" b="b"/>
              <a:pathLst>
                <a:path w="3186824" h="3060919">
                  <a:moveTo>
                    <a:pt x="1045874" y="2696689"/>
                  </a:moveTo>
                  <a:lnTo>
                    <a:pt x="2125874" y="2696689"/>
                  </a:lnTo>
                  <a:lnTo>
                    <a:pt x="2125874" y="2804689"/>
                  </a:lnTo>
                  <a:lnTo>
                    <a:pt x="1045874" y="2804689"/>
                  </a:lnTo>
                  <a:close/>
                  <a:moveTo>
                    <a:pt x="1045874" y="2410468"/>
                  </a:moveTo>
                  <a:lnTo>
                    <a:pt x="2125874" y="2410468"/>
                  </a:lnTo>
                  <a:lnTo>
                    <a:pt x="2125874" y="2518468"/>
                  </a:lnTo>
                  <a:lnTo>
                    <a:pt x="1045874" y="2518468"/>
                  </a:lnTo>
                  <a:close/>
                  <a:moveTo>
                    <a:pt x="1045874" y="2124247"/>
                  </a:moveTo>
                  <a:lnTo>
                    <a:pt x="2125874" y="2124247"/>
                  </a:lnTo>
                  <a:lnTo>
                    <a:pt x="2125874" y="2232247"/>
                  </a:lnTo>
                  <a:lnTo>
                    <a:pt x="1045874" y="2232247"/>
                  </a:lnTo>
                  <a:close/>
                  <a:moveTo>
                    <a:pt x="902547" y="1956791"/>
                  </a:moveTo>
                  <a:lnTo>
                    <a:pt x="902547" y="2109191"/>
                  </a:lnTo>
                  <a:lnTo>
                    <a:pt x="902547" y="2185391"/>
                  </a:lnTo>
                  <a:lnTo>
                    <a:pt x="902547" y="2376263"/>
                  </a:lnTo>
                  <a:lnTo>
                    <a:pt x="902547" y="2973921"/>
                  </a:lnTo>
                  <a:lnTo>
                    <a:pt x="2284277" y="2973921"/>
                  </a:lnTo>
                  <a:lnTo>
                    <a:pt x="2284277" y="2376263"/>
                  </a:lnTo>
                  <a:lnTo>
                    <a:pt x="2284277" y="2185391"/>
                  </a:lnTo>
                  <a:lnTo>
                    <a:pt x="2284277" y="2109191"/>
                  </a:lnTo>
                  <a:lnTo>
                    <a:pt x="2284277" y="1956791"/>
                  </a:lnTo>
                  <a:close/>
                  <a:moveTo>
                    <a:pt x="469172" y="1728191"/>
                  </a:moveTo>
                  <a:lnTo>
                    <a:pt x="469172" y="2185391"/>
                  </a:lnTo>
                  <a:lnTo>
                    <a:pt x="767127" y="2185391"/>
                  </a:lnTo>
                  <a:lnTo>
                    <a:pt x="767127" y="2109191"/>
                  </a:lnTo>
                  <a:lnTo>
                    <a:pt x="545372" y="2109191"/>
                  </a:lnTo>
                  <a:lnTo>
                    <a:pt x="545372" y="1804391"/>
                  </a:lnTo>
                  <a:lnTo>
                    <a:pt x="2641452" y="1804391"/>
                  </a:lnTo>
                  <a:lnTo>
                    <a:pt x="2641452" y="2109191"/>
                  </a:lnTo>
                  <a:lnTo>
                    <a:pt x="2419697" y="2109191"/>
                  </a:lnTo>
                  <a:lnTo>
                    <a:pt x="2419697" y="2185391"/>
                  </a:lnTo>
                  <a:lnTo>
                    <a:pt x="2717652" y="2185391"/>
                  </a:lnTo>
                  <a:lnTo>
                    <a:pt x="2717652" y="1728191"/>
                  </a:lnTo>
                  <a:close/>
                  <a:moveTo>
                    <a:pt x="2819005" y="1350909"/>
                  </a:moveTo>
                  <a:cubicBezTo>
                    <a:pt x="2769294" y="1350909"/>
                    <a:pt x="2728995" y="1391208"/>
                    <a:pt x="2728995" y="1440919"/>
                  </a:cubicBezTo>
                  <a:cubicBezTo>
                    <a:pt x="2728995" y="1490630"/>
                    <a:pt x="2769294" y="1530929"/>
                    <a:pt x="2819005" y="1530929"/>
                  </a:cubicBezTo>
                  <a:cubicBezTo>
                    <a:pt x="2868716" y="1530929"/>
                    <a:pt x="2909015" y="1490630"/>
                    <a:pt x="2909015" y="1440919"/>
                  </a:cubicBezTo>
                  <a:cubicBezTo>
                    <a:pt x="2909015" y="1391208"/>
                    <a:pt x="2868716" y="1350909"/>
                    <a:pt x="2819005" y="1350909"/>
                  </a:cubicBezTo>
                  <a:close/>
                  <a:moveTo>
                    <a:pt x="2509707" y="1350909"/>
                  </a:moveTo>
                  <a:cubicBezTo>
                    <a:pt x="2459996" y="1350909"/>
                    <a:pt x="2419697" y="1391208"/>
                    <a:pt x="2419697" y="1440919"/>
                  </a:cubicBezTo>
                  <a:cubicBezTo>
                    <a:pt x="2419697" y="1490630"/>
                    <a:pt x="2459996" y="1530929"/>
                    <a:pt x="2509707" y="1530929"/>
                  </a:cubicBezTo>
                  <a:cubicBezTo>
                    <a:pt x="2559418" y="1530929"/>
                    <a:pt x="2599717" y="1490630"/>
                    <a:pt x="2599717" y="1440919"/>
                  </a:cubicBezTo>
                  <a:cubicBezTo>
                    <a:pt x="2599717" y="1391208"/>
                    <a:pt x="2559418" y="1350909"/>
                    <a:pt x="2509707" y="1350909"/>
                  </a:cubicBezTo>
                  <a:close/>
                  <a:moveTo>
                    <a:pt x="195993" y="1200328"/>
                  </a:moveTo>
                  <a:lnTo>
                    <a:pt x="2990831" y="1200328"/>
                  </a:lnTo>
                  <a:cubicBezTo>
                    <a:pt x="3099075" y="1200328"/>
                    <a:pt x="3186824" y="1288077"/>
                    <a:pt x="3186824" y="1396321"/>
                  </a:cubicBezTo>
                  <a:lnTo>
                    <a:pt x="3186824" y="2180270"/>
                  </a:lnTo>
                  <a:cubicBezTo>
                    <a:pt x="3186824" y="2288514"/>
                    <a:pt x="3099075" y="2376263"/>
                    <a:pt x="2990831" y="2376263"/>
                  </a:cubicBezTo>
                  <a:lnTo>
                    <a:pt x="2419697" y="2376263"/>
                  </a:lnTo>
                  <a:lnTo>
                    <a:pt x="2419697" y="3060919"/>
                  </a:lnTo>
                  <a:lnTo>
                    <a:pt x="767127" y="3060919"/>
                  </a:lnTo>
                  <a:lnTo>
                    <a:pt x="767127" y="2376263"/>
                  </a:lnTo>
                  <a:lnTo>
                    <a:pt x="195993" y="2376263"/>
                  </a:lnTo>
                  <a:cubicBezTo>
                    <a:pt x="87749" y="2376263"/>
                    <a:pt x="0" y="2288514"/>
                    <a:pt x="0" y="2180270"/>
                  </a:cubicBezTo>
                  <a:lnTo>
                    <a:pt x="0" y="1396321"/>
                  </a:lnTo>
                  <a:cubicBezTo>
                    <a:pt x="0" y="1288077"/>
                    <a:pt x="87749" y="1200328"/>
                    <a:pt x="195993" y="1200328"/>
                  </a:cubicBezTo>
                  <a:close/>
                  <a:moveTo>
                    <a:pt x="767127" y="0"/>
                  </a:moveTo>
                  <a:lnTo>
                    <a:pt x="2419697" y="0"/>
                  </a:lnTo>
                  <a:lnTo>
                    <a:pt x="2419697" y="190589"/>
                  </a:lnTo>
                  <a:lnTo>
                    <a:pt x="2565249" y="190589"/>
                  </a:lnTo>
                  <a:cubicBezTo>
                    <a:pt x="2649419" y="190589"/>
                    <a:pt x="2717652" y="258822"/>
                    <a:pt x="2717652" y="342992"/>
                  </a:cubicBezTo>
                  <a:lnTo>
                    <a:pt x="2717652" y="1104989"/>
                  </a:lnTo>
                  <a:lnTo>
                    <a:pt x="2284277" y="1104989"/>
                  </a:lnTo>
                  <a:lnTo>
                    <a:pt x="2284277" y="1104128"/>
                  </a:lnTo>
                  <a:lnTo>
                    <a:pt x="2284277" y="190589"/>
                  </a:lnTo>
                  <a:lnTo>
                    <a:pt x="2284277" y="96523"/>
                  </a:lnTo>
                  <a:lnTo>
                    <a:pt x="902547" y="96523"/>
                  </a:lnTo>
                  <a:lnTo>
                    <a:pt x="902547" y="190589"/>
                  </a:lnTo>
                  <a:lnTo>
                    <a:pt x="902547" y="1104128"/>
                  </a:lnTo>
                  <a:lnTo>
                    <a:pt x="902547" y="1104989"/>
                  </a:lnTo>
                  <a:lnTo>
                    <a:pt x="469172" y="1104989"/>
                  </a:lnTo>
                  <a:lnTo>
                    <a:pt x="469172" y="342992"/>
                  </a:lnTo>
                  <a:cubicBezTo>
                    <a:pt x="469172" y="258822"/>
                    <a:pt x="537405" y="190589"/>
                    <a:pt x="621575" y="190589"/>
                  </a:cubicBezTo>
                  <a:lnTo>
                    <a:pt x="767127" y="19058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xmlns="" id="{FC596FEA-C931-4D6E-8B1A-676C4115D960}"/>
              </a:ext>
            </a:extLst>
          </p:cNvPr>
          <p:cNvGrpSpPr/>
          <p:nvPr/>
        </p:nvGrpSpPr>
        <p:grpSpPr>
          <a:xfrm>
            <a:off x="7226224" y="5184658"/>
            <a:ext cx="2061889" cy="925071"/>
            <a:chOff x="6945236" y="5263670"/>
            <a:chExt cx="2061889" cy="925071"/>
          </a:xfrm>
        </p:grpSpPr>
        <p:sp>
          <p:nvSpPr>
            <p:cNvPr id="38" name="Oval 10">
              <a:extLst>
                <a:ext uri="{FF2B5EF4-FFF2-40B4-BE49-F238E27FC236}">
                  <a16:creationId xmlns:a16="http://schemas.microsoft.com/office/drawing/2014/main" xmlns="" id="{1EE24F95-6193-4300-816A-A322B21084F6}"/>
                </a:ext>
              </a:extLst>
            </p:cNvPr>
            <p:cNvSpPr/>
            <p:nvPr/>
          </p:nvSpPr>
          <p:spPr>
            <a:xfrm>
              <a:off x="6945236" y="5397443"/>
              <a:ext cx="640080" cy="640080"/>
            </a:xfrm>
            <a:prstGeom prst="ellipse">
              <a:avLst/>
            </a:prstGeom>
            <a:solidFill>
              <a:schemeClr val="accent3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JM" sz="2700">
                <a:solidFill>
                  <a:srgbClr val="0070C0"/>
                </a:solidFill>
              </a:endParaRPr>
            </a:p>
          </p:txBody>
        </p:sp>
        <p:grpSp>
          <p:nvGrpSpPr>
            <p:cNvPr id="39" name="그룹 21">
              <a:extLst>
                <a:ext uri="{FF2B5EF4-FFF2-40B4-BE49-F238E27FC236}">
                  <a16:creationId xmlns:a16="http://schemas.microsoft.com/office/drawing/2014/main" xmlns="" id="{D6C5A68C-3F52-41BB-B2D1-2B5BDA9F2C65}"/>
                </a:ext>
              </a:extLst>
            </p:cNvPr>
            <p:cNvGrpSpPr/>
            <p:nvPr/>
          </p:nvGrpSpPr>
          <p:grpSpPr>
            <a:xfrm>
              <a:off x="7682516" y="5263670"/>
              <a:ext cx="1324609" cy="925071"/>
              <a:chOff x="4028592" y="4992851"/>
              <a:chExt cx="1911560" cy="925071"/>
            </a:xfrm>
          </p:grpSpPr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xmlns="" id="{173B062F-21AB-400D-98DD-F562DAA009D6}"/>
                  </a:ext>
                </a:extLst>
              </p:cNvPr>
              <p:cNvSpPr txBox="1"/>
              <p:nvPr/>
            </p:nvSpPr>
            <p:spPr>
              <a:xfrm>
                <a:off x="4028592" y="4992851"/>
                <a:ext cx="191155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Your Text Here</a:t>
                </a:r>
                <a:endParaRPr lang="ko-KR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xmlns="" id="{C4DB815C-AF2D-44BC-8530-B2A1A6E769E1}"/>
                  </a:ext>
                </a:extLst>
              </p:cNvPr>
              <p:cNvSpPr txBox="1"/>
              <p:nvPr/>
            </p:nvSpPr>
            <p:spPr>
              <a:xfrm>
                <a:off x="4028593" y="5271591"/>
                <a:ext cx="191155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Easy to change colors, photos and Text. 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40" name="Teardrop 1">
              <a:extLst>
                <a:ext uri="{FF2B5EF4-FFF2-40B4-BE49-F238E27FC236}">
                  <a16:creationId xmlns:a16="http://schemas.microsoft.com/office/drawing/2014/main" xmlns="" id="{73B6CA27-65A7-4844-988E-3E79386F84F8}"/>
                </a:ext>
              </a:extLst>
            </p:cNvPr>
            <p:cNvSpPr/>
            <p:nvPr/>
          </p:nvSpPr>
          <p:spPr>
            <a:xfrm rot="18805991">
              <a:off x="7109577" y="5557046"/>
              <a:ext cx="342825" cy="339248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xmlns="" id="{8FAFBAD0-D1B9-4F99-9611-67892A0391E7}"/>
              </a:ext>
            </a:extLst>
          </p:cNvPr>
          <p:cNvGrpSpPr/>
          <p:nvPr/>
        </p:nvGrpSpPr>
        <p:grpSpPr>
          <a:xfrm>
            <a:off x="9547909" y="5184658"/>
            <a:ext cx="2061889" cy="925071"/>
            <a:chOff x="9599280" y="5263670"/>
            <a:chExt cx="2061889" cy="925071"/>
          </a:xfrm>
        </p:grpSpPr>
        <p:sp>
          <p:nvSpPr>
            <p:cNvPr id="44" name="Oval 10">
              <a:extLst>
                <a:ext uri="{FF2B5EF4-FFF2-40B4-BE49-F238E27FC236}">
                  <a16:creationId xmlns:a16="http://schemas.microsoft.com/office/drawing/2014/main" xmlns="" id="{76DA938A-DA3A-44D7-808F-8A947EEC7554}"/>
                </a:ext>
              </a:extLst>
            </p:cNvPr>
            <p:cNvSpPr/>
            <p:nvPr/>
          </p:nvSpPr>
          <p:spPr>
            <a:xfrm>
              <a:off x="9599280" y="5397443"/>
              <a:ext cx="640080" cy="640080"/>
            </a:xfrm>
            <a:prstGeom prst="ellipse">
              <a:avLst/>
            </a:prstGeom>
            <a:solidFill>
              <a:schemeClr val="accent4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JM" sz="2700">
                <a:solidFill>
                  <a:srgbClr val="0070C0"/>
                </a:solidFill>
              </a:endParaRPr>
            </a:p>
          </p:txBody>
        </p:sp>
        <p:grpSp>
          <p:nvGrpSpPr>
            <p:cNvPr id="45" name="그룹 22">
              <a:extLst>
                <a:ext uri="{FF2B5EF4-FFF2-40B4-BE49-F238E27FC236}">
                  <a16:creationId xmlns:a16="http://schemas.microsoft.com/office/drawing/2014/main" xmlns="" id="{36E6810E-DCD0-4613-8A41-AAA78093853D}"/>
                </a:ext>
              </a:extLst>
            </p:cNvPr>
            <p:cNvGrpSpPr/>
            <p:nvPr/>
          </p:nvGrpSpPr>
          <p:grpSpPr>
            <a:xfrm>
              <a:off x="10336560" y="5263670"/>
              <a:ext cx="1324609" cy="925071"/>
              <a:chOff x="6852361" y="4992851"/>
              <a:chExt cx="1911560" cy="925071"/>
            </a:xfrm>
          </p:grpSpPr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xmlns="" id="{D2528ECE-E0F7-463F-905C-E8B7685235CD}"/>
                  </a:ext>
                </a:extLst>
              </p:cNvPr>
              <p:cNvSpPr txBox="1"/>
              <p:nvPr/>
            </p:nvSpPr>
            <p:spPr>
              <a:xfrm>
                <a:off x="6852361" y="4992851"/>
                <a:ext cx="191155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Your Text Here</a:t>
                </a:r>
                <a:endParaRPr lang="ko-KR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xmlns="" id="{0B5A5D1A-7718-406F-B689-09D990489B37}"/>
                  </a:ext>
                </a:extLst>
              </p:cNvPr>
              <p:cNvSpPr txBox="1"/>
              <p:nvPr/>
            </p:nvSpPr>
            <p:spPr>
              <a:xfrm>
                <a:off x="6852362" y="5271591"/>
                <a:ext cx="191155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Easy to change colors, photos and Text. 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46" name="Rounded Rectangle 27">
              <a:extLst>
                <a:ext uri="{FF2B5EF4-FFF2-40B4-BE49-F238E27FC236}">
                  <a16:creationId xmlns:a16="http://schemas.microsoft.com/office/drawing/2014/main" xmlns="" id="{EBDDC562-7ED6-4A7B-A7CB-F0212302A41C}"/>
                </a:ext>
              </a:extLst>
            </p:cNvPr>
            <p:cNvSpPr/>
            <p:nvPr/>
          </p:nvSpPr>
          <p:spPr>
            <a:xfrm>
              <a:off x="9766695" y="5594070"/>
              <a:ext cx="315111" cy="242048"/>
            </a:xfrm>
            <a:custGeom>
              <a:avLst/>
              <a:gdLst/>
              <a:ahLst/>
              <a:cxnLst/>
              <a:rect l="l" t="t" r="r" b="b"/>
              <a:pathLst>
                <a:path w="3186824" h="2447912">
                  <a:moveTo>
                    <a:pt x="1917737" y="1021643"/>
                  </a:moveTo>
                  <a:cubicBezTo>
                    <a:pt x="2188548" y="1021643"/>
                    <a:pt x="2408083" y="1241178"/>
                    <a:pt x="2408083" y="1511989"/>
                  </a:cubicBezTo>
                  <a:cubicBezTo>
                    <a:pt x="2408083" y="1782800"/>
                    <a:pt x="2188548" y="2002335"/>
                    <a:pt x="1917737" y="2002335"/>
                  </a:cubicBezTo>
                  <a:cubicBezTo>
                    <a:pt x="1646926" y="2002335"/>
                    <a:pt x="1427391" y="1782800"/>
                    <a:pt x="1427391" y="1511989"/>
                  </a:cubicBezTo>
                  <a:cubicBezTo>
                    <a:pt x="1427391" y="1241178"/>
                    <a:pt x="1646926" y="1021643"/>
                    <a:pt x="1917737" y="1021643"/>
                  </a:cubicBezTo>
                  <a:close/>
                  <a:moveTo>
                    <a:pt x="1917737" y="827913"/>
                  </a:moveTo>
                  <a:cubicBezTo>
                    <a:pt x="1539932" y="827913"/>
                    <a:pt x="1233661" y="1134184"/>
                    <a:pt x="1233661" y="1511989"/>
                  </a:cubicBezTo>
                  <a:cubicBezTo>
                    <a:pt x="1233661" y="1889794"/>
                    <a:pt x="1539932" y="2196065"/>
                    <a:pt x="1917737" y="2196065"/>
                  </a:cubicBezTo>
                  <a:cubicBezTo>
                    <a:pt x="2295542" y="2196065"/>
                    <a:pt x="2601813" y="1889794"/>
                    <a:pt x="2601813" y="1511989"/>
                  </a:cubicBezTo>
                  <a:cubicBezTo>
                    <a:pt x="2601813" y="1134184"/>
                    <a:pt x="2295542" y="827913"/>
                    <a:pt x="1917737" y="827913"/>
                  </a:cubicBezTo>
                  <a:close/>
                  <a:moveTo>
                    <a:pt x="1112286" y="675885"/>
                  </a:moveTo>
                  <a:lnTo>
                    <a:pt x="1112286" y="830188"/>
                  </a:lnTo>
                  <a:lnTo>
                    <a:pt x="1328310" y="830188"/>
                  </a:lnTo>
                  <a:lnTo>
                    <a:pt x="1328310" y="675885"/>
                  </a:lnTo>
                  <a:close/>
                  <a:moveTo>
                    <a:pt x="2586084" y="626422"/>
                  </a:moveTo>
                  <a:lnTo>
                    <a:pt x="2586084" y="830188"/>
                  </a:lnTo>
                  <a:lnTo>
                    <a:pt x="3001340" y="830188"/>
                  </a:lnTo>
                  <a:lnTo>
                    <a:pt x="3001340" y="626422"/>
                  </a:lnTo>
                  <a:close/>
                  <a:moveTo>
                    <a:pt x="1593701" y="108218"/>
                  </a:moveTo>
                  <a:lnTo>
                    <a:pt x="1593701" y="432905"/>
                  </a:lnTo>
                  <a:lnTo>
                    <a:pt x="2241773" y="432905"/>
                  </a:lnTo>
                  <a:lnTo>
                    <a:pt x="2241773" y="108218"/>
                  </a:lnTo>
                  <a:close/>
                  <a:moveTo>
                    <a:pt x="1452512" y="0"/>
                  </a:moveTo>
                  <a:lnTo>
                    <a:pt x="2382963" y="0"/>
                  </a:lnTo>
                  <a:cubicBezTo>
                    <a:pt x="2433311" y="0"/>
                    <a:pt x="2474127" y="40816"/>
                    <a:pt x="2474127" y="91164"/>
                  </a:cubicBezTo>
                  <a:lnTo>
                    <a:pt x="2474127" y="432905"/>
                  </a:lnTo>
                  <a:lnTo>
                    <a:pt x="2933014" y="432905"/>
                  </a:lnTo>
                  <a:cubicBezTo>
                    <a:pt x="3073189" y="432905"/>
                    <a:pt x="3186824" y="546540"/>
                    <a:pt x="3186824" y="686715"/>
                  </a:cubicBezTo>
                  <a:lnTo>
                    <a:pt x="3186824" y="2194102"/>
                  </a:lnTo>
                  <a:cubicBezTo>
                    <a:pt x="3186824" y="2334277"/>
                    <a:pt x="3073189" y="2447912"/>
                    <a:pt x="2933014" y="2447912"/>
                  </a:cubicBezTo>
                  <a:lnTo>
                    <a:pt x="253810" y="2447912"/>
                  </a:lnTo>
                  <a:cubicBezTo>
                    <a:pt x="113635" y="2447912"/>
                    <a:pt x="0" y="2334277"/>
                    <a:pt x="0" y="2194102"/>
                  </a:cubicBezTo>
                  <a:lnTo>
                    <a:pt x="0" y="686715"/>
                  </a:lnTo>
                  <a:cubicBezTo>
                    <a:pt x="0" y="546540"/>
                    <a:pt x="113635" y="432905"/>
                    <a:pt x="253810" y="432905"/>
                  </a:cubicBezTo>
                  <a:lnTo>
                    <a:pt x="307082" y="432905"/>
                  </a:lnTo>
                  <a:lnTo>
                    <a:pt x="307082" y="313169"/>
                  </a:lnTo>
                  <a:cubicBezTo>
                    <a:pt x="307082" y="287995"/>
                    <a:pt x="327490" y="267587"/>
                    <a:pt x="352664" y="267587"/>
                  </a:cubicBezTo>
                  <a:lnTo>
                    <a:pt x="817888" y="267587"/>
                  </a:lnTo>
                  <a:cubicBezTo>
                    <a:pt x="843062" y="267587"/>
                    <a:pt x="863470" y="287995"/>
                    <a:pt x="863470" y="313169"/>
                  </a:cubicBezTo>
                  <a:lnTo>
                    <a:pt x="863470" y="432905"/>
                  </a:lnTo>
                  <a:lnTo>
                    <a:pt x="1361348" y="432905"/>
                  </a:lnTo>
                  <a:lnTo>
                    <a:pt x="1361348" y="91164"/>
                  </a:lnTo>
                  <a:cubicBezTo>
                    <a:pt x="1361348" y="40816"/>
                    <a:pt x="1402164" y="0"/>
                    <a:pt x="14525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4231334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xmlns="" id="{2C686487-E024-4A6F-AEDF-67C22C912E8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70161CD1-3CE8-41E2-8B96-D5FD1F272DF8}"/>
              </a:ext>
            </a:extLst>
          </p:cNvPr>
          <p:cNvSpPr txBox="1"/>
          <p:nvPr/>
        </p:nvSpPr>
        <p:spPr>
          <a:xfrm>
            <a:off x="7226801" y="2397403"/>
            <a:ext cx="44250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solidFill>
                  <a:schemeClr val="accent4"/>
                </a:solidFill>
                <a:cs typeface="Arial" pitchFamily="34" charset="0"/>
              </a:rPr>
              <a:t>NO.1 </a:t>
            </a:r>
            <a:r>
              <a:rPr lang="en-US" altLang="ko-KR" sz="2800" dirty="0">
                <a:solidFill>
                  <a:schemeClr val="accent4"/>
                </a:solidFill>
                <a:cs typeface="Arial" pitchFamily="34" charset="0"/>
              </a:rPr>
              <a:t>POWERPOINT</a:t>
            </a:r>
            <a:endParaRPr lang="en-US" altLang="ko-KR" sz="2800" dirty="0">
              <a:solidFill>
                <a:schemeClr val="accent4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406AD2F2-C1F5-4746-9170-017840020A8D}"/>
              </a:ext>
            </a:extLst>
          </p:cNvPr>
          <p:cNvSpPr txBox="1"/>
          <p:nvPr/>
        </p:nvSpPr>
        <p:spPr>
          <a:xfrm>
            <a:off x="7226801" y="2058720"/>
            <a:ext cx="44250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 PowerPoint  Presentation</a:t>
            </a:r>
            <a:endParaRPr lang="ko-KR" altLang="en-US" sz="1600" b="1" dirty="0">
              <a:solidFill>
                <a:srgbClr val="C00000"/>
              </a:solidFill>
              <a:cs typeface="Arial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6C0B21A4-7765-4E95-8121-AC0C14E6B5B4}"/>
              </a:ext>
            </a:extLst>
          </p:cNvPr>
          <p:cNvSpPr txBox="1"/>
          <p:nvPr/>
        </p:nvSpPr>
        <p:spPr>
          <a:xfrm>
            <a:off x="7226801" y="2920752"/>
            <a:ext cx="44250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You can simply impress your audience and add a unique zing and appeal to your Presentations. Easy to change colors, photos and Text. </a:t>
            </a:r>
          </a:p>
        </p:txBody>
      </p:sp>
      <p:sp>
        <p:nvSpPr>
          <p:cNvPr id="5" name="Text Placeholder 27">
            <a:extLst>
              <a:ext uri="{FF2B5EF4-FFF2-40B4-BE49-F238E27FC236}">
                <a16:creationId xmlns:a16="http://schemas.microsoft.com/office/drawing/2014/main" xmlns="" id="{183B273D-DFC6-49A7-99F1-7202962A253B}"/>
              </a:ext>
            </a:extLst>
          </p:cNvPr>
          <p:cNvSpPr txBox="1">
            <a:spLocks/>
          </p:cNvSpPr>
          <p:nvPr/>
        </p:nvSpPr>
        <p:spPr>
          <a:xfrm>
            <a:off x="7301270" y="3976267"/>
            <a:ext cx="992586" cy="301848"/>
          </a:xfrm>
          <a:prstGeom prst="rect">
            <a:avLst/>
          </a:prstGeom>
          <a:solidFill>
            <a:schemeClr val="accent1"/>
          </a:solidFill>
          <a:ln w="28575">
            <a:noFill/>
          </a:ln>
        </p:spPr>
        <p:txBody>
          <a:bodyPr lIns="91440" tIns="91440"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dirty="0">
                <a:cs typeface="Arial" pitchFamily="34" charset="0"/>
              </a:rPr>
              <a:t>MODERN</a:t>
            </a:r>
            <a:endParaRPr lang="en-US" altLang="ko-KR" sz="1400" b="0" dirty="0"/>
          </a:p>
        </p:txBody>
      </p:sp>
      <p:sp>
        <p:nvSpPr>
          <p:cNvPr id="6" name="Text Placeholder 27">
            <a:extLst>
              <a:ext uri="{FF2B5EF4-FFF2-40B4-BE49-F238E27FC236}">
                <a16:creationId xmlns:a16="http://schemas.microsoft.com/office/drawing/2014/main" xmlns="" id="{835DD926-C949-404E-9C76-3FBE7A58FEA9}"/>
              </a:ext>
            </a:extLst>
          </p:cNvPr>
          <p:cNvSpPr txBox="1">
            <a:spLocks/>
          </p:cNvSpPr>
          <p:nvPr/>
        </p:nvSpPr>
        <p:spPr>
          <a:xfrm>
            <a:off x="8468378" y="3976267"/>
            <a:ext cx="1411686" cy="301848"/>
          </a:xfrm>
          <a:prstGeom prst="rect">
            <a:avLst/>
          </a:prstGeom>
          <a:solidFill>
            <a:schemeClr val="accent2"/>
          </a:solidFill>
          <a:ln w="28575">
            <a:noFill/>
          </a:ln>
        </p:spPr>
        <p:txBody>
          <a:bodyPr lIns="91440" tIns="91440"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dirty="0">
                <a:cs typeface="Arial" pitchFamily="34" charset="0"/>
              </a:rPr>
              <a:t>POWERPOINT</a:t>
            </a:r>
            <a:endParaRPr lang="en-US" altLang="ko-KR" sz="1400" b="0" dirty="0"/>
          </a:p>
        </p:txBody>
      </p:sp>
      <p:sp>
        <p:nvSpPr>
          <p:cNvPr id="7" name="Text Placeholder 27">
            <a:extLst>
              <a:ext uri="{FF2B5EF4-FFF2-40B4-BE49-F238E27FC236}">
                <a16:creationId xmlns:a16="http://schemas.microsoft.com/office/drawing/2014/main" xmlns="" id="{E8CD0ECF-DC3B-4DDF-879B-8CE7FE4681B3}"/>
              </a:ext>
            </a:extLst>
          </p:cNvPr>
          <p:cNvSpPr txBox="1">
            <a:spLocks/>
          </p:cNvSpPr>
          <p:nvPr/>
        </p:nvSpPr>
        <p:spPr>
          <a:xfrm>
            <a:off x="10054586" y="3976267"/>
            <a:ext cx="1597269" cy="301848"/>
          </a:xfrm>
          <a:prstGeom prst="rect">
            <a:avLst/>
          </a:prstGeom>
          <a:solidFill>
            <a:schemeClr val="accent3"/>
          </a:solidFill>
          <a:ln w="28575">
            <a:noFill/>
          </a:ln>
        </p:spPr>
        <p:txBody>
          <a:bodyPr lIns="91440" tIns="91440"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dirty="0">
                <a:cs typeface="Arial" pitchFamily="34" charset="0"/>
              </a:rPr>
              <a:t>PRESENTATION</a:t>
            </a:r>
            <a:endParaRPr lang="en-US" altLang="ko-KR" sz="1400" b="0" dirty="0"/>
          </a:p>
        </p:txBody>
      </p:sp>
      <p:sp>
        <p:nvSpPr>
          <p:cNvPr id="8" name="직사각형 5">
            <a:extLst>
              <a:ext uri="{FF2B5EF4-FFF2-40B4-BE49-F238E27FC236}">
                <a16:creationId xmlns:a16="http://schemas.microsoft.com/office/drawing/2014/main" xmlns="" id="{876C600E-01CC-4865-B836-6574AAEB382C}"/>
              </a:ext>
            </a:extLst>
          </p:cNvPr>
          <p:cNvSpPr/>
          <p:nvPr/>
        </p:nvSpPr>
        <p:spPr>
          <a:xfrm>
            <a:off x="6514381" y="594115"/>
            <a:ext cx="4396803" cy="720638"/>
          </a:xfrm>
          <a:prstGeom prst="rect">
            <a:avLst/>
          </a:prstGeom>
          <a:noFill/>
        </p:spPr>
        <p:txBody>
          <a:bodyPr lIns="0" anchor="ctr"/>
          <a:lstStyle/>
          <a:p>
            <a:r>
              <a:rPr lang="en-US" altLang="ko-KR" sz="4000" b="1" dirty="0">
                <a:solidFill>
                  <a:schemeClr val="accent2"/>
                </a:solidFill>
                <a:latin typeface="+mj-lt"/>
              </a:rPr>
              <a:t>PORTFOLIO</a:t>
            </a:r>
          </a:p>
        </p:txBody>
      </p:sp>
      <p:sp>
        <p:nvSpPr>
          <p:cNvPr id="9" name="직사각형 6">
            <a:extLst>
              <a:ext uri="{FF2B5EF4-FFF2-40B4-BE49-F238E27FC236}">
                <a16:creationId xmlns:a16="http://schemas.microsoft.com/office/drawing/2014/main" xmlns="" id="{22BB7371-FD36-44C9-ACE5-FAF19D8BEFB4}"/>
              </a:ext>
            </a:extLst>
          </p:cNvPr>
          <p:cNvSpPr/>
          <p:nvPr/>
        </p:nvSpPr>
        <p:spPr>
          <a:xfrm>
            <a:off x="7673373" y="1162705"/>
            <a:ext cx="4396804" cy="720638"/>
          </a:xfrm>
          <a:prstGeom prst="rect">
            <a:avLst/>
          </a:prstGeom>
          <a:noFill/>
        </p:spPr>
        <p:txBody>
          <a:bodyPr lIns="0" anchor="ctr"/>
          <a:lstStyle/>
          <a:p>
            <a:r>
              <a:rPr lang="en-US" altLang="ko-KR" sz="4000" b="1" dirty="0">
                <a:solidFill>
                  <a:schemeClr val="accent2"/>
                </a:solidFill>
                <a:latin typeface="+mj-lt"/>
              </a:rPr>
              <a:t>PRESENTATION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5F5FDE06-80E1-4D40-8BA6-5694E9B3D411}"/>
              </a:ext>
            </a:extLst>
          </p:cNvPr>
          <p:cNvSpPr txBox="1"/>
          <p:nvPr/>
        </p:nvSpPr>
        <p:spPr>
          <a:xfrm>
            <a:off x="694998" y="612299"/>
            <a:ext cx="2727287" cy="230832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2400" b="1" dirty="0">
                <a:solidFill>
                  <a:schemeClr val="accent4"/>
                </a:solidFill>
                <a:cs typeface="Arial" pitchFamily="34" charset="0"/>
              </a:rPr>
              <a:t>L</a:t>
            </a:r>
            <a:r>
              <a:rPr lang="en-US" altLang="ko-KR" sz="2400" b="1" dirty="0">
                <a:solidFill>
                  <a:schemeClr val="accent4"/>
                </a:solidFill>
                <a:cs typeface="Arial" pitchFamily="34" charset="0"/>
              </a:rPr>
              <a:t>OREM IPSUM DOLOR SIT AMET,</a:t>
            </a:r>
          </a:p>
          <a:p>
            <a:r>
              <a:rPr lang="en-US" altLang="ko-KR" sz="2400" b="1" dirty="0">
                <a:solidFill>
                  <a:schemeClr val="accent4"/>
                </a:solidFill>
                <a:cs typeface="Arial" pitchFamily="34" charset="0"/>
              </a:rPr>
              <a:t>CU USU AGAM INTEGRE IMPEDIT.</a:t>
            </a:r>
            <a:endParaRPr lang="ko-KR" altLang="en-US" sz="24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8CBDD695-910F-430B-8E4E-583B11974E99}"/>
              </a:ext>
            </a:extLst>
          </p:cNvPr>
          <p:cNvSpPr txBox="1"/>
          <p:nvPr/>
        </p:nvSpPr>
        <p:spPr>
          <a:xfrm>
            <a:off x="7226801" y="5441742"/>
            <a:ext cx="44250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0613C7C7-7509-468E-BA94-1143FBD225B4}"/>
              </a:ext>
            </a:extLst>
          </p:cNvPr>
          <p:cNvSpPr txBox="1"/>
          <p:nvPr/>
        </p:nvSpPr>
        <p:spPr>
          <a:xfrm>
            <a:off x="7226802" y="4508834"/>
            <a:ext cx="4425054" cy="861774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r>
              <a:rPr lang="en-US" altLang="ko-KR" sz="2800" dirty="0">
                <a:solidFill>
                  <a:schemeClr val="accent1"/>
                </a:solidFill>
              </a:rPr>
              <a:t>We Create Quality </a:t>
            </a:r>
          </a:p>
          <a:p>
            <a:r>
              <a:rPr lang="en-US" altLang="ko-KR" sz="2800" dirty="0">
                <a:solidFill>
                  <a:schemeClr val="accent1"/>
                </a:solidFill>
              </a:rPr>
              <a:t>Professional Presentation</a:t>
            </a:r>
            <a:endParaRPr lang="ko-KR" altLang="en-US" sz="28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6298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1DD48247-BD25-44A8-830A-6BFB34F912F0}"/>
              </a:ext>
            </a:extLst>
          </p:cNvPr>
          <p:cNvGrpSpPr/>
          <p:nvPr/>
        </p:nvGrpSpPr>
        <p:grpSpPr>
          <a:xfrm>
            <a:off x="894946" y="428017"/>
            <a:ext cx="2692913" cy="4484451"/>
            <a:chOff x="3048296" y="1440449"/>
            <a:chExt cx="1541511" cy="2965030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E9A2ECD5-E464-46B0-A248-F69C291CD882}"/>
                </a:ext>
              </a:extLst>
            </p:cNvPr>
            <p:cNvSpPr/>
            <p:nvPr/>
          </p:nvSpPr>
          <p:spPr>
            <a:xfrm>
              <a:off x="3048296" y="1440449"/>
              <a:ext cx="1541511" cy="2965030"/>
            </a:xfrm>
            <a:custGeom>
              <a:avLst/>
              <a:gdLst>
                <a:gd name="connsiteX0" fmla="*/ 338960 w 1541511"/>
                <a:gd name="connsiteY0" fmla="*/ 2965024 h 2965030"/>
                <a:gd name="connsiteX1" fmla="*/ 314095 w 1541511"/>
                <a:gd name="connsiteY1" fmla="*/ 2939355 h 2965030"/>
                <a:gd name="connsiteX2" fmla="*/ 322051 w 1541511"/>
                <a:gd name="connsiteY2" fmla="*/ 2726520 h 2965030"/>
                <a:gd name="connsiteX3" fmla="*/ 331365 w 1541511"/>
                <a:gd name="connsiteY3" fmla="*/ 2480144 h 2965030"/>
                <a:gd name="connsiteX4" fmla="*/ 327651 w 1541511"/>
                <a:gd name="connsiteY4" fmla="*/ 2469776 h 2965030"/>
                <a:gd name="connsiteX5" fmla="*/ 245211 w 1541511"/>
                <a:gd name="connsiteY5" fmla="*/ 2386006 h 2965030"/>
                <a:gd name="connsiteX6" fmla="*/ 153236 w 1541511"/>
                <a:gd name="connsiteY6" fmla="*/ 2167655 h 2965030"/>
                <a:gd name="connsiteX7" fmla="*/ 93222 w 1541511"/>
                <a:gd name="connsiteY7" fmla="*/ 1890704 h 2965030"/>
                <a:gd name="connsiteX8" fmla="*/ 76340 w 1541511"/>
                <a:gd name="connsiteY8" fmla="*/ 1739435 h 2965030"/>
                <a:gd name="connsiteX9" fmla="*/ 75619 w 1541511"/>
                <a:gd name="connsiteY9" fmla="*/ 1578160 h 2965030"/>
                <a:gd name="connsiteX10" fmla="*/ 775 w 1541511"/>
                <a:gd name="connsiteY10" fmla="*/ 1293835 h 2965030"/>
                <a:gd name="connsiteX11" fmla="*/ 1468 w 1541511"/>
                <a:gd name="connsiteY11" fmla="*/ 1253391 h 2965030"/>
                <a:gd name="connsiteX12" fmla="*/ 134053 w 1541511"/>
                <a:gd name="connsiteY12" fmla="*/ 1121167 h 2965030"/>
                <a:gd name="connsiteX13" fmla="*/ 257740 w 1541511"/>
                <a:gd name="connsiteY13" fmla="*/ 1145394 h 2965030"/>
                <a:gd name="connsiteX14" fmla="*/ 342010 w 1541511"/>
                <a:gd name="connsiteY14" fmla="*/ 970203 h 2965030"/>
                <a:gd name="connsiteX15" fmla="*/ 537658 w 1541511"/>
                <a:gd name="connsiteY15" fmla="*/ 966211 h 2965030"/>
                <a:gd name="connsiteX16" fmla="*/ 520555 w 1541511"/>
                <a:gd name="connsiteY16" fmla="*/ 899628 h 2965030"/>
                <a:gd name="connsiteX17" fmla="*/ 441303 w 1541511"/>
                <a:gd name="connsiteY17" fmla="*/ 560750 h 2965030"/>
                <a:gd name="connsiteX18" fmla="*/ 402550 w 1541511"/>
                <a:gd name="connsiteY18" fmla="*/ 331061 h 2965030"/>
                <a:gd name="connsiteX19" fmla="*/ 385752 w 1541511"/>
                <a:gd name="connsiteY19" fmla="*/ 233375 h 2965030"/>
                <a:gd name="connsiteX20" fmla="*/ 403936 w 1541511"/>
                <a:gd name="connsiteY20" fmla="*/ 77145 h 2965030"/>
                <a:gd name="connsiteX21" fmla="*/ 497381 w 1541511"/>
                <a:gd name="connsiteY21" fmla="*/ 2245 h 2965030"/>
                <a:gd name="connsiteX22" fmla="*/ 502426 w 1541511"/>
                <a:gd name="connsiteY22" fmla="*/ 0 h 2965030"/>
                <a:gd name="connsiteX23" fmla="*/ 537159 w 1541511"/>
                <a:gd name="connsiteY23" fmla="*/ 0 h 2965030"/>
                <a:gd name="connsiteX24" fmla="*/ 587249 w 1541511"/>
                <a:gd name="connsiteY24" fmla="*/ 16022 h 2965030"/>
                <a:gd name="connsiteX25" fmla="*/ 691061 w 1541511"/>
                <a:gd name="connsiteY25" fmla="*/ 132419 h 2965030"/>
                <a:gd name="connsiteX26" fmla="*/ 784200 w 1541511"/>
                <a:gd name="connsiteY26" fmla="*/ 439613 h 2965030"/>
                <a:gd name="connsiteX27" fmla="*/ 859128 w 1541511"/>
                <a:gd name="connsiteY27" fmla="*/ 794984 h 2965030"/>
                <a:gd name="connsiteX28" fmla="*/ 912156 w 1541511"/>
                <a:gd name="connsiteY28" fmla="*/ 1016800 h 2965030"/>
                <a:gd name="connsiteX29" fmla="*/ 926765 w 1541511"/>
                <a:gd name="connsiteY29" fmla="*/ 1051811 h 2965030"/>
                <a:gd name="connsiteX30" fmla="*/ 952572 w 1541511"/>
                <a:gd name="connsiteY30" fmla="*/ 1056080 h 2965030"/>
                <a:gd name="connsiteX31" fmla="*/ 990493 w 1541511"/>
                <a:gd name="connsiteY31" fmla="*/ 1002857 h 2965030"/>
                <a:gd name="connsiteX32" fmla="*/ 1074097 w 1541511"/>
                <a:gd name="connsiteY32" fmla="*/ 780903 h 2965030"/>
                <a:gd name="connsiteX33" fmla="*/ 1184894 w 1541511"/>
                <a:gd name="connsiteY33" fmla="*/ 333528 h 2965030"/>
                <a:gd name="connsiteX34" fmla="*/ 1213917 w 1541511"/>
                <a:gd name="connsiteY34" fmla="*/ 202024 h 2965030"/>
                <a:gd name="connsiteX35" fmla="*/ 1309108 w 1541511"/>
                <a:gd name="connsiteY35" fmla="*/ 62370 h 2965030"/>
                <a:gd name="connsiteX36" fmla="*/ 1527542 w 1541511"/>
                <a:gd name="connsiteY36" fmla="*/ 133334 h 2965030"/>
                <a:gd name="connsiteX37" fmla="*/ 1538048 w 1541511"/>
                <a:gd name="connsiteY37" fmla="*/ 264339 h 2965030"/>
                <a:gd name="connsiteX38" fmla="*/ 1534944 w 1541511"/>
                <a:gd name="connsiteY38" fmla="*/ 327568 h 2965030"/>
                <a:gd name="connsiteX39" fmla="*/ 1510162 w 1541511"/>
                <a:gd name="connsiteY39" fmla="*/ 465975 h 2965030"/>
                <a:gd name="connsiteX40" fmla="*/ 1386142 w 1541511"/>
                <a:gd name="connsiteY40" fmla="*/ 977992 h 2965030"/>
                <a:gd name="connsiteX41" fmla="*/ 1315955 w 1541511"/>
                <a:gd name="connsiteY41" fmla="*/ 1302428 h 2965030"/>
                <a:gd name="connsiteX42" fmla="*/ 1285657 w 1541511"/>
                <a:gd name="connsiteY42" fmla="*/ 1557980 h 2965030"/>
                <a:gd name="connsiteX43" fmla="*/ 1307168 w 1541511"/>
                <a:gd name="connsiteY43" fmla="*/ 1615942 h 2965030"/>
                <a:gd name="connsiteX44" fmla="*/ 1402636 w 1541511"/>
                <a:gd name="connsiteY44" fmla="*/ 1758728 h 2965030"/>
                <a:gd name="connsiteX45" fmla="*/ 1419295 w 1541511"/>
                <a:gd name="connsiteY45" fmla="*/ 1863732 h 2965030"/>
                <a:gd name="connsiteX46" fmla="*/ 1428000 w 1541511"/>
                <a:gd name="connsiteY46" fmla="*/ 1972035 h 2965030"/>
                <a:gd name="connsiteX47" fmla="*/ 1342289 w 1541511"/>
                <a:gd name="connsiteY47" fmla="*/ 2322777 h 2965030"/>
                <a:gd name="connsiteX48" fmla="*/ 1250258 w 1541511"/>
                <a:gd name="connsiteY48" fmla="*/ 2435431 h 2965030"/>
                <a:gd name="connsiteX49" fmla="*/ 1145920 w 1541511"/>
                <a:gd name="connsiteY49" fmla="*/ 2465314 h 2965030"/>
                <a:gd name="connsiteX50" fmla="*/ 1135525 w 1541511"/>
                <a:gd name="connsiteY50" fmla="*/ 2464815 h 2965030"/>
                <a:gd name="connsiteX51" fmla="*/ 1131783 w 1541511"/>
                <a:gd name="connsiteY51" fmla="*/ 2465674 h 2965030"/>
                <a:gd name="connsiteX52" fmla="*/ 1131783 w 1541511"/>
                <a:gd name="connsiteY52" fmla="*/ 2478647 h 2965030"/>
                <a:gd name="connsiteX53" fmla="*/ 1138824 w 1541511"/>
                <a:gd name="connsiteY53" fmla="*/ 2902404 h 2965030"/>
                <a:gd name="connsiteX54" fmla="*/ 1138962 w 1541511"/>
                <a:gd name="connsiteY54" fmla="*/ 2938301 h 2965030"/>
                <a:gd name="connsiteX55" fmla="*/ 1121166 w 1541511"/>
                <a:gd name="connsiteY55" fmla="*/ 2957844 h 2965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541511" h="2965030">
                  <a:moveTo>
                    <a:pt x="338960" y="2965024"/>
                  </a:moveTo>
                  <a:cubicBezTo>
                    <a:pt x="317588" y="2965245"/>
                    <a:pt x="313264" y="2960366"/>
                    <a:pt x="314095" y="2939355"/>
                  </a:cubicBezTo>
                  <a:cubicBezTo>
                    <a:pt x="316867" y="2868419"/>
                    <a:pt x="319362" y="2797456"/>
                    <a:pt x="322051" y="2726520"/>
                  </a:cubicBezTo>
                  <a:cubicBezTo>
                    <a:pt x="325156" y="2644385"/>
                    <a:pt x="328427" y="2562278"/>
                    <a:pt x="331365" y="2480144"/>
                  </a:cubicBezTo>
                  <a:cubicBezTo>
                    <a:pt x="331504" y="2476623"/>
                    <a:pt x="330062" y="2470968"/>
                    <a:pt x="327651" y="2469776"/>
                  </a:cubicBezTo>
                  <a:cubicBezTo>
                    <a:pt x="290284" y="2451481"/>
                    <a:pt x="266417" y="2419908"/>
                    <a:pt x="245211" y="2386006"/>
                  </a:cubicBezTo>
                  <a:cubicBezTo>
                    <a:pt x="202772" y="2318258"/>
                    <a:pt x="176188" y="2243636"/>
                    <a:pt x="153236" y="2167655"/>
                  </a:cubicBezTo>
                  <a:cubicBezTo>
                    <a:pt x="125821" y="2076983"/>
                    <a:pt x="106694" y="1984398"/>
                    <a:pt x="93222" y="1890704"/>
                  </a:cubicBezTo>
                  <a:cubicBezTo>
                    <a:pt x="86014" y="1840724"/>
                    <a:pt x="79417" y="1789830"/>
                    <a:pt x="76340" y="1739435"/>
                  </a:cubicBezTo>
                  <a:cubicBezTo>
                    <a:pt x="73041" y="1685714"/>
                    <a:pt x="79667" y="1631881"/>
                    <a:pt x="75619" y="1578160"/>
                  </a:cubicBezTo>
                  <a:cubicBezTo>
                    <a:pt x="68135" y="1478922"/>
                    <a:pt x="9479" y="1392075"/>
                    <a:pt x="775" y="1293835"/>
                  </a:cubicBezTo>
                  <a:cubicBezTo>
                    <a:pt x="-472" y="1279892"/>
                    <a:pt x="-195" y="1266364"/>
                    <a:pt x="1468" y="1253391"/>
                  </a:cubicBezTo>
                  <a:cubicBezTo>
                    <a:pt x="10394" y="1184063"/>
                    <a:pt x="59459" y="1131035"/>
                    <a:pt x="134053" y="1121167"/>
                  </a:cubicBezTo>
                  <a:cubicBezTo>
                    <a:pt x="177823" y="1115373"/>
                    <a:pt x="218877" y="1124909"/>
                    <a:pt x="257740" y="1145394"/>
                  </a:cubicBezTo>
                  <a:cubicBezTo>
                    <a:pt x="257935" y="1073128"/>
                    <a:pt x="276673" y="1009510"/>
                    <a:pt x="342010" y="970203"/>
                  </a:cubicBezTo>
                  <a:cubicBezTo>
                    <a:pt x="405100" y="932282"/>
                    <a:pt x="470769" y="936024"/>
                    <a:pt x="537658" y="966211"/>
                  </a:cubicBezTo>
                  <a:cubicBezTo>
                    <a:pt x="531754" y="943259"/>
                    <a:pt x="525766" y="921527"/>
                    <a:pt x="520555" y="899628"/>
                  </a:cubicBezTo>
                  <a:cubicBezTo>
                    <a:pt x="493805" y="786751"/>
                    <a:pt x="465392" y="674208"/>
                    <a:pt x="441303" y="560750"/>
                  </a:cubicBezTo>
                  <a:cubicBezTo>
                    <a:pt x="425170" y="484880"/>
                    <a:pt x="415385" y="407652"/>
                    <a:pt x="402550" y="331061"/>
                  </a:cubicBezTo>
                  <a:cubicBezTo>
                    <a:pt x="397089" y="298462"/>
                    <a:pt x="389688" y="266141"/>
                    <a:pt x="385752" y="233375"/>
                  </a:cubicBezTo>
                  <a:cubicBezTo>
                    <a:pt x="379349" y="180070"/>
                    <a:pt x="380513" y="127069"/>
                    <a:pt x="403936" y="77145"/>
                  </a:cubicBezTo>
                  <a:cubicBezTo>
                    <a:pt x="422758" y="37062"/>
                    <a:pt x="453139" y="10866"/>
                    <a:pt x="497381" y="2245"/>
                  </a:cubicBezTo>
                  <a:cubicBezTo>
                    <a:pt x="499155" y="1913"/>
                    <a:pt x="500762" y="748"/>
                    <a:pt x="502426" y="0"/>
                  </a:cubicBezTo>
                  <a:cubicBezTo>
                    <a:pt x="514013" y="0"/>
                    <a:pt x="525572" y="0"/>
                    <a:pt x="537159" y="0"/>
                  </a:cubicBezTo>
                  <a:cubicBezTo>
                    <a:pt x="553902" y="5239"/>
                    <a:pt x="571587" y="8538"/>
                    <a:pt x="587249" y="16022"/>
                  </a:cubicBezTo>
                  <a:cubicBezTo>
                    <a:pt x="637256" y="39945"/>
                    <a:pt x="671906" y="80998"/>
                    <a:pt x="691061" y="132419"/>
                  </a:cubicBezTo>
                  <a:cubicBezTo>
                    <a:pt x="728344" y="232461"/>
                    <a:pt x="760444" y="335468"/>
                    <a:pt x="784200" y="439613"/>
                  </a:cubicBezTo>
                  <a:cubicBezTo>
                    <a:pt x="811144" y="557617"/>
                    <a:pt x="833404" y="676703"/>
                    <a:pt x="859128" y="794984"/>
                  </a:cubicBezTo>
                  <a:cubicBezTo>
                    <a:pt x="875289" y="869246"/>
                    <a:pt x="893944" y="943010"/>
                    <a:pt x="912156" y="1016800"/>
                  </a:cubicBezTo>
                  <a:cubicBezTo>
                    <a:pt x="915150" y="1028970"/>
                    <a:pt x="920944" y="1040640"/>
                    <a:pt x="926765" y="1051811"/>
                  </a:cubicBezTo>
                  <a:cubicBezTo>
                    <a:pt x="933445" y="1064618"/>
                    <a:pt x="943286" y="1066946"/>
                    <a:pt x="952572" y="1056080"/>
                  </a:cubicBezTo>
                  <a:cubicBezTo>
                    <a:pt x="966682" y="1039531"/>
                    <a:pt x="980486" y="1022012"/>
                    <a:pt x="990493" y="1002857"/>
                  </a:cubicBezTo>
                  <a:cubicBezTo>
                    <a:pt x="1027361" y="932365"/>
                    <a:pt x="1051062" y="856689"/>
                    <a:pt x="1074097" y="780903"/>
                  </a:cubicBezTo>
                  <a:cubicBezTo>
                    <a:pt x="1118810" y="633709"/>
                    <a:pt x="1153543" y="484048"/>
                    <a:pt x="1184894" y="333528"/>
                  </a:cubicBezTo>
                  <a:cubicBezTo>
                    <a:pt x="1194042" y="289564"/>
                    <a:pt x="1201027" y="244879"/>
                    <a:pt x="1213917" y="202024"/>
                  </a:cubicBezTo>
                  <a:cubicBezTo>
                    <a:pt x="1230688" y="146168"/>
                    <a:pt x="1259794" y="96826"/>
                    <a:pt x="1309108" y="62370"/>
                  </a:cubicBezTo>
                  <a:cubicBezTo>
                    <a:pt x="1391742" y="4574"/>
                    <a:pt x="1494001" y="37838"/>
                    <a:pt x="1527542" y="133334"/>
                  </a:cubicBezTo>
                  <a:cubicBezTo>
                    <a:pt x="1542539" y="176078"/>
                    <a:pt x="1544452" y="219654"/>
                    <a:pt x="1538048" y="264339"/>
                  </a:cubicBezTo>
                  <a:cubicBezTo>
                    <a:pt x="1535082" y="285129"/>
                    <a:pt x="1538076" y="306806"/>
                    <a:pt x="1534944" y="327568"/>
                  </a:cubicBezTo>
                  <a:cubicBezTo>
                    <a:pt x="1527958" y="373916"/>
                    <a:pt x="1520973" y="420458"/>
                    <a:pt x="1510162" y="465975"/>
                  </a:cubicBezTo>
                  <a:cubicBezTo>
                    <a:pt x="1469552" y="636814"/>
                    <a:pt x="1426392" y="807070"/>
                    <a:pt x="1386142" y="977992"/>
                  </a:cubicBezTo>
                  <a:cubicBezTo>
                    <a:pt x="1360778" y="1085685"/>
                    <a:pt x="1337466" y="1193904"/>
                    <a:pt x="1315955" y="1302428"/>
                  </a:cubicBezTo>
                  <a:cubicBezTo>
                    <a:pt x="1299267" y="1386670"/>
                    <a:pt x="1287708" y="1471798"/>
                    <a:pt x="1285657" y="1557980"/>
                  </a:cubicBezTo>
                  <a:cubicBezTo>
                    <a:pt x="1285103" y="1580876"/>
                    <a:pt x="1289011" y="1598590"/>
                    <a:pt x="1307168" y="1615942"/>
                  </a:cubicBezTo>
                  <a:cubicBezTo>
                    <a:pt x="1347556" y="1654529"/>
                    <a:pt x="1385311" y="1705007"/>
                    <a:pt x="1402636" y="1758728"/>
                  </a:cubicBezTo>
                  <a:cubicBezTo>
                    <a:pt x="1413114" y="1791244"/>
                    <a:pt x="1414916" y="1829858"/>
                    <a:pt x="1419295" y="1863732"/>
                  </a:cubicBezTo>
                  <a:cubicBezTo>
                    <a:pt x="1423925" y="1899657"/>
                    <a:pt x="1427307" y="1935804"/>
                    <a:pt x="1428000" y="1972035"/>
                  </a:cubicBezTo>
                  <a:cubicBezTo>
                    <a:pt x="1430384" y="2092894"/>
                    <a:pt x="1398561" y="2215916"/>
                    <a:pt x="1342289" y="2322777"/>
                  </a:cubicBezTo>
                  <a:cubicBezTo>
                    <a:pt x="1319281" y="2366464"/>
                    <a:pt x="1291367" y="2406436"/>
                    <a:pt x="1250258" y="2435431"/>
                  </a:cubicBezTo>
                  <a:cubicBezTo>
                    <a:pt x="1218962" y="2457496"/>
                    <a:pt x="1184340" y="2468113"/>
                    <a:pt x="1145920" y="2465314"/>
                  </a:cubicBezTo>
                  <a:cubicBezTo>
                    <a:pt x="1142455" y="2465064"/>
                    <a:pt x="1138990" y="2464925"/>
                    <a:pt x="1135525" y="2464815"/>
                  </a:cubicBezTo>
                  <a:cubicBezTo>
                    <a:pt x="1134804" y="2464787"/>
                    <a:pt x="1134083" y="2465119"/>
                    <a:pt x="1131783" y="2465674"/>
                  </a:cubicBezTo>
                  <a:cubicBezTo>
                    <a:pt x="1131783" y="2469749"/>
                    <a:pt x="1131727" y="2474184"/>
                    <a:pt x="1131783" y="2478647"/>
                  </a:cubicBezTo>
                  <a:cubicBezTo>
                    <a:pt x="1134139" y="2619908"/>
                    <a:pt x="1136495" y="2761142"/>
                    <a:pt x="1138824" y="2902404"/>
                  </a:cubicBezTo>
                  <a:cubicBezTo>
                    <a:pt x="1139018" y="2914379"/>
                    <a:pt x="1139073" y="2926354"/>
                    <a:pt x="1138962" y="2938301"/>
                  </a:cubicBezTo>
                  <a:cubicBezTo>
                    <a:pt x="1138824" y="2951052"/>
                    <a:pt x="1133640" y="2956680"/>
                    <a:pt x="1121166" y="2957844"/>
                  </a:cubicBezTo>
                </a:path>
              </a:pathLst>
            </a:custGeom>
            <a:solidFill>
              <a:srgbClr val="EBB09A"/>
            </a:solidFill>
            <a:ln w="94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6192F69C-8308-4A23-A149-2EA9CEBA42E0}"/>
                </a:ext>
              </a:extLst>
            </p:cNvPr>
            <p:cNvSpPr/>
            <p:nvPr/>
          </p:nvSpPr>
          <p:spPr>
            <a:xfrm>
              <a:off x="3079065" y="1471823"/>
              <a:ext cx="1479622" cy="2901772"/>
            </a:xfrm>
            <a:custGeom>
              <a:avLst/>
              <a:gdLst>
                <a:gd name="connsiteX0" fmla="*/ 107684 w 1479622"/>
                <a:gd name="connsiteY0" fmla="*/ 1120898 h 2901772"/>
                <a:gd name="connsiteX1" fmla="*/ 233653 w 1479622"/>
                <a:gd name="connsiteY1" fmla="*/ 1158261 h 2901772"/>
                <a:gd name="connsiteX2" fmla="*/ 241830 w 1479622"/>
                <a:gd name="connsiteY2" fmla="*/ 1171595 h 2901772"/>
                <a:gd name="connsiteX3" fmla="*/ 383979 w 1479622"/>
                <a:gd name="connsiteY3" fmla="*/ 1777334 h 2901772"/>
                <a:gd name="connsiteX4" fmla="*/ 380015 w 1479622"/>
                <a:gd name="connsiteY4" fmla="*/ 1792636 h 2901772"/>
                <a:gd name="connsiteX5" fmla="*/ 241054 w 1479622"/>
                <a:gd name="connsiteY5" fmla="*/ 1799122 h 2901772"/>
                <a:gd name="connsiteX6" fmla="*/ 133639 w 1479622"/>
                <a:gd name="connsiteY6" fmla="*/ 1657500 h 2901772"/>
                <a:gd name="connsiteX7" fmla="*/ 84657 w 1479622"/>
                <a:gd name="connsiteY7" fmla="*/ 1538193 h 2901772"/>
                <a:gd name="connsiteX8" fmla="*/ 8011 w 1479622"/>
                <a:gd name="connsiteY8" fmla="*/ 1295032 h 2901772"/>
                <a:gd name="connsiteX9" fmla="*/ 0 w 1479622"/>
                <a:gd name="connsiteY9" fmla="*/ 1245025 h 2901772"/>
                <a:gd name="connsiteX10" fmla="*/ 65669 w 1479622"/>
                <a:gd name="connsiteY10" fmla="*/ 1132565 h 2901772"/>
                <a:gd name="connsiteX11" fmla="*/ 107684 w 1479622"/>
                <a:gd name="connsiteY11" fmla="*/ 1120898 h 2901772"/>
                <a:gd name="connsiteX12" fmla="*/ 431241 w 1479622"/>
                <a:gd name="connsiteY12" fmla="*/ 944983 h 2901772"/>
                <a:gd name="connsiteX13" fmla="*/ 515704 w 1479622"/>
                <a:gd name="connsiteY13" fmla="*/ 980520 h 2901772"/>
                <a:gd name="connsiteX14" fmla="*/ 496023 w 1479622"/>
                <a:gd name="connsiteY14" fmla="*/ 1176058 h 2901772"/>
                <a:gd name="connsiteX15" fmla="*/ 576383 w 1479622"/>
                <a:gd name="connsiteY15" fmla="*/ 1414894 h 2901772"/>
                <a:gd name="connsiteX16" fmla="*/ 584256 w 1479622"/>
                <a:gd name="connsiteY16" fmla="*/ 1452732 h 2901772"/>
                <a:gd name="connsiteX17" fmla="*/ 611643 w 1479622"/>
                <a:gd name="connsiteY17" fmla="*/ 1778997 h 2901772"/>
                <a:gd name="connsiteX18" fmla="*/ 593625 w 1479622"/>
                <a:gd name="connsiteY18" fmla="*/ 1817888 h 2901772"/>
                <a:gd name="connsiteX19" fmla="*/ 449314 w 1479622"/>
                <a:gd name="connsiteY19" fmla="*/ 1829115 h 2901772"/>
                <a:gd name="connsiteX20" fmla="*/ 420375 w 1479622"/>
                <a:gd name="connsiteY20" fmla="*/ 1790390 h 2901772"/>
                <a:gd name="connsiteX21" fmla="*/ 293472 w 1479622"/>
                <a:gd name="connsiteY21" fmla="*/ 1252177 h 2901772"/>
                <a:gd name="connsiteX22" fmla="*/ 262176 w 1479622"/>
                <a:gd name="connsiteY22" fmla="*/ 1118400 h 2901772"/>
                <a:gd name="connsiteX23" fmla="*/ 287928 w 1479622"/>
                <a:gd name="connsiteY23" fmla="*/ 1003361 h 2901772"/>
                <a:gd name="connsiteX24" fmla="*/ 431241 w 1479622"/>
                <a:gd name="connsiteY24" fmla="*/ 944983 h 2901772"/>
                <a:gd name="connsiteX25" fmla="*/ 687513 w 1479622"/>
                <a:gd name="connsiteY25" fmla="*/ 899190 h 2901772"/>
                <a:gd name="connsiteX26" fmla="*/ 735358 w 1479622"/>
                <a:gd name="connsiteY26" fmla="*/ 934921 h 2901772"/>
                <a:gd name="connsiteX27" fmla="*/ 821512 w 1479622"/>
                <a:gd name="connsiteY27" fmla="*/ 1179440 h 2901772"/>
                <a:gd name="connsiteX28" fmla="*/ 859655 w 1479622"/>
                <a:gd name="connsiteY28" fmla="*/ 1269530 h 2901772"/>
                <a:gd name="connsiteX29" fmla="*/ 904174 w 1479622"/>
                <a:gd name="connsiteY29" fmla="*/ 1326606 h 2901772"/>
                <a:gd name="connsiteX30" fmla="*/ 1173585 w 1479622"/>
                <a:gd name="connsiteY30" fmla="*/ 1548866 h 2901772"/>
                <a:gd name="connsiteX31" fmla="*/ 1287293 w 1479622"/>
                <a:gd name="connsiteY31" fmla="*/ 1648741 h 2901772"/>
                <a:gd name="connsiteX32" fmla="*/ 1341929 w 1479622"/>
                <a:gd name="connsiteY32" fmla="*/ 1750030 h 2901772"/>
                <a:gd name="connsiteX33" fmla="*/ 1363662 w 1479622"/>
                <a:gd name="connsiteY33" fmla="*/ 1879123 h 2901772"/>
                <a:gd name="connsiteX34" fmla="*/ 1283689 w 1479622"/>
                <a:gd name="connsiteY34" fmla="*/ 2276157 h 2901772"/>
                <a:gd name="connsiteX35" fmla="*/ 1190910 w 1479622"/>
                <a:gd name="connsiteY35" fmla="*/ 2384626 h 2901772"/>
                <a:gd name="connsiteX36" fmla="*/ 1097549 w 1479622"/>
                <a:gd name="connsiteY36" fmla="*/ 2399706 h 2901772"/>
                <a:gd name="connsiteX37" fmla="*/ 1068831 w 1479622"/>
                <a:gd name="connsiteY37" fmla="*/ 2423046 h 2901772"/>
                <a:gd name="connsiteX38" fmla="*/ 1076038 w 1479622"/>
                <a:gd name="connsiteY38" fmla="*/ 2879291 h 2901772"/>
                <a:gd name="connsiteX39" fmla="*/ 1076038 w 1479622"/>
                <a:gd name="connsiteY39" fmla="*/ 2894787 h 2901772"/>
                <a:gd name="connsiteX40" fmla="*/ 317228 w 1479622"/>
                <a:gd name="connsiteY40" fmla="*/ 2901772 h 2901772"/>
                <a:gd name="connsiteX41" fmla="*/ 317339 w 1479622"/>
                <a:gd name="connsiteY41" fmla="*/ 2839291 h 2901772"/>
                <a:gd name="connsiteX42" fmla="*/ 332973 w 1479622"/>
                <a:gd name="connsiteY42" fmla="*/ 2438957 h 2901772"/>
                <a:gd name="connsiteX43" fmla="*/ 314567 w 1479622"/>
                <a:gd name="connsiteY43" fmla="*/ 2411016 h 2901772"/>
                <a:gd name="connsiteX44" fmla="*/ 259016 w 1479622"/>
                <a:gd name="connsiteY44" fmla="*/ 2363559 h 2901772"/>
                <a:gd name="connsiteX45" fmla="*/ 180069 w 1479622"/>
                <a:gd name="connsiteY45" fmla="*/ 2208714 h 2901772"/>
                <a:gd name="connsiteX46" fmla="*/ 103756 w 1479622"/>
                <a:gd name="connsiteY46" fmla="*/ 1916462 h 2901772"/>
                <a:gd name="connsiteX47" fmla="*/ 75897 w 1479622"/>
                <a:gd name="connsiteY47" fmla="*/ 1624292 h 2901772"/>
                <a:gd name="connsiteX48" fmla="*/ 75897 w 1479622"/>
                <a:gd name="connsiteY48" fmla="*/ 1614313 h 2901772"/>
                <a:gd name="connsiteX49" fmla="*/ 110658 w 1479622"/>
                <a:gd name="connsiteY49" fmla="*/ 1681839 h 2901772"/>
                <a:gd name="connsiteX50" fmla="*/ 219848 w 1479622"/>
                <a:gd name="connsiteY50" fmla="*/ 1822241 h 2901772"/>
                <a:gd name="connsiteX51" fmla="*/ 356120 w 1479622"/>
                <a:gd name="connsiteY51" fmla="*/ 1846274 h 2901772"/>
                <a:gd name="connsiteX52" fmla="*/ 399114 w 1479622"/>
                <a:gd name="connsiteY52" fmla="*/ 1823073 h 2901772"/>
                <a:gd name="connsiteX53" fmla="*/ 519973 w 1479622"/>
                <a:gd name="connsiteY53" fmla="*/ 1877016 h 2901772"/>
                <a:gd name="connsiteX54" fmla="*/ 599807 w 1479622"/>
                <a:gd name="connsiteY54" fmla="*/ 1852872 h 2901772"/>
                <a:gd name="connsiteX55" fmla="*/ 642884 w 1479622"/>
                <a:gd name="connsiteY55" fmla="*/ 1763142 h 2901772"/>
                <a:gd name="connsiteX56" fmla="*/ 626696 w 1479622"/>
                <a:gd name="connsiteY56" fmla="*/ 1576419 h 2901772"/>
                <a:gd name="connsiteX57" fmla="*/ 621706 w 1479622"/>
                <a:gd name="connsiteY57" fmla="*/ 1499108 h 2901772"/>
                <a:gd name="connsiteX58" fmla="*/ 627167 w 1479622"/>
                <a:gd name="connsiteY58" fmla="*/ 1508588 h 2901772"/>
                <a:gd name="connsiteX59" fmla="*/ 793626 w 1479622"/>
                <a:gd name="connsiteY59" fmla="*/ 1819164 h 2901772"/>
                <a:gd name="connsiteX60" fmla="*/ 808872 w 1479622"/>
                <a:gd name="connsiteY60" fmla="*/ 1837958 h 2901772"/>
                <a:gd name="connsiteX61" fmla="*/ 772614 w 1479622"/>
                <a:gd name="connsiteY61" fmla="*/ 1883447 h 2901772"/>
                <a:gd name="connsiteX62" fmla="*/ 672988 w 1479622"/>
                <a:gd name="connsiteY62" fmla="*/ 2130322 h 2901772"/>
                <a:gd name="connsiteX63" fmla="*/ 675289 w 1479622"/>
                <a:gd name="connsiteY63" fmla="*/ 2348202 h 2901772"/>
                <a:gd name="connsiteX64" fmla="*/ 683882 w 1479622"/>
                <a:gd name="connsiteY64" fmla="*/ 2360066 h 2901772"/>
                <a:gd name="connsiteX65" fmla="*/ 690424 w 1479622"/>
                <a:gd name="connsiteY65" fmla="*/ 2345957 h 2901772"/>
                <a:gd name="connsiteX66" fmla="*/ 712129 w 1479622"/>
                <a:gd name="connsiteY66" fmla="*/ 2032664 h 2901772"/>
                <a:gd name="connsiteX67" fmla="*/ 840307 w 1479622"/>
                <a:gd name="connsiteY67" fmla="*/ 1829116 h 2901772"/>
                <a:gd name="connsiteX68" fmla="*/ 855968 w 1479622"/>
                <a:gd name="connsiteY68" fmla="*/ 1813925 h 2901772"/>
                <a:gd name="connsiteX69" fmla="*/ 840916 w 1479622"/>
                <a:gd name="connsiteY69" fmla="*/ 1815034 h 2901772"/>
                <a:gd name="connsiteX70" fmla="*/ 828304 w 1479622"/>
                <a:gd name="connsiteY70" fmla="*/ 1817390 h 2901772"/>
                <a:gd name="connsiteX71" fmla="*/ 778269 w 1479622"/>
                <a:gd name="connsiteY71" fmla="*/ 1723530 h 2901772"/>
                <a:gd name="connsiteX72" fmla="*/ 611948 w 1479622"/>
                <a:gd name="connsiteY72" fmla="*/ 1412871 h 2901772"/>
                <a:gd name="connsiteX73" fmla="*/ 528733 w 1479622"/>
                <a:gd name="connsiteY73" fmla="*/ 1178747 h 2901772"/>
                <a:gd name="connsiteX74" fmla="*/ 526792 w 1479622"/>
                <a:gd name="connsiteY74" fmla="*/ 1046578 h 2901772"/>
                <a:gd name="connsiteX75" fmla="*/ 581345 w 1479622"/>
                <a:gd name="connsiteY75" fmla="*/ 947478 h 2901772"/>
                <a:gd name="connsiteX76" fmla="*/ 630410 w 1479622"/>
                <a:gd name="connsiteY76" fmla="*/ 916958 h 2901772"/>
                <a:gd name="connsiteX77" fmla="*/ 687513 w 1479622"/>
                <a:gd name="connsiteY77" fmla="*/ 899190 h 2901772"/>
                <a:gd name="connsiteX78" fmla="*/ 497020 w 1479622"/>
                <a:gd name="connsiteY78" fmla="*/ 200 h 2901772"/>
                <a:gd name="connsiteX79" fmla="*/ 544089 w 1479622"/>
                <a:gd name="connsiteY79" fmla="*/ 13422 h 2901772"/>
                <a:gd name="connsiteX80" fmla="*/ 659266 w 1479622"/>
                <a:gd name="connsiteY80" fmla="*/ 192938 h 2901772"/>
                <a:gd name="connsiteX81" fmla="*/ 781983 w 1479622"/>
                <a:gd name="connsiteY81" fmla="*/ 694366 h 2901772"/>
                <a:gd name="connsiteX82" fmla="*/ 844825 w 1479622"/>
                <a:gd name="connsiteY82" fmla="*/ 973646 h 2901772"/>
                <a:gd name="connsiteX83" fmla="*/ 870078 w 1479622"/>
                <a:gd name="connsiteY83" fmla="*/ 1037790 h 2901772"/>
                <a:gd name="connsiteX84" fmla="*/ 941568 w 1479622"/>
                <a:gd name="connsiteY84" fmla="*/ 1050181 h 2901772"/>
                <a:gd name="connsiteX85" fmla="*/ 997479 w 1479622"/>
                <a:gd name="connsiteY85" fmla="*/ 967603 h 2901772"/>
                <a:gd name="connsiteX86" fmla="*/ 1080418 w 1479622"/>
                <a:gd name="connsiteY86" fmla="*/ 736418 h 2901772"/>
                <a:gd name="connsiteX87" fmla="*/ 1153765 w 1479622"/>
                <a:gd name="connsiteY87" fmla="*/ 454560 h 2901772"/>
                <a:gd name="connsiteX88" fmla="*/ 1213502 w 1479622"/>
                <a:gd name="connsiteY88" fmla="*/ 183346 h 2901772"/>
                <a:gd name="connsiteX89" fmla="*/ 1318838 w 1479622"/>
                <a:gd name="connsiteY89" fmla="*/ 44081 h 2901772"/>
                <a:gd name="connsiteX90" fmla="*/ 1460349 w 1479622"/>
                <a:gd name="connsiteY90" fmla="*/ 97664 h 2901772"/>
                <a:gd name="connsiteX91" fmla="*/ 1470938 w 1479622"/>
                <a:gd name="connsiteY91" fmla="*/ 304067 h 2901772"/>
                <a:gd name="connsiteX92" fmla="*/ 1403911 w 1479622"/>
                <a:gd name="connsiteY92" fmla="*/ 613174 h 2901772"/>
                <a:gd name="connsiteX93" fmla="*/ 1325020 w 1479622"/>
                <a:gd name="connsiteY93" fmla="*/ 936612 h 2901772"/>
                <a:gd name="connsiteX94" fmla="*/ 1245574 w 1479622"/>
                <a:gd name="connsiteY94" fmla="*/ 1313966 h 2901772"/>
                <a:gd name="connsiteX95" fmla="*/ 1229940 w 1479622"/>
                <a:gd name="connsiteY95" fmla="*/ 1429642 h 2901772"/>
                <a:gd name="connsiteX96" fmla="*/ 1221873 w 1479622"/>
                <a:gd name="connsiteY96" fmla="*/ 1547258 h 2901772"/>
                <a:gd name="connsiteX97" fmla="*/ 1024257 w 1479622"/>
                <a:gd name="connsiteY97" fmla="*/ 1391083 h 2901772"/>
                <a:gd name="connsiteX98" fmla="*/ 939738 w 1479622"/>
                <a:gd name="connsiteY98" fmla="*/ 1317264 h 2901772"/>
                <a:gd name="connsiteX99" fmla="*/ 860958 w 1479622"/>
                <a:gd name="connsiteY99" fmla="*/ 1197070 h 2901772"/>
                <a:gd name="connsiteX100" fmla="*/ 809565 w 1479622"/>
                <a:gd name="connsiteY100" fmla="*/ 1024568 h 2901772"/>
                <a:gd name="connsiteX101" fmla="*/ 771089 w 1479622"/>
                <a:gd name="connsiteY101" fmla="*/ 933230 h 2901772"/>
                <a:gd name="connsiteX102" fmla="*/ 703951 w 1479622"/>
                <a:gd name="connsiteY102" fmla="*/ 868088 h 2901772"/>
                <a:gd name="connsiteX103" fmla="*/ 666418 w 1479622"/>
                <a:gd name="connsiteY103" fmla="*/ 870832 h 2901772"/>
                <a:gd name="connsiteX104" fmla="*/ 597035 w 1479622"/>
                <a:gd name="connsiteY104" fmla="*/ 898552 h 2901772"/>
                <a:gd name="connsiteX105" fmla="*/ 541484 w 1479622"/>
                <a:gd name="connsiteY105" fmla="*/ 940382 h 2901772"/>
                <a:gd name="connsiteX106" fmla="*/ 518199 w 1479622"/>
                <a:gd name="connsiteY106" fmla="*/ 851816 h 2901772"/>
                <a:gd name="connsiteX107" fmla="*/ 430603 w 1479622"/>
                <a:gd name="connsiteY107" fmla="*/ 455391 h 2901772"/>
                <a:gd name="connsiteX108" fmla="*/ 395953 w 1479622"/>
                <a:gd name="connsiteY108" fmla="*/ 262931 h 2901772"/>
                <a:gd name="connsiteX109" fmla="*/ 395205 w 1479622"/>
                <a:gd name="connsiteY109" fmla="*/ 75571 h 2901772"/>
                <a:gd name="connsiteX110" fmla="*/ 497020 w 1479622"/>
                <a:gd name="connsiteY110" fmla="*/ 200 h 2901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</a:cxnLst>
              <a:rect l="l" t="t" r="r" b="b"/>
              <a:pathLst>
                <a:path w="1479622" h="2901772">
                  <a:moveTo>
                    <a:pt x="107684" y="1120898"/>
                  </a:moveTo>
                  <a:cubicBezTo>
                    <a:pt x="152364" y="1115678"/>
                    <a:pt x="202364" y="1129384"/>
                    <a:pt x="233653" y="1158261"/>
                  </a:cubicBezTo>
                  <a:cubicBezTo>
                    <a:pt x="237367" y="1161699"/>
                    <a:pt x="240694" y="1166744"/>
                    <a:pt x="241830" y="1171595"/>
                  </a:cubicBezTo>
                  <a:cubicBezTo>
                    <a:pt x="289481" y="1373452"/>
                    <a:pt x="336910" y="1575366"/>
                    <a:pt x="383979" y="1777334"/>
                  </a:cubicBezTo>
                  <a:cubicBezTo>
                    <a:pt x="385060" y="1781963"/>
                    <a:pt x="383036" y="1788727"/>
                    <a:pt x="380015" y="1792636"/>
                  </a:cubicBezTo>
                  <a:cubicBezTo>
                    <a:pt x="350271" y="1831527"/>
                    <a:pt x="273154" y="1836184"/>
                    <a:pt x="241054" y="1799122"/>
                  </a:cubicBezTo>
                  <a:cubicBezTo>
                    <a:pt x="202218" y="1754299"/>
                    <a:pt x="160887" y="1710667"/>
                    <a:pt x="133639" y="1657500"/>
                  </a:cubicBezTo>
                  <a:cubicBezTo>
                    <a:pt x="114068" y="1619357"/>
                    <a:pt x="98323" y="1578886"/>
                    <a:pt x="84657" y="1538193"/>
                  </a:cubicBezTo>
                  <a:cubicBezTo>
                    <a:pt x="57602" y="1457638"/>
                    <a:pt x="32793" y="1376335"/>
                    <a:pt x="8011" y="1295032"/>
                  </a:cubicBezTo>
                  <a:cubicBezTo>
                    <a:pt x="3160" y="1279038"/>
                    <a:pt x="2578" y="1261740"/>
                    <a:pt x="0" y="1245025"/>
                  </a:cubicBezTo>
                  <a:cubicBezTo>
                    <a:pt x="1414" y="1195074"/>
                    <a:pt x="18406" y="1154963"/>
                    <a:pt x="65669" y="1132565"/>
                  </a:cubicBezTo>
                  <a:cubicBezTo>
                    <a:pt x="78490" y="1126481"/>
                    <a:pt x="92791" y="1122638"/>
                    <a:pt x="107684" y="1120898"/>
                  </a:cubicBezTo>
                  <a:close/>
                  <a:moveTo>
                    <a:pt x="431241" y="944983"/>
                  </a:moveTo>
                  <a:cubicBezTo>
                    <a:pt x="462426" y="948032"/>
                    <a:pt x="491033" y="958926"/>
                    <a:pt x="515704" y="980520"/>
                  </a:cubicBezTo>
                  <a:cubicBezTo>
                    <a:pt x="485046" y="1043944"/>
                    <a:pt x="485323" y="1109640"/>
                    <a:pt x="496023" y="1176058"/>
                  </a:cubicBezTo>
                  <a:cubicBezTo>
                    <a:pt x="509550" y="1260049"/>
                    <a:pt x="540652" y="1338220"/>
                    <a:pt x="576383" y="1414894"/>
                  </a:cubicBezTo>
                  <a:cubicBezTo>
                    <a:pt x="581706" y="1426287"/>
                    <a:pt x="583064" y="1439953"/>
                    <a:pt x="584256" y="1452732"/>
                  </a:cubicBezTo>
                  <a:cubicBezTo>
                    <a:pt x="594485" y="1561394"/>
                    <a:pt x="601276" y="1670335"/>
                    <a:pt x="611643" y="1778997"/>
                  </a:cubicBezTo>
                  <a:cubicBezTo>
                    <a:pt x="613307" y="1796544"/>
                    <a:pt x="605074" y="1807854"/>
                    <a:pt x="593625" y="1817888"/>
                  </a:cubicBezTo>
                  <a:cubicBezTo>
                    <a:pt x="557478" y="1849600"/>
                    <a:pt x="490174" y="1854701"/>
                    <a:pt x="449314" y="1829115"/>
                  </a:cubicBezTo>
                  <a:cubicBezTo>
                    <a:pt x="434789" y="1820023"/>
                    <a:pt x="424422" y="1807549"/>
                    <a:pt x="420375" y="1790390"/>
                  </a:cubicBezTo>
                  <a:cubicBezTo>
                    <a:pt x="378102" y="1610986"/>
                    <a:pt x="335773" y="1431581"/>
                    <a:pt x="293472" y="1252177"/>
                  </a:cubicBezTo>
                  <a:cubicBezTo>
                    <a:pt x="282966" y="1207603"/>
                    <a:pt x="271712" y="1163196"/>
                    <a:pt x="262176" y="1118400"/>
                  </a:cubicBezTo>
                  <a:cubicBezTo>
                    <a:pt x="253278" y="1076515"/>
                    <a:pt x="264116" y="1037568"/>
                    <a:pt x="287928" y="1003361"/>
                  </a:cubicBezTo>
                  <a:cubicBezTo>
                    <a:pt x="322578" y="953576"/>
                    <a:pt x="373555" y="939300"/>
                    <a:pt x="431241" y="944983"/>
                  </a:cubicBezTo>
                  <a:close/>
                  <a:moveTo>
                    <a:pt x="687513" y="899190"/>
                  </a:moveTo>
                  <a:cubicBezTo>
                    <a:pt x="708969" y="899661"/>
                    <a:pt x="724215" y="918234"/>
                    <a:pt x="735358" y="934921"/>
                  </a:cubicBezTo>
                  <a:cubicBezTo>
                    <a:pt x="782815" y="1005829"/>
                    <a:pt x="795483" y="1099384"/>
                    <a:pt x="821512" y="1179440"/>
                  </a:cubicBezTo>
                  <a:cubicBezTo>
                    <a:pt x="831575" y="1210376"/>
                    <a:pt x="844187" y="1240951"/>
                    <a:pt x="859655" y="1269530"/>
                  </a:cubicBezTo>
                  <a:cubicBezTo>
                    <a:pt x="871020" y="1290487"/>
                    <a:pt x="886959" y="1309891"/>
                    <a:pt x="904174" y="1326606"/>
                  </a:cubicBezTo>
                  <a:cubicBezTo>
                    <a:pt x="987888" y="1407992"/>
                    <a:pt x="1080889" y="1478290"/>
                    <a:pt x="1173585" y="1548866"/>
                  </a:cubicBezTo>
                  <a:cubicBezTo>
                    <a:pt x="1213807" y="1579496"/>
                    <a:pt x="1253724" y="1610543"/>
                    <a:pt x="1287293" y="1648741"/>
                  </a:cubicBezTo>
                  <a:cubicBezTo>
                    <a:pt x="1315290" y="1680591"/>
                    <a:pt x="1331423" y="1709115"/>
                    <a:pt x="1341929" y="1750030"/>
                  </a:cubicBezTo>
                  <a:cubicBezTo>
                    <a:pt x="1352796" y="1792359"/>
                    <a:pt x="1360086" y="1835574"/>
                    <a:pt x="1363662" y="1879123"/>
                  </a:cubicBezTo>
                  <a:cubicBezTo>
                    <a:pt x="1374861" y="2015505"/>
                    <a:pt x="1347501" y="2154937"/>
                    <a:pt x="1283689" y="2276157"/>
                  </a:cubicBezTo>
                  <a:cubicBezTo>
                    <a:pt x="1261014" y="2319234"/>
                    <a:pt x="1233821" y="2358819"/>
                    <a:pt x="1190910" y="2384626"/>
                  </a:cubicBezTo>
                  <a:cubicBezTo>
                    <a:pt x="1161887" y="2402062"/>
                    <a:pt x="1130702" y="2407190"/>
                    <a:pt x="1097549" y="2399706"/>
                  </a:cubicBezTo>
                  <a:cubicBezTo>
                    <a:pt x="1075262" y="2394661"/>
                    <a:pt x="1068498" y="2400094"/>
                    <a:pt x="1068831" y="2423046"/>
                  </a:cubicBezTo>
                  <a:cubicBezTo>
                    <a:pt x="1071187" y="2575119"/>
                    <a:pt x="1073627" y="2727219"/>
                    <a:pt x="1076038" y="2879291"/>
                  </a:cubicBezTo>
                  <a:cubicBezTo>
                    <a:pt x="1076094" y="2883948"/>
                    <a:pt x="1076038" y="2888522"/>
                    <a:pt x="1076038" y="2894787"/>
                  </a:cubicBezTo>
                  <a:cubicBezTo>
                    <a:pt x="821679" y="2897115"/>
                    <a:pt x="568761" y="2899444"/>
                    <a:pt x="317228" y="2901772"/>
                  </a:cubicBezTo>
                  <a:cubicBezTo>
                    <a:pt x="317228" y="2879929"/>
                    <a:pt x="316563" y="2859582"/>
                    <a:pt x="317339" y="2839291"/>
                  </a:cubicBezTo>
                  <a:cubicBezTo>
                    <a:pt x="322412" y="2705847"/>
                    <a:pt x="327818" y="2572402"/>
                    <a:pt x="332973" y="2438957"/>
                  </a:cubicBezTo>
                  <a:cubicBezTo>
                    <a:pt x="333750" y="2418750"/>
                    <a:pt x="333029" y="2418195"/>
                    <a:pt x="314567" y="2411016"/>
                  </a:cubicBezTo>
                  <a:cubicBezTo>
                    <a:pt x="290534" y="2401702"/>
                    <a:pt x="273985" y="2383351"/>
                    <a:pt x="259016" y="2363559"/>
                  </a:cubicBezTo>
                  <a:cubicBezTo>
                    <a:pt x="223562" y="2316656"/>
                    <a:pt x="200416" y="2263351"/>
                    <a:pt x="180069" y="2208714"/>
                  </a:cubicBezTo>
                  <a:cubicBezTo>
                    <a:pt x="144754" y="2113884"/>
                    <a:pt x="121192" y="2015949"/>
                    <a:pt x="103756" y="1916462"/>
                  </a:cubicBezTo>
                  <a:cubicBezTo>
                    <a:pt x="86819" y="1819829"/>
                    <a:pt x="76479" y="1722504"/>
                    <a:pt x="75897" y="1624292"/>
                  </a:cubicBezTo>
                  <a:cubicBezTo>
                    <a:pt x="75870" y="1620966"/>
                    <a:pt x="75897" y="1617639"/>
                    <a:pt x="75897" y="1614313"/>
                  </a:cubicBezTo>
                  <a:cubicBezTo>
                    <a:pt x="87540" y="1637154"/>
                    <a:pt x="97935" y="1660189"/>
                    <a:pt x="110658" y="1681839"/>
                  </a:cubicBezTo>
                  <a:cubicBezTo>
                    <a:pt x="140901" y="1733315"/>
                    <a:pt x="179182" y="1779219"/>
                    <a:pt x="219848" y="1822241"/>
                  </a:cubicBezTo>
                  <a:cubicBezTo>
                    <a:pt x="257325" y="1861909"/>
                    <a:pt x="306528" y="1863821"/>
                    <a:pt x="356120" y="1846274"/>
                  </a:cubicBezTo>
                  <a:cubicBezTo>
                    <a:pt x="371033" y="1840980"/>
                    <a:pt x="384366" y="1831195"/>
                    <a:pt x="399114" y="1823073"/>
                  </a:cubicBezTo>
                  <a:cubicBezTo>
                    <a:pt x="427166" y="1865401"/>
                    <a:pt x="470437" y="1878707"/>
                    <a:pt x="519973" y="1877016"/>
                  </a:cubicBezTo>
                  <a:cubicBezTo>
                    <a:pt x="548497" y="1876046"/>
                    <a:pt x="575524" y="1868284"/>
                    <a:pt x="599807" y="1852872"/>
                  </a:cubicBezTo>
                  <a:cubicBezTo>
                    <a:pt x="632628" y="1832054"/>
                    <a:pt x="647652" y="1803696"/>
                    <a:pt x="642884" y="1763142"/>
                  </a:cubicBezTo>
                  <a:cubicBezTo>
                    <a:pt x="635621" y="1701132"/>
                    <a:pt x="631935" y="1638679"/>
                    <a:pt x="626696" y="1576419"/>
                  </a:cubicBezTo>
                  <a:cubicBezTo>
                    <a:pt x="624533" y="1550834"/>
                    <a:pt x="622233" y="1525276"/>
                    <a:pt x="621706" y="1499108"/>
                  </a:cubicBezTo>
                  <a:cubicBezTo>
                    <a:pt x="623535" y="1502268"/>
                    <a:pt x="625448" y="1505373"/>
                    <a:pt x="627167" y="1508588"/>
                  </a:cubicBezTo>
                  <a:cubicBezTo>
                    <a:pt x="682607" y="1612150"/>
                    <a:pt x="737964" y="1715741"/>
                    <a:pt x="793626" y="1819164"/>
                  </a:cubicBezTo>
                  <a:cubicBezTo>
                    <a:pt x="797202" y="1825817"/>
                    <a:pt x="803245" y="1831139"/>
                    <a:pt x="808872" y="1837958"/>
                  </a:cubicBezTo>
                  <a:cubicBezTo>
                    <a:pt x="797839" y="1851763"/>
                    <a:pt x="784728" y="1867231"/>
                    <a:pt x="772614" y="1883447"/>
                  </a:cubicBezTo>
                  <a:cubicBezTo>
                    <a:pt x="717811" y="1956961"/>
                    <a:pt x="685767" y="2039733"/>
                    <a:pt x="672988" y="2130322"/>
                  </a:cubicBezTo>
                  <a:cubicBezTo>
                    <a:pt x="662732" y="2203115"/>
                    <a:pt x="664644" y="2275714"/>
                    <a:pt x="675289" y="2348202"/>
                  </a:cubicBezTo>
                  <a:cubicBezTo>
                    <a:pt x="675954" y="2352693"/>
                    <a:pt x="681138" y="2360205"/>
                    <a:pt x="683882" y="2360066"/>
                  </a:cubicBezTo>
                  <a:cubicBezTo>
                    <a:pt x="692060" y="2359623"/>
                    <a:pt x="691283" y="2352665"/>
                    <a:pt x="690424" y="2345957"/>
                  </a:cubicBezTo>
                  <a:cubicBezTo>
                    <a:pt x="676703" y="2240094"/>
                    <a:pt x="677617" y="2135229"/>
                    <a:pt x="712129" y="2032664"/>
                  </a:cubicBezTo>
                  <a:cubicBezTo>
                    <a:pt x="738463" y="1954466"/>
                    <a:pt x="782094" y="1887189"/>
                    <a:pt x="840307" y="1829116"/>
                  </a:cubicBezTo>
                  <a:cubicBezTo>
                    <a:pt x="844908" y="1824542"/>
                    <a:pt x="849621" y="1820079"/>
                    <a:pt x="855968" y="1813925"/>
                  </a:cubicBezTo>
                  <a:cubicBezTo>
                    <a:pt x="849510" y="1814368"/>
                    <a:pt x="845185" y="1814452"/>
                    <a:pt x="840916" y="1815034"/>
                  </a:cubicBezTo>
                  <a:cubicBezTo>
                    <a:pt x="836398" y="1815644"/>
                    <a:pt x="831907" y="1816697"/>
                    <a:pt x="828304" y="1817390"/>
                  </a:cubicBezTo>
                  <a:cubicBezTo>
                    <a:pt x="811533" y="1785900"/>
                    <a:pt x="794956" y="1754687"/>
                    <a:pt x="778269" y="1723530"/>
                  </a:cubicBezTo>
                  <a:cubicBezTo>
                    <a:pt x="722773" y="1620023"/>
                    <a:pt x="666418" y="1516932"/>
                    <a:pt x="611948" y="1412871"/>
                  </a:cubicBezTo>
                  <a:cubicBezTo>
                    <a:pt x="573251" y="1338941"/>
                    <a:pt x="543618" y="1261325"/>
                    <a:pt x="528733" y="1178747"/>
                  </a:cubicBezTo>
                  <a:cubicBezTo>
                    <a:pt x="520833" y="1134866"/>
                    <a:pt x="518144" y="1090819"/>
                    <a:pt x="526792" y="1046578"/>
                  </a:cubicBezTo>
                  <a:cubicBezTo>
                    <a:pt x="534221" y="1008546"/>
                    <a:pt x="551934" y="973203"/>
                    <a:pt x="581345" y="947478"/>
                  </a:cubicBezTo>
                  <a:cubicBezTo>
                    <a:pt x="595926" y="934727"/>
                    <a:pt x="612697" y="924720"/>
                    <a:pt x="630410" y="916958"/>
                  </a:cubicBezTo>
                  <a:cubicBezTo>
                    <a:pt x="647818" y="909335"/>
                    <a:pt x="667998" y="898774"/>
                    <a:pt x="687513" y="899190"/>
                  </a:cubicBezTo>
                  <a:close/>
                  <a:moveTo>
                    <a:pt x="497020" y="200"/>
                  </a:moveTo>
                  <a:cubicBezTo>
                    <a:pt x="512208" y="1147"/>
                    <a:pt x="528095" y="5466"/>
                    <a:pt x="544089" y="13422"/>
                  </a:cubicBezTo>
                  <a:cubicBezTo>
                    <a:pt x="613861" y="48156"/>
                    <a:pt x="635261" y="124608"/>
                    <a:pt x="659266" y="192938"/>
                  </a:cubicBezTo>
                  <a:cubicBezTo>
                    <a:pt x="716425" y="355682"/>
                    <a:pt x="745005" y="526355"/>
                    <a:pt x="781983" y="694366"/>
                  </a:cubicBezTo>
                  <a:cubicBezTo>
                    <a:pt x="802441" y="787561"/>
                    <a:pt x="822870" y="880784"/>
                    <a:pt x="844825" y="973646"/>
                  </a:cubicBezTo>
                  <a:cubicBezTo>
                    <a:pt x="850064" y="995822"/>
                    <a:pt x="859322" y="1017610"/>
                    <a:pt x="870078" y="1037790"/>
                  </a:cubicBezTo>
                  <a:cubicBezTo>
                    <a:pt x="885268" y="1066287"/>
                    <a:pt x="916592" y="1070833"/>
                    <a:pt x="941568" y="1050181"/>
                  </a:cubicBezTo>
                  <a:cubicBezTo>
                    <a:pt x="968207" y="1028171"/>
                    <a:pt x="983203" y="997929"/>
                    <a:pt x="997479" y="967603"/>
                  </a:cubicBezTo>
                  <a:cubicBezTo>
                    <a:pt x="1032490" y="893230"/>
                    <a:pt x="1057410" y="815115"/>
                    <a:pt x="1080418" y="736418"/>
                  </a:cubicBezTo>
                  <a:cubicBezTo>
                    <a:pt x="1107694" y="643195"/>
                    <a:pt x="1131894" y="549168"/>
                    <a:pt x="1153765" y="454560"/>
                  </a:cubicBezTo>
                  <a:cubicBezTo>
                    <a:pt x="1174555" y="364747"/>
                    <a:pt x="1185006" y="271164"/>
                    <a:pt x="1213502" y="183346"/>
                  </a:cubicBezTo>
                  <a:cubicBezTo>
                    <a:pt x="1231631" y="127546"/>
                    <a:pt x="1262733" y="69140"/>
                    <a:pt x="1318838" y="44081"/>
                  </a:cubicBezTo>
                  <a:cubicBezTo>
                    <a:pt x="1374223" y="19354"/>
                    <a:pt x="1433960" y="43970"/>
                    <a:pt x="1460349" y="97664"/>
                  </a:cubicBezTo>
                  <a:cubicBezTo>
                    <a:pt x="1490453" y="158897"/>
                    <a:pt x="1478090" y="238482"/>
                    <a:pt x="1470938" y="304067"/>
                  </a:cubicBezTo>
                  <a:cubicBezTo>
                    <a:pt x="1459435" y="409293"/>
                    <a:pt x="1428887" y="510693"/>
                    <a:pt x="1403911" y="613174"/>
                  </a:cubicBezTo>
                  <a:cubicBezTo>
                    <a:pt x="1377660" y="721005"/>
                    <a:pt x="1351077" y="828753"/>
                    <a:pt x="1325020" y="936612"/>
                  </a:cubicBezTo>
                  <a:cubicBezTo>
                    <a:pt x="1294805" y="1061602"/>
                    <a:pt x="1266669" y="1187063"/>
                    <a:pt x="1245574" y="1313966"/>
                  </a:cubicBezTo>
                  <a:cubicBezTo>
                    <a:pt x="1239198" y="1352330"/>
                    <a:pt x="1233848" y="1390944"/>
                    <a:pt x="1229940" y="1429642"/>
                  </a:cubicBezTo>
                  <a:cubicBezTo>
                    <a:pt x="1226004" y="1467895"/>
                    <a:pt x="1224534" y="1506398"/>
                    <a:pt x="1221873" y="1547258"/>
                  </a:cubicBezTo>
                  <a:cubicBezTo>
                    <a:pt x="1155401" y="1494839"/>
                    <a:pt x="1089344" y="1443557"/>
                    <a:pt x="1024257" y="1391083"/>
                  </a:cubicBezTo>
                  <a:cubicBezTo>
                    <a:pt x="995151" y="1367632"/>
                    <a:pt x="968512" y="1341131"/>
                    <a:pt x="939738" y="1317264"/>
                  </a:cubicBezTo>
                  <a:cubicBezTo>
                    <a:pt x="901013" y="1285137"/>
                    <a:pt x="876065" y="1243972"/>
                    <a:pt x="860958" y="1197070"/>
                  </a:cubicBezTo>
                  <a:cubicBezTo>
                    <a:pt x="842579" y="1139967"/>
                    <a:pt x="826917" y="1082004"/>
                    <a:pt x="809565" y="1024568"/>
                  </a:cubicBezTo>
                  <a:cubicBezTo>
                    <a:pt x="800001" y="992939"/>
                    <a:pt x="788248" y="961588"/>
                    <a:pt x="771089" y="933230"/>
                  </a:cubicBezTo>
                  <a:cubicBezTo>
                    <a:pt x="756980" y="909890"/>
                    <a:pt x="732780" y="873216"/>
                    <a:pt x="703951" y="868088"/>
                  </a:cubicBezTo>
                  <a:cubicBezTo>
                    <a:pt x="691505" y="865870"/>
                    <a:pt x="678698" y="867866"/>
                    <a:pt x="666418" y="870832"/>
                  </a:cubicBezTo>
                  <a:cubicBezTo>
                    <a:pt x="642108" y="876653"/>
                    <a:pt x="618712" y="886134"/>
                    <a:pt x="597035" y="898552"/>
                  </a:cubicBezTo>
                  <a:cubicBezTo>
                    <a:pt x="590687" y="902184"/>
                    <a:pt x="539543" y="933036"/>
                    <a:pt x="541484" y="940382"/>
                  </a:cubicBezTo>
                  <a:cubicBezTo>
                    <a:pt x="533667" y="910832"/>
                    <a:pt x="525295" y="881477"/>
                    <a:pt x="518199" y="851816"/>
                  </a:cubicBezTo>
                  <a:cubicBezTo>
                    <a:pt x="486653" y="720035"/>
                    <a:pt x="456549" y="588614"/>
                    <a:pt x="430603" y="455391"/>
                  </a:cubicBezTo>
                  <a:cubicBezTo>
                    <a:pt x="418129" y="391413"/>
                    <a:pt x="404934" y="327519"/>
                    <a:pt x="395953" y="262931"/>
                  </a:cubicBezTo>
                  <a:cubicBezTo>
                    <a:pt x="387499" y="202196"/>
                    <a:pt x="375440" y="134615"/>
                    <a:pt x="395205" y="75571"/>
                  </a:cubicBezTo>
                  <a:cubicBezTo>
                    <a:pt x="412190" y="24864"/>
                    <a:pt x="451457" y="-2641"/>
                    <a:pt x="497020" y="200"/>
                  </a:cubicBezTo>
                  <a:close/>
                </a:path>
              </a:pathLst>
            </a:custGeom>
            <a:solidFill>
              <a:srgbClr val="F7CAB0"/>
            </a:solidFill>
            <a:ln w="94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xmlns="" id="{926993C7-D8CD-4304-8422-27BB6E8377C8}"/>
              </a:ext>
            </a:extLst>
          </p:cNvPr>
          <p:cNvSpPr/>
          <p:nvPr/>
        </p:nvSpPr>
        <p:spPr>
          <a:xfrm>
            <a:off x="4127283" y="1616779"/>
            <a:ext cx="2194560" cy="369332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 wrap="none" anchor="ctr">
            <a:noAutofit/>
          </a:bodyPr>
          <a:lstStyle/>
          <a:p>
            <a:r>
              <a:rPr lang="en-US" altLang="ko-KR" sz="1800" b="1" dirty="0">
                <a:solidFill>
                  <a:schemeClr val="bg1"/>
                </a:solidFill>
                <a:cs typeface="Arial" pitchFamily="34" charset="0"/>
              </a:rPr>
              <a:t> Content  Here</a:t>
            </a:r>
            <a:endParaRPr lang="ko-KR" altLang="en-US" sz="1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xmlns="" id="{8528AFED-4648-4D9A-967F-4791895B5646}"/>
              </a:ext>
            </a:extLst>
          </p:cNvPr>
          <p:cNvSpPr/>
          <p:nvPr/>
        </p:nvSpPr>
        <p:spPr>
          <a:xfrm>
            <a:off x="4127283" y="2721680"/>
            <a:ext cx="2194560" cy="36933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</p:spPr>
        <p:txBody>
          <a:bodyPr wrap="none" anchor="ctr">
            <a:noAutofit/>
          </a:bodyPr>
          <a:lstStyle/>
          <a:p>
            <a:r>
              <a:rPr lang="en-US" altLang="ko-KR" sz="1800" b="1" dirty="0">
                <a:solidFill>
                  <a:schemeClr val="bg1"/>
                </a:solidFill>
                <a:cs typeface="Arial" pitchFamily="34" charset="0"/>
              </a:rPr>
              <a:t> Content  Here</a:t>
            </a:r>
            <a:endParaRPr lang="ko-KR" altLang="en-US" sz="1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xmlns="" id="{2C22C6D7-28C8-4BF1-90C9-84D8BA259DF7}"/>
              </a:ext>
            </a:extLst>
          </p:cNvPr>
          <p:cNvSpPr/>
          <p:nvPr/>
        </p:nvSpPr>
        <p:spPr>
          <a:xfrm>
            <a:off x="4127283" y="3826581"/>
            <a:ext cx="2194560" cy="369332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</p:spPr>
        <p:txBody>
          <a:bodyPr wrap="none" anchor="ctr">
            <a:noAutofit/>
          </a:bodyPr>
          <a:lstStyle/>
          <a:p>
            <a:r>
              <a:rPr lang="en-US" altLang="ko-KR" sz="1800" b="1" dirty="0">
                <a:solidFill>
                  <a:schemeClr val="bg1"/>
                </a:solidFill>
                <a:cs typeface="Arial" pitchFamily="34" charset="0"/>
              </a:rPr>
              <a:t> Content  Here</a:t>
            </a:r>
            <a:endParaRPr lang="ko-KR" altLang="en-US" sz="1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1" name="직사각형 22">
            <a:extLst>
              <a:ext uri="{FF2B5EF4-FFF2-40B4-BE49-F238E27FC236}">
                <a16:creationId xmlns:a16="http://schemas.microsoft.com/office/drawing/2014/main" xmlns="" id="{F0C802AA-89FF-4D89-9AD1-4EFFAA36C9D0}"/>
              </a:ext>
            </a:extLst>
          </p:cNvPr>
          <p:cNvSpPr/>
          <p:nvPr/>
        </p:nvSpPr>
        <p:spPr>
          <a:xfrm>
            <a:off x="4485794" y="2029514"/>
            <a:ext cx="31832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Example Text : Get a modern PowerPoint  Presentation that is beautifully designed.</a:t>
            </a:r>
          </a:p>
        </p:txBody>
      </p:sp>
      <p:sp>
        <p:nvSpPr>
          <p:cNvPr id="22" name="직사각형 22">
            <a:extLst>
              <a:ext uri="{FF2B5EF4-FFF2-40B4-BE49-F238E27FC236}">
                <a16:creationId xmlns:a16="http://schemas.microsoft.com/office/drawing/2014/main" xmlns="" id="{09B28934-75CC-41CF-9446-0FB75704EE82}"/>
              </a:ext>
            </a:extLst>
          </p:cNvPr>
          <p:cNvSpPr/>
          <p:nvPr/>
        </p:nvSpPr>
        <p:spPr>
          <a:xfrm>
            <a:off x="4485794" y="3145764"/>
            <a:ext cx="31832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Example Text : Get a modern PowerPoint  Presentation that is beautifully designed.</a:t>
            </a: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xmlns="" id="{2767EC45-24FF-48FC-ABC4-DC532AEF2BF2}"/>
              </a:ext>
            </a:extLst>
          </p:cNvPr>
          <p:cNvSpPr/>
          <p:nvPr/>
        </p:nvSpPr>
        <p:spPr>
          <a:xfrm>
            <a:off x="4485794" y="4262015"/>
            <a:ext cx="31832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Example Text : Get a modern PowerPoint  Presentation that is beautifully designed.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625398ED-63E6-459B-AFCC-1734CD4D269F}"/>
              </a:ext>
            </a:extLst>
          </p:cNvPr>
          <p:cNvSpPr txBox="1"/>
          <p:nvPr/>
        </p:nvSpPr>
        <p:spPr>
          <a:xfrm>
            <a:off x="765617" y="5056555"/>
            <a:ext cx="6278828" cy="6669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1867" dirty="0">
                <a:solidFill>
                  <a:schemeClr val="accent2"/>
                </a:solidFill>
                <a:cs typeface="Arial" pitchFamily="34" charset="0"/>
              </a:rPr>
              <a:t>L</a:t>
            </a:r>
            <a:r>
              <a:rPr lang="en-US" altLang="ko-KR" sz="1867" dirty="0">
                <a:solidFill>
                  <a:schemeClr val="accent2"/>
                </a:solidFill>
                <a:cs typeface="Arial" pitchFamily="34" charset="0"/>
              </a:rPr>
              <a:t>OREM IPSUM DOLOR SIT AMET, CU USU AGAM INTEGRE IMPEDIT.</a:t>
            </a:r>
            <a:endParaRPr lang="ko-KR" altLang="en-US" sz="1867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25" name="Text Placeholder 20">
            <a:extLst>
              <a:ext uri="{FF2B5EF4-FFF2-40B4-BE49-F238E27FC236}">
                <a16:creationId xmlns:a16="http://schemas.microsoft.com/office/drawing/2014/main" xmlns="" id="{D89C549A-B6F8-412C-A32F-B4F680453955}"/>
              </a:ext>
            </a:extLst>
          </p:cNvPr>
          <p:cNvSpPr txBox="1">
            <a:spLocks/>
          </p:cNvSpPr>
          <p:nvPr/>
        </p:nvSpPr>
        <p:spPr>
          <a:xfrm>
            <a:off x="765617" y="5723532"/>
            <a:ext cx="6112507" cy="634088"/>
          </a:xfrm>
          <a:prstGeom prst="rect">
            <a:avLst/>
          </a:prstGeom>
        </p:spPr>
        <p:txBody>
          <a:bodyPr lIns="0" anchor="t"/>
          <a:lstStyle>
            <a:lvl1pPr marL="0" indent="0" algn="r" defTabSz="914400" rtl="0" eaLnBrk="1" latinLnBrk="0" hangingPunct="1">
              <a:spcBef>
                <a:spcPct val="20000"/>
              </a:spcBef>
              <a:buFontTx/>
              <a:buNone/>
              <a:defRPr sz="12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Get a modern PowerPoint  Presentation that is beautifully designed. I hope and I believe that this Template will your Time. </a:t>
            </a:r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xmlns="" id="{0C383E81-A5A0-4E6A-90CB-FF4D549507F5}"/>
              </a:ext>
            </a:extLst>
          </p:cNvPr>
          <p:cNvSpPr/>
          <p:nvPr/>
        </p:nvSpPr>
        <p:spPr>
          <a:xfrm>
            <a:off x="4127283" y="516564"/>
            <a:ext cx="2194560" cy="36933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</p:spPr>
        <p:txBody>
          <a:bodyPr wrap="none" anchor="ctr">
            <a:noAutofit/>
          </a:bodyPr>
          <a:lstStyle/>
          <a:p>
            <a:r>
              <a:rPr lang="en-US" altLang="ko-KR" sz="1800" b="1" dirty="0">
                <a:solidFill>
                  <a:schemeClr val="bg1"/>
                </a:solidFill>
                <a:cs typeface="Arial" pitchFamily="34" charset="0"/>
              </a:rPr>
              <a:t> Content  Here</a:t>
            </a:r>
            <a:endParaRPr lang="ko-KR" altLang="en-US" sz="1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7" name="직사각형 22">
            <a:extLst>
              <a:ext uri="{FF2B5EF4-FFF2-40B4-BE49-F238E27FC236}">
                <a16:creationId xmlns:a16="http://schemas.microsoft.com/office/drawing/2014/main" xmlns="" id="{67FB0A23-F595-43CA-8722-5E33B38237A2}"/>
              </a:ext>
            </a:extLst>
          </p:cNvPr>
          <p:cNvSpPr/>
          <p:nvPr/>
        </p:nvSpPr>
        <p:spPr>
          <a:xfrm>
            <a:off x="4485794" y="929299"/>
            <a:ext cx="31832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Example Text : Get a modern PowerPoint  Presentation that is beautifully designed.</a:t>
            </a:r>
          </a:p>
        </p:txBody>
      </p:sp>
      <p:sp>
        <p:nvSpPr>
          <p:cNvPr id="28" name="직사각형 5">
            <a:extLst>
              <a:ext uri="{FF2B5EF4-FFF2-40B4-BE49-F238E27FC236}">
                <a16:creationId xmlns:a16="http://schemas.microsoft.com/office/drawing/2014/main" xmlns="" id="{3BAD9591-AD7C-40CC-9672-20587AB551A3}"/>
              </a:ext>
            </a:extLst>
          </p:cNvPr>
          <p:cNvSpPr/>
          <p:nvPr/>
        </p:nvSpPr>
        <p:spPr>
          <a:xfrm>
            <a:off x="7291112" y="451823"/>
            <a:ext cx="4396803" cy="720638"/>
          </a:xfrm>
          <a:prstGeom prst="rect">
            <a:avLst/>
          </a:prstGeom>
          <a:noFill/>
        </p:spPr>
        <p:txBody>
          <a:bodyPr lIns="0" anchor="ctr"/>
          <a:lstStyle/>
          <a:p>
            <a:pPr algn="r"/>
            <a:r>
              <a:rPr lang="en-US" altLang="ko-KR" sz="4000" b="1" dirty="0">
                <a:solidFill>
                  <a:schemeClr val="accent3"/>
                </a:solidFill>
                <a:latin typeface="+mj-lt"/>
              </a:rPr>
              <a:t>PORTFOLIO</a:t>
            </a:r>
          </a:p>
        </p:txBody>
      </p:sp>
      <p:sp>
        <p:nvSpPr>
          <p:cNvPr id="29" name="직사각형 6">
            <a:extLst>
              <a:ext uri="{FF2B5EF4-FFF2-40B4-BE49-F238E27FC236}">
                <a16:creationId xmlns:a16="http://schemas.microsoft.com/office/drawing/2014/main" xmlns="" id="{C4DCE419-BF19-422E-BAF3-01D11CF73764}"/>
              </a:ext>
            </a:extLst>
          </p:cNvPr>
          <p:cNvSpPr/>
          <p:nvPr/>
        </p:nvSpPr>
        <p:spPr>
          <a:xfrm>
            <a:off x="7291111" y="1172461"/>
            <a:ext cx="4396804" cy="720638"/>
          </a:xfrm>
          <a:prstGeom prst="rect">
            <a:avLst/>
          </a:prstGeom>
          <a:noFill/>
        </p:spPr>
        <p:txBody>
          <a:bodyPr lIns="0" anchor="ctr"/>
          <a:lstStyle/>
          <a:p>
            <a:pPr algn="r"/>
            <a:r>
              <a:rPr lang="en-US" altLang="ko-KR" sz="4000" b="1" dirty="0">
                <a:solidFill>
                  <a:schemeClr val="accent3"/>
                </a:solidFill>
                <a:latin typeface="+mj-lt"/>
              </a:rPr>
              <a:t>PRESENTATION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xmlns="" id="{7B8D8255-5AF9-42E6-B77C-B005844FF6D6}"/>
              </a:ext>
            </a:extLst>
          </p:cNvPr>
          <p:cNvGrpSpPr/>
          <p:nvPr/>
        </p:nvGrpSpPr>
        <p:grpSpPr>
          <a:xfrm>
            <a:off x="8095194" y="3249657"/>
            <a:ext cx="4096806" cy="3642979"/>
            <a:chOff x="8990140" y="3557457"/>
            <a:chExt cx="4096806" cy="3322264"/>
          </a:xfrm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B39B954A-15A1-43FB-8A83-2E023A303D99}"/>
                </a:ext>
              </a:extLst>
            </p:cNvPr>
            <p:cNvSpPr/>
            <p:nvPr/>
          </p:nvSpPr>
          <p:spPr>
            <a:xfrm>
              <a:off x="10509563" y="4697436"/>
              <a:ext cx="852511" cy="687015"/>
            </a:xfrm>
            <a:custGeom>
              <a:avLst/>
              <a:gdLst>
                <a:gd name="connsiteX0" fmla="*/ 396545 w 950899"/>
                <a:gd name="connsiteY0" fmla="*/ 17758 h 766303"/>
                <a:gd name="connsiteX1" fmla="*/ 950900 w 950899"/>
                <a:gd name="connsiteY1" fmla="*/ 209210 h 766303"/>
                <a:gd name="connsiteX2" fmla="*/ 576567 w 950899"/>
                <a:gd name="connsiteY2" fmla="*/ 392090 h 766303"/>
                <a:gd name="connsiteX3" fmla="*/ 54597 w 950899"/>
                <a:gd name="connsiteY3" fmla="*/ 764518 h 766303"/>
                <a:gd name="connsiteX4" fmla="*/ 3162 w 950899"/>
                <a:gd name="connsiteY4" fmla="*/ 644503 h 766303"/>
                <a:gd name="connsiteX5" fmla="*/ 208902 w 950899"/>
                <a:gd name="connsiteY5" fmla="*/ 127295 h 766303"/>
                <a:gd name="connsiteX6" fmla="*/ 396545 w 950899"/>
                <a:gd name="connsiteY6" fmla="*/ 17758 h 766303"/>
                <a:gd name="connsiteX7" fmla="*/ 396545 w 950899"/>
                <a:gd name="connsiteY7" fmla="*/ 17758 h 766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50899" h="766303">
                  <a:moveTo>
                    <a:pt x="396545" y="17758"/>
                  </a:moveTo>
                  <a:cubicBezTo>
                    <a:pt x="890892" y="-51775"/>
                    <a:pt x="845172" y="97768"/>
                    <a:pt x="950900" y="209210"/>
                  </a:cubicBezTo>
                  <a:cubicBezTo>
                    <a:pt x="872795" y="227308"/>
                    <a:pt x="605142" y="320653"/>
                    <a:pt x="576567" y="392090"/>
                  </a:cubicBezTo>
                  <a:cubicBezTo>
                    <a:pt x="504177" y="569255"/>
                    <a:pt x="247002" y="788330"/>
                    <a:pt x="54597" y="764518"/>
                  </a:cubicBezTo>
                  <a:cubicBezTo>
                    <a:pt x="-20650" y="755945"/>
                    <a:pt x="4115" y="704510"/>
                    <a:pt x="3162" y="644503"/>
                  </a:cubicBezTo>
                  <a:cubicBezTo>
                    <a:pt x="42215" y="477815"/>
                    <a:pt x="153657" y="288268"/>
                    <a:pt x="208902" y="127295"/>
                  </a:cubicBezTo>
                  <a:cubicBezTo>
                    <a:pt x="238430" y="46333"/>
                    <a:pt x="318440" y="51095"/>
                    <a:pt x="396545" y="17758"/>
                  </a:cubicBezTo>
                  <a:lnTo>
                    <a:pt x="396545" y="17758"/>
                  </a:lnTo>
                  <a:close/>
                </a:path>
              </a:pathLst>
            </a:custGeom>
            <a:solidFill>
              <a:srgbClr val="FEAD6D"/>
            </a:solidFill>
            <a:ln w="38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xmlns="" id="{74B81369-C71F-4087-9502-CAF292B76D2D}"/>
                </a:ext>
              </a:extLst>
            </p:cNvPr>
            <p:cNvSpPr/>
            <p:nvPr/>
          </p:nvSpPr>
          <p:spPr>
            <a:xfrm>
              <a:off x="9450948" y="4119201"/>
              <a:ext cx="2048731" cy="1168168"/>
            </a:xfrm>
            <a:custGeom>
              <a:avLst/>
              <a:gdLst>
                <a:gd name="connsiteX0" fmla="*/ 2278222 w 2285173"/>
                <a:gd name="connsiteY0" fmla="*/ 1068670 h 1302985"/>
                <a:gd name="connsiteX1" fmla="*/ 2158207 w 2285173"/>
                <a:gd name="connsiteY1" fmla="*/ 569560 h 1302985"/>
                <a:gd name="connsiteX2" fmla="*/ 1833404 w 2285173"/>
                <a:gd name="connsiteY2" fmla="*/ 112360 h 1302985"/>
                <a:gd name="connsiteX3" fmla="*/ 1060927 w 2285173"/>
                <a:gd name="connsiteY3" fmla="*/ 2823 h 1302985"/>
                <a:gd name="connsiteX4" fmla="*/ 675164 w 2285173"/>
                <a:gd name="connsiteY4" fmla="*/ 112360 h 1302985"/>
                <a:gd name="connsiteX5" fmla="*/ 50324 w 2285173"/>
                <a:gd name="connsiteY5" fmla="*/ 461928 h 1302985"/>
                <a:gd name="connsiteX6" fmla="*/ 115094 w 2285173"/>
                <a:gd name="connsiteY6" fmla="*/ 676240 h 1302985"/>
                <a:gd name="connsiteX7" fmla="*/ 467519 w 2285173"/>
                <a:gd name="connsiteY7" fmla="*/ 652428 h 1302985"/>
                <a:gd name="connsiteX8" fmla="*/ 891382 w 2285173"/>
                <a:gd name="connsiteY8" fmla="*/ 439068 h 1302985"/>
                <a:gd name="connsiteX9" fmla="*/ 1288574 w 2285173"/>
                <a:gd name="connsiteY9" fmla="*/ 469548 h 1302985"/>
                <a:gd name="connsiteX10" fmla="*/ 1577182 w 2285173"/>
                <a:gd name="connsiteY10" fmla="*/ 585753 h 1302985"/>
                <a:gd name="connsiteX11" fmla="*/ 1934370 w 2285173"/>
                <a:gd name="connsiteY11" fmla="*/ 969610 h 1302985"/>
                <a:gd name="connsiteX12" fmla="*/ 2270602 w 2285173"/>
                <a:gd name="connsiteY12" fmla="*/ 1302985 h 1302985"/>
                <a:gd name="connsiteX13" fmla="*/ 2278222 w 2285173"/>
                <a:gd name="connsiteY13" fmla="*/ 1068670 h 1302985"/>
                <a:gd name="connsiteX14" fmla="*/ 2278222 w 2285173"/>
                <a:gd name="connsiteY14" fmla="*/ 1068670 h 1302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85173" h="1302985">
                  <a:moveTo>
                    <a:pt x="2278222" y="1068670"/>
                  </a:moveTo>
                  <a:cubicBezTo>
                    <a:pt x="2268697" y="896268"/>
                    <a:pt x="2214405" y="734343"/>
                    <a:pt x="2158207" y="569560"/>
                  </a:cubicBezTo>
                  <a:cubicBezTo>
                    <a:pt x="2062957" y="291430"/>
                    <a:pt x="1881029" y="143793"/>
                    <a:pt x="1833404" y="112360"/>
                  </a:cubicBezTo>
                  <a:cubicBezTo>
                    <a:pt x="1755299" y="61878"/>
                    <a:pt x="1151415" y="13300"/>
                    <a:pt x="1060927" y="2823"/>
                  </a:cubicBezTo>
                  <a:cubicBezTo>
                    <a:pt x="878999" y="-16227"/>
                    <a:pt x="787559" y="65688"/>
                    <a:pt x="675164" y="112360"/>
                  </a:cubicBezTo>
                  <a:cubicBezTo>
                    <a:pt x="675164" y="112360"/>
                    <a:pt x="143669" y="404778"/>
                    <a:pt x="50324" y="461928"/>
                  </a:cubicBezTo>
                  <a:cubicBezTo>
                    <a:pt x="-60166" y="529555"/>
                    <a:pt x="34132" y="650523"/>
                    <a:pt x="115094" y="676240"/>
                  </a:cubicBezTo>
                  <a:cubicBezTo>
                    <a:pt x="214154" y="707673"/>
                    <a:pt x="285592" y="713388"/>
                    <a:pt x="467519" y="652428"/>
                  </a:cubicBezTo>
                  <a:lnTo>
                    <a:pt x="891382" y="439068"/>
                  </a:lnTo>
                  <a:cubicBezTo>
                    <a:pt x="896144" y="449545"/>
                    <a:pt x="1192372" y="471453"/>
                    <a:pt x="1288574" y="469548"/>
                  </a:cubicBezTo>
                  <a:cubicBezTo>
                    <a:pt x="1455262" y="465738"/>
                    <a:pt x="1494315" y="473358"/>
                    <a:pt x="1577182" y="585753"/>
                  </a:cubicBezTo>
                  <a:cubicBezTo>
                    <a:pt x="1586707" y="597183"/>
                    <a:pt x="1807687" y="830545"/>
                    <a:pt x="1934370" y="969610"/>
                  </a:cubicBezTo>
                  <a:cubicBezTo>
                    <a:pt x="2048670" y="1078195"/>
                    <a:pt x="2146777" y="1202973"/>
                    <a:pt x="2270602" y="1302985"/>
                  </a:cubicBezTo>
                  <a:cubicBezTo>
                    <a:pt x="2294415" y="1223928"/>
                    <a:pt x="2282984" y="1144870"/>
                    <a:pt x="2278222" y="1068670"/>
                  </a:cubicBezTo>
                  <a:lnTo>
                    <a:pt x="2278222" y="1068670"/>
                  </a:lnTo>
                  <a:close/>
                </a:path>
              </a:pathLst>
            </a:custGeom>
            <a:solidFill>
              <a:srgbClr val="FDC383"/>
            </a:solidFill>
            <a:ln w="24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FB071B74-6515-4E30-9967-77F5560A476C}"/>
                </a:ext>
              </a:extLst>
            </p:cNvPr>
            <p:cNvSpPr/>
            <p:nvPr/>
          </p:nvSpPr>
          <p:spPr>
            <a:xfrm>
              <a:off x="8990140" y="3557457"/>
              <a:ext cx="4096806" cy="3322264"/>
            </a:xfrm>
            <a:custGeom>
              <a:avLst/>
              <a:gdLst>
                <a:gd name="connsiteX0" fmla="*/ 1253491 w 3369021"/>
                <a:gd name="connsiteY0" fmla="*/ 53 h 3675998"/>
                <a:gd name="connsiteX1" fmla="*/ 2205991 w 3369021"/>
                <a:gd name="connsiteY1" fmla="*/ 10530 h 3675998"/>
                <a:gd name="connsiteX2" fmla="*/ 2595564 w 3369021"/>
                <a:gd name="connsiteY2" fmla="*/ 222938 h 3675998"/>
                <a:gd name="connsiteX3" fmla="*/ 3011806 w 3369021"/>
                <a:gd name="connsiteY3" fmla="*/ 668708 h 3675998"/>
                <a:gd name="connsiteX4" fmla="*/ 3369021 w 3369021"/>
                <a:gd name="connsiteY4" fmla="*/ 1034235 h 3675998"/>
                <a:gd name="connsiteX5" fmla="*/ 3369021 w 3369021"/>
                <a:gd name="connsiteY5" fmla="*/ 3675998 h 3675998"/>
                <a:gd name="connsiteX6" fmla="*/ 1547733 w 3369021"/>
                <a:gd name="connsiteY6" fmla="*/ 3675998 h 3675998"/>
                <a:gd name="connsiteX7" fmla="*/ 1510398 w 3369021"/>
                <a:gd name="connsiteY7" fmla="*/ 3654840 h 3675998"/>
                <a:gd name="connsiteX8" fmla="*/ 1243013 w 3369021"/>
                <a:gd name="connsiteY8" fmla="*/ 3492870 h 3675998"/>
                <a:gd name="connsiteX9" fmla="*/ 317183 w 3369021"/>
                <a:gd name="connsiteY9" fmla="*/ 2399401 h 3675998"/>
                <a:gd name="connsiteX10" fmla="*/ 368618 w 3369021"/>
                <a:gd name="connsiteY10" fmla="*/ 2009828 h 3675998"/>
                <a:gd name="connsiteX11" fmla="*/ 975081 w 3369021"/>
                <a:gd name="connsiteY11" fmla="*/ 2489328 h 3675998"/>
                <a:gd name="connsiteX12" fmla="*/ 1426902 w 3369021"/>
                <a:gd name="connsiteY12" fmla="*/ 2787796 h 3675998"/>
                <a:gd name="connsiteX13" fmla="*/ 2276700 w 3369021"/>
                <a:gd name="connsiteY13" fmla="*/ 2753395 h 3675998"/>
                <a:gd name="connsiteX14" fmla="*/ 2493646 w 3369021"/>
                <a:gd name="connsiteY14" fmla="*/ 2308913 h 3675998"/>
                <a:gd name="connsiteX15" fmla="*/ 2499361 w 3369021"/>
                <a:gd name="connsiteY15" fmla="*/ 1718363 h 3675998"/>
                <a:gd name="connsiteX16" fmla="*/ 2328864 w 3369021"/>
                <a:gd name="connsiteY16" fmla="*/ 1173533 h 3675998"/>
                <a:gd name="connsiteX17" fmla="*/ 1930718 w 3369021"/>
                <a:gd name="connsiteY17" fmla="*/ 714428 h 3675998"/>
                <a:gd name="connsiteX18" fmla="*/ 1501141 w 3369021"/>
                <a:gd name="connsiteY18" fmla="*/ 649658 h 3675998"/>
                <a:gd name="connsiteX19" fmla="*/ 1118236 w 3369021"/>
                <a:gd name="connsiteY19" fmla="*/ 669660 h 3675998"/>
                <a:gd name="connsiteX20" fmla="*/ 174308 w 3369021"/>
                <a:gd name="connsiteY20" fmla="*/ 701093 h 3675998"/>
                <a:gd name="connsiteX21" fmla="*/ 158116 w 3369021"/>
                <a:gd name="connsiteY21" fmla="*/ 388673 h 3675998"/>
                <a:gd name="connsiteX22" fmla="*/ 1123951 w 3369021"/>
                <a:gd name="connsiteY22" fmla="*/ 17198 h 3675998"/>
                <a:gd name="connsiteX23" fmla="*/ 1253491 w 3369021"/>
                <a:gd name="connsiteY23" fmla="*/ 53 h 3675998"/>
                <a:gd name="connsiteX0" fmla="*/ 1253491 w 3369021"/>
                <a:gd name="connsiteY0" fmla="*/ 53 h 3675998"/>
                <a:gd name="connsiteX1" fmla="*/ 2205991 w 3369021"/>
                <a:gd name="connsiteY1" fmla="*/ 10530 h 3675998"/>
                <a:gd name="connsiteX2" fmla="*/ 2595564 w 3369021"/>
                <a:gd name="connsiteY2" fmla="*/ 222938 h 3675998"/>
                <a:gd name="connsiteX3" fmla="*/ 3011806 w 3369021"/>
                <a:gd name="connsiteY3" fmla="*/ 668708 h 3675998"/>
                <a:gd name="connsiteX4" fmla="*/ 3369021 w 3369021"/>
                <a:gd name="connsiteY4" fmla="*/ 1034235 h 3675998"/>
                <a:gd name="connsiteX5" fmla="*/ 3369021 w 3369021"/>
                <a:gd name="connsiteY5" fmla="*/ 3675998 h 3675998"/>
                <a:gd name="connsiteX6" fmla="*/ 1547733 w 3369021"/>
                <a:gd name="connsiteY6" fmla="*/ 3675998 h 3675998"/>
                <a:gd name="connsiteX7" fmla="*/ 1510398 w 3369021"/>
                <a:gd name="connsiteY7" fmla="*/ 3654840 h 3675998"/>
                <a:gd name="connsiteX8" fmla="*/ 1243013 w 3369021"/>
                <a:gd name="connsiteY8" fmla="*/ 3492870 h 3675998"/>
                <a:gd name="connsiteX9" fmla="*/ 89326 w 3369021"/>
                <a:gd name="connsiteY9" fmla="*/ 2779163 h 3675998"/>
                <a:gd name="connsiteX10" fmla="*/ 368618 w 3369021"/>
                <a:gd name="connsiteY10" fmla="*/ 2009828 h 3675998"/>
                <a:gd name="connsiteX11" fmla="*/ 975081 w 3369021"/>
                <a:gd name="connsiteY11" fmla="*/ 2489328 h 3675998"/>
                <a:gd name="connsiteX12" fmla="*/ 1426902 w 3369021"/>
                <a:gd name="connsiteY12" fmla="*/ 2787796 h 3675998"/>
                <a:gd name="connsiteX13" fmla="*/ 2276700 w 3369021"/>
                <a:gd name="connsiteY13" fmla="*/ 2753395 h 3675998"/>
                <a:gd name="connsiteX14" fmla="*/ 2493646 w 3369021"/>
                <a:gd name="connsiteY14" fmla="*/ 2308913 h 3675998"/>
                <a:gd name="connsiteX15" fmla="*/ 2499361 w 3369021"/>
                <a:gd name="connsiteY15" fmla="*/ 1718363 h 3675998"/>
                <a:gd name="connsiteX16" fmla="*/ 2328864 w 3369021"/>
                <a:gd name="connsiteY16" fmla="*/ 1173533 h 3675998"/>
                <a:gd name="connsiteX17" fmla="*/ 1930718 w 3369021"/>
                <a:gd name="connsiteY17" fmla="*/ 714428 h 3675998"/>
                <a:gd name="connsiteX18" fmla="*/ 1501141 w 3369021"/>
                <a:gd name="connsiteY18" fmla="*/ 649658 h 3675998"/>
                <a:gd name="connsiteX19" fmla="*/ 1118236 w 3369021"/>
                <a:gd name="connsiteY19" fmla="*/ 669660 h 3675998"/>
                <a:gd name="connsiteX20" fmla="*/ 174308 w 3369021"/>
                <a:gd name="connsiteY20" fmla="*/ 701093 h 3675998"/>
                <a:gd name="connsiteX21" fmla="*/ 158116 w 3369021"/>
                <a:gd name="connsiteY21" fmla="*/ 388673 h 3675998"/>
                <a:gd name="connsiteX22" fmla="*/ 1123951 w 3369021"/>
                <a:gd name="connsiteY22" fmla="*/ 17198 h 3675998"/>
                <a:gd name="connsiteX23" fmla="*/ 1253491 w 3369021"/>
                <a:gd name="connsiteY23" fmla="*/ 53 h 3675998"/>
                <a:gd name="connsiteX0" fmla="*/ 1253491 w 3369021"/>
                <a:gd name="connsiteY0" fmla="*/ 53 h 3675998"/>
                <a:gd name="connsiteX1" fmla="*/ 2205991 w 3369021"/>
                <a:gd name="connsiteY1" fmla="*/ 10530 h 3675998"/>
                <a:gd name="connsiteX2" fmla="*/ 2595564 w 3369021"/>
                <a:gd name="connsiteY2" fmla="*/ 222938 h 3675998"/>
                <a:gd name="connsiteX3" fmla="*/ 3011806 w 3369021"/>
                <a:gd name="connsiteY3" fmla="*/ 668708 h 3675998"/>
                <a:gd name="connsiteX4" fmla="*/ 3369021 w 3369021"/>
                <a:gd name="connsiteY4" fmla="*/ 1034235 h 3675998"/>
                <a:gd name="connsiteX5" fmla="*/ 3369021 w 3369021"/>
                <a:gd name="connsiteY5" fmla="*/ 3675998 h 3675998"/>
                <a:gd name="connsiteX6" fmla="*/ 1547733 w 3369021"/>
                <a:gd name="connsiteY6" fmla="*/ 3675998 h 3675998"/>
                <a:gd name="connsiteX7" fmla="*/ 1510398 w 3369021"/>
                <a:gd name="connsiteY7" fmla="*/ 3654840 h 3675998"/>
                <a:gd name="connsiteX8" fmla="*/ 1188762 w 3369021"/>
                <a:gd name="connsiteY8" fmla="*/ 3557972 h 3675998"/>
                <a:gd name="connsiteX9" fmla="*/ 89326 w 3369021"/>
                <a:gd name="connsiteY9" fmla="*/ 2779163 h 3675998"/>
                <a:gd name="connsiteX10" fmla="*/ 368618 w 3369021"/>
                <a:gd name="connsiteY10" fmla="*/ 2009828 h 3675998"/>
                <a:gd name="connsiteX11" fmla="*/ 975081 w 3369021"/>
                <a:gd name="connsiteY11" fmla="*/ 2489328 h 3675998"/>
                <a:gd name="connsiteX12" fmla="*/ 1426902 w 3369021"/>
                <a:gd name="connsiteY12" fmla="*/ 2787796 h 3675998"/>
                <a:gd name="connsiteX13" fmla="*/ 2276700 w 3369021"/>
                <a:gd name="connsiteY13" fmla="*/ 2753395 h 3675998"/>
                <a:gd name="connsiteX14" fmla="*/ 2493646 w 3369021"/>
                <a:gd name="connsiteY14" fmla="*/ 2308913 h 3675998"/>
                <a:gd name="connsiteX15" fmla="*/ 2499361 w 3369021"/>
                <a:gd name="connsiteY15" fmla="*/ 1718363 h 3675998"/>
                <a:gd name="connsiteX16" fmla="*/ 2328864 w 3369021"/>
                <a:gd name="connsiteY16" fmla="*/ 1173533 h 3675998"/>
                <a:gd name="connsiteX17" fmla="*/ 1930718 w 3369021"/>
                <a:gd name="connsiteY17" fmla="*/ 714428 h 3675998"/>
                <a:gd name="connsiteX18" fmla="*/ 1501141 w 3369021"/>
                <a:gd name="connsiteY18" fmla="*/ 649658 h 3675998"/>
                <a:gd name="connsiteX19" fmla="*/ 1118236 w 3369021"/>
                <a:gd name="connsiteY19" fmla="*/ 669660 h 3675998"/>
                <a:gd name="connsiteX20" fmla="*/ 174308 w 3369021"/>
                <a:gd name="connsiteY20" fmla="*/ 701093 h 3675998"/>
                <a:gd name="connsiteX21" fmla="*/ 158116 w 3369021"/>
                <a:gd name="connsiteY21" fmla="*/ 388673 h 3675998"/>
                <a:gd name="connsiteX22" fmla="*/ 1123951 w 3369021"/>
                <a:gd name="connsiteY22" fmla="*/ 17198 h 3675998"/>
                <a:gd name="connsiteX23" fmla="*/ 1253491 w 3369021"/>
                <a:gd name="connsiteY23" fmla="*/ 53 h 3675998"/>
                <a:gd name="connsiteX0" fmla="*/ 1253491 w 3369021"/>
                <a:gd name="connsiteY0" fmla="*/ 53 h 3675998"/>
                <a:gd name="connsiteX1" fmla="*/ 2205991 w 3369021"/>
                <a:gd name="connsiteY1" fmla="*/ 10530 h 3675998"/>
                <a:gd name="connsiteX2" fmla="*/ 2595564 w 3369021"/>
                <a:gd name="connsiteY2" fmla="*/ 222938 h 3675998"/>
                <a:gd name="connsiteX3" fmla="*/ 3011806 w 3369021"/>
                <a:gd name="connsiteY3" fmla="*/ 668708 h 3675998"/>
                <a:gd name="connsiteX4" fmla="*/ 3369021 w 3369021"/>
                <a:gd name="connsiteY4" fmla="*/ 1034235 h 3675998"/>
                <a:gd name="connsiteX5" fmla="*/ 3369021 w 3369021"/>
                <a:gd name="connsiteY5" fmla="*/ 3675998 h 3675998"/>
                <a:gd name="connsiteX6" fmla="*/ 1547733 w 3369021"/>
                <a:gd name="connsiteY6" fmla="*/ 3675998 h 3675998"/>
                <a:gd name="connsiteX7" fmla="*/ 1188762 w 3369021"/>
                <a:gd name="connsiteY7" fmla="*/ 3557972 h 3675998"/>
                <a:gd name="connsiteX8" fmla="*/ 89326 w 3369021"/>
                <a:gd name="connsiteY8" fmla="*/ 2779163 h 3675998"/>
                <a:gd name="connsiteX9" fmla="*/ 368618 w 3369021"/>
                <a:gd name="connsiteY9" fmla="*/ 2009828 h 3675998"/>
                <a:gd name="connsiteX10" fmla="*/ 975081 w 3369021"/>
                <a:gd name="connsiteY10" fmla="*/ 2489328 h 3675998"/>
                <a:gd name="connsiteX11" fmla="*/ 1426902 w 3369021"/>
                <a:gd name="connsiteY11" fmla="*/ 2787796 h 3675998"/>
                <a:gd name="connsiteX12" fmla="*/ 2276700 w 3369021"/>
                <a:gd name="connsiteY12" fmla="*/ 2753395 h 3675998"/>
                <a:gd name="connsiteX13" fmla="*/ 2493646 w 3369021"/>
                <a:gd name="connsiteY13" fmla="*/ 2308913 h 3675998"/>
                <a:gd name="connsiteX14" fmla="*/ 2499361 w 3369021"/>
                <a:gd name="connsiteY14" fmla="*/ 1718363 h 3675998"/>
                <a:gd name="connsiteX15" fmla="*/ 2328864 w 3369021"/>
                <a:gd name="connsiteY15" fmla="*/ 1173533 h 3675998"/>
                <a:gd name="connsiteX16" fmla="*/ 1930718 w 3369021"/>
                <a:gd name="connsiteY16" fmla="*/ 714428 h 3675998"/>
                <a:gd name="connsiteX17" fmla="*/ 1501141 w 3369021"/>
                <a:gd name="connsiteY17" fmla="*/ 649658 h 3675998"/>
                <a:gd name="connsiteX18" fmla="*/ 1118236 w 3369021"/>
                <a:gd name="connsiteY18" fmla="*/ 669660 h 3675998"/>
                <a:gd name="connsiteX19" fmla="*/ 174308 w 3369021"/>
                <a:gd name="connsiteY19" fmla="*/ 701093 h 3675998"/>
                <a:gd name="connsiteX20" fmla="*/ 158116 w 3369021"/>
                <a:gd name="connsiteY20" fmla="*/ 388673 h 3675998"/>
                <a:gd name="connsiteX21" fmla="*/ 1123951 w 3369021"/>
                <a:gd name="connsiteY21" fmla="*/ 17198 h 3675998"/>
                <a:gd name="connsiteX22" fmla="*/ 1253491 w 3369021"/>
                <a:gd name="connsiteY22" fmla="*/ 53 h 3675998"/>
                <a:gd name="connsiteX0" fmla="*/ 1253491 w 3369021"/>
                <a:gd name="connsiteY0" fmla="*/ 53 h 3675998"/>
                <a:gd name="connsiteX1" fmla="*/ 2205991 w 3369021"/>
                <a:gd name="connsiteY1" fmla="*/ 10530 h 3675998"/>
                <a:gd name="connsiteX2" fmla="*/ 2595564 w 3369021"/>
                <a:gd name="connsiteY2" fmla="*/ 222938 h 3675998"/>
                <a:gd name="connsiteX3" fmla="*/ 3011806 w 3369021"/>
                <a:gd name="connsiteY3" fmla="*/ 668708 h 3675998"/>
                <a:gd name="connsiteX4" fmla="*/ 3369021 w 3369021"/>
                <a:gd name="connsiteY4" fmla="*/ 1034235 h 3675998"/>
                <a:gd name="connsiteX5" fmla="*/ 3369021 w 3369021"/>
                <a:gd name="connsiteY5" fmla="*/ 3675998 h 3675998"/>
                <a:gd name="connsiteX6" fmla="*/ 1547733 w 3369021"/>
                <a:gd name="connsiteY6" fmla="*/ 3675998 h 3675998"/>
                <a:gd name="connsiteX7" fmla="*/ 1188762 w 3369021"/>
                <a:gd name="connsiteY7" fmla="*/ 3557972 h 3675998"/>
                <a:gd name="connsiteX8" fmla="*/ 89326 w 3369021"/>
                <a:gd name="connsiteY8" fmla="*/ 2779163 h 3675998"/>
                <a:gd name="connsiteX9" fmla="*/ 368618 w 3369021"/>
                <a:gd name="connsiteY9" fmla="*/ 2009828 h 3675998"/>
                <a:gd name="connsiteX10" fmla="*/ 975081 w 3369021"/>
                <a:gd name="connsiteY10" fmla="*/ 2489328 h 3675998"/>
                <a:gd name="connsiteX11" fmla="*/ 1426902 w 3369021"/>
                <a:gd name="connsiteY11" fmla="*/ 2787796 h 3675998"/>
                <a:gd name="connsiteX12" fmla="*/ 2276700 w 3369021"/>
                <a:gd name="connsiteY12" fmla="*/ 2753395 h 3675998"/>
                <a:gd name="connsiteX13" fmla="*/ 2493646 w 3369021"/>
                <a:gd name="connsiteY13" fmla="*/ 2308913 h 3675998"/>
                <a:gd name="connsiteX14" fmla="*/ 2499361 w 3369021"/>
                <a:gd name="connsiteY14" fmla="*/ 1718363 h 3675998"/>
                <a:gd name="connsiteX15" fmla="*/ 2328864 w 3369021"/>
                <a:gd name="connsiteY15" fmla="*/ 1173533 h 3675998"/>
                <a:gd name="connsiteX16" fmla="*/ 1930718 w 3369021"/>
                <a:gd name="connsiteY16" fmla="*/ 714428 h 3675998"/>
                <a:gd name="connsiteX17" fmla="*/ 1501141 w 3369021"/>
                <a:gd name="connsiteY17" fmla="*/ 649658 h 3675998"/>
                <a:gd name="connsiteX18" fmla="*/ 1118236 w 3369021"/>
                <a:gd name="connsiteY18" fmla="*/ 669660 h 3675998"/>
                <a:gd name="connsiteX19" fmla="*/ 174308 w 3369021"/>
                <a:gd name="connsiteY19" fmla="*/ 701093 h 3675998"/>
                <a:gd name="connsiteX20" fmla="*/ 158116 w 3369021"/>
                <a:gd name="connsiteY20" fmla="*/ 388673 h 3675998"/>
                <a:gd name="connsiteX21" fmla="*/ 1123951 w 3369021"/>
                <a:gd name="connsiteY21" fmla="*/ 17198 h 3675998"/>
                <a:gd name="connsiteX22" fmla="*/ 1253491 w 3369021"/>
                <a:gd name="connsiteY22" fmla="*/ 53 h 3675998"/>
                <a:gd name="connsiteX0" fmla="*/ 1279007 w 3394537"/>
                <a:gd name="connsiteY0" fmla="*/ 53 h 3675998"/>
                <a:gd name="connsiteX1" fmla="*/ 2231507 w 3394537"/>
                <a:gd name="connsiteY1" fmla="*/ 10530 h 3675998"/>
                <a:gd name="connsiteX2" fmla="*/ 2621080 w 3394537"/>
                <a:gd name="connsiteY2" fmla="*/ 222938 h 3675998"/>
                <a:gd name="connsiteX3" fmla="*/ 3037322 w 3394537"/>
                <a:gd name="connsiteY3" fmla="*/ 668708 h 3675998"/>
                <a:gd name="connsiteX4" fmla="*/ 3394537 w 3394537"/>
                <a:gd name="connsiteY4" fmla="*/ 1034235 h 3675998"/>
                <a:gd name="connsiteX5" fmla="*/ 3394537 w 3394537"/>
                <a:gd name="connsiteY5" fmla="*/ 3675998 h 3675998"/>
                <a:gd name="connsiteX6" fmla="*/ 1573249 w 3394537"/>
                <a:gd name="connsiteY6" fmla="*/ 3675998 h 3675998"/>
                <a:gd name="connsiteX7" fmla="*/ 1214278 w 3394537"/>
                <a:gd name="connsiteY7" fmla="*/ 3557972 h 3675998"/>
                <a:gd name="connsiteX8" fmla="*/ 114842 w 3394537"/>
                <a:gd name="connsiteY8" fmla="*/ 2779163 h 3675998"/>
                <a:gd name="connsiteX9" fmla="*/ 133727 w 3394537"/>
                <a:gd name="connsiteY9" fmla="*/ 2346188 h 3675998"/>
                <a:gd name="connsiteX10" fmla="*/ 1000597 w 3394537"/>
                <a:gd name="connsiteY10" fmla="*/ 2489328 h 3675998"/>
                <a:gd name="connsiteX11" fmla="*/ 1452418 w 3394537"/>
                <a:gd name="connsiteY11" fmla="*/ 2787796 h 3675998"/>
                <a:gd name="connsiteX12" fmla="*/ 2302216 w 3394537"/>
                <a:gd name="connsiteY12" fmla="*/ 2753395 h 3675998"/>
                <a:gd name="connsiteX13" fmla="*/ 2519162 w 3394537"/>
                <a:gd name="connsiteY13" fmla="*/ 2308913 h 3675998"/>
                <a:gd name="connsiteX14" fmla="*/ 2524877 w 3394537"/>
                <a:gd name="connsiteY14" fmla="*/ 1718363 h 3675998"/>
                <a:gd name="connsiteX15" fmla="*/ 2354380 w 3394537"/>
                <a:gd name="connsiteY15" fmla="*/ 1173533 h 3675998"/>
                <a:gd name="connsiteX16" fmla="*/ 1956234 w 3394537"/>
                <a:gd name="connsiteY16" fmla="*/ 714428 h 3675998"/>
                <a:gd name="connsiteX17" fmla="*/ 1526657 w 3394537"/>
                <a:gd name="connsiteY17" fmla="*/ 649658 h 3675998"/>
                <a:gd name="connsiteX18" fmla="*/ 1143752 w 3394537"/>
                <a:gd name="connsiteY18" fmla="*/ 669660 h 3675998"/>
                <a:gd name="connsiteX19" fmla="*/ 199824 w 3394537"/>
                <a:gd name="connsiteY19" fmla="*/ 701093 h 3675998"/>
                <a:gd name="connsiteX20" fmla="*/ 183632 w 3394537"/>
                <a:gd name="connsiteY20" fmla="*/ 388673 h 3675998"/>
                <a:gd name="connsiteX21" fmla="*/ 1149467 w 3394537"/>
                <a:gd name="connsiteY21" fmla="*/ 17198 h 3675998"/>
                <a:gd name="connsiteX22" fmla="*/ 1279007 w 3394537"/>
                <a:gd name="connsiteY22" fmla="*/ 53 h 3675998"/>
                <a:gd name="connsiteX0" fmla="*/ 1270296 w 3385826"/>
                <a:gd name="connsiteY0" fmla="*/ 53 h 3675998"/>
                <a:gd name="connsiteX1" fmla="*/ 2222796 w 3385826"/>
                <a:gd name="connsiteY1" fmla="*/ 10530 h 3675998"/>
                <a:gd name="connsiteX2" fmla="*/ 2612369 w 3385826"/>
                <a:gd name="connsiteY2" fmla="*/ 222938 h 3675998"/>
                <a:gd name="connsiteX3" fmla="*/ 3028611 w 3385826"/>
                <a:gd name="connsiteY3" fmla="*/ 668708 h 3675998"/>
                <a:gd name="connsiteX4" fmla="*/ 3385826 w 3385826"/>
                <a:gd name="connsiteY4" fmla="*/ 1034235 h 3675998"/>
                <a:gd name="connsiteX5" fmla="*/ 3385826 w 3385826"/>
                <a:gd name="connsiteY5" fmla="*/ 3675998 h 3675998"/>
                <a:gd name="connsiteX6" fmla="*/ 1564538 w 3385826"/>
                <a:gd name="connsiteY6" fmla="*/ 3675998 h 3675998"/>
                <a:gd name="connsiteX7" fmla="*/ 1205567 w 3385826"/>
                <a:gd name="connsiteY7" fmla="*/ 3557972 h 3675998"/>
                <a:gd name="connsiteX8" fmla="*/ 106131 w 3385826"/>
                <a:gd name="connsiteY8" fmla="*/ 2779163 h 3675998"/>
                <a:gd name="connsiteX9" fmla="*/ 125016 w 3385826"/>
                <a:gd name="connsiteY9" fmla="*/ 2346188 h 3675998"/>
                <a:gd name="connsiteX10" fmla="*/ 829131 w 3385826"/>
                <a:gd name="connsiteY10" fmla="*/ 2511028 h 3675998"/>
                <a:gd name="connsiteX11" fmla="*/ 1443707 w 3385826"/>
                <a:gd name="connsiteY11" fmla="*/ 2787796 h 3675998"/>
                <a:gd name="connsiteX12" fmla="*/ 2293505 w 3385826"/>
                <a:gd name="connsiteY12" fmla="*/ 2753395 h 3675998"/>
                <a:gd name="connsiteX13" fmla="*/ 2510451 w 3385826"/>
                <a:gd name="connsiteY13" fmla="*/ 2308913 h 3675998"/>
                <a:gd name="connsiteX14" fmla="*/ 2516166 w 3385826"/>
                <a:gd name="connsiteY14" fmla="*/ 1718363 h 3675998"/>
                <a:gd name="connsiteX15" fmla="*/ 2345669 w 3385826"/>
                <a:gd name="connsiteY15" fmla="*/ 1173533 h 3675998"/>
                <a:gd name="connsiteX16" fmla="*/ 1947523 w 3385826"/>
                <a:gd name="connsiteY16" fmla="*/ 714428 h 3675998"/>
                <a:gd name="connsiteX17" fmla="*/ 1517946 w 3385826"/>
                <a:gd name="connsiteY17" fmla="*/ 649658 h 3675998"/>
                <a:gd name="connsiteX18" fmla="*/ 1135041 w 3385826"/>
                <a:gd name="connsiteY18" fmla="*/ 669660 h 3675998"/>
                <a:gd name="connsiteX19" fmla="*/ 191113 w 3385826"/>
                <a:gd name="connsiteY19" fmla="*/ 701093 h 3675998"/>
                <a:gd name="connsiteX20" fmla="*/ 174921 w 3385826"/>
                <a:gd name="connsiteY20" fmla="*/ 388673 h 3675998"/>
                <a:gd name="connsiteX21" fmla="*/ 1140756 w 3385826"/>
                <a:gd name="connsiteY21" fmla="*/ 17198 h 3675998"/>
                <a:gd name="connsiteX22" fmla="*/ 1270296 w 3385826"/>
                <a:gd name="connsiteY22" fmla="*/ 53 h 3675998"/>
                <a:gd name="connsiteX0" fmla="*/ 1270296 w 3385826"/>
                <a:gd name="connsiteY0" fmla="*/ 53 h 3675998"/>
                <a:gd name="connsiteX1" fmla="*/ 2222796 w 3385826"/>
                <a:gd name="connsiteY1" fmla="*/ 10530 h 3675998"/>
                <a:gd name="connsiteX2" fmla="*/ 2612369 w 3385826"/>
                <a:gd name="connsiteY2" fmla="*/ 222938 h 3675998"/>
                <a:gd name="connsiteX3" fmla="*/ 3028611 w 3385826"/>
                <a:gd name="connsiteY3" fmla="*/ 668708 h 3675998"/>
                <a:gd name="connsiteX4" fmla="*/ 3385826 w 3385826"/>
                <a:gd name="connsiteY4" fmla="*/ 1034235 h 3675998"/>
                <a:gd name="connsiteX5" fmla="*/ 3385826 w 3385826"/>
                <a:gd name="connsiteY5" fmla="*/ 3675998 h 3675998"/>
                <a:gd name="connsiteX6" fmla="*/ 1564538 w 3385826"/>
                <a:gd name="connsiteY6" fmla="*/ 3675998 h 3675998"/>
                <a:gd name="connsiteX7" fmla="*/ 1205567 w 3385826"/>
                <a:gd name="connsiteY7" fmla="*/ 3557972 h 3675998"/>
                <a:gd name="connsiteX8" fmla="*/ 106131 w 3385826"/>
                <a:gd name="connsiteY8" fmla="*/ 2779163 h 3675998"/>
                <a:gd name="connsiteX9" fmla="*/ 125016 w 3385826"/>
                <a:gd name="connsiteY9" fmla="*/ 2346188 h 3675998"/>
                <a:gd name="connsiteX10" fmla="*/ 829131 w 3385826"/>
                <a:gd name="connsiteY10" fmla="*/ 2511028 h 3675998"/>
                <a:gd name="connsiteX11" fmla="*/ 1465407 w 3385826"/>
                <a:gd name="connsiteY11" fmla="*/ 2885450 h 3675998"/>
                <a:gd name="connsiteX12" fmla="*/ 2293505 w 3385826"/>
                <a:gd name="connsiteY12" fmla="*/ 2753395 h 3675998"/>
                <a:gd name="connsiteX13" fmla="*/ 2510451 w 3385826"/>
                <a:gd name="connsiteY13" fmla="*/ 2308913 h 3675998"/>
                <a:gd name="connsiteX14" fmla="*/ 2516166 w 3385826"/>
                <a:gd name="connsiteY14" fmla="*/ 1718363 h 3675998"/>
                <a:gd name="connsiteX15" fmla="*/ 2345669 w 3385826"/>
                <a:gd name="connsiteY15" fmla="*/ 1173533 h 3675998"/>
                <a:gd name="connsiteX16" fmla="*/ 1947523 w 3385826"/>
                <a:gd name="connsiteY16" fmla="*/ 714428 h 3675998"/>
                <a:gd name="connsiteX17" fmla="*/ 1517946 w 3385826"/>
                <a:gd name="connsiteY17" fmla="*/ 649658 h 3675998"/>
                <a:gd name="connsiteX18" fmla="*/ 1135041 w 3385826"/>
                <a:gd name="connsiteY18" fmla="*/ 669660 h 3675998"/>
                <a:gd name="connsiteX19" fmla="*/ 191113 w 3385826"/>
                <a:gd name="connsiteY19" fmla="*/ 701093 h 3675998"/>
                <a:gd name="connsiteX20" fmla="*/ 174921 w 3385826"/>
                <a:gd name="connsiteY20" fmla="*/ 388673 h 3675998"/>
                <a:gd name="connsiteX21" fmla="*/ 1140756 w 3385826"/>
                <a:gd name="connsiteY21" fmla="*/ 17198 h 3675998"/>
                <a:gd name="connsiteX22" fmla="*/ 1270296 w 3385826"/>
                <a:gd name="connsiteY22" fmla="*/ 53 h 3675998"/>
                <a:gd name="connsiteX0" fmla="*/ 1270296 w 3385826"/>
                <a:gd name="connsiteY0" fmla="*/ 53 h 3675998"/>
                <a:gd name="connsiteX1" fmla="*/ 2222796 w 3385826"/>
                <a:gd name="connsiteY1" fmla="*/ 10530 h 3675998"/>
                <a:gd name="connsiteX2" fmla="*/ 2612369 w 3385826"/>
                <a:gd name="connsiteY2" fmla="*/ 222938 h 3675998"/>
                <a:gd name="connsiteX3" fmla="*/ 3028611 w 3385826"/>
                <a:gd name="connsiteY3" fmla="*/ 668708 h 3675998"/>
                <a:gd name="connsiteX4" fmla="*/ 3385826 w 3385826"/>
                <a:gd name="connsiteY4" fmla="*/ 1034235 h 3675998"/>
                <a:gd name="connsiteX5" fmla="*/ 3385826 w 3385826"/>
                <a:gd name="connsiteY5" fmla="*/ 3675998 h 3675998"/>
                <a:gd name="connsiteX6" fmla="*/ 1564538 w 3385826"/>
                <a:gd name="connsiteY6" fmla="*/ 3675998 h 3675998"/>
                <a:gd name="connsiteX7" fmla="*/ 1205567 w 3385826"/>
                <a:gd name="connsiteY7" fmla="*/ 3557972 h 3675998"/>
                <a:gd name="connsiteX8" fmla="*/ 106131 w 3385826"/>
                <a:gd name="connsiteY8" fmla="*/ 2779163 h 3675998"/>
                <a:gd name="connsiteX9" fmla="*/ 125016 w 3385826"/>
                <a:gd name="connsiteY9" fmla="*/ 2346188 h 3675998"/>
                <a:gd name="connsiteX10" fmla="*/ 829131 w 3385826"/>
                <a:gd name="connsiteY10" fmla="*/ 2511028 h 3675998"/>
                <a:gd name="connsiteX11" fmla="*/ 1465407 w 3385826"/>
                <a:gd name="connsiteY11" fmla="*/ 2885450 h 3675998"/>
                <a:gd name="connsiteX12" fmla="*/ 2315206 w 3385826"/>
                <a:gd name="connsiteY12" fmla="*/ 2818497 h 3675998"/>
                <a:gd name="connsiteX13" fmla="*/ 2510451 w 3385826"/>
                <a:gd name="connsiteY13" fmla="*/ 2308913 h 3675998"/>
                <a:gd name="connsiteX14" fmla="*/ 2516166 w 3385826"/>
                <a:gd name="connsiteY14" fmla="*/ 1718363 h 3675998"/>
                <a:gd name="connsiteX15" fmla="*/ 2345669 w 3385826"/>
                <a:gd name="connsiteY15" fmla="*/ 1173533 h 3675998"/>
                <a:gd name="connsiteX16" fmla="*/ 1947523 w 3385826"/>
                <a:gd name="connsiteY16" fmla="*/ 714428 h 3675998"/>
                <a:gd name="connsiteX17" fmla="*/ 1517946 w 3385826"/>
                <a:gd name="connsiteY17" fmla="*/ 649658 h 3675998"/>
                <a:gd name="connsiteX18" fmla="*/ 1135041 w 3385826"/>
                <a:gd name="connsiteY18" fmla="*/ 669660 h 3675998"/>
                <a:gd name="connsiteX19" fmla="*/ 191113 w 3385826"/>
                <a:gd name="connsiteY19" fmla="*/ 701093 h 3675998"/>
                <a:gd name="connsiteX20" fmla="*/ 174921 w 3385826"/>
                <a:gd name="connsiteY20" fmla="*/ 388673 h 3675998"/>
                <a:gd name="connsiteX21" fmla="*/ 1140756 w 3385826"/>
                <a:gd name="connsiteY21" fmla="*/ 17198 h 3675998"/>
                <a:gd name="connsiteX22" fmla="*/ 1270296 w 3385826"/>
                <a:gd name="connsiteY22" fmla="*/ 53 h 3675998"/>
                <a:gd name="connsiteX0" fmla="*/ 1270296 w 3385826"/>
                <a:gd name="connsiteY0" fmla="*/ 53 h 3675998"/>
                <a:gd name="connsiteX1" fmla="*/ 2222796 w 3385826"/>
                <a:gd name="connsiteY1" fmla="*/ 10530 h 3675998"/>
                <a:gd name="connsiteX2" fmla="*/ 2612369 w 3385826"/>
                <a:gd name="connsiteY2" fmla="*/ 222938 h 3675998"/>
                <a:gd name="connsiteX3" fmla="*/ 3028611 w 3385826"/>
                <a:gd name="connsiteY3" fmla="*/ 668708 h 3675998"/>
                <a:gd name="connsiteX4" fmla="*/ 3385826 w 3385826"/>
                <a:gd name="connsiteY4" fmla="*/ 1034235 h 3675998"/>
                <a:gd name="connsiteX5" fmla="*/ 3385826 w 3385826"/>
                <a:gd name="connsiteY5" fmla="*/ 3675998 h 3675998"/>
                <a:gd name="connsiteX6" fmla="*/ 1564538 w 3385826"/>
                <a:gd name="connsiteY6" fmla="*/ 3675998 h 3675998"/>
                <a:gd name="connsiteX7" fmla="*/ 1205567 w 3385826"/>
                <a:gd name="connsiteY7" fmla="*/ 3557972 h 3675998"/>
                <a:gd name="connsiteX8" fmla="*/ 106131 w 3385826"/>
                <a:gd name="connsiteY8" fmla="*/ 2779163 h 3675998"/>
                <a:gd name="connsiteX9" fmla="*/ 125016 w 3385826"/>
                <a:gd name="connsiteY9" fmla="*/ 2346188 h 3675998"/>
                <a:gd name="connsiteX10" fmla="*/ 829131 w 3385826"/>
                <a:gd name="connsiteY10" fmla="*/ 2511028 h 3675998"/>
                <a:gd name="connsiteX11" fmla="*/ 1465407 w 3385826"/>
                <a:gd name="connsiteY11" fmla="*/ 2885450 h 3675998"/>
                <a:gd name="connsiteX12" fmla="*/ 2315206 w 3385826"/>
                <a:gd name="connsiteY12" fmla="*/ 2818497 h 3675998"/>
                <a:gd name="connsiteX13" fmla="*/ 2516166 w 3385826"/>
                <a:gd name="connsiteY13" fmla="*/ 1718363 h 3675998"/>
                <a:gd name="connsiteX14" fmla="*/ 2345669 w 3385826"/>
                <a:gd name="connsiteY14" fmla="*/ 1173533 h 3675998"/>
                <a:gd name="connsiteX15" fmla="*/ 1947523 w 3385826"/>
                <a:gd name="connsiteY15" fmla="*/ 714428 h 3675998"/>
                <a:gd name="connsiteX16" fmla="*/ 1517946 w 3385826"/>
                <a:gd name="connsiteY16" fmla="*/ 649658 h 3675998"/>
                <a:gd name="connsiteX17" fmla="*/ 1135041 w 3385826"/>
                <a:gd name="connsiteY17" fmla="*/ 669660 h 3675998"/>
                <a:gd name="connsiteX18" fmla="*/ 191113 w 3385826"/>
                <a:gd name="connsiteY18" fmla="*/ 701093 h 3675998"/>
                <a:gd name="connsiteX19" fmla="*/ 174921 w 3385826"/>
                <a:gd name="connsiteY19" fmla="*/ 388673 h 3675998"/>
                <a:gd name="connsiteX20" fmla="*/ 1140756 w 3385826"/>
                <a:gd name="connsiteY20" fmla="*/ 17198 h 3675998"/>
                <a:gd name="connsiteX21" fmla="*/ 1270296 w 3385826"/>
                <a:gd name="connsiteY21" fmla="*/ 53 h 3675998"/>
                <a:gd name="connsiteX0" fmla="*/ 1270296 w 3385826"/>
                <a:gd name="connsiteY0" fmla="*/ 53 h 3675998"/>
                <a:gd name="connsiteX1" fmla="*/ 2222796 w 3385826"/>
                <a:gd name="connsiteY1" fmla="*/ 10530 h 3675998"/>
                <a:gd name="connsiteX2" fmla="*/ 2612369 w 3385826"/>
                <a:gd name="connsiteY2" fmla="*/ 222938 h 3675998"/>
                <a:gd name="connsiteX3" fmla="*/ 3028611 w 3385826"/>
                <a:gd name="connsiteY3" fmla="*/ 668708 h 3675998"/>
                <a:gd name="connsiteX4" fmla="*/ 3385826 w 3385826"/>
                <a:gd name="connsiteY4" fmla="*/ 1034235 h 3675998"/>
                <a:gd name="connsiteX5" fmla="*/ 3385826 w 3385826"/>
                <a:gd name="connsiteY5" fmla="*/ 3675998 h 3675998"/>
                <a:gd name="connsiteX6" fmla="*/ 1564538 w 3385826"/>
                <a:gd name="connsiteY6" fmla="*/ 3675998 h 3675998"/>
                <a:gd name="connsiteX7" fmla="*/ 1205567 w 3385826"/>
                <a:gd name="connsiteY7" fmla="*/ 3557972 h 3675998"/>
                <a:gd name="connsiteX8" fmla="*/ 106131 w 3385826"/>
                <a:gd name="connsiteY8" fmla="*/ 2779163 h 3675998"/>
                <a:gd name="connsiteX9" fmla="*/ 125016 w 3385826"/>
                <a:gd name="connsiteY9" fmla="*/ 2346188 h 3675998"/>
                <a:gd name="connsiteX10" fmla="*/ 829131 w 3385826"/>
                <a:gd name="connsiteY10" fmla="*/ 2511028 h 3675998"/>
                <a:gd name="connsiteX11" fmla="*/ 1465407 w 3385826"/>
                <a:gd name="connsiteY11" fmla="*/ 2885450 h 3675998"/>
                <a:gd name="connsiteX12" fmla="*/ 2391159 w 3385826"/>
                <a:gd name="connsiteY12" fmla="*/ 2742546 h 3675998"/>
                <a:gd name="connsiteX13" fmla="*/ 2516166 w 3385826"/>
                <a:gd name="connsiteY13" fmla="*/ 1718363 h 3675998"/>
                <a:gd name="connsiteX14" fmla="*/ 2345669 w 3385826"/>
                <a:gd name="connsiteY14" fmla="*/ 1173533 h 3675998"/>
                <a:gd name="connsiteX15" fmla="*/ 1947523 w 3385826"/>
                <a:gd name="connsiteY15" fmla="*/ 714428 h 3675998"/>
                <a:gd name="connsiteX16" fmla="*/ 1517946 w 3385826"/>
                <a:gd name="connsiteY16" fmla="*/ 649658 h 3675998"/>
                <a:gd name="connsiteX17" fmla="*/ 1135041 w 3385826"/>
                <a:gd name="connsiteY17" fmla="*/ 669660 h 3675998"/>
                <a:gd name="connsiteX18" fmla="*/ 191113 w 3385826"/>
                <a:gd name="connsiteY18" fmla="*/ 701093 h 3675998"/>
                <a:gd name="connsiteX19" fmla="*/ 174921 w 3385826"/>
                <a:gd name="connsiteY19" fmla="*/ 388673 h 3675998"/>
                <a:gd name="connsiteX20" fmla="*/ 1140756 w 3385826"/>
                <a:gd name="connsiteY20" fmla="*/ 17198 h 3675998"/>
                <a:gd name="connsiteX21" fmla="*/ 1270296 w 3385826"/>
                <a:gd name="connsiteY21" fmla="*/ 53 h 3675998"/>
                <a:gd name="connsiteX0" fmla="*/ 1292826 w 3408356"/>
                <a:gd name="connsiteY0" fmla="*/ 53 h 3675998"/>
                <a:gd name="connsiteX1" fmla="*/ 2245326 w 3408356"/>
                <a:gd name="connsiteY1" fmla="*/ 10530 h 3675998"/>
                <a:gd name="connsiteX2" fmla="*/ 2634899 w 3408356"/>
                <a:gd name="connsiteY2" fmla="*/ 222938 h 3675998"/>
                <a:gd name="connsiteX3" fmla="*/ 3051141 w 3408356"/>
                <a:gd name="connsiteY3" fmla="*/ 668708 h 3675998"/>
                <a:gd name="connsiteX4" fmla="*/ 3408356 w 3408356"/>
                <a:gd name="connsiteY4" fmla="*/ 1034235 h 3675998"/>
                <a:gd name="connsiteX5" fmla="*/ 3408356 w 3408356"/>
                <a:gd name="connsiteY5" fmla="*/ 3675998 h 3675998"/>
                <a:gd name="connsiteX6" fmla="*/ 1587068 w 3408356"/>
                <a:gd name="connsiteY6" fmla="*/ 3675998 h 3675998"/>
                <a:gd name="connsiteX7" fmla="*/ 1228097 w 3408356"/>
                <a:gd name="connsiteY7" fmla="*/ 3557972 h 3675998"/>
                <a:gd name="connsiteX8" fmla="*/ 96110 w 3408356"/>
                <a:gd name="connsiteY8" fmla="*/ 3028721 h 3675998"/>
                <a:gd name="connsiteX9" fmla="*/ 147546 w 3408356"/>
                <a:gd name="connsiteY9" fmla="*/ 2346188 h 3675998"/>
                <a:gd name="connsiteX10" fmla="*/ 851661 w 3408356"/>
                <a:gd name="connsiteY10" fmla="*/ 2511028 h 3675998"/>
                <a:gd name="connsiteX11" fmla="*/ 1487937 w 3408356"/>
                <a:gd name="connsiteY11" fmla="*/ 2885450 h 3675998"/>
                <a:gd name="connsiteX12" fmla="*/ 2413689 w 3408356"/>
                <a:gd name="connsiteY12" fmla="*/ 2742546 h 3675998"/>
                <a:gd name="connsiteX13" fmla="*/ 2538696 w 3408356"/>
                <a:gd name="connsiteY13" fmla="*/ 1718363 h 3675998"/>
                <a:gd name="connsiteX14" fmla="*/ 2368199 w 3408356"/>
                <a:gd name="connsiteY14" fmla="*/ 1173533 h 3675998"/>
                <a:gd name="connsiteX15" fmla="*/ 1970053 w 3408356"/>
                <a:gd name="connsiteY15" fmla="*/ 714428 h 3675998"/>
                <a:gd name="connsiteX16" fmla="*/ 1540476 w 3408356"/>
                <a:gd name="connsiteY16" fmla="*/ 649658 h 3675998"/>
                <a:gd name="connsiteX17" fmla="*/ 1157571 w 3408356"/>
                <a:gd name="connsiteY17" fmla="*/ 669660 h 3675998"/>
                <a:gd name="connsiteX18" fmla="*/ 213643 w 3408356"/>
                <a:gd name="connsiteY18" fmla="*/ 701093 h 3675998"/>
                <a:gd name="connsiteX19" fmla="*/ 197451 w 3408356"/>
                <a:gd name="connsiteY19" fmla="*/ 388673 h 3675998"/>
                <a:gd name="connsiteX20" fmla="*/ 1163286 w 3408356"/>
                <a:gd name="connsiteY20" fmla="*/ 17198 h 3675998"/>
                <a:gd name="connsiteX21" fmla="*/ 1292826 w 3408356"/>
                <a:gd name="connsiteY21" fmla="*/ 53 h 3675998"/>
                <a:gd name="connsiteX0" fmla="*/ 1382951 w 3498481"/>
                <a:gd name="connsiteY0" fmla="*/ 53 h 3675998"/>
                <a:gd name="connsiteX1" fmla="*/ 2335451 w 3498481"/>
                <a:gd name="connsiteY1" fmla="*/ 10530 h 3675998"/>
                <a:gd name="connsiteX2" fmla="*/ 2725024 w 3498481"/>
                <a:gd name="connsiteY2" fmla="*/ 222938 h 3675998"/>
                <a:gd name="connsiteX3" fmla="*/ 3141266 w 3498481"/>
                <a:gd name="connsiteY3" fmla="*/ 668708 h 3675998"/>
                <a:gd name="connsiteX4" fmla="*/ 3498481 w 3498481"/>
                <a:gd name="connsiteY4" fmla="*/ 1034235 h 3675998"/>
                <a:gd name="connsiteX5" fmla="*/ 3498481 w 3498481"/>
                <a:gd name="connsiteY5" fmla="*/ 3675998 h 3675998"/>
                <a:gd name="connsiteX6" fmla="*/ 1677193 w 3498481"/>
                <a:gd name="connsiteY6" fmla="*/ 3675998 h 3675998"/>
                <a:gd name="connsiteX7" fmla="*/ 1318222 w 3498481"/>
                <a:gd name="connsiteY7" fmla="*/ 3557972 h 3675998"/>
                <a:gd name="connsiteX8" fmla="*/ 186235 w 3498481"/>
                <a:gd name="connsiteY8" fmla="*/ 3028721 h 3675998"/>
                <a:gd name="connsiteX9" fmla="*/ 74916 w 3498481"/>
                <a:gd name="connsiteY9" fmla="*/ 2508943 h 3675998"/>
                <a:gd name="connsiteX10" fmla="*/ 941786 w 3498481"/>
                <a:gd name="connsiteY10" fmla="*/ 2511028 h 3675998"/>
                <a:gd name="connsiteX11" fmla="*/ 1578062 w 3498481"/>
                <a:gd name="connsiteY11" fmla="*/ 2885450 h 3675998"/>
                <a:gd name="connsiteX12" fmla="*/ 2503814 w 3498481"/>
                <a:gd name="connsiteY12" fmla="*/ 2742546 h 3675998"/>
                <a:gd name="connsiteX13" fmla="*/ 2628821 w 3498481"/>
                <a:gd name="connsiteY13" fmla="*/ 1718363 h 3675998"/>
                <a:gd name="connsiteX14" fmla="*/ 2458324 w 3498481"/>
                <a:gd name="connsiteY14" fmla="*/ 1173533 h 3675998"/>
                <a:gd name="connsiteX15" fmla="*/ 2060178 w 3498481"/>
                <a:gd name="connsiteY15" fmla="*/ 714428 h 3675998"/>
                <a:gd name="connsiteX16" fmla="*/ 1630601 w 3498481"/>
                <a:gd name="connsiteY16" fmla="*/ 649658 h 3675998"/>
                <a:gd name="connsiteX17" fmla="*/ 1247696 w 3498481"/>
                <a:gd name="connsiteY17" fmla="*/ 669660 h 3675998"/>
                <a:gd name="connsiteX18" fmla="*/ 303768 w 3498481"/>
                <a:gd name="connsiteY18" fmla="*/ 701093 h 3675998"/>
                <a:gd name="connsiteX19" fmla="*/ 287576 w 3498481"/>
                <a:gd name="connsiteY19" fmla="*/ 388673 h 3675998"/>
                <a:gd name="connsiteX20" fmla="*/ 1253411 w 3498481"/>
                <a:gd name="connsiteY20" fmla="*/ 17198 h 3675998"/>
                <a:gd name="connsiteX21" fmla="*/ 1382951 w 3498481"/>
                <a:gd name="connsiteY21" fmla="*/ 53 h 3675998"/>
                <a:gd name="connsiteX0" fmla="*/ 1368883 w 3484413"/>
                <a:gd name="connsiteY0" fmla="*/ 53 h 3675998"/>
                <a:gd name="connsiteX1" fmla="*/ 2321383 w 3484413"/>
                <a:gd name="connsiteY1" fmla="*/ 10530 h 3675998"/>
                <a:gd name="connsiteX2" fmla="*/ 2710956 w 3484413"/>
                <a:gd name="connsiteY2" fmla="*/ 222938 h 3675998"/>
                <a:gd name="connsiteX3" fmla="*/ 3127198 w 3484413"/>
                <a:gd name="connsiteY3" fmla="*/ 668708 h 3675998"/>
                <a:gd name="connsiteX4" fmla="*/ 3484413 w 3484413"/>
                <a:gd name="connsiteY4" fmla="*/ 1034235 h 3675998"/>
                <a:gd name="connsiteX5" fmla="*/ 3484413 w 3484413"/>
                <a:gd name="connsiteY5" fmla="*/ 3675998 h 3675998"/>
                <a:gd name="connsiteX6" fmla="*/ 1663125 w 3484413"/>
                <a:gd name="connsiteY6" fmla="*/ 3675998 h 3675998"/>
                <a:gd name="connsiteX7" fmla="*/ 1304154 w 3484413"/>
                <a:gd name="connsiteY7" fmla="*/ 3557972 h 3675998"/>
                <a:gd name="connsiteX8" fmla="*/ 172167 w 3484413"/>
                <a:gd name="connsiteY8" fmla="*/ 3028721 h 3675998"/>
                <a:gd name="connsiteX9" fmla="*/ 60848 w 3484413"/>
                <a:gd name="connsiteY9" fmla="*/ 2508943 h 3675998"/>
                <a:gd name="connsiteX10" fmla="*/ 732412 w 3484413"/>
                <a:gd name="connsiteY10" fmla="*/ 2500178 h 3675998"/>
                <a:gd name="connsiteX11" fmla="*/ 1563994 w 3484413"/>
                <a:gd name="connsiteY11" fmla="*/ 2885450 h 3675998"/>
                <a:gd name="connsiteX12" fmla="*/ 2489746 w 3484413"/>
                <a:gd name="connsiteY12" fmla="*/ 2742546 h 3675998"/>
                <a:gd name="connsiteX13" fmla="*/ 2614753 w 3484413"/>
                <a:gd name="connsiteY13" fmla="*/ 1718363 h 3675998"/>
                <a:gd name="connsiteX14" fmla="*/ 2444256 w 3484413"/>
                <a:gd name="connsiteY14" fmla="*/ 1173533 h 3675998"/>
                <a:gd name="connsiteX15" fmla="*/ 2046110 w 3484413"/>
                <a:gd name="connsiteY15" fmla="*/ 714428 h 3675998"/>
                <a:gd name="connsiteX16" fmla="*/ 1616533 w 3484413"/>
                <a:gd name="connsiteY16" fmla="*/ 649658 h 3675998"/>
                <a:gd name="connsiteX17" fmla="*/ 1233628 w 3484413"/>
                <a:gd name="connsiteY17" fmla="*/ 669660 h 3675998"/>
                <a:gd name="connsiteX18" fmla="*/ 289700 w 3484413"/>
                <a:gd name="connsiteY18" fmla="*/ 701093 h 3675998"/>
                <a:gd name="connsiteX19" fmla="*/ 273508 w 3484413"/>
                <a:gd name="connsiteY19" fmla="*/ 388673 h 3675998"/>
                <a:gd name="connsiteX20" fmla="*/ 1239343 w 3484413"/>
                <a:gd name="connsiteY20" fmla="*/ 17198 h 3675998"/>
                <a:gd name="connsiteX21" fmla="*/ 1368883 w 3484413"/>
                <a:gd name="connsiteY21" fmla="*/ 53 h 3675998"/>
                <a:gd name="connsiteX0" fmla="*/ 1365779 w 3481309"/>
                <a:gd name="connsiteY0" fmla="*/ 53 h 3675998"/>
                <a:gd name="connsiteX1" fmla="*/ 2318279 w 3481309"/>
                <a:gd name="connsiteY1" fmla="*/ 10530 h 3675998"/>
                <a:gd name="connsiteX2" fmla="*/ 2707852 w 3481309"/>
                <a:gd name="connsiteY2" fmla="*/ 222938 h 3675998"/>
                <a:gd name="connsiteX3" fmla="*/ 3124094 w 3481309"/>
                <a:gd name="connsiteY3" fmla="*/ 668708 h 3675998"/>
                <a:gd name="connsiteX4" fmla="*/ 3481309 w 3481309"/>
                <a:gd name="connsiteY4" fmla="*/ 1034235 h 3675998"/>
                <a:gd name="connsiteX5" fmla="*/ 3481309 w 3481309"/>
                <a:gd name="connsiteY5" fmla="*/ 3675998 h 3675998"/>
                <a:gd name="connsiteX6" fmla="*/ 1660021 w 3481309"/>
                <a:gd name="connsiteY6" fmla="*/ 3675998 h 3675998"/>
                <a:gd name="connsiteX7" fmla="*/ 1301050 w 3481309"/>
                <a:gd name="connsiteY7" fmla="*/ 3557972 h 3675998"/>
                <a:gd name="connsiteX8" fmla="*/ 169063 w 3481309"/>
                <a:gd name="connsiteY8" fmla="*/ 3028721 h 3675998"/>
                <a:gd name="connsiteX9" fmla="*/ 57744 w 3481309"/>
                <a:gd name="connsiteY9" fmla="*/ 2508943 h 3675998"/>
                <a:gd name="connsiteX10" fmla="*/ 685906 w 3481309"/>
                <a:gd name="connsiteY10" fmla="*/ 2543579 h 3675998"/>
                <a:gd name="connsiteX11" fmla="*/ 1560890 w 3481309"/>
                <a:gd name="connsiteY11" fmla="*/ 2885450 h 3675998"/>
                <a:gd name="connsiteX12" fmla="*/ 2486642 w 3481309"/>
                <a:gd name="connsiteY12" fmla="*/ 2742546 h 3675998"/>
                <a:gd name="connsiteX13" fmla="*/ 2611649 w 3481309"/>
                <a:gd name="connsiteY13" fmla="*/ 1718363 h 3675998"/>
                <a:gd name="connsiteX14" fmla="*/ 2441152 w 3481309"/>
                <a:gd name="connsiteY14" fmla="*/ 1173533 h 3675998"/>
                <a:gd name="connsiteX15" fmla="*/ 2043006 w 3481309"/>
                <a:gd name="connsiteY15" fmla="*/ 714428 h 3675998"/>
                <a:gd name="connsiteX16" fmla="*/ 1613429 w 3481309"/>
                <a:gd name="connsiteY16" fmla="*/ 649658 h 3675998"/>
                <a:gd name="connsiteX17" fmla="*/ 1230524 w 3481309"/>
                <a:gd name="connsiteY17" fmla="*/ 669660 h 3675998"/>
                <a:gd name="connsiteX18" fmla="*/ 286596 w 3481309"/>
                <a:gd name="connsiteY18" fmla="*/ 701093 h 3675998"/>
                <a:gd name="connsiteX19" fmla="*/ 270404 w 3481309"/>
                <a:gd name="connsiteY19" fmla="*/ 388673 h 3675998"/>
                <a:gd name="connsiteX20" fmla="*/ 1236239 w 3481309"/>
                <a:gd name="connsiteY20" fmla="*/ 17198 h 3675998"/>
                <a:gd name="connsiteX21" fmla="*/ 1365779 w 3481309"/>
                <a:gd name="connsiteY21" fmla="*/ 53 h 3675998"/>
                <a:gd name="connsiteX0" fmla="*/ 1432010 w 3547540"/>
                <a:gd name="connsiteY0" fmla="*/ 53 h 3675998"/>
                <a:gd name="connsiteX1" fmla="*/ 2384510 w 3547540"/>
                <a:gd name="connsiteY1" fmla="*/ 10530 h 3675998"/>
                <a:gd name="connsiteX2" fmla="*/ 2774083 w 3547540"/>
                <a:gd name="connsiteY2" fmla="*/ 222938 h 3675998"/>
                <a:gd name="connsiteX3" fmla="*/ 3190325 w 3547540"/>
                <a:gd name="connsiteY3" fmla="*/ 668708 h 3675998"/>
                <a:gd name="connsiteX4" fmla="*/ 3547540 w 3547540"/>
                <a:gd name="connsiteY4" fmla="*/ 1034235 h 3675998"/>
                <a:gd name="connsiteX5" fmla="*/ 3547540 w 3547540"/>
                <a:gd name="connsiteY5" fmla="*/ 3675998 h 3675998"/>
                <a:gd name="connsiteX6" fmla="*/ 1726252 w 3547540"/>
                <a:gd name="connsiteY6" fmla="*/ 3675998 h 3675998"/>
                <a:gd name="connsiteX7" fmla="*/ 1367281 w 3547540"/>
                <a:gd name="connsiteY7" fmla="*/ 3557972 h 3675998"/>
                <a:gd name="connsiteX8" fmla="*/ 235294 w 3547540"/>
                <a:gd name="connsiteY8" fmla="*/ 3028721 h 3675998"/>
                <a:gd name="connsiteX9" fmla="*/ 37172 w 3547540"/>
                <a:gd name="connsiteY9" fmla="*/ 2584896 h 3675998"/>
                <a:gd name="connsiteX10" fmla="*/ 752137 w 3547540"/>
                <a:gd name="connsiteY10" fmla="*/ 2543579 h 3675998"/>
                <a:gd name="connsiteX11" fmla="*/ 1627121 w 3547540"/>
                <a:gd name="connsiteY11" fmla="*/ 2885450 h 3675998"/>
                <a:gd name="connsiteX12" fmla="*/ 2552873 w 3547540"/>
                <a:gd name="connsiteY12" fmla="*/ 2742546 h 3675998"/>
                <a:gd name="connsiteX13" fmla="*/ 2677880 w 3547540"/>
                <a:gd name="connsiteY13" fmla="*/ 1718363 h 3675998"/>
                <a:gd name="connsiteX14" fmla="*/ 2507383 w 3547540"/>
                <a:gd name="connsiteY14" fmla="*/ 1173533 h 3675998"/>
                <a:gd name="connsiteX15" fmla="*/ 2109237 w 3547540"/>
                <a:gd name="connsiteY15" fmla="*/ 714428 h 3675998"/>
                <a:gd name="connsiteX16" fmla="*/ 1679660 w 3547540"/>
                <a:gd name="connsiteY16" fmla="*/ 649658 h 3675998"/>
                <a:gd name="connsiteX17" fmla="*/ 1296755 w 3547540"/>
                <a:gd name="connsiteY17" fmla="*/ 669660 h 3675998"/>
                <a:gd name="connsiteX18" fmla="*/ 352827 w 3547540"/>
                <a:gd name="connsiteY18" fmla="*/ 701093 h 3675998"/>
                <a:gd name="connsiteX19" fmla="*/ 336635 w 3547540"/>
                <a:gd name="connsiteY19" fmla="*/ 388673 h 3675998"/>
                <a:gd name="connsiteX20" fmla="*/ 1302470 w 3547540"/>
                <a:gd name="connsiteY20" fmla="*/ 17198 h 3675998"/>
                <a:gd name="connsiteX21" fmla="*/ 1432010 w 3547540"/>
                <a:gd name="connsiteY21" fmla="*/ 53 h 3675998"/>
                <a:gd name="connsiteX0" fmla="*/ 1455855 w 3571385"/>
                <a:gd name="connsiteY0" fmla="*/ 53 h 3675998"/>
                <a:gd name="connsiteX1" fmla="*/ 2408355 w 3571385"/>
                <a:gd name="connsiteY1" fmla="*/ 10530 h 3675998"/>
                <a:gd name="connsiteX2" fmla="*/ 2797928 w 3571385"/>
                <a:gd name="connsiteY2" fmla="*/ 222938 h 3675998"/>
                <a:gd name="connsiteX3" fmla="*/ 3214170 w 3571385"/>
                <a:gd name="connsiteY3" fmla="*/ 668708 h 3675998"/>
                <a:gd name="connsiteX4" fmla="*/ 3571385 w 3571385"/>
                <a:gd name="connsiteY4" fmla="*/ 1034235 h 3675998"/>
                <a:gd name="connsiteX5" fmla="*/ 3571385 w 3571385"/>
                <a:gd name="connsiteY5" fmla="*/ 3675998 h 3675998"/>
                <a:gd name="connsiteX6" fmla="*/ 1750097 w 3571385"/>
                <a:gd name="connsiteY6" fmla="*/ 3675998 h 3675998"/>
                <a:gd name="connsiteX7" fmla="*/ 1391126 w 3571385"/>
                <a:gd name="connsiteY7" fmla="*/ 3557972 h 3675998"/>
                <a:gd name="connsiteX8" fmla="*/ 259139 w 3571385"/>
                <a:gd name="connsiteY8" fmla="*/ 3028721 h 3675998"/>
                <a:gd name="connsiteX9" fmla="*/ 61017 w 3571385"/>
                <a:gd name="connsiteY9" fmla="*/ 2584896 h 3675998"/>
                <a:gd name="connsiteX10" fmla="*/ 775982 w 3571385"/>
                <a:gd name="connsiteY10" fmla="*/ 2543579 h 3675998"/>
                <a:gd name="connsiteX11" fmla="*/ 1650966 w 3571385"/>
                <a:gd name="connsiteY11" fmla="*/ 2885450 h 3675998"/>
                <a:gd name="connsiteX12" fmla="*/ 2576718 w 3571385"/>
                <a:gd name="connsiteY12" fmla="*/ 2742546 h 3675998"/>
                <a:gd name="connsiteX13" fmla="*/ 2701725 w 3571385"/>
                <a:gd name="connsiteY13" fmla="*/ 1718363 h 3675998"/>
                <a:gd name="connsiteX14" fmla="*/ 2531228 w 3571385"/>
                <a:gd name="connsiteY14" fmla="*/ 1173533 h 3675998"/>
                <a:gd name="connsiteX15" fmla="*/ 2133082 w 3571385"/>
                <a:gd name="connsiteY15" fmla="*/ 714428 h 3675998"/>
                <a:gd name="connsiteX16" fmla="*/ 1703505 w 3571385"/>
                <a:gd name="connsiteY16" fmla="*/ 649658 h 3675998"/>
                <a:gd name="connsiteX17" fmla="*/ 1320600 w 3571385"/>
                <a:gd name="connsiteY17" fmla="*/ 669660 h 3675998"/>
                <a:gd name="connsiteX18" fmla="*/ 376672 w 3571385"/>
                <a:gd name="connsiteY18" fmla="*/ 701093 h 3675998"/>
                <a:gd name="connsiteX19" fmla="*/ 360480 w 3571385"/>
                <a:gd name="connsiteY19" fmla="*/ 388673 h 3675998"/>
                <a:gd name="connsiteX20" fmla="*/ 1326315 w 3571385"/>
                <a:gd name="connsiteY20" fmla="*/ 17198 h 3675998"/>
                <a:gd name="connsiteX21" fmla="*/ 1455855 w 3571385"/>
                <a:gd name="connsiteY21" fmla="*/ 53 h 3675998"/>
                <a:gd name="connsiteX0" fmla="*/ 1455855 w 3571385"/>
                <a:gd name="connsiteY0" fmla="*/ 53 h 3675998"/>
                <a:gd name="connsiteX1" fmla="*/ 2408355 w 3571385"/>
                <a:gd name="connsiteY1" fmla="*/ 10530 h 3675998"/>
                <a:gd name="connsiteX2" fmla="*/ 2797928 w 3571385"/>
                <a:gd name="connsiteY2" fmla="*/ 222938 h 3675998"/>
                <a:gd name="connsiteX3" fmla="*/ 3214170 w 3571385"/>
                <a:gd name="connsiteY3" fmla="*/ 668708 h 3675998"/>
                <a:gd name="connsiteX4" fmla="*/ 3571385 w 3571385"/>
                <a:gd name="connsiteY4" fmla="*/ 1034235 h 3675998"/>
                <a:gd name="connsiteX5" fmla="*/ 3571385 w 3571385"/>
                <a:gd name="connsiteY5" fmla="*/ 3675998 h 3675998"/>
                <a:gd name="connsiteX6" fmla="*/ 1750097 w 3571385"/>
                <a:gd name="connsiteY6" fmla="*/ 3675998 h 3675998"/>
                <a:gd name="connsiteX7" fmla="*/ 1391126 w 3571385"/>
                <a:gd name="connsiteY7" fmla="*/ 3557972 h 3675998"/>
                <a:gd name="connsiteX8" fmla="*/ 259139 w 3571385"/>
                <a:gd name="connsiteY8" fmla="*/ 3028721 h 3675998"/>
                <a:gd name="connsiteX9" fmla="*/ 61017 w 3571385"/>
                <a:gd name="connsiteY9" fmla="*/ 2584896 h 3675998"/>
                <a:gd name="connsiteX10" fmla="*/ 775982 w 3571385"/>
                <a:gd name="connsiteY10" fmla="*/ 2543579 h 3675998"/>
                <a:gd name="connsiteX11" fmla="*/ 1716068 w 3571385"/>
                <a:gd name="connsiteY11" fmla="*/ 2809499 h 3675998"/>
                <a:gd name="connsiteX12" fmla="*/ 2576718 w 3571385"/>
                <a:gd name="connsiteY12" fmla="*/ 2742546 h 3675998"/>
                <a:gd name="connsiteX13" fmla="*/ 2701725 w 3571385"/>
                <a:gd name="connsiteY13" fmla="*/ 1718363 h 3675998"/>
                <a:gd name="connsiteX14" fmla="*/ 2531228 w 3571385"/>
                <a:gd name="connsiteY14" fmla="*/ 1173533 h 3675998"/>
                <a:gd name="connsiteX15" fmla="*/ 2133082 w 3571385"/>
                <a:gd name="connsiteY15" fmla="*/ 714428 h 3675998"/>
                <a:gd name="connsiteX16" fmla="*/ 1703505 w 3571385"/>
                <a:gd name="connsiteY16" fmla="*/ 649658 h 3675998"/>
                <a:gd name="connsiteX17" fmla="*/ 1320600 w 3571385"/>
                <a:gd name="connsiteY17" fmla="*/ 669660 h 3675998"/>
                <a:gd name="connsiteX18" fmla="*/ 376672 w 3571385"/>
                <a:gd name="connsiteY18" fmla="*/ 701093 h 3675998"/>
                <a:gd name="connsiteX19" fmla="*/ 360480 w 3571385"/>
                <a:gd name="connsiteY19" fmla="*/ 388673 h 3675998"/>
                <a:gd name="connsiteX20" fmla="*/ 1326315 w 3571385"/>
                <a:gd name="connsiteY20" fmla="*/ 17198 h 3675998"/>
                <a:gd name="connsiteX21" fmla="*/ 1455855 w 3571385"/>
                <a:gd name="connsiteY21" fmla="*/ 53 h 3675998"/>
                <a:gd name="connsiteX0" fmla="*/ 1455855 w 3571385"/>
                <a:gd name="connsiteY0" fmla="*/ 53 h 3675998"/>
                <a:gd name="connsiteX1" fmla="*/ 2408355 w 3571385"/>
                <a:gd name="connsiteY1" fmla="*/ 10530 h 3675998"/>
                <a:gd name="connsiteX2" fmla="*/ 2797928 w 3571385"/>
                <a:gd name="connsiteY2" fmla="*/ 222938 h 3675998"/>
                <a:gd name="connsiteX3" fmla="*/ 3214170 w 3571385"/>
                <a:gd name="connsiteY3" fmla="*/ 668708 h 3675998"/>
                <a:gd name="connsiteX4" fmla="*/ 3571385 w 3571385"/>
                <a:gd name="connsiteY4" fmla="*/ 1034235 h 3675998"/>
                <a:gd name="connsiteX5" fmla="*/ 3571385 w 3571385"/>
                <a:gd name="connsiteY5" fmla="*/ 3675998 h 3675998"/>
                <a:gd name="connsiteX6" fmla="*/ 1750097 w 3571385"/>
                <a:gd name="connsiteY6" fmla="*/ 3675998 h 3675998"/>
                <a:gd name="connsiteX7" fmla="*/ 1391126 w 3571385"/>
                <a:gd name="connsiteY7" fmla="*/ 3557972 h 3675998"/>
                <a:gd name="connsiteX8" fmla="*/ 259139 w 3571385"/>
                <a:gd name="connsiteY8" fmla="*/ 3028721 h 3675998"/>
                <a:gd name="connsiteX9" fmla="*/ 61017 w 3571385"/>
                <a:gd name="connsiteY9" fmla="*/ 2584896 h 3675998"/>
                <a:gd name="connsiteX10" fmla="*/ 775982 w 3571385"/>
                <a:gd name="connsiteY10" fmla="*/ 2543579 h 3675998"/>
                <a:gd name="connsiteX11" fmla="*/ 1716068 w 3571385"/>
                <a:gd name="connsiteY11" fmla="*/ 2809499 h 3675998"/>
                <a:gd name="connsiteX12" fmla="*/ 2598418 w 3571385"/>
                <a:gd name="connsiteY12" fmla="*/ 2547240 h 3675998"/>
                <a:gd name="connsiteX13" fmla="*/ 2701725 w 3571385"/>
                <a:gd name="connsiteY13" fmla="*/ 1718363 h 3675998"/>
                <a:gd name="connsiteX14" fmla="*/ 2531228 w 3571385"/>
                <a:gd name="connsiteY14" fmla="*/ 1173533 h 3675998"/>
                <a:gd name="connsiteX15" fmla="*/ 2133082 w 3571385"/>
                <a:gd name="connsiteY15" fmla="*/ 714428 h 3675998"/>
                <a:gd name="connsiteX16" fmla="*/ 1703505 w 3571385"/>
                <a:gd name="connsiteY16" fmla="*/ 649658 h 3675998"/>
                <a:gd name="connsiteX17" fmla="*/ 1320600 w 3571385"/>
                <a:gd name="connsiteY17" fmla="*/ 669660 h 3675998"/>
                <a:gd name="connsiteX18" fmla="*/ 376672 w 3571385"/>
                <a:gd name="connsiteY18" fmla="*/ 701093 h 3675998"/>
                <a:gd name="connsiteX19" fmla="*/ 360480 w 3571385"/>
                <a:gd name="connsiteY19" fmla="*/ 388673 h 3675998"/>
                <a:gd name="connsiteX20" fmla="*/ 1326315 w 3571385"/>
                <a:gd name="connsiteY20" fmla="*/ 17198 h 3675998"/>
                <a:gd name="connsiteX21" fmla="*/ 1455855 w 3571385"/>
                <a:gd name="connsiteY21" fmla="*/ 53 h 3675998"/>
                <a:gd name="connsiteX0" fmla="*/ 1455855 w 3571385"/>
                <a:gd name="connsiteY0" fmla="*/ 53 h 3675998"/>
                <a:gd name="connsiteX1" fmla="*/ 2408355 w 3571385"/>
                <a:gd name="connsiteY1" fmla="*/ 10530 h 3675998"/>
                <a:gd name="connsiteX2" fmla="*/ 2797928 w 3571385"/>
                <a:gd name="connsiteY2" fmla="*/ 222938 h 3675998"/>
                <a:gd name="connsiteX3" fmla="*/ 3214170 w 3571385"/>
                <a:gd name="connsiteY3" fmla="*/ 668708 h 3675998"/>
                <a:gd name="connsiteX4" fmla="*/ 3571385 w 3571385"/>
                <a:gd name="connsiteY4" fmla="*/ 1034235 h 3675998"/>
                <a:gd name="connsiteX5" fmla="*/ 3571385 w 3571385"/>
                <a:gd name="connsiteY5" fmla="*/ 3675998 h 3675998"/>
                <a:gd name="connsiteX6" fmla="*/ 1750097 w 3571385"/>
                <a:gd name="connsiteY6" fmla="*/ 3675998 h 3675998"/>
                <a:gd name="connsiteX7" fmla="*/ 1391126 w 3571385"/>
                <a:gd name="connsiteY7" fmla="*/ 3557972 h 3675998"/>
                <a:gd name="connsiteX8" fmla="*/ 259139 w 3571385"/>
                <a:gd name="connsiteY8" fmla="*/ 3028721 h 3675998"/>
                <a:gd name="connsiteX9" fmla="*/ 61017 w 3571385"/>
                <a:gd name="connsiteY9" fmla="*/ 2584896 h 3675998"/>
                <a:gd name="connsiteX10" fmla="*/ 775982 w 3571385"/>
                <a:gd name="connsiteY10" fmla="*/ 2543579 h 3675998"/>
                <a:gd name="connsiteX11" fmla="*/ 1716068 w 3571385"/>
                <a:gd name="connsiteY11" fmla="*/ 2809499 h 3675998"/>
                <a:gd name="connsiteX12" fmla="*/ 2630969 w 3571385"/>
                <a:gd name="connsiteY12" fmla="*/ 2536389 h 3675998"/>
                <a:gd name="connsiteX13" fmla="*/ 2701725 w 3571385"/>
                <a:gd name="connsiteY13" fmla="*/ 1718363 h 3675998"/>
                <a:gd name="connsiteX14" fmla="*/ 2531228 w 3571385"/>
                <a:gd name="connsiteY14" fmla="*/ 1173533 h 3675998"/>
                <a:gd name="connsiteX15" fmla="*/ 2133082 w 3571385"/>
                <a:gd name="connsiteY15" fmla="*/ 714428 h 3675998"/>
                <a:gd name="connsiteX16" fmla="*/ 1703505 w 3571385"/>
                <a:gd name="connsiteY16" fmla="*/ 649658 h 3675998"/>
                <a:gd name="connsiteX17" fmla="*/ 1320600 w 3571385"/>
                <a:gd name="connsiteY17" fmla="*/ 669660 h 3675998"/>
                <a:gd name="connsiteX18" fmla="*/ 376672 w 3571385"/>
                <a:gd name="connsiteY18" fmla="*/ 701093 h 3675998"/>
                <a:gd name="connsiteX19" fmla="*/ 360480 w 3571385"/>
                <a:gd name="connsiteY19" fmla="*/ 388673 h 3675998"/>
                <a:gd name="connsiteX20" fmla="*/ 1326315 w 3571385"/>
                <a:gd name="connsiteY20" fmla="*/ 17198 h 3675998"/>
                <a:gd name="connsiteX21" fmla="*/ 1455855 w 3571385"/>
                <a:gd name="connsiteY21" fmla="*/ 53 h 3675998"/>
                <a:gd name="connsiteX0" fmla="*/ 1455855 w 3571385"/>
                <a:gd name="connsiteY0" fmla="*/ 53 h 3675998"/>
                <a:gd name="connsiteX1" fmla="*/ 2408355 w 3571385"/>
                <a:gd name="connsiteY1" fmla="*/ 10530 h 3675998"/>
                <a:gd name="connsiteX2" fmla="*/ 2797928 w 3571385"/>
                <a:gd name="connsiteY2" fmla="*/ 222938 h 3675998"/>
                <a:gd name="connsiteX3" fmla="*/ 3214170 w 3571385"/>
                <a:gd name="connsiteY3" fmla="*/ 668708 h 3675998"/>
                <a:gd name="connsiteX4" fmla="*/ 3571385 w 3571385"/>
                <a:gd name="connsiteY4" fmla="*/ 1034235 h 3675998"/>
                <a:gd name="connsiteX5" fmla="*/ 3571385 w 3571385"/>
                <a:gd name="connsiteY5" fmla="*/ 3675998 h 3675998"/>
                <a:gd name="connsiteX6" fmla="*/ 1750097 w 3571385"/>
                <a:gd name="connsiteY6" fmla="*/ 3675998 h 3675998"/>
                <a:gd name="connsiteX7" fmla="*/ 1391126 w 3571385"/>
                <a:gd name="connsiteY7" fmla="*/ 3557972 h 3675998"/>
                <a:gd name="connsiteX8" fmla="*/ 259139 w 3571385"/>
                <a:gd name="connsiteY8" fmla="*/ 3028721 h 3675998"/>
                <a:gd name="connsiteX9" fmla="*/ 61017 w 3571385"/>
                <a:gd name="connsiteY9" fmla="*/ 2584896 h 3675998"/>
                <a:gd name="connsiteX10" fmla="*/ 775982 w 3571385"/>
                <a:gd name="connsiteY10" fmla="*/ 2543579 h 3675998"/>
                <a:gd name="connsiteX11" fmla="*/ 1716068 w 3571385"/>
                <a:gd name="connsiteY11" fmla="*/ 2809499 h 3675998"/>
                <a:gd name="connsiteX12" fmla="*/ 2630969 w 3571385"/>
                <a:gd name="connsiteY12" fmla="*/ 2536389 h 3675998"/>
                <a:gd name="connsiteX13" fmla="*/ 2701725 w 3571385"/>
                <a:gd name="connsiteY13" fmla="*/ 1718363 h 3675998"/>
                <a:gd name="connsiteX14" fmla="*/ 2531228 w 3571385"/>
                <a:gd name="connsiteY14" fmla="*/ 1173533 h 3675998"/>
                <a:gd name="connsiteX15" fmla="*/ 2133082 w 3571385"/>
                <a:gd name="connsiteY15" fmla="*/ 714428 h 3675998"/>
                <a:gd name="connsiteX16" fmla="*/ 1703505 w 3571385"/>
                <a:gd name="connsiteY16" fmla="*/ 649658 h 3675998"/>
                <a:gd name="connsiteX17" fmla="*/ 1320600 w 3571385"/>
                <a:gd name="connsiteY17" fmla="*/ 669660 h 3675998"/>
                <a:gd name="connsiteX18" fmla="*/ 376672 w 3571385"/>
                <a:gd name="connsiteY18" fmla="*/ 701093 h 3675998"/>
                <a:gd name="connsiteX19" fmla="*/ 360480 w 3571385"/>
                <a:gd name="connsiteY19" fmla="*/ 388673 h 3675998"/>
                <a:gd name="connsiteX20" fmla="*/ 1326315 w 3571385"/>
                <a:gd name="connsiteY20" fmla="*/ 17198 h 3675998"/>
                <a:gd name="connsiteX21" fmla="*/ 1455855 w 3571385"/>
                <a:gd name="connsiteY21" fmla="*/ 53 h 3675998"/>
                <a:gd name="connsiteX0" fmla="*/ 1455855 w 3571385"/>
                <a:gd name="connsiteY0" fmla="*/ 53 h 3675998"/>
                <a:gd name="connsiteX1" fmla="*/ 2408355 w 3571385"/>
                <a:gd name="connsiteY1" fmla="*/ 10530 h 3675998"/>
                <a:gd name="connsiteX2" fmla="*/ 2797928 w 3571385"/>
                <a:gd name="connsiteY2" fmla="*/ 222938 h 3675998"/>
                <a:gd name="connsiteX3" fmla="*/ 3214170 w 3571385"/>
                <a:gd name="connsiteY3" fmla="*/ 668708 h 3675998"/>
                <a:gd name="connsiteX4" fmla="*/ 3571385 w 3571385"/>
                <a:gd name="connsiteY4" fmla="*/ 1034235 h 3675998"/>
                <a:gd name="connsiteX5" fmla="*/ 3571385 w 3571385"/>
                <a:gd name="connsiteY5" fmla="*/ 3675998 h 3675998"/>
                <a:gd name="connsiteX6" fmla="*/ 1750097 w 3571385"/>
                <a:gd name="connsiteY6" fmla="*/ 3675998 h 3675998"/>
                <a:gd name="connsiteX7" fmla="*/ 1391126 w 3571385"/>
                <a:gd name="connsiteY7" fmla="*/ 3557972 h 3675998"/>
                <a:gd name="connsiteX8" fmla="*/ 259139 w 3571385"/>
                <a:gd name="connsiteY8" fmla="*/ 3028721 h 3675998"/>
                <a:gd name="connsiteX9" fmla="*/ 61017 w 3571385"/>
                <a:gd name="connsiteY9" fmla="*/ 2584896 h 3675998"/>
                <a:gd name="connsiteX10" fmla="*/ 775982 w 3571385"/>
                <a:gd name="connsiteY10" fmla="*/ 2543579 h 3675998"/>
                <a:gd name="connsiteX11" fmla="*/ 1716068 w 3571385"/>
                <a:gd name="connsiteY11" fmla="*/ 2809499 h 3675998"/>
                <a:gd name="connsiteX12" fmla="*/ 2641819 w 3571385"/>
                <a:gd name="connsiteY12" fmla="*/ 2471287 h 3675998"/>
                <a:gd name="connsiteX13" fmla="*/ 2701725 w 3571385"/>
                <a:gd name="connsiteY13" fmla="*/ 1718363 h 3675998"/>
                <a:gd name="connsiteX14" fmla="*/ 2531228 w 3571385"/>
                <a:gd name="connsiteY14" fmla="*/ 1173533 h 3675998"/>
                <a:gd name="connsiteX15" fmla="*/ 2133082 w 3571385"/>
                <a:gd name="connsiteY15" fmla="*/ 714428 h 3675998"/>
                <a:gd name="connsiteX16" fmla="*/ 1703505 w 3571385"/>
                <a:gd name="connsiteY16" fmla="*/ 649658 h 3675998"/>
                <a:gd name="connsiteX17" fmla="*/ 1320600 w 3571385"/>
                <a:gd name="connsiteY17" fmla="*/ 669660 h 3675998"/>
                <a:gd name="connsiteX18" fmla="*/ 376672 w 3571385"/>
                <a:gd name="connsiteY18" fmla="*/ 701093 h 3675998"/>
                <a:gd name="connsiteX19" fmla="*/ 360480 w 3571385"/>
                <a:gd name="connsiteY19" fmla="*/ 388673 h 3675998"/>
                <a:gd name="connsiteX20" fmla="*/ 1326315 w 3571385"/>
                <a:gd name="connsiteY20" fmla="*/ 17198 h 3675998"/>
                <a:gd name="connsiteX21" fmla="*/ 1455855 w 3571385"/>
                <a:gd name="connsiteY21" fmla="*/ 53 h 3675998"/>
                <a:gd name="connsiteX0" fmla="*/ 1455855 w 3571385"/>
                <a:gd name="connsiteY0" fmla="*/ 53 h 3675998"/>
                <a:gd name="connsiteX1" fmla="*/ 2408355 w 3571385"/>
                <a:gd name="connsiteY1" fmla="*/ 10530 h 3675998"/>
                <a:gd name="connsiteX2" fmla="*/ 2797928 w 3571385"/>
                <a:gd name="connsiteY2" fmla="*/ 222938 h 3675998"/>
                <a:gd name="connsiteX3" fmla="*/ 3214170 w 3571385"/>
                <a:gd name="connsiteY3" fmla="*/ 668708 h 3675998"/>
                <a:gd name="connsiteX4" fmla="*/ 3571385 w 3571385"/>
                <a:gd name="connsiteY4" fmla="*/ 1034235 h 3675998"/>
                <a:gd name="connsiteX5" fmla="*/ 3571385 w 3571385"/>
                <a:gd name="connsiteY5" fmla="*/ 3675998 h 3675998"/>
                <a:gd name="connsiteX6" fmla="*/ 1750097 w 3571385"/>
                <a:gd name="connsiteY6" fmla="*/ 3675998 h 3675998"/>
                <a:gd name="connsiteX7" fmla="*/ 1391126 w 3571385"/>
                <a:gd name="connsiteY7" fmla="*/ 3557972 h 3675998"/>
                <a:gd name="connsiteX8" fmla="*/ 259139 w 3571385"/>
                <a:gd name="connsiteY8" fmla="*/ 3028721 h 3675998"/>
                <a:gd name="connsiteX9" fmla="*/ 61017 w 3571385"/>
                <a:gd name="connsiteY9" fmla="*/ 2584896 h 3675998"/>
                <a:gd name="connsiteX10" fmla="*/ 775982 w 3571385"/>
                <a:gd name="connsiteY10" fmla="*/ 2543579 h 3675998"/>
                <a:gd name="connsiteX11" fmla="*/ 1716068 w 3571385"/>
                <a:gd name="connsiteY11" fmla="*/ 2809499 h 3675998"/>
                <a:gd name="connsiteX12" fmla="*/ 2641819 w 3571385"/>
                <a:gd name="connsiteY12" fmla="*/ 2471287 h 3675998"/>
                <a:gd name="connsiteX13" fmla="*/ 2701725 w 3571385"/>
                <a:gd name="connsiteY13" fmla="*/ 1718363 h 3675998"/>
                <a:gd name="connsiteX14" fmla="*/ 2531228 w 3571385"/>
                <a:gd name="connsiteY14" fmla="*/ 1173533 h 3675998"/>
                <a:gd name="connsiteX15" fmla="*/ 2133082 w 3571385"/>
                <a:gd name="connsiteY15" fmla="*/ 714428 h 3675998"/>
                <a:gd name="connsiteX16" fmla="*/ 1703505 w 3571385"/>
                <a:gd name="connsiteY16" fmla="*/ 649658 h 3675998"/>
                <a:gd name="connsiteX17" fmla="*/ 1320600 w 3571385"/>
                <a:gd name="connsiteY17" fmla="*/ 669660 h 3675998"/>
                <a:gd name="connsiteX18" fmla="*/ 376672 w 3571385"/>
                <a:gd name="connsiteY18" fmla="*/ 701093 h 3675998"/>
                <a:gd name="connsiteX19" fmla="*/ 360480 w 3571385"/>
                <a:gd name="connsiteY19" fmla="*/ 388673 h 3675998"/>
                <a:gd name="connsiteX20" fmla="*/ 1326315 w 3571385"/>
                <a:gd name="connsiteY20" fmla="*/ 17198 h 3675998"/>
                <a:gd name="connsiteX21" fmla="*/ 1455855 w 3571385"/>
                <a:gd name="connsiteY21" fmla="*/ 53 h 3675998"/>
                <a:gd name="connsiteX0" fmla="*/ 1455855 w 4580466"/>
                <a:gd name="connsiteY0" fmla="*/ 53 h 3675998"/>
                <a:gd name="connsiteX1" fmla="*/ 2408355 w 4580466"/>
                <a:gd name="connsiteY1" fmla="*/ 10530 h 3675998"/>
                <a:gd name="connsiteX2" fmla="*/ 2797928 w 4580466"/>
                <a:gd name="connsiteY2" fmla="*/ 222938 h 3675998"/>
                <a:gd name="connsiteX3" fmla="*/ 3214170 w 4580466"/>
                <a:gd name="connsiteY3" fmla="*/ 668708 h 3675998"/>
                <a:gd name="connsiteX4" fmla="*/ 4580466 w 4580466"/>
                <a:gd name="connsiteY4" fmla="*/ 1697207 h 3675998"/>
                <a:gd name="connsiteX5" fmla="*/ 3571385 w 4580466"/>
                <a:gd name="connsiteY5" fmla="*/ 3675998 h 3675998"/>
                <a:gd name="connsiteX6" fmla="*/ 1750097 w 4580466"/>
                <a:gd name="connsiteY6" fmla="*/ 3675998 h 3675998"/>
                <a:gd name="connsiteX7" fmla="*/ 1391126 w 4580466"/>
                <a:gd name="connsiteY7" fmla="*/ 3557972 h 3675998"/>
                <a:gd name="connsiteX8" fmla="*/ 259139 w 4580466"/>
                <a:gd name="connsiteY8" fmla="*/ 3028721 h 3675998"/>
                <a:gd name="connsiteX9" fmla="*/ 61017 w 4580466"/>
                <a:gd name="connsiteY9" fmla="*/ 2584896 h 3675998"/>
                <a:gd name="connsiteX10" fmla="*/ 775982 w 4580466"/>
                <a:gd name="connsiteY10" fmla="*/ 2543579 h 3675998"/>
                <a:gd name="connsiteX11" fmla="*/ 1716068 w 4580466"/>
                <a:gd name="connsiteY11" fmla="*/ 2809499 h 3675998"/>
                <a:gd name="connsiteX12" fmla="*/ 2641819 w 4580466"/>
                <a:gd name="connsiteY12" fmla="*/ 2471287 h 3675998"/>
                <a:gd name="connsiteX13" fmla="*/ 2701725 w 4580466"/>
                <a:gd name="connsiteY13" fmla="*/ 1718363 h 3675998"/>
                <a:gd name="connsiteX14" fmla="*/ 2531228 w 4580466"/>
                <a:gd name="connsiteY14" fmla="*/ 1173533 h 3675998"/>
                <a:gd name="connsiteX15" fmla="*/ 2133082 w 4580466"/>
                <a:gd name="connsiteY15" fmla="*/ 714428 h 3675998"/>
                <a:gd name="connsiteX16" fmla="*/ 1703505 w 4580466"/>
                <a:gd name="connsiteY16" fmla="*/ 649658 h 3675998"/>
                <a:gd name="connsiteX17" fmla="*/ 1320600 w 4580466"/>
                <a:gd name="connsiteY17" fmla="*/ 669660 h 3675998"/>
                <a:gd name="connsiteX18" fmla="*/ 376672 w 4580466"/>
                <a:gd name="connsiteY18" fmla="*/ 701093 h 3675998"/>
                <a:gd name="connsiteX19" fmla="*/ 360480 w 4580466"/>
                <a:gd name="connsiteY19" fmla="*/ 388673 h 3675998"/>
                <a:gd name="connsiteX20" fmla="*/ 1326315 w 4580466"/>
                <a:gd name="connsiteY20" fmla="*/ 17198 h 3675998"/>
                <a:gd name="connsiteX21" fmla="*/ 1455855 w 4580466"/>
                <a:gd name="connsiteY21" fmla="*/ 53 h 3675998"/>
                <a:gd name="connsiteX0" fmla="*/ 1455855 w 4645568"/>
                <a:gd name="connsiteY0" fmla="*/ 53 h 3675998"/>
                <a:gd name="connsiteX1" fmla="*/ 2408355 w 4645568"/>
                <a:gd name="connsiteY1" fmla="*/ 10530 h 3675998"/>
                <a:gd name="connsiteX2" fmla="*/ 2797928 w 4645568"/>
                <a:gd name="connsiteY2" fmla="*/ 222938 h 3675998"/>
                <a:gd name="connsiteX3" fmla="*/ 3214170 w 4645568"/>
                <a:gd name="connsiteY3" fmla="*/ 668708 h 3675998"/>
                <a:gd name="connsiteX4" fmla="*/ 4645568 w 4645568"/>
                <a:gd name="connsiteY4" fmla="*/ 1914898 h 3675998"/>
                <a:gd name="connsiteX5" fmla="*/ 3571385 w 4645568"/>
                <a:gd name="connsiteY5" fmla="*/ 3675998 h 3675998"/>
                <a:gd name="connsiteX6" fmla="*/ 1750097 w 4645568"/>
                <a:gd name="connsiteY6" fmla="*/ 3675998 h 3675998"/>
                <a:gd name="connsiteX7" fmla="*/ 1391126 w 4645568"/>
                <a:gd name="connsiteY7" fmla="*/ 3557972 h 3675998"/>
                <a:gd name="connsiteX8" fmla="*/ 259139 w 4645568"/>
                <a:gd name="connsiteY8" fmla="*/ 3028721 h 3675998"/>
                <a:gd name="connsiteX9" fmla="*/ 61017 w 4645568"/>
                <a:gd name="connsiteY9" fmla="*/ 2584896 h 3675998"/>
                <a:gd name="connsiteX10" fmla="*/ 775982 w 4645568"/>
                <a:gd name="connsiteY10" fmla="*/ 2543579 h 3675998"/>
                <a:gd name="connsiteX11" fmla="*/ 1716068 w 4645568"/>
                <a:gd name="connsiteY11" fmla="*/ 2809499 h 3675998"/>
                <a:gd name="connsiteX12" fmla="*/ 2641819 w 4645568"/>
                <a:gd name="connsiteY12" fmla="*/ 2471287 h 3675998"/>
                <a:gd name="connsiteX13" fmla="*/ 2701725 w 4645568"/>
                <a:gd name="connsiteY13" fmla="*/ 1718363 h 3675998"/>
                <a:gd name="connsiteX14" fmla="*/ 2531228 w 4645568"/>
                <a:gd name="connsiteY14" fmla="*/ 1173533 h 3675998"/>
                <a:gd name="connsiteX15" fmla="*/ 2133082 w 4645568"/>
                <a:gd name="connsiteY15" fmla="*/ 714428 h 3675998"/>
                <a:gd name="connsiteX16" fmla="*/ 1703505 w 4645568"/>
                <a:gd name="connsiteY16" fmla="*/ 649658 h 3675998"/>
                <a:gd name="connsiteX17" fmla="*/ 1320600 w 4645568"/>
                <a:gd name="connsiteY17" fmla="*/ 669660 h 3675998"/>
                <a:gd name="connsiteX18" fmla="*/ 376672 w 4645568"/>
                <a:gd name="connsiteY18" fmla="*/ 701093 h 3675998"/>
                <a:gd name="connsiteX19" fmla="*/ 360480 w 4645568"/>
                <a:gd name="connsiteY19" fmla="*/ 388673 h 3675998"/>
                <a:gd name="connsiteX20" fmla="*/ 1326315 w 4645568"/>
                <a:gd name="connsiteY20" fmla="*/ 17198 h 3675998"/>
                <a:gd name="connsiteX21" fmla="*/ 1455855 w 4645568"/>
                <a:gd name="connsiteY21" fmla="*/ 53 h 3675998"/>
                <a:gd name="connsiteX0" fmla="*/ 1455855 w 4645568"/>
                <a:gd name="connsiteY0" fmla="*/ 53 h 3675998"/>
                <a:gd name="connsiteX1" fmla="*/ 2408355 w 4645568"/>
                <a:gd name="connsiteY1" fmla="*/ 10530 h 3675998"/>
                <a:gd name="connsiteX2" fmla="*/ 2797928 w 4645568"/>
                <a:gd name="connsiteY2" fmla="*/ 222938 h 3675998"/>
                <a:gd name="connsiteX3" fmla="*/ 3214170 w 4645568"/>
                <a:gd name="connsiteY3" fmla="*/ 668708 h 3675998"/>
                <a:gd name="connsiteX4" fmla="*/ 4645568 w 4645568"/>
                <a:gd name="connsiteY4" fmla="*/ 1914898 h 3675998"/>
                <a:gd name="connsiteX5" fmla="*/ 3571385 w 4645568"/>
                <a:gd name="connsiteY5" fmla="*/ 3675998 h 3675998"/>
                <a:gd name="connsiteX6" fmla="*/ 1750097 w 4645568"/>
                <a:gd name="connsiteY6" fmla="*/ 3675998 h 3675998"/>
                <a:gd name="connsiteX7" fmla="*/ 1391126 w 4645568"/>
                <a:gd name="connsiteY7" fmla="*/ 3557972 h 3675998"/>
                <a:gd name="connsiteX8" fmla="*/ 259139 w 4645568"/>
                <a:gd name="connsiteY8" fmla="*/ 3028721 h 3675998"/>
                <a:gd name="connsiteX9" fmla="*/ 61017 w 4645568"/>
                <a:gd name="connsiteY9" fmla="*/ 2584896 h 3675998"/>
                <a:gd name="connsiteX10" fmla="*/ 775982 w 4645568"/>
                <a:gd name="connsiteY10" fmla="*/ 2543579 h 3675998"/>
                <a:gd name="connsiteX11" fmla="*/ 1716068 w 4645568"/>
                <a:gd name="connsiteY11" fmla="*/ 2809499 h 3675998"/>
                <a:gd name="connsiteX12" fmla="*/ 2641819 w 4645568"/>
                <a:gd name="connsiteY12" fmla="*/ 2471287 h 3675998"/>
                <a:gd name="connsiteX13" fmla="*/ 2701725 w 4645568"/>
                <a:gd name="connsiteY13" fmla="*/ 1718363 h 3675998"/>
                <a:gd name="connsiteX14" fmla="*/ 2531228 w 4645568"/>
                <a:gd name="connsiteY14" fmla="*/ 1173533 h 3675998"/>
                <a:gd name="connsiteX15" fmla="*/ 2133082 w 4645568"/>
                <a:gd name="connsiteY15" fmla="*/ 714428 h 3675998"/>
                <a:gd name="connsiteX16" fmla="*/ 1703505 w 4645568"/>
                <a:gd name="connsiteY16" fmla="*/ 649658 h 3675998"/>
                <a:gd name="connsiteX17" fmla="*/ 1320600 w 4645568"/>
                <a:gd name="connsiteY17" fmla="*/ 669660 h 3675998"/>
                <a:gd name="connsiteX18" fmla="*/ 376672 w 4645568"/>
                <a:gd name="connsiteY18" fmla="*/ 701093 h 3675998"/>
                <a:gd name="connsiteX19" fmla="*/ 360480 w 4645568"/>
                <a:gd name="connsiteY19" fmla="*/ 388673 h 3675998"/>
                <a:gd name="connsiteX20" fmla="*/ 1326315 w 4645568"/>
                <a:gd name="connsiteY20" fmla="*/ 17198 h 3675998"/>
                <a:gd name="connsiteX21" fmla="*/ 1455855 w 4645568"/>
                <a:gd name="connsiteY21" fmla="*/ 53 h 3675998"/>
                <a:gd name="connsiteX0" fmla="*/ 1455855 w 4645568"/>
                <a:gd name="connsiteY0" fmla="*/ 53 h 3675998"/>
                <a:gd name="connsiteX1" fmla="*/ 2408355 w 4645568"/>
                <a:gd name="connsiteY1" fmla="*/ 10530 h 3675998"/>
                <a:gd name="connsiteX2" fmla="*/ 2797928 w 4645568"/>
                <a:gd name="connsiteY2" fmla="*/ 222938 h 3675998"/>
                <a:gd name="connsiteX3" fmla="*/ 3344374 w 4645568"/>
                <a:gd name="connsiteY3" fmla="*/ 648917 h 3675998"/>
                <a:gd name="connsiteX4" fmla="*/ 4645568 w 4645568"/>
                <a:gd name="connsiteY4" fmla="*/ 1914898 h 3675998"/>
                <a:gd name="connsiteX5" fmla="*/ 3571385 w 4645568"/>
                <a:gd name="connsiteY5" fmla="*/ 3675998 h 3675998"/>
                <a:gd name="connsiteX6" fmla="*/ 1750097 w 4645568"/>
                <a:gd name="connsiteY6" fmla="*/ 3675998 h 3675998"/>
                <a:gd name="connsiteX7" fmla="*/ 1391126 w 4645568"/>
                <a:gd name="connsiteY7" fmla="*/ 3557972 h 3675998"/>
                <a:gd name="connsiteX8" fmla="*/ 259139 w 4645568"/>
                <a:gd name="connsiteY8" fmla="*/ 3028721 h 3675998"/>
                <a:gd name="connsiteX9" fmla="*/ 61017 w 4645568"/>
                <a:gd name="connsiteY9" fmla="*/ 2584896 h 3675998"/>
                <a:gd name="connsiteX10" fmla="*/ 775982 w 4645568"/>
                <a:gd name="connsiteY10" fmla="*/ 2543579 h 3675998"/>
                <a:gd name="connsiteX11" fmla="*/ 1716068 w 4645568"/>
                <a:gd name="connsiteY11" fmla="*/ 2809499 h 3675998"/>
                <a:gd name="connsiteX12" fmla="*/ 2641819 w 4645568"/>
                <a:gd name="connsiteY12" fmla="*/ 2471287 h 3675998"/>
                <a:gd name="connsiteX13" fmla="*/ 2701725 w 4645568"/>
                <a:gd name="connsiteY13" fmla="*/ 1718363 h 3675998"/>
                <a:gd name="connsiteX14" fmla="*/ 2531228 w 4645568"/>
                <a:gd name="connsiteY14" fmla="*/ 1173533 h 3675998"/>
                <a:gd name="connsiteX15" fmla="*/ 2133082 w 4645568"/>
                <a:gd name="connsiteY15" fmla="*/ 714428 h 3675998"/>
                <a:gd name="connsiteX16" fmla="*/ 1703505 w 4645568"/>
                <a:gd name="connsiteY16" fmla="*/ 649658 h 3675998"/>
                <a:gd name="connsiteX17" fmla="*/ 1320600 w 4645568"/>
                <a:gd name="connsiteY17" fmla="*/ 669660 h 3675998"/>
                <a:gd name="connsiteX18" fmla="*/ 376672 w 4645568"/>
                <a:gd name="connsiteY18" fmla="*/ 701093 h 3675998"/>
                <a:gd name="connsiteX19" fmla="*/ 360480 w 4645568"/>
                <a:gd name="connsiteY19" fmla="*/ 388673 h 3675998"/>
                <a:gd name="connsiteX20" fmla="*/ 1326315 w 4645568"/>
                <a:gd name="connsiteY20" fmla="*/ 17198 h 3675998"/>
                <a:gd name="connsiteX21" fmla="*/ 1455855 w 4645568"/>
                <a:gd name="connsiteY21" fmla="*/ 53 h 3675998"/>
                <a:gd name="connsiteX0" fmla="*/ 1455855 w 4645568"/>
                <a:gd name="connsiteY0" fmla="*/ 53 h 3705683"/>
                <a:gd name="connsiteX1" fmla="*/ 2408355 w 4645568"/>
                <a:gd name="connsiteY1" fmla="*/ 10530 h 3705683"/>
                <a:gd name="connsiteX2" fmla="*/ 2797928 w 4645568"/>
                <a:gd name="connsiteY2" fmla="*/ 222938 h 3705683"/>
                <a:gd name="connsiteX3" fmla="*/ 3344374 w 4645568"/>
                <a:gd name="connsiteY3" fmla="*/ 648917 h 3705683"/>
                <a:gd name="connsiteX4" fmla="*/ 4645568 w 4645568"/>
                <a:gd name="connsiteY4" fmla="*/ 1914898 h 3705683"/>
                <a:gd name="connsiteX5" fmla="*/ 4569614 w 4645568"/>
                <a:gd name="connsiteY5" fmla="*/ 3705683 h 3705683"/>
                <a:gd name="connsiteX6" fmla="*/ 1750097 w 4645568"/>
                <a:gd name="connsiteY6" fmla="*/ 3675998 h 3705683"/>
                <a:gd name="connsiteX7" fmla="*/ 1391126 w 4645568"/>
                <a:gd name="connsiteY7" fmla="*/ 3557972 h 3705683"/>
                <a:gd name="connsiteX8" fmla="*/ 259139 w 4645568"/>
                <a:gd name="connsiteY8" fmla="*/ 3028721 h 3705683"/>
                <a:gd name="connsiteX9" fmla="*/ 61017 w 4645568"/>
                <a:gd name="connsiteY9" fmla="*/ 2584896 h 3705683"/>
                <a:gd name="connsiteX10" fmla="*/ 775982 w 4645568"/>
                <a:gd name="connsiteY10" fmla="*/ 2543579 h 3705683"/>
                <a:gd name="connsiteX11" fmla="*/ 1716068 w 4645568"/>
                <a:gd name="connsiteY11" fmla="*/ 2809499 h 3705683"/>
                <a:gd name="connsiteX12" fmla="*/ 2641819 w 4645568"/>
                <a:gd name="connsiteY12" fmla="*/ 2471287 h 3705683"/>
                <a:gd name="connsiteX13" fmla="*/ 2701725 w 4645568"/>
                <a:gd name="connsiteY13" fmla="*/ 1718363 h 3705683"/>
                <a:gd name="connsiteX14" fmla="*/ 2531228 w 4645568"/>
                <a:gd name="connsiteY14" fmla="*/ 1173533 h 3705683"/>
                <a:gd name="connsiteX15" fmla="*/ 2133082 w 4645568"/>
                <a:gd name="connsiteY15" fmla="*/ 714428 h 3705683"/>
                <a:gd name="connsiteX16" fmla="*/ 1703505 w 4645568"/>
                <a:gd name="connsiteY16" fmla="*/ 649658 h 3705683"/>
                <a:gd name="connsiteX17" fmla="*/ 1320600 w 4645568"/>
                <a:gd name="connsiteY17" fmla="*/ 669660 h 3705683"/>
                <a:gd name="connsiteX18" fmla="*/ 376672 w 4645568"/>
                <a:gd name="connsiteY18" fmla="*/ 701093 h 3705683"/>
                <a:gd name="connsiteX19" fmla="*/ 360480 w 4645568"/>
                <a:gd name="connsiteY19" fmla="*/ 388673 h 3705683"/>
                <a:gd name="connsiteX20" fmla="*/ 1326315 w 4645568"/>
                <a:gd name="connsiteY20" fmla="*/ 17198 h 3705683"/>
                <a:gd name="connsiteX21" fmla="*/ 1455855 w 4645568"/>
                <a:gd name="connsiteY21" fmla="*/ 53 h 3705683"/>
                <a:gd name="connsiteX0" fmla="*/ 1455855 w 4645568"/>
                <a:gd name="connsiteY0" fmla="*/ 53 h 3705683"/>
                <a:gd name="connsiteX1" fmla="*/ 2408355 w 4645568"/>
                <a:gd name="connsiteY1" fmla="*/ 10530 h 3705683"/>
                <a:gd name="connsiteX2" fmla="*/ 2797928 w 4645568"/>
                <a:gd name="connsiteY2" fmla="*/ 222938 h 3705683"/>
                <a:gd name="connsiteX3" fmla="*/ 3344374 w 4645568"/>
                <a:gd name="connsiteY3" fmla="*/ 648917 h 3705683"/>
                <a:gd name="connsiteX4" fmla="*/ 4645568 w 4645568"/>
                <a:gd name="connsiteY4" fmla="*/ 1914898 h 3705683"/>
                <a:gd name="connsiteX5" fmla="*/ 4569614 w 4645568"/>
                <a:gd name="connsiteY5" fmla="*/ 3705683 h 3705683"/>
                <a:gd name="connsiteX6" fmla="*/ 1750097 w 4645568"/>
                <a:gd name="connsiteY6" fmla="*/ 3675998 h 3705683"/>
                <a:gd name="connsiteX7" fmla="*/ 1391126 w 4645568"/>
                <a:gd name="connsiteY7" fmla="*/ 3557972 h 3705683"/>
                <a:gd name="connsiteX8" fmla="*/ 259139 w 4645568"/>
                <a:gd name="connsiteY8" fmla="*/ 3028721 h 3705683"/>
                <a:gd name="connsiteX9" fmla="*/ 61017 w 4645568"/>
                <a:gd name="connsiteY9" fmla="*/ 2584896 h 3705683"/>
                <a:gd name="connsiteX10" fmla="*/ 775982 w 4645568"/>
                <a:gd name="connsiteY10" fmla="*/ 2543579 h 3705683"/>
                <a:gd name="connsiteX11" fmla="*/ 1716068 w 4645568"/>
                <a:gd name="connsiteY11" fmla="*/ 2809499 h 3705683"/>
                <a:gd name="connsiteX12" fmla="*/ 2641819 w 4645568"/>
                <a:gd name="connsiteY12" fmla="*/ 2471287 h 3705683"/>
                <a:gd name="connsiteX13" fmla="*/ 2701725 w 4645568"/>
                <a:gd name="connsiteY13" fmla="*/ 1718363 h 3705683"/>
                <a:gd name="connsiteX14" fmla="*/ 2531228 w 4645568"/>
                <a:gd name="connsiteY14" fmla="*/ 1173533 h 3705683"/>
                <a:gd name="connsiteX15" fmla="*/ 2133082 w 4645568"/>
                <a:gd name="connsiteY15" fmla="*/ 714428 h 3705683"/>
                <a:gd name="connsiteX16" fmla="*/ 1703505 w 4645568"/>
                <a:gd name="connsiteY16" fmla="*/ 649658 h 3705683"/>
                <a:gd name="connsiteX17" fmla="*/ 1320600 w 4645568"/>
                <a:gd name="connsiteY17" fmla="*/ 669660 h 3705683"/>
                <a:gd name="connsiteX18" fmla="*/ 376672 w 4645568"/>
                <a:gd name="connsiteY18" fmla="*/ 701093 h 3705683"/>
                <a:gd name="connsiteX19" fmla="*/ 360480 w 4645568"/>
                <a:gd name="connsiteY19" fmla="*/ 388673 h 3705683"/>
                <a:gd name="connsiteX20" fmla="*/ 1326315 w 4645568"/>
                <a:gd name="connsiteY20" fmla="*/ 17198 h 3705683"/>
                <a:gd name="connsiteX21" fmla="*/ 1455855 w 4645568"/>
                <a:gd name="connsiteY21" fmla="*/ 53 h 3705683"/>
                <a:gd name="connsiteX0" fmla="*/ 1455855 w 4569615"/>
                <a:gd name="connsiteY0" fmla="*/ 53 h 3705683"/>
                <a:gd name="connsiteX1" fmla="*/ 2408355 w 4569615"/>
                <a:gd name="connsiteY1" fmla="*/ 10530 h 3705683"/>
                <a:gd name="connsiteX2" fmla="*/ 2797928 w 4569615"/>
                <a:gd name="connsiteY2" fmla="*/ 222938 h 3705683"/>
                <a:gd name="connsiteX3" fmla="*/ 3344374 w 4569615"/>
                <a:gd name="connsiteY3" fmla="*/ 648917 h 3705683"/>
                <a:gd name="connsiteX4" fmla="*/ 4569615 w 4569615"/>
                <a:gd name="connsiteY4" fmla="*/ 1855527 h 3705683"/>
                <a:gd name="connsiteX5" fmla="*/ 4569614 w 4569615"/>
                <a:gd name="connsiteY5" fmla="*/ 3705683 h 3705683"/>
                <a:gd name="connsiteX6" fmla="*/ 1750097 w 4569615"/>
                <a:gd name="connsiteY6" fmla="*/ 3675998 h 3705683"/>
                <a:gd name="connsiteX7" fmla="*/ 1391126 w 4569615"/>
                <a:gd name="connsiteY7" fmla="*/ 3557972 h 3705683"/>
                <a:gd name="connsiteX8" fmla="*/ 259139 w 4569615"/>
                <a:gd name="connsiteY8" fmla="*/ 3028721 h 3705683"/>
                <a:gd name="connsiteX9" fmla="*/ 61017 w 4569615"/>
                <a:gd name="connsiteY9" fmla="*/ 2584896 h 3705683"/>
                <a:gd name="connsiteX10" fmla="*/ 775982 w 4569615"/>
                <a:gd name="connsiteY10" fmla="*/ 2543579 h 3705683"/>
                <a:gd name="connsiteX11" fmla="*/ 1716068 w 4569615"/>
                <a:gd name="connsiteY11" fmla="*/ 2809499 h 3705683"/>
                <a:gd name="connsiteX12" fmla="*/ 2641819 w 4569615"/>
                <a:gd name="connsiteY12" fmla="*/ 2471287 h 3705683"/>
                <a:gd name="connsiteX13" fmla="*/ 2701725 w 4569615"/>
                <a:gd name="connsiteY13" fmla="*/ 1718363 h 3705683"/>
                <a:gd name="connsiteX14" fmla="*/ 2531228 w 4569615"/>
                <a:gd name="connsiteY14" fmla="*/ 1173533 h 3705683"/>
                <a:gd name="connsiteX15" fmla="*/ 2133082 w 4569615"/>
                <a:gd name="connsiteY15" fmla="*/ 714428 h 3705683"/>
                <a:gd name="connsiteX16" fmla="*/ 1703505 w 4569615"/>
                <a:gd name="connsiteY16" fmla="*/ 649658 h 3705683"/>
                <a:gd name="connsiteX17" fmla="*/ 1320600 w 4569615"/>
                <a:gd name="connsiteY17" fmla="*/ 669660 h 3705683"/>
                <a:gd name="connsiteX18" fmla="*/ 376672 w 4569615"/>
                <a:gd name="connsiteY18" fmla="*/ 701093 h 3705683"/>
                <a:gd name="connsiteX19" fmla="*/ 360480 w 4569615"/>
                <a:gd name="connsiteY19" fmla="*/ 388673 h 3705683"/>
                <a:gd name="connsiteX20" fmla="*/ 1326315 w 4569615"/>
                <a:gd name="connsiteY20" fmla="*/ 17198 h 3705683"/>
                <a:gd name="connsiteX21" fmla="*/ 1455855 w 4569615"/>
                <a:gd name="connsiteY21" fmla="*/ 53 h 3705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569615" h="3705683">
                  <a:moveTo>
                    <a:pt x="1455855" y="53"/>
                  </a:moveTo>
                  <a:lnTo>
                    <a:pt x="2408355" y="10530"/>
                  </a:lnTo>
                  <a:cubicBezTo>
                    <a:pt x="2572185" y="17198"/>
                    <a:pt x="2641925" y="116540"/>
                    <a:pt x="2797928" y="222938"/>
                  </a:cubicBezTo>
                  <a:cubicBezTo>
                    <a:pt x="2953931" y="329336"/>
                    <a:pt x="3204357" y="502232"/>
                    <a:pt x="3344374" y="648917"/>
                  </a:cubicBezTo>
                  <a:cubicBezTo>
                    <a:pt x="3821507" y="1064314"/>
                    <a:pt x="4146733" y="1351074"/>
                    <a:pt x="4569615" y="1855527"/>
                  </a:cubicBezTo>
                  <a:cubicBezTo>
                    <a:pt x="4569615" y="2472246"/>
                    <a:pt x="4569614" y="3088964"/>
                    <a:pt x="4569614" y="3705683"/>
                  </a:cubicBezTo>
                  <a:lnTo>
                    <a:pt x="1750097" y="3675998"/>
                  </a:lnTo>
                  <a:cubicBezTo>
                    <a:pt x="1630440" y="3636656"/>
                    <a:pt x="1639619" y="3665851"/>
                    <a:pt x="1391126" y="3557972"/>
                  </a:cubicBezTo>
                  <a:cubicBezTo>
                    <a:pt x="1142633" y="3450093"/>
                    <a:pt x="480824" y="3190900"/>
                    <a:pt x="259139" y="3028721"/>
                  </a:cubicBezTo>
                  <a:cubicBezTo>
                    <a:pt x="37454" y="2866542"/>
                    <a:pt x="-79376" y="2709154"/>
                    <a:pt x="61017" y="2584896"/>
                  </a:cubicBezTo>
                  <a:cubicBezTo>
                    <a:pt x="201410" y="2460638"/>
                    <a:pt x="500140" y="2506145"/>
                    <a:pt x="775982" y="2543579"/>
                  </a:cubicBezTo>
                  <a:cubicBezTo>
                    <a:pt x="1051824" y="2581013"/>
                    <a:pt x="1555096" y="2709486"/>
                    <a:pt x="1716068" y="2809499"/>
                  </a:cubicBezTo>
                  <a:cubicBezTo>
                    <a:pt x="2031517" y="2961120"/>
                    <a:pt x="2488393" y="2718245"/>
                    <a:pt x="2641819" y="2471287"/>
                  </a:cubicBezTo>
                  <a:cubicBezTo>
                    <a:pt x="2795245" y="2224329"/>
                    <a:pt x="2696648" y="1992524"/>
                    <a:pt x="2701725" y="1718363"/>
                  </a:cubicBezTo>
                  <a:cubicBezTo>
                    <a:pt x="2695058" y="1566916"/>
                    <a:pt x="2575043" y="1264021"/>
                    <a:pt x="2531228" y="1173533"/>
                  </a:cubicBezTo>
                  <a:cubicBezTo>
                    <a:pt x="2396925" y="890640"/>
                    <a:pt x="2399782" y="820155"/>
                    <a:pt x="2133082" y="714428"/>
                  </a:cubicBezTo>
                  <a:cubicBezTo>
                    <a:pt x="1987350" y="656325"/>
                    <a:pt x="1848285" y="663945"/>
                    <a:pt x="1703505" y="649658"/>
                  </a:cubicBezTo>
                  <a:cubicBezTo>
                    <a:pt x="1562535" y="635370"/>
                    <a:pt x="1459665" y="609653"/>
                    <a:pt x="1320600" y="669660"/>
                  </a:cubicBezTo>
                  <a:cubicBezTo>
                    <a:pt x="1111050" y="759195"/>
                    <a:pt x="573840" y="779198"/>
                    <a:pt x="376672" y="701093"/>
                  </a:cubicBezTo>
                  <a:cubicBezTo>
                    <a:pt x="115687" y="596318"/>
                    <a:pt x="179505" y="498210"/>
                    <a:pt x="360480" y="388673"/>
                  </a:cubicBezTo>
                  <a:cubicBezTo>
                    <a:pt x="652897" y="210555"/>
                    <a:pt x="1012942" y="148643"/>
                    <a:pt x="1326315" y="17198"/>
                  </a:cubicBezTo>
                  <a:cubicBezTo>
                    <a:pt x="1372035" y="-1852"/>
                    <a:pt x="1411087" y="53"/>
                    <a:pt x="1455855" y="53"/>
                  </a:cubicBezTo>
                  <a:close/>
                </a:path>
              </a:pathLst>
            </a:custGeom>
            <a:solidFill>
              <a:srgbClr val="FBCA87"/>
            </a:solidFill>
            <a:ln w="24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5061DDE9-A44E-4043-8047-78848833FA8B}"/>
                </a:ext>
              </a:extLst>
            </p:cNvPr>
            <p:cNvSpPr/>
            <p:nvPr/>
          </p:nvSpPr>
          <p:spPr>
            <a:xfrm>
              <a:off x="10083308" y="4518267"/>
              <a:ext cx="852511" cy="687015"/>
            </a:xfrm>
            <a:custGeom>
              <a:avLst/>
              <a:gdLst>
                <a:gd name="connsiteX0" fmla="*/ 396545 w 950899"/>
                <a:gd name="connsiteY0" fmla="*/ 17758 h 766303"/>
                <a:gd name="connsiteX1" fmla="*/ 950900 w 950899"/>
                <a:gd name="connsiteY1" fmla="*/ 209210 h 766303"/>
                <a:gd name="connsiteX2" fmla="*/ 576567 w 950899"/>
                <a:gd name="connsiteY2" fmla="*/ 392090 h 766303"/>
                <a:gd name="connsiteX3" fmla="*/ 54597 w 950899"/>
                <a:gd name="connsiteY3" fmla="*/ 764518 h 766303"/>
                <a:gd name="connsiteX4" fmla="*/ 3162 w 950899"/>
                <a:gd name="connsiteY4" fmla="*/ 644503 h 766303"/>
                <a:gd name="connsiteX5" fmla="*/ 208902 w 950899"/>
                <a:gd name="connsiteY5" fmla="*/ 127295 h 766303"/>
                <a:gd name="connsiteX6" fmla="*/ 396545 w 950899"/>
                <a:gd name="connsiteY6" fmla="*/ 17758 h 766303"/>
                <a:gd name="connsiteX7" fmla="*/ 396545 w 950899"/>
                <a:gd name="connsiteY7" fmla="*/ 17758 h 766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50899" h="766303">
                  <a:moveTo>
                    <a:pt x="396545" y="17758"/>
                  </a:moveTo>
                  <a:cubicBezTo>
                    <a:pt x="890892" y="-51775"/>
                    <a:pt x="845172" y="97768"/>
                    <a:pt x="950900" y="209210"/>
                  </a:cubicBezTo>
                  <a:cubicBezTo>
                    <a:pt x="872795" y="227308"/>
                    <a:pt x="605142" y="320653"/>
                    <a:pt x="576567" y="392090"/>
                  </a:cubicBezTo>
                  <a:cubicBezTo>
                    <a:pt x="504177" y="569255"/>
                    <a:pt x="247002" y="788330"/>
                    <a:pt x="54597" y="764518"/>
                  </a:cubicBezTo>
                  <a:cubicBezTo>
                    <a:pt x="-20650" y="755945"/>
                    <a:pt x="4115" y="704510"/>
                    <a:pt x="3162" y="644503"/>
                  </a:cubicBezTo>
                  <a:cubicBezTo>
                    <a:pt x="42215" y="477815"/>
                    <a:pt x="153657" y="288268"/>
                    <a:pt x="208902" y="127295"/>
                  </a:cubicBezTo>
                  <a:cubicBezTo>
                    <a:pt x="238430" y="46333"/>
                    <a:pt x="318440" y="51095"/>
                    <a:pt x="396545" y="17758"/>
                  </a:cubicBezTo>
                  <a:lnTo>
                    <a:pt x="396545" y="17758"/>
                  </a:lnTo>
                  <a:close/>
                </a:path>
              </a:pathLst>
            </a:custGeom>
            <a:solidFill>
              <a:srgbClr val="FEAD6D"/>
            </a:solidFill>
            <a:ln w="38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0C787383-505F-40C4-80FC-2FFC39E2DDDD}"/>
              </a:ext>
            </a:extLst>
          </p:cNvPr>
          <p:cNvGrpSpPr/>
          <p:nvPr/>
        </p:nvGrpSpPr>
        <p:grpSpPr>
          <a:xfrm>
            <a:off x="7998797" y="3865629"/>
            <a:ext cx="1952876" cy="1950658"/>
            <a:chOff x="4056136" y="43905"/>
            <a:chExt cx="4439320" cy="4434279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xmlns="" id="{A9143E3E-EE49-488D-AF41-F83F6BC2DC9C}"/>
                </a:ext>
              </a:extLst>
            </p:cNvPr>
            <p:cNvSpPr/>
            <p:nvPr/>
          </p:nvSpPr>
          <p:spPr>
            <a:xfrm>
              <a:off x="4062208" y="43905"/>
              <a:ext cx="4433248" cy="4433248"/>
            </a:xfrm>
            <a:custGeom>
              <a:avLst/>
              <a:gdLst>
                <a:gd name="connsiteX0" fmla="*/ 4433249 w 4433248"/>
                <a:gd name="connsiteY0" fmla="*/ 2216624 h 4433248"/>
                <a:gd name="connsiteX1" fmla="*/ 2216624 w 4433248"/>
                <a:gd name="connsiteY1" fmla="*/ 4433249 h 4433248"/>
                <a:gd name="connsiteX2" fmla="*/ 0 w 4433248"/>
                <a:gd name="connsiteY2" fmla="*/ 2216624 h 4433248"/>
                <a:gd name="connsiteX3" fmla="*/ 2216624 w 4433248"/>
                <a:gd name="connsiteY3" fmla="*/ 0 h 4433248"/>
                <a:gd name="connsiteX4" fmla="*/ 4433249 w 4433248"/>
                <a:gd name="connsiteY4" fmla="*/ 2216624 h 4433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33248" h="4433248">
                  <a:moveTo>
                    <a:pt x="4433249" y="2216624"/>
                  </a:moveTo>
                  <a:cubicBezTo>
                    <a:pt x="4433249" y="3440832"/>
                    <a:pt x="3440832" y="4433249"/>
                    <a:pt x="2216624" y="4433249"/>
                  </a:cubicBezTo>
                  <a:cubicBezTo>
                    <a:pt x="992416" y="4433249"/>
                    <a:pt x="0" y="3440832"/>
                    <a:pt x="0" y="2216624"/>
                  </a:cubicBezTo>
                  <a:cubicBezTo>
                    <a:pt x="0" y="992417"/>
                    <a:pt x="992416" y="0"/>
                    <a:pt x="2216624" y="0"/>
                  </a:cubicBezTo>
                  <a:cubicBezTo>
                    <a:pt x="3440832" y="0"/>
                    <a:pt x="4433249" y="992417"/>
                    <a:pt x="4433249" y="2216624"/>
                  </a:cubicBezTo>
                  <a:close/>
                </a:path>
              </a:pathLst>
            </a:custGeom>
            <a:solidFill>
              <a:srgbClr val="7BBFE9"/>
            </a:solidFill>
            <a:ln w="94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xmlns="" id="{6FDDE7C2-E5A6-4A25-B352-E8642F8C8602}"/>
                </a:ext>
              </a:extLst>
            </p:cNvPr>
            <p:cNvSpPr/>
            <p:nvPr/>
          </p:nvSpPr>
          <p:spPr>
            <a:xfrm>
              <a:off x="4056136" y="678338"/>
              <a:ext cx="4430130" cy="3799846"/>
            </a:xfrm>
            <a:custGeom>
              <a:avLst/>
              <a:gdLst>
                <a:gd name="connsiteX0" fmla="*/ 4099115 w 4430130"/>
                <a:gd name="connsiteY0" fmla="*/ 430121 h 3799846"/>
                <a:gd name="connsiteX1" fmla="*/ 4199159 w 4430130"/>
                <a:gd name="connsiteY1" fmla="*/ 603619 h 3799846"/>
                <a:gd name="connsiteX2" fmla="*/ 4322683 w 4430130"/>
                <a:gd name="connsiteY2" fmla="*/ 902243 h 3799846"/>
                <a:gd name="connsiteX3" fmla="*/ 4379541 w 4430130"/>
                <a:gd name="connsiteY3" fmla="*/ 1115155 h 3799846"/>
                <a:gd name="connsiteX4" fmla="*/ 4424613 w 4430130"/>
                <a:gd name="connsiteY4" fmla="*/ 1403690 h 3799846"/>
                <a:gd name="connsiteX5" fmla="*/ 4429610 w 4430130"/>
                <a:gd name="connsiteY5" fmla="*/ 1628294 h 3799846"/>
                <a:gd name="connsiteX6" fmla="*/ 4415372 w 4430130"/>
                <a:gd name="connsiteY6" fmla="*/ 1889861 h 3799846"/>
                <a:gd name="connsiteX7" fmla="*/ 4384538 w 4430130"/>
                <a:gd name="connsiteY7" fmla="*/ 2088440 h 3799846"/>
                <a:gd name="connsiteX8" fmla="*/ 4343238 w 4430130"/>
                <a:gd name="connsiteY8" fmla="*/ 2240911 h 3799846"/>
                <a:gd name="connsiteX9" fmla="*/ 4186430 w 4430130"/>
                <a:gd name="connsiteY9" fmla="*/ 2620815 h 3799846"/>
                <a:gd name="connsiteX10" fmla="*/ 3932124 w 4430130"/>
                <a:gd name="connsiteY10" fmla="*/ 3001945 h 3799846"/>
                <a:gd name="connsiteX11" fmla="*/ 3681211 w 4430130"/>
                <a:gd name="connsiteY11" fmla="*/ 3261249 h 3799846"/>
                <a:gd name="connsiteX12" fmla="*/ 3468582 w 4430130"/>
                <a:gd name="connsiteY12" fmla="*/ 3425034 h 3799846"/>
                <a:gd name="connsiteX13" fmla="*/ 3070857 w 4430130"/>
                <a:gd name="connsiteY13" fmla="*/ 3638890 h 3799846"/>
                <a:gd name="connsiteX14" fmla="*/ 2922630 w 4430130"/>
                <a:gd name="connsiteY14" fmla="*/ 3694993 h 3799846"/>
                <a:gd name="connsiteX15" fmla="*/ 2891419 w 4430130"/>
                <a:gd name="connsiteY15" fmla="*/ 3697068 h 3799846"/>
                <a:gd name="connsiteX16" fmla="*/ 2581952 w 4430130"/>
                <a:gd name="connsiteY16" fmla="*/ 3769296 h 3799846"/>
                <a:gd name="connsiteX17" fmla="*/ 2358290 w 4430130"/>
                <a:gd name="connsiteY17" fmla="*/ 3795038 h 3799846"/>
                <a:gd name="connsiteX18" fmla="*/ 2282762 w 4430130"/>
                <a:gd name="connsiteY18" fmla="*/ 3799846 h 3799846"/>
                <a:gd name="connsiteX19" fmla="*/ 2161785 w 4430130"/>
                <a:gd name="connsiteY19" fmla="*/ 3799846 h 3799846"/>
                <a:gd name="connsiteX20" fmla="*/ 2092763 w 4430130"/>
                <a:gd name="connsiteY20" fmla="*/ 3795509 h 3799846"/>
                <a:gd name="connsiteX21" fmla="*/ 2066644 w 4430130"/>
                <a:gd name="connsiteY21" fmla="*/ 3792774 h 3799846"/>
                <a:gd name="connsiteX22" fmla="*/ 2062306 w 4430130"/>
                <a:gd name="connsiteY22" fmla="*/ 3756661 h 3799846"/>
                <a:gd name="connsiteX23" fmla="*/ 2172346 w 4430130"/>
                <a:gd name="connsiteY23" fmla="*/ 3413625 h 3799846"/>
                <a:gd name="connsiteX24" fmla="*/ 2267392 w 4430130"/>
                <a:gd name="connsiteY24" fmla="*/ 3195904 h 3799846"/>
                <a:gd name="connsiteX25" fmla="*/ 2394875 w 4430130"/>
                <a:gd name="connsiteY25" fmla="*/ 3019672 h 3799846"/>
                <a:gd name="connsiteX26" fmla="*/ 2449848 w 4430130"/>
                <a:gd name="connsiteY26" fmla="*/ 2912556 h 3799846"/>
                <a:gd name="connsiteX27" fmla="*/ 2369511 w 4430130"/>
                <a:gd name="connsiteY27" fmla="*/ 2606011 h 3799846"/>
                <a:gd name="connsiteX28" fmla="*/ 2199124 w 4430130"/>
                <a:gd name="connsiteY28" fmla="*/ 2358588 h 3799846"/>
                <a:gd name="connsiteX29" fmla="*/ 2135760 w 4430130"/>
                <a:gd name="connsiteY29" fmla="*/ 2001126 h 3799846"/>
                <a:gd name="connsiteX30" fmla="*/ 2308692 w 4430130"/>
                <a:gd name="connsiteY30" fmla="*/ 1877320 h 3799846"/>
                <a:gd name="connsiteX31" fmla="*/ 2463426 w 4430130"/>
                <a:gd name="connsiteY31" fmla="*/ 1913151 h 3799846"/>
                <a:gd name="connsiteX32" fmla="*/ 2582329 w 4430130"/>
                <a:gd name="connsiteY32" fmla="*/ 1951811 h 3799846"/>
                <a:gd name="connsiteX33" fmla="*/ 2733008 w 4430130"/>
                <a:gd name="connsiteY33" fmla="*/ 2001974 h 3799846"/>
                <a:gd name="connsiteX34" fmla="*/ 2876427 w 4430130"/>
                <a:gd name="connsiteY34" fmla="*/ 2054778 h 3799846"/>
                <a:gd name="connsiteX35" fmla="*/ 3046530 w 4430130"/>
                <a:gd name="connsiteY35" fmla="*/ 2136341 h 3799846"/>
                <a:gd name="connsiteX36" fmla="*/ 3183631 w 4430130"/>
                <a:gd name="connsiteY36" fmla="*/ 2194802 h 3799846"/>
                <a:gd name="connsiteX37" fmla="*/ 3402766 w 4430130"/>
                <a:gd name="connsiteY37" fmla="*/ 2241571 h 3799846"/>
                <a:gd name="connsiteX38" fmla="*/ 3578339 w 4430130"/>
                <a:gd name="connsiteY38" fmla="*/ 2206212 h 3799846"/>
                <a:gd name="connsiteX39" fmla="*/ 3793608 w 4430130"/>
                <a:gd name="connsiteY39" fmla="*/ 2032808 h 3799846"/>
                <a:gd name="connsiteX40" fmla="*/ 3761360 w 4430130"/>
                <a:gd name="connsiteY40" fmla="*/ 1832060 h 3799846"/>
                <a:gd name="connsiteX41" fmla="*/ 3636046 w 4430130"/>
                <a:gd name="connsiteY41" fmla="*/ 1757663 h 3799846"/>
                <a:gd name="connsiteX42" fmla="*/ 3513466 w 4430130"/>
                <a:gd name="connsiteY42" fmla="*/ 1691753 h 3799846"/>
                <a:gd name="connsiteX43" fmla="*/ 3390886 w 4430130"/>
                <a:gd name="connsiteY43" fmla="*/ 1597272 h 3799846"/>
                <a:gd name="connsiteX44" fmla="*/ 3359864 w 4430130"/>
                <a:gd name="connsiteY44" fmla="*/ 1381908 h 3799846"/>
                <a:gd name="connsiteX45" fmla="*/ 3474806 w 4430130"/>
                <a:gd name="connsiteY45" fmla="*/ 1243770 h 3799846"/>
                <a:gd name="connsiteX46" fmla="*/ 3721946 w 4430130"/>
                <a:gd name="connsiteY46" fmla="*/ 1066783 h 3799846"/>
                <a:gd name="connsiteX47" fmla="*/ 4071676 w 4430130"/>
                <a:gd name="connsiteY47" fmla="*/ 568448 h 3799846"/>
                <a:gd name="connsiteX48" fmla="*/ 4090723 w 4430130"/>
                <a:gd name="connsiteY48" fmla="*/ 449640 h 3799846"/>
                <a:gd name="connsiteX49" fmla="*/ 4099115 w 4430130"/>
                <a:gd name="connsiteY49" fmla="*/ 430121 h 3799846"/>
                <a:gd name="connsiteX50" fmla="*/ 684261 w 4430130"/>
                <a:gd name="connsiteY50" fmla="*/ 363 h 3799846"/>
                <a:gd name="connsiteX51" fmla="*/ 695635 w 4430130"/>
                <a:gd name="connsiteY51" fmla="*/ 5242 h 3799846"/>
                <a:gd name="connsiteX52" fmla="*/ 838960 w 4430130"/>
                <a:gd name="connsiteY52" fmla="*/ 135648 h 3799846"/>
                <a:gd name="connsiteX53" fmla="*/ 823213 w 4430130"/>
                <a:gd name="connsiteY53" fmla="*/ 362233 h 3799846"/>
                <a:gd name="connsiteX54" fmla="*/ 826796 w 4430130"/>
                <a:gd name="connsiteY54" fmla="*/ 470858 h 3799846"/>
                <a:gd name="connsiteX55" fmla="*/ 1086666 w 4430130"/>
                <a:gd name="connsiteY55" fmla="*/ 690653 h 3799846"/>
                <a:gd name="connsiteX56" fmla="*/ 1181430 w 4430130"/>
                <a:gd name="connsiteY56" fmla="*/ 835486 h 3799846"/>
                <a:gd name="connsiteX57" fmla="*/ 1190010 w 4430130"/>
                <a:gd name="connsiteY57" fmla="*/ 945902 h 3799846"/>
                <a:gd name="connsiteX58" fmla="*/ 1196800 w 4430130"/>
                <a:gd name="connsiteY58" fmla="*/ 1180125 h 3799846"/>
                <a:gd name="connsiteX59" fmla="*/ 1154368 w 4430130"/>
                <a:gd name="connsiteY59" fmla="*/ 1329955 h 3799846"/>
                <a:gd name="connsiteX60" fmla="*/ 935610 w 4430130"/>
                <a:gd name="connsiteY60" fmla="*/ 1648758 h 3799846"/>
                <a:gd name="connsiteX61" fmla="*/ 770220 w 4430130"/>
                <a:gd name="connsiteY61" fmla="*/ 1904007 h 3799846"/>
                <a:gd name="connsiteX62" fmla="*/ 737878 w 4430130"/>
                <a:gd name="connsiteY62" fmla="*/ 1993113 h 3799846"/>
                <a:gd name="connsiteX63" fmla="*/ 766637 w 4430130"/>
                <a:gd name="connsiteY63" fmla="*/ 2092215 h 3799846"/>
                <a:gd name="connsiteX64" fmla="*/ 920711 w 4430130"/>
                <a:gd name="connsiteY64" fmla="*/ 2184055 h 3799846"/>
                <a:gd name="connsiteX65" fmla="*/ 988036 w 4430130"/>
                <a:gd name="connsiteY65" fmla="*/ 2218944 h 3799846"/>
                <a:gd name="connsiteX66" fmla="*/ 1038388 w 4430130"/>
                <a:gd name="connsiteY66" fmla="*/ 2335300 h 3799846"/>
                <a:gd name="connsiteX67" fmla="*/ 849615 w 4430130"/>
                <a:gd name="connsiteY67" fmla="*/ 2678713 h 3799846"/>
                <a:gd name="connsiteX68" fmla="*/ 666876 w 4430130"/>
                <a:gd name="connsiteY68" fmla="*/ 2739720 h 3799846"/>
                <a:gd name="connsiteX69" fmla="*/ 606623 w 4430130"/>
                <a:gd name="connsiteY69" fmla="*/ 2740097 h 3799846"/>
                <a:gd name="connsiteX70" fmla="*/ 511483 w 4430130"/>
                <a:gd name="connsiteY70" fmla="*/ 2821943 h 3799846"/>
                <a:gd name="connsiteX71" fmla="*/ 504128 w 4430130"/>
                <a:gd name="connsiteY71" fmla="*/ 2929248 h 3799846"/>
                <a:gd name="connsiteX72" fmla="*/ 495170 w 4430130"/>
                <a:gd name="connsiteY72" fmla="*/ 2967530 h 3799846"/>
                <a:gd name="connsiteX73" fmla="*/ 343642 w 4430130"/>
                <a:gd name="connsiteY73" fmla="*/ 2760464 h 3799846"/>
                <a:gd name="connsiteX74" fmla="*/ 119698 w 4430130"/>
                <a:gd name="connsiteY74" fmla="*/ 2292303 h 3799846"/>
                <a:gd name="connsiteX75" fmla="*/ 12016 w 4430130"/>
                <a:gd name="connsiteY75" fmla="*/ 1781804 h 3799846"/>
                <a:gd name="connsiteX76" fmla="*/ 135 w 4430130"/>
                <a:gd name="connsiteY76" fmla="*/ 1538624 h 3799846"/>
                <a:gd name="connsiteX77" fmla="*/ 16259 w 4430130"/>
                <a:gd name="connsiteY77" fmla="*/ 1334010 h 3799846"/>
                <a:gd name="connsiteX78" fmla="*/ 48036 w 4430130"/>
                <a:gd name="connsiteY78" fmla="*/ 1136184 h 3799846"/>
                <a:gd name="connsiteX79" fmla="*/ 89430 w 4430130"/>
                <a:gd name="connsiteY79" fmla="*/ 966364 h 3799846"/>
                <a:gd name="connsiteX80" fmla="*/ 160432 w 4430130"/>
                <a:gd name="connsiteY80" fmla="*/ 761750 h 3799846"/>
                <a:gd name="connsiteX81" fmla="*/ 328744 w 4430130"/>
                <a:gd name="connsiteY81" fmla="*/ 427012 h 3799846"/>
                <a:gd name="connsiteX82" fmla="*/ 526286 w 4430130"/>
                <a:gd name="connsiteY82" fmla="*/ 153847 h 3799846"/>
                <a:gd name="connsiteX83" fmla="*/ 671685 w 4430130"/>
                <a:gd name="connsiteY83" fmla="*/ 2413 h 3799846"/>
                <a:gd name="connsiteX84" fmla="*/ 684261 w 4430130"/>
                <a:gd name="connsiteY84" fmla="*/ 363 h 3799846"/>
                <a:gd name="connsiteX0" fmla="*/ 4099115 w 4430130"/>
                <a:gd name="connsiteY0" fmla="*/ 430121 h 3799846"/>
                <a:gd name="connsiteX1" fmla="*/ 4199159 w 4430130"/>
                <a:gd name="connsiteY1" fmla="*/ 603619 h 3799846"/>
                <a:gd name="connsiteX2" fmla="*/ 4322683 w 4430130"/>
                <a:gd name="connsiteY2" fmla="*/ 902243 h 3799846"/>
                <a:gd name="connsiteX3" fmla="*/ 4379541 w 4430130"/>
                <a:gd name="connsiteY3" fmla="*/ 1115155 h 3799846"/>
                <a:gd name="connsiteX4" fmla="*/ 4424613 w 4430130"/>
                <a:gd name="connsiteY4" fmla="*/ 1403690 h 3799846"/>
                <a:gd name="connsiteX5" fmla="*/ 4429610 w 4430130"/>
                <a:gd name="connsiteY5" fmla="*/ 1628294 h 3799846"/>
                <a:gd name="connsiteX6" fmla="*/ 4415372 w 4430130"/>
                <a:gd name="connsiteY6" fmla="*/ 1889861 h 3799846"/>
                <a:gd name="connsiteX7" fmla="*/ 4384538 w 4430130"/>
                <a:gd name="connsiteY7" fmla="*/ 2088440 h 3799846"/>
                <a:gd name="connsiteX8" fmla="*/ 4343238 w 4430130"/>
                <a:gd name="connsiteY8" fmla="*/ 2240911 h 3799846"/>
                <a:gd name="connsiteX9" fmla="*/ 4186430 w 4430130"/>
                <a:gd name="connsiteY9" fmla="*/ 2620815 h 3799846"/>
                <a:gd name="connsiteX10" fmla="*/ 3932124 w 4430130"/>
                <a:gd name="connsiteY10" fmla="*/ 3001945 h 3799846"/>
                <a:gd name="connsiteX11" fmla="*/ 3681211 w 4430130"/>
                <a:gd name="connsiteY11" fmla="*/ 3261249 h 3799846"/>
                <a:gd name="connsiteX12" fmla="*/ 3468582 w 4430130"/>
                <a:gd name="connsiteY12" fmla="*/ 3425034 h 3799846"/>
                <a:gd name="connsiteX13" fmla="*/ 3070857 w 4430130"/>
                <a:gd name="connsiteY13" fmla="*/ 3638890 h 3799846"/>
                <a:gd name="connsiteX14" fmla="*/ 2891419 w 4430130"/>
                <a:gd name="connsiteY14" fmla="*/ 3697068 h 3799846"/>
                <a:gd name="connsiteX15" fmla="*/ 2581952 w 4430130"/>
                <a:gd name="connsiteY15" fmla="*/ 3769296 h 3799846"/>
                <a:gd name="connsiteX16" fmla="*/ 2358290 w 4430130"/>
                <a:gd name="connsiteY16" fmla="*/ 3795038 h 3799846"/>
                <a:gd name="connsiteX17" fmla="*/ 2282762 w 4430130"/>
                <a:gd name="connsiteY17" fmla="*/ 3799846 h 3799846"/>
                <a:gd name="connsiteX18" fmla="*/ 2161785 w 4430130"/>
                <a:gd name="connsiteY18" fmla="*/ 3799846 h 3799846"/>
                <a:gd name="connsiteX19" fmla="*/ 2092763 w 4430130"/>
                <a:gd name="connsiteY19" fmla="*/ 3795509 h 3799846"/>
                <a:gd name="connsiteX20" fmla="*/ 2066644 w 4430130"/>
                <a:gd name="connsiteY20" fmla="*/ 3792774 h 3799846"/>
                <a:gd name="connsiteX21" fmla="*/ 2062306 w 4430130"/>
                <a:gd name="connsiteY21" fmla="*/ 3756661 h 3799846"/>
                <a:gd name="connsiteX22" fmla="*/ 2172346 w 4430130"/>
                <a:gd name="connsiteY22" fmla="*/ 3413625 h 3799846"/>
                <a:gd name="connsiteX23" fmla="*/ 2267392 w 4430130"/>
                <a:gd name="connsiteY23" fmla="*/ 3195904 h 3799846"/>
                <a:gd name="connsiteX24" fmla="*/ 2394875 w 4430130"/>
                <a:gd name="connsiteY24" fmla="*/ 3019672 h 3799846"/>
                <a:gd name="connsiteX25" fmla="*/ 2449848 w 4430130"/>
                <a:gd name="connsiteY25" fmla="*/ 2912556 h 3799846"/>
                <a:gd name="connsiteX26" fmla="*/ 2369511 w 4430130"/>
                <a:gd name="connsiteY26" fmla="*/ 2606011 h 3799846"/>
                <a:gd name="connsiteX27" fmla="*/ 2199124 w 4430130"/>
                <a:gd name="connsiteY27" fmla="*/ 2358588 h 3799846"/>
                <a:gd name="connsiteX28" fmla="*/ 2135760 w 4430130"/>
                <a:gd name="connsiteY28" fmla="*/ 2001126 h 3799846"/>
                <a:gd name="connsiteX29" fmla="*/ 2308692 w 4430130"/>
                <a:gd name="connsiteY29" fmla="*/ 1877320 h 3799846"/>
                <a:gd name="connsiteX30" fmla="*/ 2463426 w 4430130"/>
                <a:gd name="connsiteY30" fmla="*/ 1913151 h 3799846"/>
                <a:gd name="connsiteX31" fmla="*/ 2582329 w 4430130"/>
                <a:gd name="connsiteY31" fmla="*/ 1951811 h 3799846"/>
                <a:gd name="connsiteX32" fmla="*/ 2733008 w 4430130"/>
                <a:gd name="connsiteY32" fmla="*/ 2001974 h 3799846"/>
                <a:gd name="connsiteX33" fmla="*/ 2876427 w 4430130"/>
                <a:gd name="connsiteY33" fmla="*/ 2054778 h 3799846"/>
                <a:gd name="connsiteX34" fmla="*/ 3046530 w 4430130"/>
                <a:gd name="connsiteY34" fmla="*/ 2136341 h 3799846"/>
                <a:gd name="connsiteX35" fmla="*/ 3183631 w 4430130"/>
                <a:gd name="connsiteY35" fmla="*/ 2194802 h 3799846"/>
                <a:gd name="connsiteX36" fmla="*/ 3402766 w 4430130"/>
                <a:gd name="connsiteY36" fmla="*/ 2241571 h 3799846"/>
                <a:gd name="connsiteX37" fmla="*/ 3578339 w 4430130"/>
                <a:gd name="connsiteY37" fmla="*/ 2206212 h 3799846"/>
                <a:gd name="connsiteX38" fmla="*/ 3793608 w 4430130"/>
                <a:gd name="connsiteY38" fmla="*/ 2032808 h 3799846"/>
                <a:gd name="connsiteX39" fmla="*/ 3761360 w 4430130"/>
                <a:gd name="connsiteY39" fmla="*/ 1832060 h 3799846"/>
                <a:gd name="connsiteX40" fmla="*/ 3636046 w 4430130"/>
                <a:gd name="connsiteY40" fmla="*/ 1757663 h 3799846"/>
                <a:gd name="connsiteX41" fmla="*/ 3513466 w 4430130"/>
                <a:gd name="connsiteY41" fmla="*/ 1691753 h 3799846"/>
                <a:gd name="connsiteX42" fmla="*/ 3390886 w 4430130"/>
                <a:gd name="connsiteY42" fmla="*/ 1597272 h 3799846"/>
                <a:gd name="connsiteX43" fmla="*/ 3359864 w 4430130"/>
                <a:gd name="connsiteY43" fmla="*/ 1381908 h 3799846"/>
                <a:gd name="connsiteX44" fmla="*/ 3474806 w 4430130"/>
                <a:gd name="connsiteY44" fmla="*/ 1243770 h 3799846"/>
                <a:gd name="connsiteX45" fmla="*/ 3721946 w 4430130"/>
                <a:gd name="connsiteY45" fmla="*/ 1066783 h 3799846"/>
                <a:gd name="connsiteX46" fmla="*/ 4071676 w 4430130"/>
                <a:gd name="connsiteY46" fmla="*/ 568448 h 3799846"/>
                <a:gd name="connsiteX47" fmla="*/ 4090723 w 4430130"/>
                <a:gd name="connsiteY47" fmla="*/ 449640 h 3799846"/>
                <a:gd name="connsiteX48" fmla="*/ 4099115 w 4430130"/>
                <a:gd name="connsiteY48" fmla="*/ 430121 h 3799846"/>
                <a:gd name="connsiteX49" fmla="*/ 684261 w 4430130"/>
                <a:gd name="connsiteY49" fmla="*/ 363 h 3799846"/>
                <a:gd name="connsiteX50" fmla="*/ 695635 w 4430130"/>
                <a:gd name="connsiteY50" fmla="*/ 5242 h 3799846"/>
                <a:gd name="connsiteX51" fmla="*/ 838960 w 4430130"/>
                <a:gd name="connsiteY51" fmla="*/ 135648 h 3799846"/>
                <a:gd name="connsiteX52" fmla="*/ 823213 w 4430130"/>
                <a:gd name="connsiteY52" fmla="*/ 362233 h 3799846"/>
                <a:gd name="connsiteX53" fmla="*/ 826796 w 4430130"/>
                <a:gd name="connsiteY53" fmla="*/ 470858 h 3799846"/>
                <a:gd name="connsiteX54" fmla="*/ 1086666 w 4430130"/>
                <a:gd name="connsiteY54" fmla="*/ 690653 h 3799846"/>
                <a:gd name="connsiteX55" fmla="*/ 1181430 w 4430130"/>
                <a:gd name="connsiteY55" fmla="*/ 835486 h 3799846"/>
                <a:gd name="connsiteX56" fmla="*/ 1190010 w 4430130"/>
                <a:gd name="connsiteY56" fmla="*/ 945902 h 3799846"/>
                <a:gd name="connsiteX57" fmla="*/ 1196800 w 4430130"/>
                <a:gd name="connsiteY57" fmla="*/ 1180125 h 3799846"/>
                <a:gd name="connsiteX58" fmla="*/ 1154368 w 4430130"/>
                <a:gd name="connsiteY58" fmla="*/ 1329955 h 3799846"/>
                <a:gd name="connsiteX59" fmla="*/ 935610 w 4430130"/>
                <a:gd name="connsiteY59" fmla="*/ 1648758 h 3799846"/>
                <a:gd name="connsiteX60" fmla="*/ 770220 w 4430130"/>
                <a:gd name="connsiteY60" fmla="*/ 1904007 h 3799846"/>
                <a:gd name="connsiteX61" fmla="*/ 737878 w 4430130"/>
                <a:gd name="connsiteY61" fmla="*/ 1993113 h 3799846"/>
                <a:gd name="connsiteX62" fmla="*/ 766637 w 4430130"/>
                <a:gd name="connsiteY62" fmla="*/ 2092215 h 3799846"/>
                <a:gd name="connsiteX63" fmla="*/ 920711 w 4430130"/>
                <a:gd name="connsiteY63" fmla="*/ 2184055 h 3799846"/>
                <a:gd name="connsiteX64" fmla="*/ 988036 w 4430130"/>
                <a:gd name="connsiteY64" fmla="*/ 2218944 h 3799846"/>
                <a:gd name="connsiteX65" fmla="*/ 1038388 w 4430130"/>
                <a:gd name="connsiteY65" fmla="*/ 2335300 h 3799846"/>
                <a:gd name="connsiteX66" fmla="*/ 849615 w 4430130"/>
                <a:gd name="connsiteY66" fmla="*/ 2678713 h 3799846"/>
                <a:gd name="connsiteX67" fmla="*/ 666876 w 4430130"/>
                <a:gd name="connsiteY67" fmla="*/ 2739720 h 3799846"/>
                <a:gd name="connsiteX68" fmla="*/ 606623 w 4430130"/>
                <a:gd name="connsiteY68" fmla="*/ 2740097 h 3799846"/>
                <a:gd name="connsiteX69" fmla="*/ 511483 w 4430130"/>
                <a:gd name="connsiteY69" fmla="*/ 2821943 h 3799846"/>
                <a:gd name="connsiteX70" fmla="*/ 504128 w 4430130"/>
                <a:gd name="connsiteY70" fmla="*/ 2929248 h 3799846"/>
                <a:gd name="connsiteX71" fmla="*/ 495170 w 4430130"/>
                <a:gd name="connsiteY71" fmla="*/ 2967530 h 3799846"/>
                <a:gd name="connsiteX72" fmla="*/ 343642 w 4430130"/>
                <a:gd name="connsiteY72" fmla="*/ 2760464 h 3799846"/>
                <a:gd name="connsiteX73" fmla="*/ 119698 w 4430130"/>
                <a:gd name="connsiteY73" fmla="*/ 2292303 h 3799846"/>
                <a:gd name="connsiteX74" fmla="*/ 12016 w 4430130"/>
                <a:gd name="connsiteY74" fmla="*/ 1781804 h 3799846"/>
                <a:gd name="connsiteX75" fmla="*/ 135 w 4430130"/>
                <a:gd name="connsiteY75" fmla="*/ 1538624 h 3799846"/>
                <a:gd name="connsiteX76" fmla="*/ 16259 w 4430130"/>
                <a:gd name="connsiteY76" fmla="*/ 1334010 h 3799846"/>
                <a:gd name="connsiteX77" fmla="*/ 48036 w 4430130"/>
                <a:gd name="connsiteY77" fmla="*/ 1136184 h 3799846"/>
                <a:gd name="connsiteX78" fmla="*/ 89430 w 4430130"/>
                <a:gd name="connsiteY78" fmla="*/ 966364 h 3799846"/>
                <a:gd name="connsiteX79" fmla="*/ 160432 w 4430130"/>
                <a:gd name="connsiteY79" fmla="*/ 761750 h 3799846"/>
                <a:gd name="connsiteX80" fmla="*/ 328744 w 4430130"/>
                <a:gd name="connsiteY80" fmla="*/ 427012 h 3799846"/>
                <a:gd name="connsiteX81" fmla="*/ 526286 w 4430130"/>
                <a:gd name="connsiteY81" fmla="*/ 153847 h 3799846"/>
                <a:gd name="connsiteX82" fmla="*/ 671685 w 4430130"/>
                <a:gd name="connsiteY82" fmla="*/ 2413 h 3799846"/>
                <a:gd name="connsiteX83" fmla="*/ 684261 w 4430130"/>
                <a:gd name="connsiteY83" fmla="*/ 363 h 3799846"/>
                <a:gd name="connsiteX0" fmla="*/ 4099115 w 4430130"/>
                <a:gd name="connsiteY0" fmla="*/ 430121 h 3799846"/>
                <a:gd name="connsiteX1" fmla="*/ 4199159 w 4430130"/>
                <a:gd name="connsiteY1" fmla="*/ 603619 h 3799846"/>
                <a:gd name="connsiteX2" fmla="*/ 4322683 w 4430130"/>
                <a:gd name="connsiteY2" fmla="*/ 902243 h 3799846"/>
                <a:gd name="connsiteX3" fmla="*/ 4379541 w 4430130"/>
                <a:gd name="connsiteY3" fmla="*/ 1115155 h 3799846"/>
                <a:gd name="connsiteX4" fmla="*/ 4424613 w 4430130"/>
                <a:gd name="connsiteY4" fmla="*/ 1403690 h 3799846"/>
                <a:gd name="connsiteX5" fmla="*/ 4429610 w 4430130"/>
                <a:gd name="connsiteY5" fmla="*/ 1628294 h 3799846"/>
                <a:gd name="connsiteX6" fmla="*/ 4415372 w 4430130"/>
                <a:gd name="connsiteY6" fmla="*/ 1889861 h 3799846"/>
                <a:gd name="connsiteX7" fmla="*/ 4384538 w 4430130"/>
                <a:gd name="connsiteY7" fmla="*/ 2088440 h 3799846"/>
                <a:gd name="connsiteX8" fmla="*/ 4343238 w 4430130"/>
                <a:gd name="connsiteY8" fmla="*/ 2240911 h 3799846"/>
                <a:gd name="connsiteX9" fmla="*/ 4186430 w 4430130"/>
                <a:gd name="connsiteY9" fmla="*/ 2620815 h 3799846"/>
                <a:gd name="connsiteX10" fmla="*/ 3932124 w 4430130"/>
                <a:gd name="connsiteY10" fmla="*/ 3001945 h 3799846"/>
                <a:gd name="connsiteX11" fmla="*/ 3681211 w 4430130"/>
                <a:gd name="connsiteY11" fmla="*/ 3261249 h 3799846"/>
                <a:gd name="connsiteX12" fmla="*/ 3468582 w 4430130"/>
                <a:gd name="connsiteY12" fmla="*/ 3425034 h 3799846"/>
                <a:gd name="connsiteX13" fmla="*/ 3070857 w 4430130"/>
                <a:gd name="connsiteY13" fmla="*/ 3638890 h 3799846"/>
                <a:gd name="connsiteX14" fmla="*/ 2891419 w 4430130"/>
                <a:gd name="connsiteY14" fmla="*/ 3697068 h 3799846"/>
                <a:gd name="connsiteX15" fmla="*/ 2581952 w 4430130"/>
                <a:gd name="connsiteY15" fmla="*/ 3769296 h 3799846"/>
                <a:gd name="connsiteX16" fmla="*/ 2358290 w 4430130"/>
                <a:gd name="connsiteY16" fmla="*/ 3795038 h 3799846"/>
                <a:gd name="connsiteX17" fmla="*/ 2282762 w 4430130"/>
                <a:gd name="connsiteY17" fmla="*/ 3799846 h 3799846"/>
                <a:gd name="connsiteX18" fmla="*/ 2161785 w 4430130"/>
                <a:gd name="connsiteY18" fmla="*/ 3799846 h 3799846"/>
                <a:gd name="connsiteX19" fmla="*/ 2092763 w 4430130"/>
                <a:gd name="connsiteY19" fmla="*/ 3795509 h 3799846"/>
                <a:gd name="connsiteX20" fmla="*/ 2066644 w 4430130"/>
                <a:gd name="connsiteY20" fmla="*/ 3792774 h 3799846"/>
                <a:gd name="connsiteX21" fmla="*/ 2062306 w 4430130"/>
                <a:gd name="connsiteY21" fmla="*/ 3756661 h 3799846"/>
                <a:gd name="connsiteX22" fmla="*/ 2172346 w 4430130"/>
                <a:gd name="connsiteY22" fmla="*/ 3413625 h 3799846"/>
                <a:gd name="connsiteX23" fmla="*/ 2267392 w 4430130"/>
                <a:gd name="connsiteY23" fmla="*/ 3195904 h 3799846"/>
                <a:gd name="connsiteX24" fmla="*/ 2394875 w 4430130"/>
                <a:gd name="connsiteY24" fmla="*/ 3019672 h 3799846"/>
                <a:gd name="connsiteX25" fmla="*/ 2449848 w 4430130"/>
                <a:gd name="connsiteY25" fmla="*/ 2912556 h 3799846"/>
                <a:gd name="connsiteX26" fmla="*/ 2369511 w 4430130"/>
                <a:gd name="connsiteY26" fmla="*/ 2606011 h 3799846"/>
                <a:gd name="connsiteX27" fmla="*/ 2199124 w 4430130"/>
                <a:gd name="connsiteY27" fmla="*/ 2358588 h 3799846"/>
                <a:gd name="connsiteX28" fmla="*/ 2135760 w 4430130"/>
                <a:gd name="connsiteY28" fmla="*/ 2001126 h 3799846"/>
                <a:gd name="connsiteX29" fmla="*/ 2308692 w 4430130"/>
                <a:gd name="connsiteY29" fmla="*/ 1877320 h 3799846"/>
                <a:gd name="connsiteX30" fmla="*/ 2463426 w 4430130"/>
                <a:gd name="connsiteY30" fmla="*/ 1913151 h 3799846"/>
                <a:gd name="connsiteX31" fmla="*/ 2582329 w 4430130"/>
                <a:gd name="connsiteY31" fmla="*/ 1951811 h 3799846"/>
                <a:gd name="connsiteX32" fmla="*/ 2733008 w 4430130"/>
                <a:gd name="connsiteY32" fmla="*/ 2001974 h 3799846"/>
                <a:gd name="connsiteX33" fmla="*/ 2876427 w 4430130"/>
                <a:gd name="connsiteY33" fmla="*/ 2054778 h 3799846"/>
                <a:gd name="connsiteX34" fmla="*/ 3046530 w 4430130"/>
                <a:gd name="connsiteY34" fmla="*/ 2136341 h 3799846"/>
                <a:gd name="connsiteX35" fmla="*/ 3183631 w 4430130"/>
                <a:gd name="connsiteY35" fmla="*/ 2194802 h 3799846"/>
                <a:gd name="connsiteX36" fmla="*/ 3402766 w 4430130"/>
                <a:gd name="connsiteY36" fmla="*/ 2241571 h 3799846"/>
                <a:gd name="connsiteX37" fmla="*/ 3578339 w 4430130"/>
                <a:gd name="connsiteY37" fmla="*/ 2206212 h 3799846"/>
                <a:gd name="connsiteX38" fmla="*/ 3793608 w 4430130"/>
                <a:gd name="connsiteY38" fmla="*/ 2032808 h 3799846"/>
                <a:gd name="connsiteX39" fmla="*/ 3761360 w 4430130"/>
                <a:gd name="connsiteY39" fmla="*/ 1832060 h 3799846"/>
                <a:gd name="connsiteX40" fmla="*/ 3636046 w 4430130"/>
                <a:gd name="connsiteY40" fmla="*/ 1757663 h 3799846"/>
                <a:gd name="connsiteX41" fmla="*/ 3513466 w 4430130"/>
                <a:gd name="connsiteY41" fmla="*/ 1691753 h 3799846"/>
                <a:gd name="connsiteX42" fmla="*/ 3390886 w 4430130"/>
                <a:gd name="connsiteY42" fmla="*/ 1597272 h 3799846"/>
                <a:gd name="connsiteX43" fmla="*/ 3359864 w 4430130"/>
                <a:gd name="connsiteY43" fmla="*/ 1381908 h 3799846"/>
                <a:gd name="connsiteX44" fmla="*/ 3474806 w 4430130"/>
                <a:gd name="connsiteY44" fmla="*/ 1243770 h 3799846"/>
                <a:gd name="connsiteX45" fmla="*/ 3721946 w 4430130"/>
                <a:gd name="connsiteY45" fmla="*/ 1066783 h 3799846"/>
                <a:gd name="connsiteX46" fmla="*/ 4071676 w 4430130"/>
                <a:gd name="connsiteY46" fmla="*/ 568448 h 3799846"/>
                <a:gd name="connsiteX47" fmla="*/ 4090723 w 4430130"/>
                <a:gd name="connsiteY47" fmla="*/ 449640 h 3799846"/>
                <a:gd name="connsiteX48" fmla="*/ 4099115 w 4430130"/>
                <a:gd name="connsiteY48" fmla="*/ 430121 h 3799846"/>
                <a:gd name="connsiteX49" fmla="*/ 684261 w 4430130"/>
                <a:gd name="connsiteY49" fmla="*/ 363 h 3799846"/>
                <a:gd name="connsiteX50" fmla="*/ 695635 w 4430130"/>
                <a:gd name="connsiteY50" fmla="*/ 5242 h 3799846"/>
                <a:gd name="connsiteX51" fmla="*/ 838960 w 4430130"/>
                <a:gd name="connsiteY51" fmla="*/ 135648 h 3799846"/>
                <a:gd name="connsiteX52" fmla="*/ 823213 w 4430130"/>
                <a:gd name="connsiteY52" fmla="*/ 362233 h 3799846"/>
                <a:gd name="connsiteX53" fmla="*/ 826796 w 4430130"/>
                <a:gd name="connsiteY53" fmla="*/ 470858 h 3799846"/>
                <a:gd name="connsiteX54" fmla="*/ 1086666 w 4430130"/>
                <a:gd name="connsiteY54" fmla="*/ 690653 h 3799846"/>
                <a:gd name="connsiteX55" fmla="*/ 1181430 w 4430130"/>
                <a:gd name="connsiteY55" fmla="*/ 835486 h 3799846"/>
                <a:gd name="connsiteX56" fmla="*/ 1190010 w 4430130"/>
                <a:gd name="connsiteY56" fmla="*/ 945902 h 3799846"/>
                <a:gd name="connsiteX57" fmla="*/ 1196800 w 4430130"/>
                <a:gd name="connsiteY57" fmla="*/ 1180125 h 3799846"/>
                <a:gd name="connsiteX58" fmla="*/ 1154368 w 4430130"/>
                <a:gd name="connsiteY58" fmla="*/ 1329955 h 3799846"/>
                <a:gd name="connsiteX59" fmla="*/ 935610 w 4430130"/>
                <a:gd name="connsiteY59" fmla="*/ 1648758 h 3799846"/>
                <a:gd name="connsiteX60" fmla="*/ 770220 w 4430130"/>
                <a:gd name="connsiteY60" fmla="*/ 1904007 h 3799846"/>
                <a:gd name="connsiteX61" fmla="*/ 737878 w 4430130"/>
                <a:gd name="connsiteY61" fmla="*/ 1993113 h 3799846"/>
                <a:gd name="connsiteX62" fmla="*/ 766637 w 4430130"/>
                <a:gd name="connsiteY62" fmla="*/ 2092215 h 3799846"/>
                <a:gd name="connsiteX63" fmla="*/ 920711 w 4430130"/>
                <a:gd name="connsiteY63" fmla="*/ 2184055 h 3799846"/>
                <a:gd name="connsiteX64" fmla="*/ 988036 w 4430130"/>
                <a:gd name="connsiteY64" fmla="*/ 2218944 h 3799846"/>
                <a:gd name="connsiteX65" fmla="*/ 1038388 w 4430130"/>
                <a:gd name="connsiteY65" fmla="*/ 2335300 h 3799846"/>
                <a:gd name="connsiteX66" fmla="*/ 849615 w 4430130"/>
                <a:gd name="connsiteY66" fmla="*/ 2678713 h 3799846"/>
                <a:gd name="connsiteX67" fmla="*/ 666876 w 4430130"/>
                <a:gd name="connsiteY67" fmla="*/ 2739720 h 3799846"/>
                <a:gd name="connsiteX68" fmla="*/ 606623 w 4430130"/>
                <a:gd name="connsiteY68" fmla="*/ 2740097 h 3799846"/>
                <a:gd name="connsiteX69" fmla="*/ 511483 w 4430130"/>
                <a:gd name="connsiteY69" fmla="*/ 2821943 h 3799846"/>
                <a:gd name="connsiteX70" fmla="*/ 504128 w 4430130"/>
                <a:gd name="connsiteY70" fmla="*/ 2929248 h 3799846"/>
                <a:gd name="connsiteX71" fmla="*/ 495170 w 4430130"/>
                <a:gd name="connsiteY71" fmla="*/ 2967530 h 3799846"/>
                <a:gd name="connsiteX72" fmla="*/ 343642 w 4430130"/>
                <a:gd name="connsiteY72" fmla="*/ 2760464 h 3799846"/>
                <a:gd name="connsiteX73" fmla="*/ 119698 w 4430130"/>
                <a:gd name="connsiteY73" fmla="*/ 2292303 h 3799846"/>
                <a:gd name="connsiteX74" fmla="*/ 12016 w 4430130"/>
                <a:gd name="connsiteY74" fmla="*/ 1781804 h 3799846"/>
                <a:gd name="connsiteX75" fmla="*/ 135 w 4430130"/>
                <a:gd name="connsiteY75" fmla="*/ 1538624 h 3799846"/>
                <a:gd name="connsiteX76" fmla="*/ 16259 w 4430130"/>
                <a:gd name="connsiteY76" fmla="*/ 1334010 h 3799846"/>
                <a:gd name="connsiteX77" fmla="*/ 48036 w 4430130"/>
                <a:gd name="connsiteY77" fmla="*/ 1136184 h 3799846"/>
                <a:gd name="connsiteX78" fmla="*/ 89430 w 4430130"/>
                <a:gd name="connsiteY78" fmla="*/ 966364 h 3799846"/>
                <a:gd name="connsiteX79" fmla="*/ 160432 w 4430130"/>
                <a:gd name="connsiteY79" fmla="*/ 761750 h 3799846"/>
                <a:gd name="connsiteX80" fmla="*/ 328744 w 4430130"/>
                <a:gd name="connsiteY80" fmla="*/ 427012 h 3799846"/>
                <a:gd name="connsiteX81" fmla="*/ 526286 w 4430130"/>
                <a:gd name="connsiteY81" fmla="*/ 153847 h 3799846"/>
                <a:gd name="connsiteX82" fmla="*/ 671685 w 4430130"/>
                <a:gd name="connsiteY82" fmla="*/ 2413 h 3799846"/>
                <a:gd name="connsiteX83" fmla="*/ 684261 w 4430130"/>
                <a:gd name="connsiteY83" fmla="*/ 363 h 3799846"/>
                <a:gd name="connsiteX0" fmla="*/ 4099115 w 4430130"/>
                <a:gd name="connsiteY0" fmla="*/ 430121 h 3799846"/>
                <a:gd name="connsiteX1" fmla="*/ 4199159 w 4430130"/>
                <a:gd name="connsiteY1" fmla="*/ 603619 h 3799846"/>
                <a:gd name="connsiteX2" fmla="*/ 4322683 w 4430130"/>
                <a:gd name="connsiteY2" fmla="*/ 902243 h 3799846"/>
                <a:gd name="connsiteX3" fmla="*/ 4379541 w 4430130"/>
                <a:gd name="connsiteY3" fmla="*/ 1115155 h 3799846"/>
                <a:gd name="connsiteX4" fmla="*/ 4424613 w 4430130"/>
                <a:gd name="connsiteY4" fmla="*/ 1403690 h 3799846"/>
                <a:gd name="connsiteX5" fmla="*/ 4429610 w 4430130"/>
                <a:gd name="connsiteY5" fmla="*/ 1628294 h 3799846"/>
                <a:gd name="connsiteX6" fmla="*/ 4415372 w 4430130"/>
                <a:gd name="connsiteY6" fmla="*/ 1889861 h 3799846"/>
                <a:gd name="connsiteX7" fmla="*/ 4384538 w 4430130"/>
                <a:gd name="connsiteY7" fmla="*/ 2088440 h 3799846"/>
                <a:gd name="connsiteX8" fmla="*/ 4343238 w 4430130"/>
                <a:gd name="connsiteY8" fmla="*/ 2240911 h 3799846"/>
                <a:gd name="connsiteX9" fmla="*/ 4186430 w 4430130"/>
                <a:gd name="connsiteY9" fmla="*/ 2620815 h 3799846"/>
                <a:gd name="connsiteX10" fmla="*/ 3932124 w 4430130"/>
                <a:gd name="connsiteY10" fmla="*/ 3001945 h 3799846"/>
                <a:gd name="connsiteX11" fmla="*/ 3681211 w 4430130"/>
                <a:gd name="connsiteY11" fmla="*/ 3261249 h 3799846"/>
                <a:gd name="connsiteX12" fmla="*/ 3468582 w 4430130"/>
                <a:gd name="connsiteY12" fmla="*/ 3425034 h 3799846"/>
                <a:gd name="connsiteX13" fmla="*/ 3082694 w 4430130"/>
                <a:gd name="connsiteY13" fmla="*/ 3621134 h 3799846"/>
                <a:gd name="connsiteX14" fmla="*/ 2891419 w 4430130"/>
                <a:gd name="connsiteY14" fmla="*/ 3697068 h 3799846"/>
                <a:gd name="connsiteX15" fmla="*/ 2581952 w 4430130"/>
                <a:gd name="connsiteY15" fmla="*/ 3769296 h 3799846"/>
                <a:gd name="connsiteX16" fmla="*/ 2358290 w 4430130"/>
                <a:gd name="connsiteY16" fmla="*/ 3795038 h 3799846"/>
                <a:gd name="connsiteX17" fmla="*/ 2282762 w 4430130"/>
                <a:gd name="connsiteY17" fmla="*/ 3799846 h 3799846"/>
                <a:gd name="connsiteX18" fmla="*/ 2161785 w 4430130"/>
                <a:gd name="connsiteY18" fmla="*/ 3799846 h 3799846"/>
                <a:gd name="connsiteX19" fmla="*/ 2092763 w 4430130"/>
                <a:gd name="connsiteY19" fmla="*/ 3795509 h 3799846"/>
                <a:gd name="connsiteX20" fmla="*/ 2066644 w 4430130"/>
                <a:gd name="connsiteY20" fmla="*/ 3792774 h 3799846"/>
                <a:gd name="connsiteX21" fmla="*/ 2062306 w 4430130"/>
                <a:gd name="connsiteY21" fmla="*/ 3756661 h 3799846"/>
                <a:gd name="connsiteX22" fmla="*/ 2172346 w 4430130"/>
                <a:gd name="connsiteY22" fmla="*/ 3413625 h 3799846"/>
                <a:gd name="connsiteX23" fmla="*/ 2267392 w 4430130"/>
                <a:gd name="connsiteY23" fmla="*/ 3195904 h 3799846"/>
                <a:gd name="connsiteX24" fmla="*/ 2394875 w 4430130"/>
                <a:gd name="connsiteY24" fmla="*/ 3019672 h 3799846"/>
                <a:gd name="connsiteX25" fmla="*/ 2449848 w 4430130"/>
                <a:gd name="connsiteY25" fmla="*/ 2912556 h 3799846"/>
                <a:gd name="connsiteX26" fmla="*/ 2369511 w 4430130"/>
                <a:gd name="connsiteY26" fmla="*/ 2606011 h 3799846"/>
                <a:gd name="connsiteX27" fmla="*/ 2199124 w 4430130"/>
                <a:gd name="connsiteY27" fmla="*/ 2358588 h 3799846"/>
                <a:gd name="connsiteX28" fmla="*/ 2135760 w 4430130"/>
                <a:gd name="connsiteY28" fmla="*/ 2001126 h 3799846"/>
                <a:gd name="connsiteX29" fmla="*/ 2308692 w 4430130"/>
                <a:gd name="connsiteY29" fmla="*/ 1877320 h 3799846"/>
                <a:gd name="connsiteX30" fmla="*/ 2463426 w 4430130"/>
                <a:gd name="connsiteY30" fmla="*/ 1913151 h 3799846"/>
                <a:gd name="connsiteX31" fmla="*/ 2582329 w 4430130"/>
                <a:gd name="connsiteY31" fmla="*/ 1951811 h 3799846"/>
                <a:gd name="connsiteX32" fmla="*/ 2733008 w 4430130"/>
                <a:gd name="connsiteY32" fmla="*/ 2001974 h 3799846"/>
                <a:gd name="connsiteX33" fmla="*/ 2876427 w 4430130"/>
                <a:gd name="connsiteY33" fmla="*/ 2054778 h 3799846"/>
                <a:gd name="connsiteX34" fmla="*/ 3046530 w 4430130"/>
                <a:gd name="connsiteY34" fmla="*/ 2136341 h 3799846"/>
                <a:gd name="connsiteX35" fmla="*/ 3183631 w 4430130"/>
                <a:gd name="connsiteY35" fmla="*/ 2194802 h 3799846"/>
                <a:gd name="connsiteX36" fmla="*/ 3402766 w 4430130"/>
                <a:gd name="connsiteY36" fmla="*/ 2241571 h 3799846"/>
                <a:gd name="connsiteX37" fmla="*/ 3578339 w 4430130"/>
                <a:gd name="connsiteY37" fmla="*/ 2206212 h 3799846"/>
                <a:gd name="connsiteX38" fmla="*/ 3793608 w 4430130"/>
                <a:gd name="connsiteY38" fmla="*/ 2032808 h 3799846"/>
                <a:gd name="connsiteX39" fmla="*/ 3761360 w 4430130"/>
                <a:gd name="connsiteY39" fmla="*/ 1832060 h 3799846"/>
                <a:gd name="connsiteX40" fmla="*/ 3636046 w 4430130"/>
                <a:gd name="connsiteY40" fmla="*/ 1757663 h 3799846"/>
                <a:gd name="connsiteX41" fmla="*/ 3513466 w 4430130"/>
                <a:gd name="connsiteY41" fmla="*/ 1691753 h 3799846"/>
                <a:gd name="connsiteX42" fmla="*/ 3390886 w 4430130"/>
                <a:gd name="connsiteY42" fmla="*/ 1597272 h 3799846"/>
                <a:gd name="connsiteX43" fmla="*/ 3359864 w 4430130"/>
                <a:gd name="connsiteY43" fmla="*/ 1381908 h 3799846"/>
                <a:gd name="connsiteX44" fmla="*/ 3474806 w 4430130"/>
                <a:gd name="connsiteY44" fmla="*/ 1243770 h 3799846"/>
                <a:gd name="connsiteX45" fmla="*/ 3721946 w 4430130"/>
                <a:gd name="connsiteY45" fmla="*/ 1066783 h 3799846"/>
                <a:gd name="connsiteX46" fmla="*/ 4071676 w 4430130"/>
                <a:gd name="connsiteY46" fmla="*/ 568448 h 3799846"/>
                <a:gd name="connsiteX47" fmla="*/ 4090723 w 4430130"/>
                <a:gd name="connsiteY47" fmla="*/ 449640 h 3799846"/>
                <a:gd name="connsiteX48" fmla="*/ 4099115 w 4430130"/>
                <a:gd name="connsiteY48" fmla="*/ 430121 h 3799846"/>
                <a:gd name="connsiteX49" fmla="*/ 684261 w 4430130"/>
                <a:gd name="connsiteY49" fmla="*/ 363 h 3799846"/>
                <a:gd name="connsiteX50" fmla="*/ 695635 w 4430130"/>
                <a:gd name="connsiteY50" fmla="*/ 5242 h 3799846"/>
                <a:gd name="connsiteX51" fmla="*/ 838960 w 4430130"/>
                <a:gd name="connsiteY51" fmla="*/ 135648 h 3799846"/>
                <a:gd name="connsiteX52" fmla="*/ 823213 w 4430130"/>
                <a:gd name="connsiteY52" fmla="*/ 362233 h 3799846"/>
                <a:gd name="connsiteX53" fmla="*/ 826796 w 4430130"/>
                <a:gd name="connsiteY53" fmla="*/ 470858 h 3799846"/>
                <a:gd name="connsiteX54" fmla="*/ 1086666 w 4430130"/>
                <a:gd name="connsiteY54" fmla="*/ 690653 h 3799846"/>
                <a:gd name="connsiteX55" fmla="*/ 1181430 w 4430130"/>
                <a:gd name="connsiteY55" fmla="*/ 835486 h 3799846"/>
                <a:gd name="connsiteX56" fmla="*/ 1190010 w 4430130"/>
                <a:gd name="connsiteY56" fmla="*/ 945902 h 3799846"/>
                <a:gd name="connsiteX57" fmla="*/ 1196800 w 4430130"/>
                <a:gd name="connsiteY57" fmla="*/ 1180125 h 3799846"/>
                <a:gd name="connsiteX58" fmla="*/ 1154368 w 4430130"/>
                <a:gd name="connsiteY58" fmla="*/ 1329955 h 3799846"/>
                <a:gd name="connsiteX59" fmla="*/ 935610 w 4430130"/>
                <a:gd name="connsiteY59" fmla="*/ 1648758 h 3799846"/>
                <a:gd name="connsiteX60" fmla="*/ 770220 w 4430130"/>
                <a:gd name="connsiteY60" fmla="*/ 1904007 h 3799846"/>
                <a:gd name="connsiteX61" fmla="*/ 737878 w 4430130"/>
                <a:gd name="connsiteY61" fmla="*/ 1993113 h 3799846"/>
                <a:gd name="connsiteX62" fmla="*/ 766637 w 4430130"/>
                <a:gd name="connsiteY62" fmla="*/ 2092215 h 3799846"/>
                <a:gd name="connsiteX63" fmla="*/ 920711 w 4430130"/>
                <a:gd name="connsiteY63" fmla="*/ 2184055 h 3799846"/>
                <a:gd name="connsiteX64" fmla="*/ 988036 w 4430130"/>
                <a:gd name="connsiteY64" fmla="*/ 2218944 h 3799846"/>
                <a:gd name="connsiteX65" fmla="*/ 1038388 w 4430130"/>
                <a:gd name="connsiteY65" fmla="*/ 2335300 h 3799846"/>
                <a:gd name="connsiteX66" fmla="*/ 849615 w 4430130"/>
                <a:gd name="connsiteY66" fmla="*/ 2678713 h 3799846"/>
                <a:gd name="connsiteX67" fmla="*/ 666876 w 4430130"/>
                <a:gd name="connsiteY67" fmla="*/ 2739720 h 3799846"/>
                <a:gd name="connsiteX68" fmla="*/ 606623 w 4430130"/>
                <a:gd name="connsiteY68" fmla="*/ 2740097 h 3799846"/>
                <a:gd name="connsiteX69" fmla="*/ 511483 w 4430130"/>
                <a:gd name="connsiteY69" fmla="*/ 2821943 h 3799846"/>
                <a:gd name="connsiteX70" fmla="*/ 504128 w 4430130"/>
                <a:gd name="connsiteY70" fmla="*/ 2929248 h 3799846"/>
                <a:gd name="connsiteX71" fmla="*/ 495170 w 4430130"/>
                <a:gd name="connsiteY71" fmla="*/ 2967530 h 3799846"/>
                <a:gd name="connsiteX72" fmla="*/ 343642 w 4430130"/>
                <a:gd name="connsiteY72" fmla="*/ 2760464 h 3799846"/>
                <a:gd name="connsiteX73" fmla="*/ 119698 w 4430130"/>
                <a:gd name="connsiteY73" fmla="*/ 2292303 h 3799846"/>
                <a:gd name="connsiteX74" fmla="*/ 12016 w 4430130"/>
                <a:gd name="connsiteY74" fmla="*/ 1781804 h 3799846"/>
                <a:gd name="connsiteX75" fmla="*/ 135 w 4430130"/>
                <a:gd name="connsiteY75" fmla="*/ 1538624 h 3799846"/>
                <a:gd name="connsiteX76" fmla="*/ 16259 w 4430130"/>
                <a:gd name="connsiteY76" fmla="*/ 1334010 h 3799846"/>
                <a:gd name="connsiteX77" fmla="*/ 48036 w 4430130"/>
                <a:gd name="connsiteY77" fmla="*/ 1136184 h 3799846"/>
                <a:gd name="connsiteX78" fmla="*/ 89430 w 4430130"/>
                <a:gd name="connsiteY78" fmla="*/ 966364 h 3799846"/>
                <a:gd name="connsiteX79" fmla="*/ 160432 w 4430130"/>
                <a:gd name="connsiteY79" fmla="*/ 761750 h 3799846"/>
                <a:gd name="connsiteX80" fmla="*/ 328744 w 4430130"/>
                <a:gd name="connsiteY80" fmla="*/ 427012 h 3799846"/>
                <a:gd name="connsiteX81" fmla="*/ 526286 w 4430130"/>
                <a:gd name="connsiteY81" fmla="*/ 153847 h 3799846"/>
                <a:gd name="connsiteX82" fmla="*/ 671685 w 4430130"/>
                <a:gd name="connsiteY82" fmla="*/ 2413 h 3799846"/>
                <a:gd name="connsiteX83" fmla="*/ 684261 w 4430130"/>
                <a:gd name="connsiteY83" fmla="*/ 363 h 3799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4430130" h="3799846">
                  <a:moveTo>
                    <a:pt x="4099115" y="430121"/>
                  </a:moveTo>
                  <a:cubicBezTo>
                    <a:pt x="4140604" y="483302"/>
                    <a:pt x="4168137" y="544498"/>
                    <a:pt x="4199159" y="603619"/>
                  </a:cubicBezTo>
                  <a:cubicBezTo>
                    <a:pt x="4249417" y="699326"/>
                    <a:pt x="4290435" y="799370"/>
                    <a:pt x="4322683" y="902243"/>
                  </a:cubicBezTo>
                  <a:cubicBezTo>
                    <a:pt x="4344653" y="972113"/>
                    <a:pt x="4363323" y="1043304"/>
                    <a:pt x="4379541" y="1115155"/>
                  </a:cubicBezTo>
                  <a:cubicBezTo>
                    <a:pt x="4401040" y="1210579"/>
                    <a:pt x="4413674" y="1307040"/>
                    <a:pt x="4424613" y="1403690"/>
                  </a:cubicBezTo>
                  <a:cubicBezTo>
                    <a:pt x="4433099" y="1478180"/>
                    <a:pt x="4426404" y="1553426"/>
                    <a:pt x="4429610" y="1628294"/>
                  </a:cubicBezTo>
                  <a:cubicBezTo>
                    <a:pt x="4433287" y="1716174"/>
                    <a:pt x="4416315" y="1802452"/>
                    <a:pt x="4415372" y="1889861"/>
                  </a:cubicBezTo>
                  <a:cubicBezTo>
                    <a:pt x="4413015" y="1957280"/>
                    <a:pt x="4398117" y="2022813"/>
                    <a:pt x="4384538" y="2088440"/>
                  </a:cubicBezTo>
                  <a:cubicBezTo>
                    <a:pt x="4373883" y="2139924"/>
                    <a:pt x="4359079" y="2190842"/>
                    <a:pt x="4343238" y="2240911"/>
                  </a:cubicBezTo>
                  <a:cubicBezTo>
                    <a:pt x="4301844" y="2371789"/>
                    <a:pt x="4250643" y="2499084"/>
                    <a:pt x="4186430" y="2620815"/>
                  </a:cubicBezTo>
                  <a:cubicBezTo>
                    <a:pt x="4114768" y="2756596"/>
                    <a:pt x="4028679" y="2882382"/>
                    <a:pt x="3932124" y="3001945"/>
                  </a:cubicBezTo>
                  <a:cubicBezTo>
                    <a:pt x="3856124" y="3096143"/>
                    <a:pt x="3768809" y="3179120"/>
                    <a:pt x="3681211" y="3261249"/>
                  </a:cubicBezTo>
                  <a:cubicBezTo>
                    <a:pt x="3616244" y="3322162"/>
                    <a:pt x="3541848" y="3373551"/>
                    <a:pt x="3468582" y="3425034"/>
                  </a:cubicBezTo>
                  <a:cubicBezTo>
                    <a:pt x="3341099" y="3505843"/>
                    <a:pt x="3178888" y="3575795"/>
                    <a:pt x="3082694" y="3621134"/>
                  </a:cubicBezTo>
                  <a:cubicBezTo>
                    <a:pt x="2986500" y="3666473"/>
                    <a:pt x="2975862" y="3657578"/>
                    <a:pt x="2891419" y="3697068"/>
                  </a:cubicBezTo>
                  <a:cubicBezTo>
                    <a:pt x="2789772" y="3727619"/>
                    <a:pt x="2687465" y="3754209"/>
                    <a:pt x="2581952" y="3769296"/>
                  </a:cubicBezTo>
                  <a:cubicBezTo>
                    <a:pt x="2507555" y="3779951"/>
                    <a:pt x="2433724" y="3794189"/>
                    <a:pt x="2358290" y="3795038"/>
                  </a:cubicBezTo>
                  <a:cubicBezTo>
                    <a:pt x="2333303" y="3800412"/>
                    <a:pt x="2307561" y="3792020"/>
                    <a:pt x="2282762" y="3799846"/>
                  </a:cubicBezTo>
                  <a:lnTo>
                    <a:pt x="2161785" y="3799846"/>
                  </a:lnTo>
                  <a:cubicBezTo>
                    <a:pt x="2139155" y="3792209"/>
                    <a:pt x="2115582" y="3799941"/>
                    <a:pt x="2092763" y="3795509"/>
                  </a:cubicBezTo>
                  <a:lnTo>
                    <a:pt x="2066644" y="3792774"/>
                  </a:lnTo>
                  <a:cubicBezTo>
                    <a:pt x="2056649" y="3781742"/>
                    <a:pt x="2060326" y="3769107"/>
                    <a:pt x="2062306" y="3756661"/>
                  </a:cubicBezTo>
                  <a:cubicBezTo>
                    <a:pt x="2081071" y="3636532"/>
                    <a:pt x="2125953" y="3524701"/>
                    <a:pt x="2172346" y="3413625"/>
                  </a:cubicBezTo>
                  <a:cubicBezTo>
                    <a:pt x="2202802" y="3340548"/>
                    <a:pt x="2232127" y="3266906"/>
                    <a:pt x="2267392" y="3195904"/>
                  </a:cubicBezTo>
                  <a:cubicBezTo>
                    <a:pt x="2300112" y="3129994"/>
                    <a:pt x="2341129" y="3070024"/>
                    <a:pt x="2394875" y="3019672"/>
                  </a:cubicBezTo>
                  <a:cubicBezTo>
                    <a:pt x="2426463" y="2990064"/>
                    <a:pt x="2444662" y="2955647"/>
                    <a:pt x="2449848" y="2912556"/>
                  </a:cubicBezTo>
                  <a:cubicBezTo>
                    <a:pt x="2463426" y="2799593"/>
                    <a:pt x="2441456" y="2697569"/>
                    <a:pt x="2369511" y="2606011"/>
                  </a:cubicBezTo>
                  <a:cubicBezTo>
                    <a:pt x="2307655" y="2527277"/>
                    <a:pt x="2243348" y="2450146"/>
                    <a:pt x="2199124" y="2358588"/>
                  </a:cubicBezTo>
                  <a:cubicBezTo>
                    <a:pt x="2144152" y="2244872"/>
                    <a:pt x="2125860" y="2125403"/>
                    <a:pt x="2135760" y="2001126"/>
                  </a:cubicBezTo>
                  <a:cubicBezTo>
                    <a:pt x="2143398" y="1905230"/>
                    <a:pt x="2217606" y="1853652"/>
                    <a:pt x="2308692" y="1877320"/>
                  </a:cubicBezTo>
                  <a:cubicBezTo>
                    <a:pt x="2363382" y="1876094"/>
                    <a:pt x="2412131" y="1900044"/>
                    <a:pt x="2463426" y="1913151"/>
                  </a:cubicBezTo>
                  <a:cubicBezTo>
                    <a:pt x="2503972" y="1923523"/>
                    <a:pt x="2542726" y="1938704"/>
                    <a:pt x="2582329" y="1951811"/>
                  </a:cubicBezTo>
                  <a:cubicBezTo>
                    <a:pt x="2632587" y="1968500"/>
                    <a:pt x="2682373" y="1986982"/>
                    <a:pt x="2733008" y="2001974"/>
                  </a:cubicBezTo>
                  <a:cubicBezTo>
                    <a:pt x="2782229" y="2016590"/>
                    <a:pt x="2829846" y="2034222"/>
                    <a:pt x="2876427" y="2054778"/>
                  </a:cubicBezTo>
                  <a:cubicBezTo>
                    <a:pt x="2933945" y="2080143"/>
                    <a:pt x="2989294" y="2110411"/>
                    <a:pt x="3046530" y="2136341"/>
                  </a:cubicBezTo>
                  <a:cubicBezTo>
                    <a:pt x="3091790" y="2156802"/>
                    <a:pt x="3136013" y="2179810"/>
                    <a:pt x="3183631" y="2194802"/>
                  </a:cubicBezTo>
                  <a:cubicBezTo>
                    <a:pt x="3255764" y="2214792"/>
                    <a:pt x="3327144" y="2239120"/>
                    <a:pt x="3402766" y="2241571"/>
                  </a:cubicBezTo>
                  <a:cubicBezTo>
                    <a:pt x="3463679" y="2243551"/>
                    <a:pt x="3523932" y="2232802"/>
                    <a:pt x="3578339" y="2206212"/>
                  </a:cubicBezTo>
                  <a:cubicBezTo>
                    <a:pt x="3662731" y="2165100"/>
                    <a:pt x="3736939" y="2109185"/>
                    <a:pt x="3793608" y="2032808"/>
                  </a:cubicBezTo>
                  <a:cubicBezTo>
                    <a:pt x="3851787" y="1954357"/>
                    <a:pt x="3841037" y="1889861"/>
                    <a:pt x="3761360" y="1832060"/>
                  </a:cubicBezTo>
                  <a:cubicBezTo>
                    <a:pt x="3721851" y="1803395"/>
                    <a:pt x="3679326" y="1779633"/>
                    <a:pt x="3636046" y="1757663"/>
                  </a:cubicBezTo>
                  <a:cubicBezTo>
                    <a:pt x="3594651" y="1736636"/>
                    <a:pt x="3554954" y="1712591"/>
                    <a:pt x="3513466" y="1691753"/>
                  </a:cubicBezTo>
                  <a:cubicBezTo>
                    <a:pt x="3469903" y="1663748"/>
                    <a:pt x="3426528" y="1635649"/>
                    <a:pt x="3390886" y="1597272"/>
                  </a:cubicBezTo>
                  <a:cubicBezTo>
                    <a:pt x="3329596" y="1531267"/>
                    <a:pt x="3319129" y="1462528"/>
                    <a:pt x="3359864" y="1381908"/>
                  </a:cubicBezTo>
                  <a:cubicBezTo>
                    <a:pt x="3387491" y="1327124"/>
                    <a:pt x="3430111" y="1284315"/>
                    <a:pt x="3474806" y="1243770"/>
                  </a:cubicBezTo>
                  <a:cubicBezTo>
                    <a:pt x="3550334" y="1175313"/>
                    <a:pt x="3634914" y="1119115"/>
                    <a:pt x="3721946" y="1066783"/>
                  </a:cubicBezTo>
                  <a:cubicBezTo>
                    <a:pt x="3912605" y="952218"/>
                    <a:pt x="4026416" y="784566"/>
                    <a:pt x="4071676" y="568448"/>
                  </a:cubicBezTo>
                  <a:cubicBezTo>
                    <a:pt x="4079880" y="529128"/>
                    <a:pt x="4088743" y="489902"/>
                    <a:pt x="4090723" y="449640"/>
                  </a:cubicBezTo>
                  <a:cubicBezTo>
                    <a:pt x="4091101" y="442285"/>
                    <a:pt x="4091949" y="434741"/>
                    <a:pt x="4099115" y="430121"/>
                  </a:cubicBezTo>
                  <a:close/>
                  <a:moveTo>
                    <a:pt x="684261" y="363"/>
                  </a:moveTo>
                  <a:cubicBezTo>
                    <a:pt x="688281" y="1141"/>
                    <a:pt x="692099" y="3074"/>
                    <a:pt x="695635" y="5242"/>
                  </a:cubicBezTo>
                  <a:cubicBezTo>
                    <a:pt x="751928" y="39282"/>
                    <a:pt x="806995" y="74547"/>
                    <a:pt x="838960" y="135648"/>
                  </a:cubicBezTo>
                  <a:cubicBezTo>
                    <a:pt x="880354" y="214665"/>
                    <a:pt x="874697" y="290382"/>
                    <a:pt x="823213" y="362233"/>
                  </a:cubicBezTo>
                  <a:cubicBezTo>
                    <a:pt x="790305" y="408059"/>
                    <a:pt x="790682" y="426352"/>
                    <a:pt x="826796" y="470858"/>
                  </a:cubicBezTo>
                  <a:cubicBezTo>
                    <a:pt x="899590" y="560530"/>
                    <a:pt x="985961" y="634266"/>
                    <a:pt x="1086666" y="690653"/>
                  </a:cubicBezTo>
                  <a:cubicBezTo>
                    <a:pt x="1144090" y="722807"/>
                    <a:pt x="1175301" y="771367"/>
                    <a:pt x="1181430" y="835486"/>
                  </a:cubicBezTo>
                  <a:cubicBezTo>
                    <a:pt x="1184919" y="872166"/>
                    <a:pt x="1191613" y="908751"/>
                    <a:pt x="1190010" y="945902"/>
                  </a:cubicBezTo>
                  <a:cubicBezTo>
                    <a:pt x="1186616" y="1024071"/>
                    <a:pt x="1192367" y="1102145"/>
                    <a:pt x="1196800" y="1180125"/>
                  </a:cubicBezTo>
                  <a:cubicBezTo>
                    <a:pt x="1200005" y="1235663"/>
                    <a:pt x="1183504" y="1284695"/>
                    <a:pt x="1154368" y="1329955"/>
                  </a:cubicBezTo>
                  <a:cubicBezTo>
                    <a:pt x="1084497" y="1438297"/>
                    <a:pt x="1010760" y="1543999"/>
                    <a:pt x="935610" y="1648758"/>
                  </a:cubicBezTo>
                  <a:cubicBezTo>
                    <a:pt x="876488" y="1731169"/>
                    <a:pt x="817650" y="1813863"/>
                    <a:pt x="770220" y="1904007"/>
                  </a:cubicBezTo>
                  <a:cubicBezTo>
                    <a:pt x="755416" y="1932200"/>
                    <a:pt x="744384" y="1961714"/>
                    <a:pt x="737878" y="1993113"/>
                  </a:cubicBezTo>
                  <a:cubicBezTo>
                    <a:pt x="729864" y="2031679"/>
                    <a:pt x="740613" y="2063927"/>
                    <a:pt x="766637" y="2092215"/>
                  </a:cubicBezTo>
                  <a:cubicBezTo>
                    <a:pt x="808786" y="2138135"/>
                    <a:pt x="865739" y="2159634"/>
                    <a:pt x="920711" y="2184055"/>
                  </a:cubicBezTo>
                  <a:cubicBezTo>
                    <a:pt x="944001" y="2194427"/>
                    <a:pt x="966349" y="2205648"/>
                    <a:pt x="988036" y="2218944"/>
                  </a:cubicBezTo>
                  <a:cubicBezTo>
                    <a:pt x="1032636" y="2246288"/>
                    <a:pt x="1049609" y="2286739"/>
                    <a:pt x="1038388" y="2335300"/>
                  </a:cubicBezTo>
                  <a:cubicBezTo>
                    <a:pt x="1008026" y="2467215"/>
                    <a:pt x="954751" y="2587626"/>
                    <a:pt x="849615" y="2678713"/>
                  </a:cubicBezTo>
                  <a:cubicBezTo>
                    <a:pt x="797471" y="2723973"/>
                    <a:pt x="733635" y="2737080"/>
                    <a:pt x="666876" y="2739720"/>
                  </a:cubicBezTo>
                  <a:cubicBezTo>
                    <a:pt x="646792" y="2740474"/>
                    <a:pt x="626708" y="2739343"/>
                    <a:pt x="606623" y="2740097"/>
                  </a:cubicBezTo>
                  <a:cubicBezTo>
                    <a:pt x="547974" y="2742455"/>
                    <a:pt x="522797" y="2764896"/>
                    <a:pt x="511483" y="2821943"/>
                  </a:cubicBezTo>
                  <a:cubicBezTo>
                    <a:pt x="504411" y="2857491"/>
                    <a:pt x="504128" y="2893228"/>
                    <a:pt x="504128" y="2929248"/>
                  </a:cubicBezTo>
                  <a:cubicBezTo>
                    <a:pt x="504128" y="2942260"/>
                    <a:pt x="507428" y="2956875"/>
                    <a:pt x="495170" y="2967530"/>
                  </a:cubicBezTo>
                  <a:cubicBezTo>
                    <a:pt x="436332" y="2904637"/>
                    <a:pt x="389940" y="2832504"/>
                    <a:pt x="343642" y="2760464"/>
                  </a:cubicBezTo>
                  <a:cubicBezTo>
                    <a:pt x="249444" y="2613746"/>
                    <a:pt x="175613" y="2457315"/>
                    <a:pt x="119698" y="2292303"/>
                  </a:cubicBezTo>
                  <a:cubicBezTo>
                    <a:pt x="63499" y="2126443"/>
                    <a:pt x="27008" y="1956622"/>
                    <a:pt x="12016" y="1781804"/>
                  </a:cubicBezTo>
                  <a:cubicBezTo>
                    <a:pt x="5038" y="1700713"/>
                    <a:pt x="1549" y="1619810"/>
                    <a:pt x="135" y="1538624"/>
                  </a:cubicBezTo>
                  <a:cubicBezTo>
                    <a:pt x="-1374" y="1469885"/>
                    <a:pt x="10130" y="1401995"/>
                    <a:pt x="16259" y="1334010"/>
                  </a:cubicBezTo>
                  <a:cubicBezTo>
                    <a:pt x="22199" y="1267911"/>
                    <a:pt x="32760" y="1201718"/>
                    <a:pt x="48036" y="1136184"/>
                  </a:cubicBezTo>
                  <a:cubicBezTo>
                    <a:pt x="61237" y="1079420"/>
                    <a:pt x="73023" y="1022374"/>
                    <a:pt x="89430" y="966364"/>
                  </a:cubicBezTo>
                  <a:cubicBezTo>
                    <a:pt x="109703" y="896965"/>
                    <a:pt x="134219" y="829169"/>
                    <a:pt x="160432" y="761750"/>
                  </a:cubicBezTo>
                  <a:cubicBezTo>
                    <a:pt x="205881" y="644638"/>
                    <a:pt x="263022" y="533939"/>
                    <a:pt x="328744" y="427012"/>
                  </a:cubicBezTo>
                  <a:cubicBezTo>
                    <a:pt x="387771" y="330834"/>
                    <a:pt x="453398" y="239936"/>
                    <a:pt x="526286" y="153847"/>
                  </a:cubicBezTo>
                  <a:cubicBezTo>
                    <a:pt x="571641" y="100194"/>
                    <a:pt x="617844" y="47768"/>
                    <a:pt x="671685" y="2413"/>
                  </a:cubicBezTo>
                  <a:cubicBezTo>
                    <a:pt x="676022" y="-38"/>
                    <a:pt x="680242" y="-415"/>
                    <a:pt x="684261" y="363"/>
                  </a:cubicBezTo>
                  <a:close/>
                </a:path>
              </a:pathLst>
            </a:custGeom>
            <a:solidFill>
              <a:schemeClr val="accent4"/>
            </a:solidFill>
            <a:ln w="94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xmlns="" id="{D3F56B33-C1FF-450F-AA12-332678F93FDB}"/>
                </a:ext>
              </a:extLst>
            </p:cNvPr>
            <p:cNvSpPr/>
            <p:nvPr/>
          </p:nvSpPr>
          <p:spPr>
            <a:xfrm>
              <a:off x="4551307" y="576748"/>
              <a:ext cx="3613090" cy="3894379"/>
            </a:xfrm>
            <a:custGeom>
              <a:avLst/>
              <a:gdLst>
                <a:gd name="connsiteX0" fmla="*/ 1463640 w 3613090"/>
                <a:gd name="connsiteY0" fmla="*/ 1895557 h 3894379"/>
                <a:gd name="connsiteX1" fmla="*/ 1531588 w 3613090"/>
                <a:gd name="connsiteY1" fmla="*/ 1897348 h 3894379"/>
                <a:gd name="connsiteX2" fmla="*/ 1674913 w 3613090"/>
                <a:gd name="connsiteY2" fmla="*/ 1928465 h 3894379"/>
                <a:gd name="connsiteX3" fmla="*/ 1813522 w 3613090"/>
                <a:gd name="connsiteY3" fmla="*/ 1978911 h 3894379"/>
                <a:gd name="connsiteX4" fmla="*/ 1714610 w 3613090"/>
                <a:gd name="connsiteY4" fmla="*/ 1993621 h 3894379"/>
                <a:gd name="connsiteX5" fmla="*/ 1648228 w 3613090"/>
                <a:gd name="connsiteY5" fmla="*/ 2108940 h 3894379"/>
                <a:gd name="connsiteX6" fmla="*/ 1754495 w 3613090"/>
                <a:gd name="connsiteY6" fmla="*/ 2533256 h 3894379"/>
                <a:gd name="connsiteX7" fmla="*/ 1880658 w 3613090"/>
                <a:gd name="connsiteY7" fmla="*/ 2702699 h 3894379"/>
                <a:gd name="connsiteX8" fmla="*/ 1961656 w 3613090"/>
                <a:gd name="connsiteY8" fmla="*/ 3022633 h 3894379"/>
                <a:gd name="connsiteX9" fmla="*/ 1904703 w 3613090"/>
                <a:gd name="connsiteY9" fmla="*/ 3128052 h 3894379"/>
                <a:gd name="connsiteX10" fmla="*/ 1738560 w 3613090"/>
                <a:gd name="connsiteY10" fmla="*/ 3390373 h 3894379"/>
                <a:gd name="connsiteX11" fmla="*/ 1616074 w 3613090"/>
                <a:gd name="connsiteY11" fmla="*/ 3698426 h 3894379"/>
                <a:gd name="connsiteX12" fmla="*/ 1571380 w 3613090"/>
                <a:gd name="connsiteY12" fmla="*/ 3894366 h 3894379"/>
                <a:gd name="connsiteX13" fmla="*/ 1279262 w 3613090"/>
                <a:gd name="connsiteY13" fmla="*/ 3856366 h 3894379"/>
                <a:gd name="connsiteX14" fmla="*/ 1322165 w 3613090"/>
                <a:gd name="connsiteY14" fmla="*/ 3694466 h 3894379"/>
                <a:gd name="connsiteX15" fmla="*/ 1419380 w 3613090"/>
                <a:gd name="connsiteY15" fmla="*/ 3453738 h 3894379"/>
                <a:gd name="connsiteX16" fmla="*/ 1597310 w 3613090"/>
                <a:gd name="connsiteY16" fmla="*/ 3142950 h 3894379"/>
                <a:gd name="connsiteX17" fmla="*/ 1645399 w 3613090"/>
                <a:gd name="connsiteY17" fmla="*/ 3099670 h 3894379"/>
                <a:gd name="connsiteX18" fmla="*/ 1683399 w 3613090"/>
                <a:gd name="connsiteY18" fmla="*/ 2992648 h 3894379"/>
                <a:gd name="connsiteX19" fmla="*/ 1648605 w 3613090"/>
                <a:gd name="connsiteY19" fmla="*/ 2760312 h 3894379"/>
                <a:gd name="connsiteX20" fmla="*/ 1541772 w 3613090"/>
                <a:gd name="connsiteY20" fmla="*/ 2603127 h 3894379"/>
                <a:gd name="connsiteX21" fmla="*/ 1371103 w 3613090"/>
                <a:gd name="connsiteY21" fmla="*/ 2306294 h 3894379"/>
                <a:gd name="connsiteX22" fmla="*/ 1344607 w 3613090"/>
                <a:gd name="connsiteY22" fmla="*/ 2019457 h 3894379"/>
                <a:gd name="connsiteX23" fmla="*/ 1463640 w 3613090"/>
                <a:gd name="connsiteY23" fmla="*/ 1895557 h 3894379"/>
                <a:gd name="connsiteX24" fmla="*/ 3447701 w 3613090"/>
                <a:gd name="connsiteY24" fmla="*/ 303713 h 3894379"/>
                <a:gd name="connsiteX25" fmla="*/ 3500505 w 3613090"/>
                <a:gd name="connsiteY25" fmla="*/ 363400 h 3894379"/>
                <a:gd name="connsiteX26" fmla="*/ 3613090 w 3613090"/>
                <a:gd name="connsiteY26" fmla="*/ 531806 h 3894379"/>
                <a:gd name="connsiteX27" fmla="*/ 3469765 w 3613090"/>
                <a:gd name="connsiteY27" fmla="*/ 966588 h 3894379"/>
                <a:gd name="connsiteX28" fmla="*/ 3237712 w 3613090"/>
                <a:gd name="connsiteY28" fmla="*/ 1176766 h 3894379"/>
                <a:gd name="connsiteX29" fmla="*/ 2944745 w 3613090"/>
                <a:gd name="connsiteY29" fmla="*/ 1399673 h 3894379"/>
                <a:gd name="connsiteX30" fmla="*/ 2876949 w 3613090"/>
                <a:gd name="connsiteY30" fmla="*/ 1494060 h 3894379"/>
                <a:gd name="connsiteX31" fmla="*/ 2908443 w 3613090"/>
                <a:gd name="connsiteY31" fmla="*/ 1691602 h 3894379"/>
                <a:gd name="connsiteX32" fmla="*/ 3028289 w 3613090"/>
                <a:gd name="connsiteY32" fmla="*/ 1788629 h 3894379"/>
                <a:gd name="connsiteX33" fmla="*/ 3028198 w 3613090"/>
                <a:gd name="connsiteY33" fmla="*/ 1788631 h 3894379"/>
                <a:gd name="connsiteX34" fmla="*/ 3174995 w 3613090"/>
                <a:gd name="connsiteY34" fmla="*/ 1862130 h 3894379"/>
                <a:gd name="connsiteX35" fmla="*/ 3310411 w 3613090"/>
                <a:gd name="connsiteY35" fmla="*/ 1954301 h 3894379"/>
                <a:gd name="connsiteX36" fmla="*/ 3329740 w 3613090"/>
                <a:gd name="connsiteY36" fmla="*/ 2117049 h 3894379"/>
                <a:gd name="connsiteX37" fmla="*/ 3149170 w 3613090"/>
                <a:gd name="connsiteY37" fmla="*/ 2286587 h 3894379"/>
                <a:gd name="connsiteX38" fmla="*/ 2937485 w 3613090"/>
                <a:gd name="connsiteY38" fmla="*/ 2351743 h 3894379"/>
                <a:gd name="connsiteX39" fmla="*/ 2752011 w 3613090"/>
                <a:gd name="connsiteY39" fmla="*/ 2319589 h 3894379"/>
                <a:gd name="connsiteX40" fmla="*/ 2697416 w 3613090"/>
                <a:gd name="connsiteY40" fmla="*/ 2296393 h 3894379"/>
                <a:gd name="connsiteX41" fmla="*/ 3048089 w 3613090"/>
                <a:gd name="connsiteY41" fmla="*/ 2147883 h 3894379"/>
                <a:gd name="connsiteX42" fmla="*/ 3146719 w 3613090"/>
                <a:gd name="connsiteY42" fmla="*/ 2031903 h 3894379"/>
                <a:gd name="connsiteX43" fmla="*/ 3106079 w 3613090"/>
                <a:gd name="connsiteY43" fmla="*/ 1854634 h 3894379"/>
                <a:gd name="connsiteX44" fmla="*/ 3014898 w 3613090"/>
                <a:gd name="connsiteY44" fmla="*/ 1788912 h 3894379"/>
                <a:gd name="connsiteX45" fmla="*/ 3014989 w 3613090"/>
                <a:gd name="connsiteY45" fmla="*/ 1788910 h 3894379"/>
                <a:gd name="connsiteX46" fmla="*/ 2927974 w 3613090"/>
                <a:gd name="connsiteY46" fmla="*/ 1746893 h 3894379"/>
                <a:gd name="connsiteX47" fmla="*/ 2843287 w 3613090"/>
                <a:gd name="connsiteY47" fmla="*/ 1700277 h 3894379"/>
                <a:gd name="connsiteX48" fmla="*/ 2682047 w 3613090"/>
                <a:gd name="connsiteY48" fmla="*/ 1575057 h 3894379"/>
                <a:gd name="connsiteX49" fmla="*/ 2668375 w 3613090"/>
                <a:gd name="connsiteY49" fmla="*/ 1356864 h 3894379"/>
                <a:gd name="connsiteX50" fmla="*/ 2887133 w 3613090"/>
                <a:gd name="connsiteY50" fmla="*/ 1140463 h 3894379"/>
                <a:gd name="connsiteX51" fmla="*/ 3162372 w 3613090"/>
                <a:gd name="connsiteY51" fmla="*/ 951501 h 3894379"/>
                <a:gd name="connsiteX52" fmla="*/ 3398198 w 3613090"/>
                <a:gd name="connsiteY52" fmla="*/ 592625 h 3894379"/>
                <a:gd name="connsiteX53" fmla="*/ 3447701 w 3613090"/>
                <a:gd name="connsiteY53" fmla="*/ 303713 h 3894379"/>
                <a:gd name="connsiteX54" fmla="*/ 286460 w 3613090"/>
                <a:gd name="connsiteY54" fmla="*/ 0 h 3894379"/>
                <a:gd name="connsiteX55" fmla="*/ 389333 w 3613090"/>
                <a:gd name="connsiteY55" fmla="*/ 42243 h 3894379"/>
                <a:gd name="connsiteX56" fmla="*/ 548687 w 3613090"/>
                <a:gd name="connsiteY56" fmla="*/ 202163 h 3894379"/>
                <a:gd name="connsiteX57" fmla="*/ 525585 w 3613090"/>
                <a:gd name="connsiteY57" fmla="*/ 398102 h 3894379"/>
                <a:gd name="connsiteX58" fmla="*/ 500598 w 3613090"/>
                <a:gd name="connsiteY58" fmla="*/ 494469 h 3894379"/>
                <a:gd name="connsiteX59" fmla="*/ 542181 w 3613090"/>
                <a:gd name="connsiteY59" fmla="*/ 548027 h 3894379"/>
                <a:gd name="connsiteX60" fmla="*/ 794979 w 3613090"/>
                <a:gd name="connsiteY60" fmla="*/ 755847 h 3894379"/>
                <a:gd name="connsiteX61" fmla="*/ 893137 w 3613090"/>
                <a:gd name="connsiteY61" fmla="*/ 892760 h 3894379"/>
                <a:gd name="connsiteX62" fmla="*/ 902283 w 3613090"/>
                <a:gd name="connsiteY62" fmla="*/ 1068992 h 3894379"/>
                <a:gd name="connsiteX63" fmla="*/ 911996 w 3613090"/>
                <a:gd name="connsiteY63" fmla="*/ 1232778 h 3894379"/>
                <a:gd name="connsiteX64" fmla="*/ 856363 w 3613090"/>
                <a:gd name="connsiteY64" fmla="*/ 1437864 h 3894379"/>
                <a:gd name="connsiteX65" fmla="*/ 643545 w 3613090"/>
                <a:gd name="connsiteY65" fmla="*/ 1747991 h 3894379"/>
                <a:gd name="connsiteX66" fmla="*/ 476836 w 3613090"/>
                <a:gd name="connsiteY66" fmla="*/ 1998055 h 3894379"/>
                <a:gd name="connsiteX67" fmla="*/ 431199 w 3613090"/>
                <a:gd name="connsiteY67" fmla="*/ 2163727 h 3894379"/>
                <a:gd name="connsiteX68" fmla="*/ 452038 w 3613090"/>
                <a:gd name="connsiteY68" fmla="*/ 2213701 h 3894379"/>
                <a:gd name="connsiteX69" fmla="*/ 626384 w 3613090"/>
                <a:gd name="connsiteY69" fmla="*/ 2325061 h 3894379"/>
                <a:gd name="connsiteX70" fmla="*/ 710399 w 3613090"/>
                <a:gd name="connsiteY70" fmla="*/ 2369944 h 3894379"/>
                <a:gd name="connsiteX71" fmla="*/ 746230 w 3613090"/>
                <a:gd name="connsiteY71" fmla="*/ 2500350 h 3894379"/>
                <a:gd name="connsiteX72" fmla="*/ 623178 w 3613090"/>
                <a:gd name="connsiteY72" fmla="*/ 2754374 h 3894379"/>
                <a:gd name="connsiteX73" fmla="*/ 403289 w 3613090"/>
                <a:gd name="connsiteY73" fmla="*/ 2885534 h 3894379"/>
                <a:gd name="connsiteX74" fmla="*/ 264584 w 3613090"/>
                <a:gd name="connsiteY74" fmla="*/ 2896567 h 3894379"/>
                <a:gd name="connsiteX75" fmla="*/ 191319 w 3613090"/>
                <a:gd name="connsiteY75" fmla="*/ 2999440 h 3894379"/>
                <a:gd name="connsiteX76" fmla="*/ 189433 w 3613090"/>
                <a:gd name="connsiteY76" fmla="*/ 3275339 h 3894379"/>
                <a:gd name="connsiteX77" fmla="*/ 0 w 3613090"/>
                <a:gd name="connsiteY77" fmla="*/ 3069121 h 3894379"/>
                <a:gd name="connsiteX78" fmla="*/ 6506 w 3613090"/>
                <a:gd name="connsiteY78" fmla="*/ 2927117 h 3894379"/>
                <a:gd name="connsiteX79" fmla="*/ 111642 w 3613090"/>
                <a:gd name="connsiteY79" fmla="*/ 2832919 h 3894379"/>
                <a:gd name="connsiteX80" fmla="*/ 270619 w 3613090"/>
                <a:gd name="connsiteY80" fmla="*/ 2816229 h 3894379"/>
                <a:gd name="connsiteX81" fmla="*/ 422618 w 3613090"/>
                <a:gd name="connsiteY81" fmla="*/ 2694592 h 3894379"/>
                <a:gd name="connsiteX82" fmla="*/ 531055 w 3613090"/>
                <a:gd name="connsiteY82" fmla="*/ 2463765 h 3894379"/>
                <a:gd name="connsiteX83" fmla="*/ 476176 w 3613090"/>
                <a:gd name="connsiteY83" fmla="*/ 2320440 h 3894379"/>
                <a:gd name="connsiteX84" fmla="*/ 368212 w 3613090"/>
                <a:gd name="connsiteY84" fmla="*/ 2269051 h 3894379"/>
                <a:gd name="connsiteX85" fmla="*/ 275334 w 3613090"/>
                <a:gd name="connsiteY85" fmla="*/ 2210213 h 3894379"/>
                <a:gd name="connsiteX86" fmla="*/ 240445 w 3613090"/>
                <a:gd name="connsiteY86" fmla="*/ 2067077 h 3894379"/>
                <a:gd name="connsiteX87" fmla="*/ 375095 w 3613090"/>
                <a:gd name="connsiteY87" fmla="*/ 1828517 h 3894379"/>
                <a:gd name="connsiteX88" fmla="*/ 612052 w 3613090"/>
                <a:gd name="connsiteY88" fmla="*/ 1486047 h 3894379"/>
                <a:gd name="connsiteX89" fmla="*/ 688052 w 3613090"/>
                <a:gd name="connsiteY89" fmla="*/ 1345363 h 3894379"/>
                <a:gd name="connsiteX90" fmla="*/ 691257 w 3613090"/>
                <a:gd name="connsiteY90" fmla="*/ 1225706 h 3894379"/>
                <a:gd name="connsiteX91" fmla="*/ 685977 w 3613090"/>
                <a:gd name="connsiteY91" fmla="*/ 1032878 h 3894379"/>
                <a:gd name="connsiteX92" fmla="*/ 669476 w 3613090"/>
                <a:gd name="connsiteY92" fmla="*/ 898700 h 3894379"/>
                <a:gd name="connsiteX93" fmla="*/ 600831 w 3613090"/>
                <a:gd name="connsiteY93" fmla="*/ 808180 h 3894379"/>
                <a:gd name="connsiteX94" fmla="*/ 363214 w 3613090"/>
                <a:gd name="connsiteY94" fmla="*/ 621669 h 3894379"/>
                <a:gd name="connsiteX95" fmla="*/ 303056 w 3613090"/>
                <a:gd name="connsiteY95" fmla="*/ 544915 h 3894379"/>
                <a:gd name="connsiteX96" fmla="*/ 311730 w 3613090"/>
                <a:gd name="connsiteY96" fmla="*/ 469859 h 3894379"/>
                <a:gd name="connsiteX97" fmla="*/ 272128 w 3613090"/>
                <a:gd name="connsiteY97" fmla="*/ 164729 h 3894379"/>
                <a:gd name="connsiteX98" fmla="*/ 176327 w 3613090"/>
                <a:gd name="connsiteY98" fmla="*/ 103910 h 3894379"/>
                <a:gd name="connsiteX99" fmla="*/ 286460 w 3613090"/>
                <a:gd name="connsiteY99" fmla="*/ 0 h 3894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3613090" h="3894379">
                  <a:moveTo>
                    <a:pt x="1463640" y="1895557"/>
                  </a:moveTo>
                  <a:cubicBezTo>
                    <a:pt x="1484654" y="1892699"/>
                    <a:pt x="1507544" y="1893341"/>
                    <a:pt x="1531588" y="1897348"/>
                  </a:cubicBezTo>
                  <a:cubicBezTo>
                    <a:pt x="1580054" y="1905363"/>
                    <a:pt x="1628238" y="1913189"/>
                    <a:pt x="1674913" y="1928465"/>
                  </a:cubicBezTo>
                  <a:cubicBezTo>
                    <a:pt x="1721776" y="1943740"/>
                    <a:pt x="1770525" y="1953546"/>
                    <a:pt x="1813522" y="1978911"/>
                  </a:cubicBezTo>
                  <a:cubicBezTo>
                    <a:pt x="1779766" y="1978723"/>
                    <a:pt x="1745538" y="1976554"/>
                    <a:pt x="1714610" y="1993621"/>
                  </a:cubicBezTo>
                  <a:cubicBezTo>
                    <a:pt x="1669349" y="2018514"/>
                    <a:pt x="1651906" y="2061228"/>
                    <a:pt x="1648228" y="2108940"/>
                  </a:cubicBezTo>
                  <a:cubicBezTo>
                    <a:pt x="1636536" y="2261883"/>
                    <a:pt x="1669915" y="2404735"/>
                    <a:pt x="1754495" y="2533256"/>
                  </a:cubicBezTo>
                  <a:cubicBezTo>
                    <a:pt x="1793155" y="2592000"/>
                    <a:pt x="1836058" y="2648198"/>
                    <a:pt x="1880658" y="2702699"/>
                  </a:cubicBezTo>
                  <a:cubicBezTo>
                    <a:pt x="1958073" y="2797369"/>
                    <a:pt x="1977591" y="2904485"/>
                    <a:pt x="1961656" y="3022633"/>
                  </a:cubicBezTo>
                  <a:cubicBezTo>
                    <a:pt x="1955715" y="3066385"/>
                    <a:pt x="1935914" y="3099010"/>
                    <a:pt x="1904703" y="3128052"/>
                  </a:cubicBezTo>
                  <a:cubicBezTo>
                    <a:pt x="1826440" y="3200846"/>
                    <a:pt x="1779011" y="3293441"/>
                    <a:pt x="1738560" y="3390373"/>
                  </a:cubicBezTo>
                  <a:cubicBezTo>
                    <a:pt x="1695940" y="3492398"/>
                    <a:pt x="1650962" y="3593385"/>
                    <a:pt x="1616074" y="3698426"/>
                  </a:cubicBezTo>
                  <a:cubicBezTo>
                    <a:pt x="1594858" y="3762262"/>
                    <a:pt x="1576849" y="3826947"/>
                    <a:pt x="1571380" y="3894366"/>
                  </a:cubicBezTo>
                  <a:cubicBezTo>
                    <a:pt x="1472278" y="3894932"/>
                    <a:pt x="1375535" y="3877582"/>
                    <a:pt x="1279262" y="3856366"/>
                  </a:cubicBezTo>
                  <a:cubicBezTo>
                    <a:pt x="1280770" y="3799036"/>
                    <a:pt x="1303683" y="3746893"/>
                    <a:pt x="1322165" y="3694466"/>
                  </a:cubicBezTo>
                  <a:cubicBezTo>
                    <a:pt x="1351018" y="3612903"/>
                    <a:pt x="1385341" y="3533320"/>
                    <a:pt x="1419380" y="3453738"/>
                  </a:cubicBezTo>
                  <a:cubicBezTo>
                    <a:pt x="1466621" y="3343416"/>
                    <a:pt x="1511127" y="3231396"/>
                    <a:pt x="1597310" y="3142950"/>
                  </a:cubicBezTo>
                  <a:cubicBezTo>
                    <a:pt x="1612585" y="3127298"/>
                    <a:pt x="1631632" y="3115982"/>
                    <a:pt x="1645399" y="3099670"/>
                  </a:cubicBezTo>
                  <a:cubicBezTo>
                    <a:pt x="1670952" y="3069214"/>
                    <a:pt x="1679816" y="3030365"/>
                    <a:pt x="1683399" y="2992648"/>
                  </a:cubicBezTo>
                  <a:cubicBezTo>
                    <a:pt x="1690848" y="2912971"/>
                    <a:pt x="1685756" y="2834614"/>
                    <a:pt x="1648605" y="2760312"/>
                  </a:cubicBezTo>
                  <a:cubicBezTo>
                    <a:pt x="1619940" y="2702793"/>
                    <a:pt x="1581658" y="2651970"/>
                    <a:pt x="1541772" y="2603127"/>
                  </a:cubicBezTo>
                  <a:cubicBezTo>
                    <a:pt x="1468318" y="2513172"/>
                    <a:pt x="1405331" y="2417465"/>
                    <a:pt x="1371103" y="2306294"/>
                  </a:cubicBezTo>
                  <a:cubicBezTo>
                    <a:pt x="1342438" y="2213322"/>
                    <a:pt x="1331971" y="2116106"/>
                    <a:pt x="1344607" y="2019457"/>
                  </a:cubicBezTo>
                  <a:cubicBezTo>
                    <a:pt x="1354437" y="1944212"/>
                    <a:pt x="1400599" y="1904132"/>
                    <a:pt x="1463640" y="1895557"/>
                  </a:cubicBezTo>
                  <a:close/>
                  <a:moveTo>
                    <a:pt x="3447701" y="303713"/>
                  </a:moveTo>
                  <a:cubicBezTo>
                    <a:pt x="3474197" y="315688"/>
                    <a:pt x="3484475" y="342373"/>
                    <a:pt x="3500505" y="363400"/>
                  </a:cubicBezTo>
                  <a:cubicBezTo>
                    <a:pt x="3541428" y="417241"/>
                    <a:pt x="3582162" y="471271"/>
                    <a:pt x="3613090" y="531806"/>
                  </a:cubicBezTo>
                  <a:cubicBezTo>
                    <a:pt x="3604320" y="689557"/>
                    <a:pt x="3558966" y="836182"/>
                    <a:pt x="3469765" y="966588"/>
                  </a:cubicBezTo>
                  <a:cubicBezTo>
                    <a:pt x="3409795" y="1054374"/>
                    <a:pt x="3328799" y="1121322"/>
                    <a:pt x="3237712" y="1176766"/>
                  </a:cubicBezTo>
                  <a:cubicBezTo>
                    <a:pt x="3132387" y="1240790"/>
                    <a:pt x="3029986" y="1309152"/>
                    <a:pt x="2944745" y="1399673"/>
                  </a:cubicBezTo>
                  <a:cubicBezTo>
                    <a:pt x="2918061" y="1428055"/>
                    <a:pt x="2893639" y="1458323"/>
                    <a:pt x="2876949" y="1494060"/>
                  </a:cubicBezTo>
                  <a:cubicBezTo>
                    <a:pt x="2843004" y="1566570"/>
                    <a:pt x="2854036" y="1632858"/>
                    <a:pt x="2908443" y="1691602"/>
                  </a:cubicBezTo>
                  <a:cubicBezTo>
                    <a:pt x="2943803" y="1729790"/>
                    <a:pt x="2988215" y="1756381"/>
                    <a:pt x="3028289" y="1788629"/>
                  </a:cubicBezTo>
                  <a:lnTo>
                    <a:pt x="3028198" y="1788631"/>
                  </a:lnTo>
                  <a:lnTo>
                    <a:pt x="3174995" y="1862130"/>
                  </a:lnTo>
                  <a:cubicBezTo>
                    <a:pt x="3223237" y="1887778"/>
                    <a:pt x="3269582" y="1916537"/>
                    <a:pt x="3310411" y="1954301"/>
                  </a:cubicBezTo>
                  <a:cubicBezTo>
                    <a:pt x="3361234" y="2001258"/>
                    <a:pt x="3366515" y="2058682"/>
                    <a:pt x="3329740" y="2117049"/>
                  </a:cubicBezTo>
                  <a:cubicBezTo>
                    <a:pt x="3284291" y="2189089"/>
                    <a:pt x="3218664" y="2239912"/>
                    <a:pt x="3149170" y="2286587"/>
                  </a:cubicBezTo>
                  <a:cubicBezTo>
                    <a:pt x="3085146" y="2329584"/>
                    <a:pt x="3012446" y="2348631"/>
                    <a:pt x="2937485" y="2351743"/>
                  </a:cubicBezTo>
                  <a:cubicBezTo>
                    <a:pt x="2874591" y="2354383"/>
                    <a:pt x="2812075" y="2340145"/>
                    <a:pt x="2752011" y="2319589"/>
                  </a:cubicBezTo>
                  <a:cubicBezTo>
                    <a:pt x="2733436" y="2313178"/>
                    <a:pt x="2712409" y="2311574"/>
                    <a:pt x="2697416" y="2296393"/>
                  </a:cubicBezTo>
                  <a:cubicBezTo>
                    <a:pt x="2833197" y="2291584"/>
                    <a:pt x="2949082" y="2241798"/>
                    <a:pt x="3048089" y="2147883"/>
                  </a:cubicBezTo>
                  <a:cubicBezTo>
                    <a:pt x="3085523" y="2112335"/>
                    <a:pt x="3121355" y="2077163"/>
                    <a:pt x="3146719" y="2031903"/>
                  </a:cubicBezTo>
                  <a:cubicBezTo>
                    <a:pt x="3185850" y="1961939"/>
                    <a:pt x="3168312" y="1907626"/>
                    <a:pt x="3106079" y="1854634"/>
                  </a:cubicBezTo>
                  <a:cubicBezTo>
                    <a:pt x="3077697" y="1830401"/>
                    <a:pt x="3045449" y="1810694"/>
                    <a:pt x="3014898" y="1788912"/>
                  </a:cubicBezTo>
                  <a:lnTo>
                    <a:pt x="3014989" y="1788910"/>
                  </a:lnTo>
                  <a:lnTo>
                    <a:pt x="2927974" y="1746893"/>
                  </a:lnTo>
                  <a:cubicBezTo>
                    <a:pt x="2899603" y="1731653"/>
                    <a:pt x="2871622" y="1715647"/>
                    <a:pt x="2843287" y="1700277"/>
                  </a:cubicBezTo>
                  <a:cubicBezTo>
                    <a:pt x="2782751" y="1667369"/>
                    <a:pt x="2726836" y="1628898"/>
                    <a:pt x="2682047" y="1575057"/>
                  </a:cubicBezTo>
                  <a:cubicBezTo>
                    <a:pt x="2622077" y="1502734"/>
                    <a:pt x="2623398" y="1433147"/>
                    <a:pt x="2668375" y="1356864"/>
                  </a:cubicBezTo>
                  <a:cubicBezTo>
                    <a:pt x="2722498" y="1265212"/>
                    <a:pt x="2806136" y="1204676"/>
                    <a:pt x="2887133" y="1140463"/>
                  </a:cubicBezTo>
                  <a:cubicBezTo>
                    <a:pt x="2974542" y="1071064"/>
                    <a:pt x="3078264" y="1025804"/>
                    <a:pt x="3162372" y="951501"/>
                  </a:cubicBezTo>
                  <a:cubicBezTo>
                    <a:pt x="3273732" y="853155"/>
                    <a:pt x="3353220" y="734912"/>
                    <a:pt x="3398198" y="592625"/>
                  </a:cubicBezTo>
                  <a:cubicBezTo>
                    <a:pt x="3427994" y="498238"/>
                    <a:pt x="3448267" y="403003"/>
                    <a:pt x="3447701" y="303713"/>
                  </a:cubicBezTo>
                  <a:close/>
                  <a:moveTo>
                    <a:pt x="286460" y="0"/>
                  </a:moveTo>
                  <a:cubicBezTo>
                    <a:pt x="324648" y="4526"/>
                    <a:pt x="357368" y="24045"/>
                    <a:pt x="389333" y="42243"/>
                  </a:cubicBezTo>
                  <a:cubicBezTo>
                    <a:pt x="456563" y="80714"/>
                    <a:pt x="522380" y="123523"/>
                    <a:pt x="548687" y="202163"/>
                  </a:cubicBezTo>
                  <a:cubicBezTo>
                    <a:pt x="571318" y="270053"/>
                    <a:pt x="572355" y="337189"/>
                    <a:pt x="525585" y="398102"/>
                  </a:cubicBezTo>
                  <a:cubicBezTo>
                    <a:pt x="503804" y="426390"/>
                    <a:pt x="480891" y="456469"/>
                    <a:pt x="500598" y="494469"/>
                  </a:cubicBezTo>
                  <a:cubicBezTo>
                    <a:pt x="510876" y="514176"/>
                    <a:pt x="527000" y="531337"/>
                    <a:pt x="542181" y="548027"/>
                  </a:cubicBezTo>
                  <a:cubicBezTo>
                    <a:pt x="616295" y="629496"/>
                    <a:pt x="695877" y="703609"/>
                    <a:pt x="794979" y="755847"/>
                  </a:cubicBezTo>
                  <a:cubicBezTo>
                    <a:pt x="848160" y="783852"/>
                    <a:pt x="882482" y="826850"/>
                    <a:pt x="893137" y="892760"/>
                  </a:cubicBezTo>
                  <a:cubicBezTo>
                    <a:pt x="902755" y="952070"/>
                    <a:pt x="898983" y="1010342"/>
                    <a:pt x="902283" y="1068992"/>
                  </a:cubicBezTo>
                  <a:cubicBezTo>
                    <a:pt x="905395" y="1123588"/>
                    <a:pt x="901812" y="1177900"/>
                    <a:pt x="911996" y="1232778"/>
                  </a:cubicBezTo>
                  <a:cubicBezTo>
                    <a:pt x="926045" y="1308118"/>
                    <a:pt x="896909" y="1374311"/>
                    <a:pt x="856363" y="1437864"/>
                  </a:cubicBezTo>
                  <a:cubicBezTo>
                    <a:pt x="788850" y="1543566"/>
                    <a:pt x="715774" y="1645496"/>
                    <a:pt x="643545" y="1747991"/>
                  </a:cubicBezTo>
                  <a:cubicBezTo>
                    <a:pt x="585744" y="1830026"/>
                    <a:pt x="527471" y="1911589"/>
                    <a:pt x="476836" y="1998055"/>
                  </a:cubicBezTo>
                  <a:cubicBezTo>
                    <a:pt x="447512" y="2048124"/>
                    <a:pt x="423939" y="2101776"/>
                    <a:pt x="431199" y="2163727"/>
                  </a:cubicBezTo>
                  <a:cubicBezTo>
                    <a:pt x="433556" y="2183528"/>
                    <a:pt x="439780" y="2198709"/>
                    <a:pt x="452038" y="2213701"/>
                  </a:cubicBezTo>
                  <a:cubicBezTo>
                    <a:pt x="498147" y="2269900"/>
                    <a:pt x="561039" y="2299696"/>
                    <a:pt x="626384" y="2325061"/>
                  </a:cubicBezTo>
                  <a:cubicBezTo>
                    <a:pt x="656369" y="2336753"/>
                    <a:pt x="684374" y="2352028"/>
                    <a:pt x="710399" y="2369944"/>
                  </a:cubicBezTo>
                  <a:cubicBezTo>
                    <a:pt x="744815" y="2393517"/>
                    <a:pt x="760374" y="2460276"/>
                    <a:pt x="746230" y="2500350"/>
                  </a:cubicBezTo>
                  <a:cubicBezTo>
                    <a:pt x="714830" y="2589739"/>
                    <a:pt x="677773" y="2676300"/>
                    <a:pt x="623178" y="2754374"/>
                  </a:cubicBezTo>
                  <a:cubicBezTo>
                    <a:pt x="569714" y="2830845"/>
                    <a:pt x="502201" y="2885157"/>
                    <a:pt x="403289" y="2885534"/>
                  </a:cubicBezTo>
                  <a:cubicBezTo>
                    <a:pt x="356708" y="2885723"/>
                    <a:pt x="310693" y="2892229"/>
                    <a:pt x="264584" y="2896567"/>
                  </a:cubicBezTo>
                  <a:cubicBezTo>
                    <a:pt x="227150" y="2900149"/>
                    <a:pt x="191979" y="2948804"/>
                    <a:pt x="191319" y="2999440"/>
                  </a:cubicBezTo>
                  <a:cubicBezTo>
                    <a:pt x="190093" y="3091375"/>
                    <a:pt x="189999" y="3183404"/>
                    <a:pt x="189433" y="3275339"/>
                  </a:cubicBezTo>
                  <a:cubicBezTo>
                    <a:pt x="118148" y="3214049"/>
                    <a:pt x="55632" y="3144744"/>
                    <a:pt x="0" y="3069121"/>
                  </a:cubicBezTo>
                  <a:cubicBezTo>
                    <a:pt x="3489" y="3021881"/>
                    <a:pt x="-1037" y="2974546"/>
                    <a:pt x="6506" y="2927117"/>
                  </a:cubicBezTo>
                  <a:cubicBezTo>
                    <a:pt x="16690" y="2863376"/>
                    <a:pt x="47241" y="2833485"/>
                    <a:pt x="111642" y="2832919"/>
                  </a:cubicBezTo>
                  <a:cubicBezTo>
                    <a:pt x="165200" y="2832448"/>
                    <a:pt x="218664" y="2834522"/>
                    <a:pt x="270619" y="2816229"/>
                  </a:cubicBezTo>
                  <a:cubicBezTo>
                    <a:pt x="335869" y="2793316"/>
                    <a:pt x="386504" y="2753054"/>
                    <a:pt x="422618" y="2694592"/>
                  </a:cubicBezTo>
                  <a:cubicBezTo>
                    <a:pt x="467596" y="2621799"/>
                    <a:pt x="509839" y="2547496"/>
                    <a:pt x="531055" y="2463765"/>
                  </a:cubicBezTo>
                  <a:cubicBezTo>
                    <a:pt x="549253" y="2391914"/>
                    <a:pt x="537466" y="2364758"/>
                    <a:pt x="476176" y="2320440"/>
                  </a:cubicBezTo>
                  <a:cubicBezTo>
                    <a:pt x="443174" y="2296584"/>
                    <a:pt x="403100" y="2288569"/>
                    <a:pt x="368212" y="2269051"/>
                  </a:cubicBezTo>
                  <a:cubicBezTo>
                    <a:pt x="336152" y="2251041"/>
                    <a:pt x="302961" y="2235860"/>
                    <a:pt x="275334" y="2210213"/>
                  </a:cubicBezTo>
                  <a:cubicBezTo>
                    <a:pt x="231488" y="2169478"/>
                    <a:pt x="221964" y="2122615"/>
                    <a:pt x="240445" y="2067077"/>
                  </a:cubicBezTo>
                  <a:cubicBezTo>
                    <a:pt x="269865" y="1978725"/>
                    <a:pt x="323611" y="1904140"/>
                    <a:pt x="375095" y="1828517"/>
                  </a:cubicBezTo>
                  <a:cubicBezTo>
                    <a:pt x="453169" y="1713763"/>
                    <a:pt x="537372" y="1603347"/>
                    <a:pt x="612052" y="1486047"/>
                  </a:cubicBezTo>
                  <a:cubicBezTo>
                    <a:pt x="640905" y="1440693"/>
                    <a:pt x="674850" y="1398827"/>
                    <a:pt x="688052" y="1345363"/>
                  </a:cubicBezTo>
                  <a:cubicBezTo>
                    <a:pt x="697858" y="1305760"/>
                    <a:pt x="695877" y="1264837"/>
                    <a:pt x="691257" y="1225706"/>
                  </a:cubicBezTo>
                  <a:cubicBezTo>
                    <a:pt x="683620" y="1161304"/>
                    <a:pt x="689937" y="1096997"/>
                    <a:pt x="685977" y="1032878"/>
                  </a:cubicBezTo>
                  <a:cubicBezTo>
                    <a:pt x="683148" y="987995"/>
                    <a:pt x="680131" y="943112"/>
                    <a:pt x="669476" y="898700"/>
                  </a:cubicBezTo>
                  <a:cubicBezTo>
                    <a:pt x="659481" y="857117"/>
                    <a:pt x="634871" y="828170"/>
                    <a:pt x="600831" y="808180"/>
                  </a:cubicBezTo>
                  <a:cubicBezTo>
                    <a:pt x="512951" y="756696"/>
                    <a:pt x="431293" y="697763"/>
                    <a:pt x="363214" y="621669"/>
                  </a:cubicBezTo>
                  <a:cubicBezTo>
                    <a:pt x="341621" y="597531"/>
                    <a:pt x="319274" y="573863"/>
                    <a:pt x="303056" y="544915"/>
                  </a:cubicBezTo>
                  <a:cubicBezTo>
                    <a:pt x="287026" y="516345"/>
                    <a:pt x="291364" y="492677"/>
                    <a:pt x="311730" y="469859"/>
                  </a:cubicBezTo>
                  <a:cubicBezTo>
                    <a:pt x="397254" y="374058"/>
                    <a:pt x="369815" y="240823"/>
                    <a:pt x="272128" y="164729"/>
                  </a:cubicBezTo>
                  <a:cubicBezTo>
                    <a:pt x="242331" y="141533"/>
                    <a:pt x="211969" y="118243"/>
                    <a:pt x="176327" y="103910"/>
                  </a:cubicBezTo>
                  <a:cubicBezTo>
                    <a:pt x="208009" y="63930"/>
                    <a:pt x="246763" y="31494"/>
                    <a:pt x="286460" y="0"/>
                  </a:cubicBezTo>
                  <a:close/>
                </a:path>
              </a:pathLst>
            </a:custGeom>
            <a:solidFill>
              <a:schemeClr val="accent3"/>
            </a:solidFill>
            <a:ln w="94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xmlns="" id="{71A76F03-BCBD-4D46-BEC1-ED6E981D48B4}"/>
                </a:ext>
              </a:extLst>
            </p:cNvPr>
            <p:cNvSpPr/>
            <p:nvPr/>
          </p:nvSpPr>
          <p:spPr>
            <a:xfrm>
              <a:off x="5900713" y="518876"/>
              <a:ext cx="1235094" cy="1098958"/>
            </a:xfrm>
            <a:custGeom>
              <a:avLst/>
              <a:gdLst>
                <a:gd name="connsiteX0" fmla="*/ 571 w 1235094"/>
                <a:gd name="connsiteY0" fmla="*/ 654934 h 1098958"/>
                <a:gd name="connsiteX1" fmla="*/ 24804 w 1235094"/>
                <a:gd name="connsiteY1" fmla="*/ 678507 h 1098958"/>
                <a:gd name="connsiteX2" fmla="*/ 537095 w 1235094"/>
                <a:gd name="connsiteY2" fmla="*/ 1060391 h 1098958"/>
                <a:gd name="connsiteX3" fmla="*/ 1120953 w 1235094"/>
                <a:gd name="connsiteY3" fmla="*/ 962138 h 1098958"/>
                <a:gd name="connsiteX4" fmla="*/ 1073430 w 1235094"/>
                <a:gd name="connsiteY4" fmla="*/ 1025880 h 1098958"/>
                <a:gd name="connsiteX5" fmla="*/ 136635 w 1235094"/>
                <a:gd name="connsiteY5" fmla="*/ 876710 h 1098958"/>
                <a:gd name="connsiteX6" fmla="*/ 8869 w 1235094"/>
                <a:gd name="connsiteY6" fmla="*/ 693782 h 1098958"/>
                <a:gd name="connsiteX7" fmla="*/ 571 w 1235094"/>
                <a:gd name="connsiteY7" fmla="*/ 654934 h 1098958"/>
                <a:gd name="connsiteX8" fmla="*/ 1201256 w 1235094"/>
                <a:gd name="connsiteY8" fmla="*/ 249936 h 1098958"/>
                <a:gd name="connsiteX9" fmla="*/ 1230804 w 1235094"/>
                <a:gd name="connsiteY9" fmla="*/ 287194 h 1098958"/>
                <a:gd name="connsiteX10" fmla="*/ 1163668 w 1235094"/>
                <a:gd name="connsiteY10" fmla="*/ 470969 h 1098958"/>
                <a:gd name="connsiteX11" fmla="*/ 1097004 w 1235094"/>
                <a:gd name="connsiteY11" fmla="*/ 447396 h 1098958"/>
                <a:gd name="connsiteX12" fmla="*/ 1091912 w 1235094"/>
                <a:gd name="connsiteY12" fmla="*/ 410056 h 1098958"/>
                <a:gd name="connsiteX13" fmla="*/ 1156502 w 1235094"/>
                <a:gd name="connsiteY13" fmla="*/ 263809 h 1098958"/>
                <a:gd name="connsiteX14" fmla="*/ 1201256 w 1235094"/>
                <a:gd name="connsiteY14" fmla="*/ 249936 h 1098958"/>
                <a:gd name="connsiteX15" fmla="*/ 366299 w 1235094"/>
                <a:gd name="connsiteY15" fmla="*/ 457 h 1098958"/>
                <a:gd name="connsiteX16" fmla="*/ 383776 w 1235094"/>
                <a:gd name="connsiteY16" fmla="*/ 1488 h 1098958"/>
                <a:gd name="connsiteX17" fmla="*/ 420645 w 1235094"/>
                <a:gd name="connsiteY17" fmla="*/ 52406 h 1098958"/>
                <a:gd name="connsiteX18" fmla="*/ 422908 w 1235094"/>
                <a:gd name="connsiteY18" fmla="*/ 86823 h 1098958"/>
                <a:gd name="connsiteX19" fmla="*/ 376893 w 1235094"/>
                <a:gd name="connsiteY19" fmla="*/ 214589 h 1098958"/>
                <a:gd name="connsiteX20" fmla="*/ 294387 w 1235094"/>
                <a:gd name="connsiteY20" fmla="*/ 195824 h 1098958"/>
                <a:gd name="connsiteX21" fmla="*/ 327672 w 1235094"/>
                <a:gd name="connsiteY21" fmla="*/ 28833 h 1098958"/>
                <a:gd name="connsiteX22" fmla="*/ 366299 w 1235094"/>
                <a:gd name="connsiteY22" fmla="*/ 457 h 1098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35094" h="1098958">
                  <a:moveTo>
                    <a:pt x="571" y="654934"/>
                  </a:moveTo>
                  <a:cubicBezTo>
                    <a:pt x="15846" y="657103"/>
                    <a:pt x="20184" y="668229"/>
                    <a:pt x="24804" y="678507"/>
                  </a:cubicBezTo>
                  <a:cubicBezTo>
                    <a:pt x="125697" y="899528"/>
                    <a:pt x="300704" y="1021637"/>
                    <a:pt x="537095" y="1060391"/>
                  </a:cubicBezTo>
                  <a:cubicBezTo>
                    <a:pt x="740578" y="1093676"/>
                    <a:pt x="934631" y="1065766"/>
                    <a:pt x="1120953" y="962138"/>
                  </a:cubicBezTo>
                  <a:cubicBezTo>
                    <a:pt x="1115861" y="996178"/>
                    <a:pt x="1098889" y="1015131"/>
                    <a:pt x="1073430" y="1025880"/>
                  </a:cubicBezTo>
                  <a:cubicBezTo>
                    <a:pt x="769526" y="1154401"/>
                    <a:pt x="385190" y="1118664"/>
                    <a:pt x="136635" y="876710"/>
                  </a:cubicBezTo>
                  <a:cubicBezTo>
                    <a:pt x="82417" y="823906"/>
                    <a:pt x="36780" y="764973"/>
                    <a:pt x="8869" y="693782"/>
                  </a:cubicBezTo>
                  <a:cubicBezTo>
                    <a:pt x="4060" y="681524"/>
                    <a:pt x="-1880" y="669455"/>
                    <a:pt x="571" y="654934"/>
                  </a:cubicBezTo>
                  <a:close/>
                  <a:moveTo>
                    <a:pt x="1201256" y="249936"/>
                  </a:moveTo>
                  <a:cubicBezTo>
                    <a:pt x="1214138" y="254097"/>
                    <a:pt x="1224487" y="266780"/>
                    <a:pt x="1230804" y="287194"/>
                  </a:cubicBezTo>
                  <a:cubicBezTo>
                    <a:pt x="1247777" y="342355"/>
                    <a:pt x="1212135" y="439947"/>
                    <a:pt x="1163668" y="470969"/>
                  </a:cubicBezTo>
                  <a:cubicBezTo>
                    <a:pt x="1134344" y="489733"/>
                    <a:pt x="1106999" y="480587"/>
                    <a:pt x="1097004" y="447396"/>
                  </a:cubicBezTo>
                  <a:cubicBezTo>
                    <a:pt x="1093137" y="434384"/>
                    <a:pt x="1093232" y="420334"/>
                    <a:pt x="1091912" y="410056"/>
                  </a:cubicBezTo>
                  <a:cubicBezTo>
                    <a:pt x="1095401" y="350747"/>
                    <a:pt x="1112373" y="300677"/>
                    <a:pt x="1156502" y="263809"/>
                  </a:cubicBezTo>
                  <a:cubicBezTo>
                    <a:pt x="1172956" y="250137"/>
                    <a:pt x="1188373" y="245776"/>
                    <a:pt x="1201256" y="249936"/>
                  </a:cubicBezTo>
                  <a:close/>
                  <a:moveTo>
                    <a:pt x="366299" y="457"/>
                  </a:moveTo>
                  <a:cubicBezTo>
                    <a:pt x="371713" y="-363"/>
                    <a:pt x="377530" y="-115"/>
                    <a:pt x="383776" y="1488"/>
                  </a:cubicBezTo>
                  <a:cubicBezTo>
                    <a:pt x="408575" y="7900"/>
                    <a:pt x="415270" y="30813"/>
                    <a:pt x="420645" y="52406"/>
                  </a:cubicBezTo>
                  <a:cubicBezTo>
                    <a:pt x="423379" y="63438"/>
                    <a:pt x="422342" y="75413"/>
                    <a:pt x="422908" y="86823"/>
                  </a:cubicBezTo>
                  <a:cubicBezTo>
                    <a:pt x="421682" y="134723"/>
                    <a:pt x="409612" y="178758"/>
                    <a:pt x="376893" y="214589"/>
                  </a:cubicBezTo>
                  <a:cubicBezTo>
                    <a:pt x="344362" y="250231"/>
                    <a:pt x="307588" y="242028"/>
                    <a:pt x="294387" y="195824"/>
                  </a:cubicBezTo>
                  <a:cubicBezTo>
                    <a:pt x="276943" y="135006"/>
                    <a:pt x="292124" y="79279"/>
                    <a:pt x="327672" y="28833"/>
                  </a:cubicBezTo>
                  <a:cubicBezTo>
                    <a:pt x="337432" y="14972"/>
                    <a:pt x="350055" y="2914"/>
                    <a:pt x="366299" y="457"/>
                  </a:cubicBezTo>
                  <a:close/>
                </a:path>
              </a:pathLst>
            </a:custGeom>
            <a:solidFill>
              <a:srgbClr val="3F2A66"/>
            </a:solidFill>
            <a:ln w="94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0" name="Text Placeholder 20">
            <a:extLst>
              <a:ext uri="{FF2B5EF4-FFF2-40B4-BE49-F238E27FC236}">
                <a16:creationId xmlns:a16="http://schemas.microsoft.com/office/drawing/2014/main" xmlns="" id="{71F52E7A-1510-4EE9-9B4B-B114815BD31D}"/>
              </a:ext>
            </a:extLst>
          </p:cNvPr>
          <p:cNvSpPr txBox="1">
            <a:spLocks/>
          </p:cNvSpPr>
          <p:nvPr/>
        </p:nvSpPr>
        <p:spPr>
          <a:xfrm>
            <a:off x="7928043" y="2015088"/>
            <a:ext cx="3739546" cy="1001971"/>
          </a:xfrm>
          <a:prstGeom prst="rect">
            <a:avLst/>
          </a:prstGeom>
        </p:spPr>
        <p:txBody>
          <a:bodyPr lIns="0" anchor="t"/>
          <a:lstStyle>
            <a:lvl1pPr marL="0" indent="0" algn="r" defTabSz="914400" rtl="0" eaLnBrk="1" latinLnBrk="0" hangingPunct="1">
              <a:spcBef>
                <a:spcPct val="20000"/>
              </a:spcBef>
              <a:buFontTx/>
              <a:buNone/>
              <a:defRPr sz="12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Get a modern PowerPoint  Presentation that is beautifully designed. I hope and I believe that this Template will your Time. </a:t>
            </a:r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</a:t>
            </a:r>
          </a:p>
        </p:txBody>
      </p:sp>
    </p:spTree>
    <p:extLst>
      <p:ext uri="{BB962C8B-B14F-4D97-AF65-F5344CB8AC3E}">
        <p14:creationId xmlns:p14="http://schemas.microsoft.com/office/powerpoint/2010/main" val="848212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theme/theme1.xml><?xml version="1.0" encoding="utf-8"?>
<a:theme xmlns:a="http://schemas.openxmlformats.org/drawingml/2006/main" name="Cover and End Slide Master">
  <a:themeElements>
    <a:clrScheme name="ALLPPT-40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A9BD5"/>
      </a:accent1>
      <a:accent2>
        <a:srgbClr val="224A90"/>
      </a:accent2>
      <a:accent3>
        <a:srgbClr val="010A4F"/>
      </a:accent3>
      <a:accent4>
        <a:srgbClr val="5A9BD5"/>
      </a:accent4>
      <a:accent5>
        <a:srgbClr val="224A90"/>
      </a:accent5>
      <a:accent6>
        <a:srgbClr val="010A4F"/>
      </a:accent6>
      <a:hlink>
        <a:srgbClr val="262626"/>
      </a:hlink>
      <a:folHlink>
        <a:srgbClr val="262626"/>
      </a:folHlink>
    </a:clrScheme>
    <a:fontScheme name="ALLPPT PONTS">
      <a:majorFont>
        <a:latin typeface="Arial"/>
        <a:ea typeface="Malgun Gothic"/>
        <a:cs typeface=""/>
      </a:majorFont>
      <a:minorFont>
        <a:latin typeface="Arial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s Slide Master">
  <a:themeElements>
    <a:clrScheme name="ALLPPT-60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A876B"/>
      </a:accent1>
      <a:accent2>
        <a:srgbClr val="4D9724"/>
      </a:accent2>
      <a:accent3>
        <a:srgbClr val="90B141"/>
      </a:accent3>
      <a:accent4>
        <a:srgbClr val="CEDD46"/>
      </a:accent4>
      <a:accent5>
        <a:srgbClr val="1C4335"/>
      </a:accent5>
      <a:accent6>
        <a:srgbClr val="2E5B15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ection Break Slide Master">
  <a:themeElements>
    <a:clrScheme name="ALLPPT-40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A9BD5"/>
      </a:accent1>
      <a:accent2>
        <a:srgbClr val="224A90"/>
      </a:accent2>
      <a:accent3>
        <a:srgbClr val="010A4F"/>
      </a:accent3>
      <a:accent4>
        <a:srgbClr val="5A9BD5"/>
      </a:accent4>
      <a:accent5>
        <a:srgbClr val="224A90"/>
      </a:accent5>
      <a:accent6>
        <a:srgbClr val="010A4F"/>
      </a:accent6>
      <a:hlink>
        <a:srgbClr val="262626"/>
      </a:hlink>
      <a:folHlink>
        <a:srgbClr val="262626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2585</TotalTime>
  <Words>4110</Words>
  <Application>Microsoft Office PowerPoint</Application>
  <PresentationFormat>Custom</PresentationFormat>
  <Paragraphs>533</Paragraphs>
  <Slides>46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46</vt:i4>
      </vt:variant>
    </vt:vector>
  </HeadingPairs>
  <TitlesOfParts>
    <vt:vector size="49" baseType="lpstr">
      <vt:lpstr>Cover and End Slide Master</vt:lpstr>
      <vt:lpstr>Contents Slide Master</vt:lpstr>
      <vt:lpstr>Section Break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user</cp:lastModifiedBy>
  <cp:revision>68</cp:revision>
  <dcterms:created xsi:type="dcterms:W3CDTF">2020-01-20T05:08:25Z</dcterms:created>
  <dcterms:modified xsi:type="dcterms:W3CDTF">2022-07-19T10:41:19Z</dcterms:modified>
</cp:coreProperties>
</file>